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7" r:id="rId2"/>
    <p:sldMasterId id="2147483671" r:id="rId3"/>
    <p:sldMasterId id="2147483700" r:id="rId4"/>
  </p:sldMasterIdLst>
  <p:notesMasterIdLst>
    <p:notesMasterId r:id="rId34"/>
  </p:notesMasterIdLst>
  <p:sldIdLst>
    <p:sldId id="286" r:id="rId5"/>
    <p:sldId id="263" r:id="rId6"/>
    <p:sldId id="261" r:id="rId7"/>
    <p:sldId id="275" r:id="rId8"/>
    <p:sldId id="277" r:id="rId9"/>
    <p:sldId id="276" r:id="rId10"/>
    <p:sldId id="278" r:id="rId11"/>
    <p:sldId id="285" r:id="rId12"/>
    <p:sldId id="280" r:id="rId13"/>
    <p:sldId id="269" r:id="rId14"/>
    <p:sldId id="262" r:id="rId15"/>
    <p:sldId id="264" r:id="rId16"/>
    <p:sldId id="268" r:id="rId17"/>
    <p:sldId id="284" r:id="rId18"/>
    <p:sldId id="270" r:id="rId19"/>
    <p:sldId id="273" r:id="rId20"/>
    <p:sldId id="272" r:id="rId21"/>
    <p:sldId id="281" r:id="rId22"/>
    <p:sldId id="283" r:id="rId23"/>
    <p:sldId id="274" r:id="rId24"/>
    <p:sldId id="279" r:id="rId25"/>
    <p:sldId id="267" r:id="rId26"/>
    <p:sldId id="266" r:id="rId27"/>
    <p:sldId id="265" r:id="rId28"/>
    <p:sldId id="282" r:id="rId29"/>
    <p:sldId id="1774" r:id="rId30"/>
    <p:sldId id="304" r:id="rId31"/>
    <p:sldId id="305" r:id="rId32"/>
    <p:sldId id="306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E63"/>
    <a:srgbClr val="FFBB00"/>
    <a:srgbClr val="00ABC2"/>
    <a:srgbClr val="FF7A00"/>
    <a:srgbClr val="007D8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2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21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102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001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608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1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1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54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76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64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513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6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545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016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942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069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1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20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7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65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2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2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47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77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174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565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40163" y="64286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870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284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7123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13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22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7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208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6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3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68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65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5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36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40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8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9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4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20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298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3015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6161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5204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1996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371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9849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260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9295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5564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2632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6037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93072" y="6525239"/>
            <a:ext cx="163218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891812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907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1293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06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82958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2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15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3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7747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655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419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1880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017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704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61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355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32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5223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87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6111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66234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151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6429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939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70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1C61C443-F08D-4996-B39B-28A9DDEC9B5F}"/>
              </a:ext>
            </a:extLst>
          </p:cNvPr>
          <p:cNvGrpSpPr/>
          <p:nvPr/>
        </p:nvGrpSpPr>
        <p:grpSpPr>
          <a:xfrm>
            <a:off x="1" y="-101157"/>
            <a:ext cx="7997157" cy="7045968"/>
            <a:chOff x="1" y="-101157"/>
            <a:chExt cx="7997157" cy="7045968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AA96B56-B8D9-429B-93A0-2010EC453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"/>
              <a:ext cx="7498343" cy="6857998"/>
            </a:xfrm>
            <a:custGeom>
              <a:avLst/>
              <a:gdLst>
                <a:gd name="connsiteX0" fmla="*/ 0 w 7498343"/>
                <a:gd name="connsiteY0" fmla="*/ 0 h 6857998"/>
                <a:gd name="connsiteX1" fmla="*/ 7498343 w 7498343"/>
                <a:gd name="connsiteY1" fmla="*/ 0 h 6857998"/>
                <a:gd name="connsiteX2" fmla="*/ 641798 w 7498343"/>
                <a:gd name="connsiteY2" fmla="*/ 6857998 h 6857998"/>
                <a:gd name="connsiteX3" fmla="*/ 0 w 7498343"/>
                <a:gd name="connsiteY3" fmla="*/ 6857998 h 68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8343" h="6857998">
                  <a:moveTo>
                    <a:pt x="0" y="0"/>
                  </a:moveTo>
                  <a:lnTo>
                    <a:pt x="7498343" y="0"/>
                  </a:lnTo>
                  <a:lnTo>
                    <a:pt x="641798" y="6857998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351A04E-B5BD-417A-9E6A-09C5630E1835}"/>
                </a:ext>
              </a:extLst>
            </p:cNvPr>
            <p:cNvGrpSpPr/>
            <p:nvPr/>
          </p:nvGrpSpPr>
          <p:grpSpPr>
            <a:xfrm>
              <a:off x="449199" y="-101157"/>
              <a:ext cx="7547959" cy="7045968"/>
              <a:chOff x="449199" y="-101157"/>
              <a:chExt cx="7547959" cy="7045968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B6B69B22-1C06-4CC8-834B-7DDC83D8A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82508974-5279-4628-A0D8-5A5A1EE52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DFFF6F15-EF82-4AB8-B512-3CDB5B5DC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66B20A5C-7D59-4A31-AB9D-CFDAEE73C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24F61D8E-09DA-4528-8B51-B2F9B191C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3654A93D-EE91-4436-84B7-6965E005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F4DD3D66-05F2-4C58-87D7-35A4FA362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8383B7B8-0F7B-47F9-A9EA-63CE8FF28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A07F48FA-C874-444C-8834-D9914D9E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B0FE3236-A7FA-4EDA-B593-22B8466C8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BE1D022B-0F60-41A6-9AD0-E3BB4EB3D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833805CC-0D8F-432F-8CE1-8B8C0F19C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3542D324-B31D-4FCF-BB2D-8086B484F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3F73033C-2174-402B-8893-87DE7ABA6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CD01E65B-D98B-472F-9F18-DB535962D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3DD643DB-588A-4521-A4F7-262CA93CA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13736447-940C-4C1A-ACF5-938A63BDB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21E463EA-B90D-4E0C-874B-E3EDF504C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CEBF7348-4DA2-401A-8D46-8583EDFF5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DA4948A-40D6-45F5-88F5-1977EDA1E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27AD08E4-C5E5-4D5D-BCFE-F2CDAE92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66AF99F6-93E2-46F6-B940-320D6FEFB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482E9D4E-333B-44FF-8DC4-04C0F65EA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78F21DFD-E821-480E-BFC6-7E7EF83E5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38BD42B9-370B-424D-B50A-D184459A7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8926C84E-FFCE-4B79-A331-D893147C3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102353EB-648B-4B92-AF0F-DA512C6DE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A775D71E-014E-4085-8F9B-0A98618F7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AAB8BD7E-18C1-48AF-9E5E-B1D4CC072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BC2E1675-7954-43D5-B359-797D0E89D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5494ACE3-B510-4C6C-82CE-7FC12870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15539E0C-BACE-464C-8D89-0B382C279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2799811B-2F09-453D-B3D6-FFD13F755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3720DD9A-34ED-4953-A405-57D5CF8A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5E4B8198-3F5B-4CCD-B681-BC238AB08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973C2889-EF03-4693-8668-44E0F6076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2525869D-E266-419E-B113-FF62147D9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93BB0524-B7EF-4CC3-AE44-0D509C31E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16A2156-D813-41E9-A09C-85CC6A156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22DEC142-1791-4E90-96E2-EF4F14258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FEF8B713-BC59-4BB3-8642-AC84D6DA7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50EC4910-DB31-4B67-B6E0-559ADA70C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FEC0DA6D-FA14-40D2-A61C-4D28279FFEDF}"/>
              </a:ext>
            </a:extLst>
          </p:cNvPr>
          <p:cNvSpPr txBox="1"/>
          <p:nvPr/>
        </p:nvSpPr>
        <p:spPr>
          <a:xfrm>
            <a:off x="6097901" y="3258189"/>
            <a:ext cx="53259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cs typeface="+mn-ea"/>
                <a:sym typeface="+mn-lt"/>
              </a:rPr>
              <a:t>PPT TEMPLATES</a:t>
            </a:r>
            <a:endParaRPr lang="zh-CN" altLang="en-US" sz="4800" b="1" dirty="0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66FFEBC-C02D-40E7-85D5-3E22890F3894}"/>
              </a:ext>
            </a:extLst>
          </p:cNvPr>
          <p:cNvSpPr/>
          <p:nvPr/>
        </p:nvSpPr>
        <p:spPr bwMode="auto">
          <a:xfrm>
            <a:off x="6278664" y="4220816"/>
            <a:ext cx="496444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23B2BFD-2EB0-4445-B1F0-E3CB931E4FA3}"/>
              </a:ext>
            </a:extLst>
          </p:cNvPr>
          <p:cNvSpPr txBox="1"/>
          <p:nvPr/>
        </p:nvSpPr>
        <p:spPr>
          <a:xfrm rot="18812941">
            <a:off x="337199" y="1997033"/>
            <a:ext cx="35459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8800" b="1" dirty="0">
                <a:solidFill>
                  <a:schemeClr val="bg1">
                    <a:alpha val="30000"/>
                  </a:schemeClr>
                </a:solidFill>
                <a:cs typeface="+mn-ea"/>
                <a:sym typeface="+mn-lt"/>
              </a:rPr>
              <a:t>PLAN</a:t>
            </a:r>
            <a:endParaRPr lang="zh-CN" altLang="en-US" sz="8800" b="1" dirty="0">
              <a:solidFill>
                <a:schemeClr val="bg1">
                  <a:alpha val="3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82B63A5-0B5F-4579-84DD-9418CEFCC212}"/>
              </a:ext>
            </a:extLst>
          </p:cNvPr>
          <p:cNvSpPr txBox="1"/>
          <p:nvPr/>
        </p:nvSpPr>
        <p:spPr>
          <a:xfrm>
            <a:off x="7047441" y="2194849"/>
            <a:ext cx="421060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6600" b="1" dirty="0">
                <a:solidFill>
                  <a:srgbClr val="381E63"/>
                </a:solidFill>
                <a:cs typeface="+mn-ea"/>
                <a:sym typeface="+mn-lt"/>
              </a:rPr>
              <a:t>FREE</a:t>
            </a:r>
          </a:p>
          <a:p>
            <a:pPr algn="r"/>
            <a:endParaRPr lang="zh-CN" altLang="en-US" sz="6600" b="1" dirty="0">
              <a:solidFill>
                <a:srgbClr val="381E63"/>
              </a:solidFill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FCB8053-B99C-4749-AF75-CC3F6646015E}"/>
              </a:ext>
            </a:extLst>
          </p:cNvPr>
          <p:cNvGrpSpPr/>
          <p:nvPr/>
        </p:nvGrpSpPr>
        <p:grpSpPr>
          <a:xfrm>
            <a:off x="9226402" y="5299200"/>
            <a:ext cx="1908322" cy="477428"/>
            <a:chOff x="9226402" y="5299200"/>
            <a:chExt cx="1908322" cy="47742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A6C70D8-BFEE-4220-A896-DB3305B63C8C}"/>
                </a:ext>
              </a:extLst>
            </p:cNvPr>
            <p:cNvSpPr/>
            <p:nvPr/>
          </p:nvSpPr>
          <p:spPr>
            <a:xfrm>
              <a:off x="9226402" y="5299200"/>
              <a:ext cx="1908322" cy="477428"/>
            </a:xfrm>
            <a:prstGeom prst="roundRect">
              <a:avLst>
                <a:gd name="adj" fmla="val 50000"/>
              </a:avLst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1F07E3A-D016-4100-9190-0893E8C98858}"/>
                </a:ext>
              </a:extLst>
            </p:cNvPr>
            <p:cNvSpPr txBox="1"/>
            <p:nvPr/>
          </p:nvSpPr>
          <p:spPr>
            <a:xfrm>
              <a:off x="9326485" y="5349518"/>
              <a:ext cx="17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70FF579E-5F09-4E9D-A89B-352A1F912AA3}"/>
              </a:ext>
            </a:extLst>
          </p:cNvPr>
          <p:cNvSpPr/>
          <p:nvPr/>
        </p:nvSpPr>
        <p:spPr>
          <a:xfrm>
            <a:off x="9558514" y="3575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2700">
            <a:solidFill>
              <a:srgbClr val="381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TextBox 3">
            <a:hlinkClick r:id="rId3"/>
            <a:extLst>
              <a:ext uri="{FF2B5EF4-FFF2-40B4-BE49-F238E27FC236}">
                <a16:creationId xmlns:a16="http://schemas.microsoft.com/office/drawing/2014/main" id="{5F636D78-6E9B-41FC-8568-BDBB9BD21EF8}"/>
              </a:ext>
            </a:extLst>
          </p:cNvPr>
          <p:cNvSpPr txBox="1"/>
          <p:nvPr/>
        </p:nvSpPr>
        <p:spPr>
          <a:xfrm>
            <a:off x="1842783" y="662701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>
            <a:extLst>
              <a:ext uri="{FF2B5EF4-FFF2-40B4-BE49-F238E27FC236}">
                <a16:creationId xmlns:a16="http://schemas.microsoft.com/office/drawing/2014/main" id="{FE084816-59D3-4C35-AD75-9D5275C12249}"/>
              </a:ext>
            </a:extLst>
          </p:cNvPr>
          <p:cNvGrpSpPr/>
          <p:nvPr/>
        </p:nvGrpSpPr>
        <p:grpSpPr>
          <a:xfrm>
            <a:off x="3568168" y="2221356"/>
            <a:ext cx="4908124" cy="3478437"/>
            <a:chOff x="3390314" y="1824748"/>
            <a:chExt cx="5263831" cy="3730528"/>
          </a:xfrm>
        </p:grpSpPr>
        <p:grpSp>
          <p:nvGrpSpPr>
            <p:cNvPr id="49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05CC30DF-D0AC-49B1-BB15-62FED01B340E}"/>
                </a:ext>
              </a:extLst>
            </p:cNvPr>
            <p:cNvGrpSpPr/>
            <p:nvPr/>
          </p:nvGrpSpPr>
          <p:grpSpPr>
            <a:xfrm>
              <a:off x="3860405" y="1990461"/>
              <a:ext cx="4471191" cy="3217905"/>
              <a:chOff x="3472865" y="1176990"/>
              <a:chExt cx="7200898" cy="5182469"/>
            </a:xfrm>
          </p:grpSpPr>
          <p:sp>
            <p:nvSpPr>
              <p:cNvPr id="50" name="Rounded Rectangle 4">
                <a:extLst>
                  <a:ext uri="{FF2B5EF4-FFF2-40B4-BE49-F238E27FC236}">
                    <a16:creationId xmlns:a16="http://schemas.microsoft.com/office/drawing/2014/main" id="{7C55D810-A63F-4F40-8258-578B5FF108EA}"/>
                  </a:ext>
                </a:extLst>
              </p:cNvPr>
              <p:cNvSpPr/>
              <p:nvPr/>
            </p:nvSpPr>
            <p:spPr>
              <a:xfrm>
                <a:off x="5739815" y="1176990"/>
                <a:ext cx="2667000" cy="2666999"/>
              </a:xfrm>
              <a:prstGeom prst="roundRect">
                <a:avLst/>
              </a:prstGeom>
              <a:solidFill>
                <a:srgbClr val="FFBB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 extrusionH="292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Rounded Rectangle 5">
                <a:extLst>
                  <a:ext uri="{FF2B5EF4-FFF2-40B4-BE49-F238E27FC236}">
                    <a16:creationId xmlns:a16="http://schemas.microsoft.com/office/drawing/2014/main" id="{9E74B705-0EC2-42F4-9D61-CEAC43C6B521}"/>
                  </a:ext>
                </a:extLst>
              </p:cNvPr>
              <p:cNvSpPr/>
              <p:nvPr/>
            </p:nvSpPr>
            <p:spPr>
              <a:xfrm>
                <a:off x="3472865" y="2434724"/>
                <a:ext cx="2667000" cy="2667000"/>
              </a:xfrm>
              <a:prstGeom prst="roundRect">
                <a:avLst/>
              </a:prstGeom>
              <a:solidFill>
                <a:srgbClr val="381E63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 extrusionH="292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Rounded Rectangle 6">
                <a:extLst>
                  <a:ext uri="{FF2B5EF4-FFF2-40B4-BE49-F238E27FC236}">
                    <a16:creationId xmlns:a16="http://schemas.microsoft.com/office/drawing/2014/main" id="{FF3AE1DB-E4ED-4E2B-ACB8-F387BF4AFBAE}"/>
                  </a:ext>
                </a:extLst>
              </p:cNvPr>
              <p:cNvSpPr/>
              <p:nvPr/>
            </p:nvSpPr>
            <p:spPr>
              <a:xfrm>
                <a:off x="8006763" y="2455508"/>
                <a:ext cx="2667000" cy="2666999"/>
              </a:xfrm>
              <a:prstGeom prst="roundRect">
                <a:avLst/>
              </a:prstGeom>
              <a:solidFill>
                <a:srgbClr val="00ABC2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 extrusionH="292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Rounded Rectangle 7">
                <a:extLst>
                  <a:ext uri="{FF2B5EF4-FFF2-40B4-BE49-F238E27FC236}">
                    <a16:creationId xmlns:a16="http://schemas.microsoft.com/office/drawing/2014/main" id="{64D78A4E-344D-4BB0-82DE-09A45879285A}"/>
                  </a:ext>
                </a:extLst>
              </p:cNvPr>
              <p:cNvSpPr/>
              <p:nvPr/>
            </p:nvSpPr>
            <p:spPr>
              <a:xfrm>
                <a:off x="5739814" y="3692459"/>
                <a:ext cx="2667000" cy="2667000"/>
              </a:xfrm>
              <a:prstGeom prst="roundRect">
                <a:avLst/>
              </a:prstGeom>
              <a:solidFill>
                <a:srgbClr val="FF7A00"/>
              </a:solidFill>
              <a:ln>
                <a:noFill/>
              </a:ln>
              <a:scene3d>
                <a:camera prst="isometricTopUp"/>
                <a:lightRig rig="threePt" dir="t"/>
              </a:scene3d>
              <a:sp3d extrusionH="292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54" name="Group 8">
                <a:extLst>
                  <a:ext uri="{FF2B5EF4-FFF2-40B4-BE49-F238E27FC236}">
                    <a16:creationId xmlns:a16="http://schemas.microsoft.com/office/drawing/2014/main" id="{1D478AD8-703A-4C49-BD1A-B961F0BB115A}"/>
                  </a:ext>
                </a:extLst>
              </p:cNvPr>
              <p:cNvGrpSpPr/>
              <p:nvPr/>
            </p:nvGrpSpPr>
            <p:grpSpPr>
              <a:xfrm>
                <a:off x="4422059" y="3349182"/>
                <a:ext cx="768612" cy="838086"/>
                <a:chOff x="-2141538" y="6581775"/>
                <a:chExt cx="1387475" cy="1512888"/>
              </a:xfrm>
              <a:solidFill>
                <a:schemeClr val="bg1"/>
              </a:solidFill>
              <a:scene3d>
                <a:camera prst="orthographicFront">
                  <a:rot lat="19440000" lon="18840000" rev="3600000"/>
                </a:camera>
                <a:lightRig rig="threePt" dir="t"/>
              </a:scene3d>
            </p:grpSpPr>
            <p:sp>
              <p:nvSpPr>
                <p:cNvPr id="64" name="Freeform 458">
                  <a:extLst>
                    <a:ext uri="{FF2B5EF4-FFF2-40B4-BE49-F238E27FC236}">
                      <a16:creationId xmlns:a16="http://schemas.microsoft.com/office/drawing/2014/main" id="{79B93535-0DBB-4D63-A7E6-968591D4D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827213" y="6581775"/>
                  <a:ext cx="760413" cy="755650"/>
                </a:xfrm>
                <a:custGeom>
                  <a:avLst/>
                  <a:gdLst>
                    <a:gd name="T0" fmla="*/ 101 w 201"/>
                    <a:gd name="T1" fmla="*/ 200 h 200"/>
                    <a:gd name="T2" fmla="*/ 171 w 201"/>
                    <a:gd name="T3" fmla="*/ 171 h 200"/>
                    <a:gd name="T4" fmla="*/ 201 w 201"/>
                    <a:gd name="T5" fmla="*/ 100 h 200"/>
                    <a:gd name="T6" fmla="*/ 171 w 201"/>
                    <a:gd name="T7" fmla="*/ 29 h 200"/>
                    <a:gd name="T8" fmla="*/ 101 w 201"/>
                    <a:gd name="T9" fmla="*/ 0 h 200"/>
                    <a:gd name="T10" fmla="*/ 30 w 201"/>
                    <a:gd name="T11" fmla="*/ 29 h 200"/>
                    <a:gd name="T12" fmla="*/ 0 w 201"/>
                    <a:gd name="T13" fmla="*/ 100 h 200"/>
                    <a:gd name="T14" fmla="*/ 30 w 201"/>
                    <a:gd name="T15" fmla="*/ 171 h 200"/>
                    <a:gd name="T16" fmla="*/ 101 w 201"/>
                    <a:gd name="T17" fmla="*/ 200 h 200"/>
                    <a:gd name="T18" fmla="*/ 101 w 201"/>
                    <a:gd name="T19" fmla="*/ 200 h 200"/>
                    <a:gd name="T20" fmla="*/ 101 w 201"/>
                    <a:gd name="T21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1" h="200">
                      <a:moveTo>
                        <a:pt x="101" y="200"/>
                      </a:moveTo>
                      <a:cubicBezTo>
                        <a:pt x="128" y="200"/>
                        <a:pt x="152" y="190"/>
                        <a:pt x="171" y="171"/>
                      </a:cubicBezTo>
                      <a:cubicBezTo>
                        <a:pt x="191" y="151"/>
                        <a:pt x="201" y="128"/>
                        <a:pt x="201" y="100"/>
                      </a:cubicBezTo>
                      <a:cubicBezTo>
                        <a:pt x="201" y="72"/>
                        <a:pt x="191" y="49"/>
                        <a:pt x="171" y="29"/>
                      </a:cubicBezTo>
                      <a:cubicBezTo>
                        <a:pt x="152" y="10"/>
                        <a:pt x="128" y="0"/>
                        <a:pt x="101" y="0"/>
                      </a:cubicBezTo>
                      <a:cubicBezTo>
                        <a:pt x="73" y="0"/>
                        <a:pt x="49" y="10"/>
                        <a:pt x="30" y="29"/>
                      </a:cubicBezTo>
                      <a:cubicBezTo>
                        <a:pt x="10" y="49"/>
                        <a:pt x="0" y="72"/>
                        <a:pt x="0" y="100"/>
                      </a:cubicBezTo>
                      <a:cubicBezTo>
                        <a:pt x="0" y="128"/>
                        <a:pt x="10" y="151"/>
                        <a:pt x="30" y="171"/>
                      </a:cubicBezTo>
                      <a:cubicBezTo>
                        <a:pt x="49" y="190"/>
                        <a:pt x="73" y="200"/>
                        <a:pt x="101" y="200"/>
                      </a:cubicBezTo>
                      <a:close/>
                      <a:moveTo>
                        <a:pt x="101" y="200"/>
                      </a:moveTo>
                      <a:cubicBezTo>
                        <a:pt x="101" y="200"/>
                        <a:pt x="101" y="200"/>
                        <a:pt x="101" y="20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459">
                  <a:extLst>
                    <a:ext uri="{FF2B5EF4-FFF2-40B4-BE49-F238E27FC236}">
                      <a16:creationId xmlns:a16="http://schemas.microsoft.com/office/drawing/2014/main" id="{9FAC9F69-14BA-4F5D-822A-25B23017A5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141538" y="7277100"/>
                  <a:ext cx="1387475" cy="817563"/>
                </a:xfrm>
                <a:custGeom>
                  <a:avLst/>
                  <a:gdLst>
                    <a:gd name="T0" fmla="*/ 366 w 367"/>
                    <a:gd name="T1" fmla="*/ 122 h 216"/>
                    <a:gd name="T2" fmla="*/ 363 w 367"/>
                    <a:gd name="T3" fmla="*/ 94 h 216"/>
                    <a:gd name="T4" fmla="*/ 356 w 367"/>
                    <a:gd name="T5" fmla="*/ 65 h 216"/>
                    <a:gd name="T6" fmla="*/ 344 w 367"/>
                    <a:gd name="T7" fmla="*/ 40 h 216"/>
                    <a:gd name="T8" fmla="*/ 328 w 367"/>
                    <a:gd name="T9" fmla="*/ 19 h 216"/>
                    <a:gd name="T10" fmla="*/ 306 w 367"/>
                    <a:gd name="T11" fmla="*/ 5 h 216"/>
                    <a:gd name="T12" fmla="*/ 277 w 367"/>
                    <a:gd name="T13" fmla="*/ 0 h 216"/>
                    <a:gd name="T14" fmla="*/ 266 w 367"/>
                    <a:gd name="T15" fmla="*/ 5 h 216"/>
                    <a:gd name="T16" fmla="*/ 247 w 367"/>
                    <a:gd name="T17" fmla="*/ 18 h 216"/>
                    <a:gd name="T18" fmla="*/ 218 w 367"/>
                    <a:gd name="T19" fmla="*/ 30 h 216"/>
                    <a:gd name="T20" fmla="*/ 184 w 367"/>
                    <a:gd name="T21" fmla="*/ 36 h 216"/>
                    <a:gd name="T22" fmla="*/ 149 w 367"/>
                    <a:gd name="T23" fmla="*/ 30 h 216"/>
                    <a:gd name="T24" fmla="*/ 121 w 367"/>
                    <a:gd name="T25" fmla="*/ 18 h 216"/>
                    <a:gd name="T26" fmla="*/ 101 w 367"/>
                    <a:gd name="T27" fmla="*/ 5 h 216"/>
                    <a:gd name="T28" fmla="*/ 90 w 367"/>
                    <a:gd name="T29" fmla="*/ 0 h 216"/>
                    <a:gd name="T30" fmla="*/ 61 w 367"/>
                    <a:gd name="T31" fmla="*/ 5 h 216"/>
                    <a:gd name="T32" fmla="*/ 39 w 367"/>
                    <a:gd name="T33" fmla="*/ 19 h 216"/>
                    <a:gd name="T34" fmla="*/ 23 w 367"/>
                    <a:gd name="T35" fmla="*/ 40 h 216"/>
                    <a:gd name="T36" fmla="*/ 11 w 367"/>
                    <a:gd name="T37" fmla="*/ 65 h 216"/>
                    <a:gd name="T38" fmla="*/ 5 w 367"/>
                    <a:gd name="T39" fmla="*/ 94 h 216"/>
                    <a:gd name="T40" fmla="*/ 1 w 367"/>
                    <a:gd name="T41" fmla="*/ 122 h 216"/>
                    <a:gd name="T42" fmla="*/ 0 w 367"/>
                    <a:gd name="T43" fmla="*/ 149 h 216"/>
                    <a:gd name="T44" fmla="*/ 19 w 367"/>
                    <a:gd name="T45" fmla="*/ 198 h 216"/>
                    <a:gd name="T46" fmla="*/ 70 w 367"/>
                    <a:gd name="T47" fmla="*/ 216 h 216"/>
                    <a:gd name="T48" fmla="*/ 297 w 367"/>
                    <a:gd name="T49" fmla="*/ 216 h 216"/>
                    <a:gd name="T50" fmla="*/ 348 w 367"/>
                    <a:gd name="T51" fmla="*/ 198 h 216"/>
                    <a:gd name="T52" fmla="*/ 367 w 367"/>
                    <a:gd name="T53" fmla="*/ 149 h 216"/>
                    <a:gd name="T54" fmla="*/ 366 w 367"/>
                    <a:gd name="T55" fmla="*/ 122 h 216"/>
                    <a:gd name="T56" fmla="*/ 366 w 367"/>
                    <a:gd name="T57" fmla="*/ 122 h 216"/>
                    <a:gd name="T58" fmla="*/ 366 w 367"/>
                    <a:gd name="T59" fmla="*/ 122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7" h="216">
                      <a:moveTo>
                        <a:pt x="366" y="122"/>
                      </a:moveTo>
                      <a:cubicBezTo>
                        <a:pt x="366" y="113"/>
                        <a:pt x="364" y="104"/>
                        <a:pt x="363" y="94"/>
                      </a:cubicBezTo>
                      <a:cubicBezTo>
                        <a:pt x="361" y="83"/>
                        <a:pt x="358" y="74"/>
                        <a:pt x="356" y="65"/>
                      </a:cubicBezTo>
                      <a:cubicBezTo>
                        <a:pt x="353" y="57"/>
                        <a:pt x="349" y="48"/>
                        <a:pt x="344" y="40"/>
                      </a:cubicBezTo>
                      <a:cubicBezTo>
                        <a:pt x="340" y="32"/>
                        <a:pt x="334" y="25"/>
                        <a:pt x="328" y="19"/>
                      </a:cubicBezTo>
                      <a:cubicBezTo>
                        <a:pt x="322" y="13"/>
                        <a:pt x="315" y="8"/>
                        <a:pt x="306" y="5"/>
                      </a:cubicBezTo>
                      <a:cubicBezTo>
                        <a:pt x="297" y="1"/>
                        <a:pt x="287" y="0"/>
                        <a:pt x="277" y="0"/>
                      </a:cubicBezTo>
                      <a:cubicBezTo>
                        <a:pt x="275" y="0"/>
                        <a:pt x="272" y="1"/>
                        <a:pt x="266" y="5"/>
                      </a:cubicBezTo>
                      <a:cubicBezTo>
                        <a:pt x="260" y="9"/>
                        <a:pt x="254" y="13"/>
                        <a:pt x="247" y="18"/>
                      </a:cubicBezTo>
                      <a:cubicBezTo>
                        <a:pt x="239" y="22"/>
                        <a:pt x="230" y="26"/>
                        <a:pt x="218" y="30"/>
                      </a:cubicBezTo>
                      <a:cubicBezTo>
                        <a:pt x="207" y="34"/>
                        <a:pt x="195" y="36"/>
                        <a:pt x="184" y="36"/>
                      </a:cubicBezTo>
                      <a:cubicBezTo>
                        <a:pt x="172" y="36"/>
                        <a:pt x="160" y="34"/>
                        <a:pt x="149" y="30"/>
                      </a:cubicBezTo>
                      <a:cubicBezTo>
                        <a:pt x="137" y="26"/>
                        <a:pt x="128" y="22"/>
                        <a:pt x="121" y="18"/>
                      </a:cubicBezTo>
                      <a:cubicBezTo>
                        <a:pt x="113" y="13"/>
                        <a:pt x="107" y="9"/>
                        <a:pt x="101" y="5"/>
                      </a:cubicBezTo>
                      <a:cubicBezTo>
                        <a:pt x="95" y="1"/>
                        <a:pt x="92" y="0"/>
                        <a:pt x="90" y="0"/>
                      </a:cubicBezTo>
                      <a:cubicBezTo>
                        <a:pt x="80" y="0"/>
                        <a:pt x="70" y="1"/>
                        <a:pt x="61" y="5"/>
                      </a:cubicBezTo>
                      <a:cubicBezTo>
                        <a:pt x="52" y="8"/>
                        <a:pt x="45" y="13"/>
                        <a:pt x="39" y="19"/>
                      </a:cubicBezTo>
                      <a:cubicBezTo>
                        <a:pt x="33" y="25"/>
                        <a:pt x="27" y="32"/>
                        <a:pt x="23" y="40"/>
                      </a:cubicBezTo>
                      <a:cubicBezTo>
                        <a:pt x="18" y="48"/>
                        <a:pt x="14" y="57"/>
                        <a:pt x="11" y="65"/>
                      </a:cubicBezTo>
                      <a:cubicBezTo>
                        <a:pt x="9" y="74"/>
                        <a:pt x="6" y="83"/>
                        <a:pt x="5" y="94"/>
                      </a:cubicBezTo>
                      <a:cubicBezTo>
                        <a:pt x="3" y="104"/>
                        <a:pt x="2" y="113"/>
                        <a:pt x="1" y="122"/>
                      </a:cubicBezTo>
                      <a:cubicBezTo>
                        <a:pt x="0" y="131"/>
                        <a:pt x="0" y="140"/>
                        <a:pt x="0" y="149"/>
                      </a:cubicBezTo>
                      <a:cubicBezTo>
                        <a:pt x="0" y="170"/>
                        <a:pt x="6" y="186"/>
                        <a:pt x="19" y="198"/>
                      </a:cubicBezTo>
                      <a:cubicBezTo>
                        <a:pt x="32" y="210"/>
                        <a:pt x="49" y="216"/>
                        <a:pt x="70" y="216"/>
                      </a:cubicBezTo>
                      <a:cubicBezTo>
                        <a:pt x="297" y="216"/>
                        <a:pt x="297" y="216"/>
                        <a:pt x="297" y="216"/>
                      </a:cubicBezTo>
                      <a:cubicBezTo>
                        <a:pt x="319" y="216"/>
                        <a:pt x="335" y="210"/>
                        <a:pt x="348" y="198"/>
                      </a:cubicBezTo>
                      <a:cubicBezTo>
                        <a:pt x="361" y="186"/>
                        <a:pt x="367" y="170"/>
                        <a:pt x="367" y="149"/>
                      </a:cubicBezTo>
                      <a:cubicBezTo>
                        <a:pt x="367" y="140"/>
                        <a:pt x="367" y="131"/>
                        <a:pt x="366" y="122"/>
                      </a:cubicBezTo>
                      <a:close/>
                      <a:moveTo>
                        <a:pt x="366" y="122"/>
                      </a:moveTo>
                      <a:cubicBezTo>
                        <a:pt x="366" y="122"/>
                        <a:pt x="366" y="122"/>
                        <a:pt x="366" y="1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Freeform 88">
                <a:extLst>
                  <a:ext uri="{FF2B5EF4-FFF2-40B4-BE49-F238E27FC236}">
                    <a16:creationId xmlns:a16="http://schemas.microsoft.com/office/drawing/2014/main" id="{9B645903-F029-4E6F-9E28-AA474328E4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9332" y="2081642"/>
                <a:ext cx="827964" cy="857696"/>
              </a:xfrm>
              <a:custGeom>
                <a:avLst/>
                <a:gdLst>
                  <a:gd name="T0" fmla="*/ 374 w 386"/>
                  <a:gd name="T1" fmla="*/ 344 h 400"/>
                  <a:gd name="T2" fmla="*/ 243 w 386"/>
                  <a:gd name="T3" fmla="*/ 137 h 400"/>
                  <a:gd name="T4" fmla="*/ 243 w 386"/>
                  <a:gd name="T5" fmla="*/ 33 h 400"/>
                  <a:gd name="T6" fmla="*/ 260 w 386"/>
                  <a:gd name="T7" fmla="*/ 33 h 400"/>
                  <a:gd name="T8" fmla="*/ 272 w 386"/>
                  <a:gd name="T9" fmla="*/ 28 h 400"/>
                  <a:gd name="T10" fmla="*/ 277 w 386"/>
                  <a:gd name="T11" fmla="*/ 17 h 400"/>
                  <a:gd name="T12" fmla="*/ 272 w 386"/>
                  <a:gd name="T13" fmla="*/ 5 h 400"/>
                  <a:gd name="T14" fmla="*/ 260 w 386"/>
                  <a:gd name="T15" fmla="*/ 0 h 400"/>
                  <a:gd name="T16" fmla="*/ 126 w 386"/>
                  <a:gd name="T17" fmla="*/ 0 h 400"/>
                  <a:gd name="T18" fmla="*/ 115 w 386"/>
                  <a:gd name="T19" fmla="*/ 5 h 400"/>
                  <a:gd name="T20" fmla="*/ 110 w 386"/>
                  <a:gd name="T21" fmla="*/ 17 h 400"/>
                  <a:gd name="T22" fmla="*/ 115 w 386"/>
                  <a:gd name="T23" fmla="*/ 28 h 400"/>
                  <a:gd name="T24" fmla="*/ 126 w 386"/>
                  <a:gd name="T25" fmla="*/ 33 h 400"/>
                  <a:gd name="T26" fmla="*/ 143 w 386"/>
                  <a:gd name="T27" fmla="*/ 33 h 400"/>
                  <a:gd name="T28" fmla="*/ 143 w 386"/>
                  <a:gd name="T29" fmla="*/ 137 h 400"/>
                  <a:gd name="T30" fmla="*/ 12 w 386"/>
                  <a:gd name="T31" fmla="*/ 344 h 400"/>
                  <a:gd name="T32" fmla="*/ 6 w 386"/>
                  <a:gd name="T33" fmla="*/ 384 h 400"/>
                  <a:gd name="T34" fmla="*/ 43 w 386"/>
                  <a:gd name="T35" fmla="*/ 400 h 400"/>
                  <a:gd name="T36" fmla="*/ 343 w 386"/>
                  <a:gd name="T37" fmla="*/ 400 h 400"/>
                  <a:gd name="T38" fmla="*/ 380 w 386"/>
                  <a:gd name="T39" fmla="*/ 384 h 400"/>
                  <a:gd name="T40" fmla="*/ 374 w 386"/>
                  <a:gd name="T41" fmla="*/ 344 h 400"/>
                  <a:gd name="T42" fmla="*/ 100 w 386"/>
                  <a:gd name="T43" fmla="*/ 267 h 400"/>
                  <a:gd name="T44" fmla="*/ 171 w 386"/>
                  <a:gd name="T45" fmla="*/ 155 h 400"/>
                  <a:gd name="T46" fmla="*/ 177 w 386"/>
                  <a:gd name="T47" fmla="*/ 147 h 400"/>
                  <a:gd name="T48" fmla="*/ 177 w 386"/>
                  <a:gd name="T49" fmla="*/ 33 h 400"/>
                  <a:gd name="T50" fmla="*/ 210 w 386"/>
                  <a:gd name="T51" fmla="*/ 33 h 400"/>
                  <a:gd name="T52" fmla="*/ 210 w 386"/>
                  <a:gd name="T53" fmla="*/ 147 h 400"/>
                  <a:gd name="T54" fmla="*/ 215 w 386"/>
                  <a:gd name="T55" fmla="*/ 155 h 400"/>
                  <a:gd name="T56" fmla="*/ 286 w 386"/>
                  <a:gd name="T57" fmla="*/ 267 h 400"/>
                  <a:gd name="T58" fmla="*/ 100 w 386"/>
                  <a:gd name="T59" fmla="*/ 267 h 400"/>
                  <a:gd name="T60" fmla="*/ 100 w 386"/>
                  <a:gd name="T61" fmla="*/ 267 h 400"/>
                  <a:gd name="T62" fmla="*/ 100 w 386"/>
                  <a:gd name="T63" fmla="*/ 26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6" h="400">
                    <a:moveTo>
                      <a:pt x="374" y="344"/>
                    </a:move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43" y="33"/>
                      <a:pt x="243" y="33"/>
                      <a:pt x="243" y="33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4" y="33"/>
                      <a:pt x="268" y="32"/>
                      <a:pt x="272" y="28"/>
                    </a:cubicBezTo>
                    <a:cubicBezTo>
                      <a:pt x="275" y="25"/>
                      <a:pt x="277" y="21"/>
                      <a:pt x="277" y="17"/>
                    </a:cubicBezTo>
                    <a:cubicBezTo>
                      <a:pt x="277" y="12"/>
                      <a:pt x="275" y="8"/>
                      <a:pt x="272" y="5"/>
                    </a:cubicBezTo>
                    <a:cubicBezTo>
                      <a:pt x="268" y="2"/>
                      <a:pt x="264" y="0"/>
                      <a:pt x="260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2" y="0"/>
                      <a:pt x="118" y="2"/>
                      <a:pt x="115" y="5"/>
                    </a:cubicBezTo>
                    <a:cubicBezTo>
                      <a:pt x="111" y="8"/>
                      <a:pt x="110" y="12"/>
                      <a:pt x="110" y="17"/>
                    </a:cubicBezTo>
                    <a:cubicBezTo>
                      <a:pt x="110" y="21"/>
                      <a:pt x="111" y="25"/>
                      <a:pt x="115" y="28"/>
                    </a:cubicBezTo>
                    <a:cubicBezTo>
                      <a:pt x="118" y="32"/>
                      <a:pt x="122" y="33"/>
                      <a:pt x="126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137"/>
                      <a:pt x="143" y="137"/>
                      <a:pt x="143" y="137"/>
                    </a:cubicBezTo>
                    <a:cubicBezTo>
                      <a:pt x="12" y="344"/>
                      <a:pt x="12" y="344"/>
                      <a:pt x="12" y="344"/>
                    </a:cubicBezTo>
                    <a:cubicBezTo>
                      <a:pt x="2" y="360"/>
                      <a:pt x="0" y="373"/>
                      <a:pt x="6" y="384"/>
                    </a:cubicBezTo>
                    <a:cubicBezTo>
                      <a:pt x="12" y="395"/>
                      <a:pt x="25" y="400"/>
                      <a:pt x="43" y="400"/>
                    </a:cubicBezTo>
                    <a:cubicBezTo>
                      <a:pt x="343" y="400"/>
                      <a:pt x="343" y="400"/>
                      <a:pt x="343" y="400"/>
                    </a:cubicBezTo>
                    <a:cubicBezTo>
                      <a:pt x="362" y="400"/>
                      <a:pt x="374" y="395"/>
                      <a:pt x="380" y="384"/>
                    </a:cubicBezTo>
                    <a:cubicBezTo>
                      <a:pt x="386" y="373"/>
                      <a:pt x="384" y="360"/>
                      <a:pt x="374" y="344"/>
                    </a:cubicBezTo>
                    <a:close/>
                    <a:moveTo>
                      <a:pt x="100" y="267"/>
                    </a:moveTo>
                    <a:cubicBezTo>
                      <a:pt x="171" y="155"/>
                      <a:pt x="171" y="155"/>
                      <a:pt x="171" y="155"/>
                    </a:cubicBezTo>
                    <a:cubicBezTo>
                      <a:pt x="177" y="147"/>
                      <a:pt x="177" y="147"/>
                      <a:pt x="177" y="147"/>
                    </a:cubicBezTo>
                    <a:cubicBezTo>
                      <a:pt x="177" y="33"/>
                      <a:pt x="177" y="33"/>
                      <a:pt x="177" y="33"/>
                    </a:cubicBezTo>
                    <a:cubicBezTo>
                      <a:pt x="210" y="33"/>
                      <a:pt x="210" y="33"/>
                      <a:pt x="210" y="33"/>
                    </a:cubicBezTo>
                    <a:cubicBezTo>
                      <a:pt x="210" y="147"/>
                      <a:pt x="210" y="147"/>
                      <a:pt x="210" y="147"/>
                    </a:cubicBezTo>
                    <a:cubicBezTo>
                      <a:pt x="215" y="155"/>
                      <a:pt x="215" y="155"/>
                      <a:pt x="215" y="155"/>
                    </a:cubicBezTo>
                    <a:cubicBezTo>
                      <a:pt x="286" y="267"/>
                      <a:pt x="286" y="267"/>
                      <a:pt x="286" y="267"/>
                    </a:cubicBezTo>
                    <a:lnTo>
                      <a:pt x="100" y="267"/>
                    </a:lnTo>
                    <a:close/>
                    <a:moveTo>
                      <a:pt x="100" y="267"/>
                    </a:moveTo>
                    <a:cubicBezTo>
                      <a:pt x="100" y="267"/>
                      <a:pt x="100" y="267"/>
                      <a:pt x="100" y="26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>
                  <a:rot lat="19440000" lon="18840000" rev="360000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56" name="Group 10">
                <a:extLst>
                  <a:ext uri="{FF2B5EF4-FFF2-40B4-BE49-F238E27FC236}">
                    <a16:creationId xmlns:a16="http://schemas.microsoft.com/office/drawing/2014/main" id="{52CE9374-FE47-4A0A-9EEC-3DE86E4351FC}"/>
                  </a:ext>
                </a:extLst>
              </p:cNvPr>
              <p:cNvGrpSpPr/>
              <p:nvPr/>
            </p:nvGrpSpPr>
            <p:grpSpPr>
              <a:xfrm>
                <a:off x="6632951" y="4653378"/>
                <a:ext cx="880727" cy="745164"/>
                <a:chOff x="12944475" y="8515350"/>
                <a:chExt cx="1639888" cy="1387475"/>
              </a:xfrm>
              <a:solidFill>
                <a:schemeClr val="bg1"/>
              </a:solidFill>
              <a:scene3d>
                <a:camera prst="orthographicFront">
                  <a:rot lat="19440000" lon="18840000" rev="3600000"/>
                </a:camera>
                <a:lightRig rig="threePt" dir="t"/>
              </a:scene3d>
            </p:grpSpPr>
            <p:sp>
              <p:nvSpPr>
                <p:cNvPr id="61" name="Freeform 387">
                  <a:extLst>
                    <a:ext uri="{FF2B5EF4-FFF2-40B4-BE49-F238E27FC236}">
                      <a16:creationId xmlns:a16="http://schemas.microsoft.com/office/drawing/2014/main" id="{153E04A8-AB82-483B-AE9F-0B6FF2EA64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06538" y="9648825"/>
                  <a:ext cx="249238" cy="254000"/>
                </a:xfrm>
                <a:custGeom>
                  <a:avLst/>
                  <a:gdLst>
                    <a:gd name="T0" fmla="*/ 0 w 66"/>
                    <a:gd name="T1" fmla="*/ 34 h 67"/>
                    <a:gd name="T2" fmla="*/ 9 w 66"/>
                    <a:gd name="T3" fmla="*/ 57 h 67"/>
                    <a:gd name="T4" fmla="*/ 33 w 66"/>
                    <a:gd name="T5" fmla="*/ 67 h 67"/>
                    <a:gd name="T6" fmla="*/ 57 w 66"/>
                    <a:gd name="T7" fmla="*/ 57 h 67"/>
                    <a:gd name="T8" fmla="*/ 66 w 66"/>
                    <a:gd name="T9" fmla="*/ 34 h 67"/>
                    <a:gd name="T10" fmla="*/ 57 w 66"/>
                    <a:gd name="T11" fmla="*/ 10 h 67"/>
                    <a:gd name="T12" fmla="*/ 33 w 66"/>
                    <a:gd name="T13" fmla="*/ 0 h 67"/>
                    <a:gd name="T14" fmla="*/ 9 w 66"/>
                    <a:gd name="T15" fmla="*/ 10 h 67"/>
                    <a:gd name="T16" fmla="*/ 0 w 66"/>
                    <a:gd name="T17" fmla="*/ 34 h 67"/>
                    <a:gd name="T18" fmla="*/ 0 w 66"/>
                    <a:gd name="T19" fmla="*/ 34 h 67"/>
                    <a:gd name="T20" fmla="*/ 0 w 66"/>
                    <a:gd name="T21" fmla="*/ 3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7">
                      <a:moveTo>
                        <a:pt x="0" y="34"/>
                      </a:moveTo>
                      <a:cubicBezTo>
                        <a:pt x="0" y="43"/>
                        <a:pt x="3" y="51"/>
                        <a:pt x="9" y="57"/>
                      </a:cubicBezTo>
                      <a:cubicBezTo>
                        <a:pt x="16" y="64"/>
                        <a:pt x="24" y="67"/>
                        <a:pt x="33" y="67"/>
                      </a:cubicBezTo>
                      <a:cubicBezTo>
                        <a:pt x="42" y="67"/>
                        <a:pt x="50" y="64"/>
                        <a:pt x="57" y="57"/>
                      </a:cubicBezTo>
                      <a:cubicBezTo>
                        <a:pt x="63" y="51"/>
                        <a:pt x="66" y="43"/>
                        <a:pt x="66" y="34"/>
                      </a:cubicBezTo>
                      <a:cubicBezTo>
                        <a:pt x="66" y="25"/>
                        <a:pt x="63" y="17"/>
                        <a:pt x="57" y="10"/>
                      </a:cubicBezTo>
                      <a:cubicBezTo>
                        <a:pt x="50" y="4"/>
                        <a:pt x="42" y="0"/>
                        <a:pt x="33" y="0"/>
                      </a:cubicBezTo>
                      <a:cubicBezTo>
                        <a:pt x="24" y="0"/>
                        <a:pt x="16" y="4"/>
                        <a:pt x="9" y="10"/>
                      </a:cubicBezTo>
                      <a:cubicBezTo>
                        <a:pt x="3" y="17"/>
                        <a:pt x="0" y="25"/>
                        <a:pt x="0" y="34"/>
                      </a:cubicBezTo>
                      <a:close/>
                      <a:moveTo>
                        <a:pt x="0" y="34"/>
                      </a:moveTo>
                      <a:cubicBezTo>
                        <a:pt x="0" y="34"/>
                        <a:pt x="0" y="34"/>
                        <a:pt x="0" y="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388">
                  <a:extLst>
                    <a:ext uri="{FF2B5EF4-FFF2-40B4-BE49-F238E27FC236}">
                      <a16:creationId xmlns:a16="http://schemas.microsoft.com/office/drawing/2014/main" id="{9542E5CF-FAE8-4E6A-BAB5-937EED6B8B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944475" y="8515350"/>
                  <a:ext cx="1639888" cy="1133475"/>
                </a:xfrm>
                <a:custGeom>
                  <a:avLst/>
                  <a:gdLst>
                    <a:gd name="T0" fmla="*/ 429 w 434"/>
                    <a:gd name="T1" fmla="*/ 38 h 300"/>
                    <a:gd name="T2" fmla="*/ 417 w 434"/>
                    <a:gd name="T3" fmla="*/ 33 h 300"/>
                    <a:gd name="T4" fmla="*/ 104 w 434"/>
                    <a:gd name="T5" fmla="*/ 33 h 300"/>
                    <a:gd name="T6" fmla="*/ 103 w 434"/>
                    <a:gd name="T7" fmla="*/ 27 h 300"/>
                    <a:gd name="T8" fmla="*/ 101 w 434"/>
                    <a:gd name="T9" fmla="*/ 19 h 300"/>
                    <a:gd name="T10" fmla="*/ 99 w 434"/>
                    <a:gd name="T11" fmla="*/ 12 h 300"/>
                    <a:gd name="T12" fmla="*/ 96 w 434"/>
                    <a:gd name="T13" fmla="*/ 6 h 300"/>
                    <a:gd name="T14" fmla="*/ 91 w 434"/>
                    <a:gd name="T15" fmla="*/ 2 h 300"/>
                    <a:gd name="T16" fmla="*/ 83 w 434"/>
                    <a:gd name="T17" fmla="*/ 0 h 300"/>
                    <a:gd name="T18" fmla="*/ 17 w 434"/>
                    <a:gd name="T19" fmla="*/ 0 h 300"/>
                    <a:gd name="T20" fmla="*/ 5 w 434"/>
                    <a:gd name="T21" fmla="*/ 5 h 300"/>
                    <a:gd name="T22" fmla="*/ 0 w 434"/>
                    <a:gd name="T23" fmla="*/ 17 h 300"/>
                    <a:gd name="T24" fmla="*/ 5 w 434"/>
                    <a:gd name="T25" fmla="*/ 28 h 300"/>
                    <a:gd name="T26" fmla="*/ 17 w 434"/>
                    <a:gd name="T27" fmla="*/ 33 h 300"/>
                    <a:gd name="T28" fmla="*/ 70 w 434"/>
                    <a:gd name="T29" fmla="*/ 33 h 300"/>
                    <a:gd name="T30" fmla="*/ 116 w 434"/>
                    <a:gd name="T31" fmla="*/ 248 h 300"/>
                    <a:gd name="T32" fmla="*/ 111 w 434"/>
                    <a:gd name="T33" fmla="*/ 258 h 300"/>
                    <a:gd name="T34" fmla="*/ 103 w 434"/>
                    <a:gd name="T35" fmla="*/ 273 h 300"/>
                    <a:gd name="T36" fmla="*/ 100 w 434"/>
                    <a:gd name="T37" fmla="*/ 284 h 300"/>
                    <a:gd name="T38" fmla="*/ 105 w 434"/>
                    <a:gd name="T39" fmla="*/ 295 h 300"/>
                    <a:gd name="T40" fmla="*/ 117 w 434"/>
                    <a:gd name="T41" fmla="*/ 300 h 300"/>
                    <a:gd name="T42" fmla="*/ 384 w 434"/>
                    <a:gd name="T43" fmla="*/ 300 h 300"/>
                    <a:gd name="T44" fmla="*/ 396 w 434"/>
                    <a:gd name="T45" fmla="*/ 295 h 300"/>
                    <a:gd name="T46" fmla="*/ 400 w 434"/>
                    <a:gd name="T47" fmla="*/ 284 h 300"/>
                    <a:gd name="T48" fmla="*/ 396 w 434"/>
                    <a:gd name="T49" fmla="*/ 272 h 300"/>
                    <a:gd name="T50" fmla="*/ 384 w 434"/>
                    <a:gd name="T51" fmla="*/ 267 h 300"/>
                    <a:gd name="T52" fmla="*/ 144 w 434"/>
                    <a:gd name="T53" fmla="*/ 267 h 300"/>
                    <a:gd name="T54" fmla="*/ 150 w 434"/>
                    <a:gd name="T55" fmla="*/ 250 h 300"/>
                    <a:gd name="T56" fmla="*/ 150 w 434"/>
                    <a:gd name="T57" fmla="*/ 245 h 300"/>
                    <a:gd name="T58" fmla="*/ 148 w 434"/>
                    <a:gd name="T59" fmla="*/ 238 h 300"/>
                    <a:gd name="T60" fmla="*/ 147 w 434"/>
                    <a:gd name="T61" fmla="*/ 232 h 300"/>
                    <a:gd name="T62" fmla="*/ 419 w 434"/>
                    <a:gd name="T63" fmla="*/ 200 h 300"/>
                    <a:gd name="T64" fmla="*/ 430 w 434"/>
                    <a:gd name="T65" fmla="*/ 195 h 300"/>
                    <a:gd name="T66" fmla="*/ 434 w 434"/>
                    <a:gd name="T67" fmla="*/ 184 h 300"/>
                    <a:gd name="T68" fmla="*/ 434 w 434"/>
                    <a:gd name="T69" fmla="*/ 50 h 300"/>
                    <a:gd name="T70" fmla="*/ 429 w 434"/>
                    <a:gd name="T71" fmla="*/ 38 h 300"/>
                    <a:gd name="T72" fmla="*/ 429 w 434"/>
                    <a:gd name="T73" fmla="*/ 38 h 300"/>
                    <a:gd name="T74" fmla="*/ 429 w 434"/>
                    <a:gd name="T75" fmla="*/ 38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34" h="300">
                      <a:moveTo>
                        <a:pt x="429" y="38"/>
                      </a:moveTo>
                      <a:cubicBezTo>
                        <a:pt x="426" y="35"/>
                        <a:pt x="422" y="33"/>
                        <a:pt x="417" y="33"/>
                      </a:cubicBezTo>
                      <a:cubicBezTo>
                        <a:pt x="104" y="33"/>
                        <a:pt x="104" y="33"/>
                        <a:pt x="104" y="33"/>
                      </a:cubicBezTo>
                      <a:cubicBezTo>
                        <a:pt x="104" y="32"/>
                        <a:pt x="103" y="30"/>
                        <a:pt x="103" y="27"/>
                      </a:cubicBezTo>
                      <a:cubicBezTo>
                        <a:pt x="102" y="23"/>
                        <a:pt x="102" y="21"/>
                        <a:pt x="101" y="19"/>
                      </a:cubicBezTo>
                      <a:cubicBezTo>
                        <a:pt x="101" y="17"/>
                        <a:pt x="100" y="15"/>
                        <a:pt x="99" y="12"/>
                      </a:cubicBezTo>
                      <a:cubicBezTo>
                        <a:pt x="99" y="9"/>
                        <a:pt x="97" y="7"/>
                        <a:pt x="96" y="6"/>
                      </a:cubicBezTo>
                      <a:cubicBezTo>
                        <a:pt x="95" y="4"/>
                        <a:pt x="93" y="3"/>
                        <a:pt x="91" y="2"/>
                      </a:cubicBezTo>
                      <a:cubicBezTo>
                        <a:pt x="89" y="1"/>
                        <a:pt x="86" y="0"/>
                        <a:pt x="83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2" y="0"/>
                        <a:pt x="8" y="2"/>
                        <a:pt x="5" y="5"/>
                      </a:cubicBezTo>
                      <a:cubicBezTo>
                        <a:pt x="2" y="8"/>
                        <a:pt x="0" y="12"/>
                        <a:pt x="0" y="17"/>
                      </a:cubicBezTo>
                      <a:cubicBezTo>
                        <a:pt x="0" y="21"/>
                        <a:pt x="2" y="25"/>
                        <a:pt x="5" y="28"/>
                      </a:cubicBezTo>
                      <a:cubicBezTo>
                        <a:pt x="8" y="32"/>
                        <a:pt x="12" y="33"/>
                        <a:pt x="17" y="33"/>
                      </a:cubicBezTo>
                      <a:cubicBezTo>
                        <a:pt x="70" y="33"/>
                        <a:pt x="70" y="33"/>
                        <a:pt x="70" y="33"/>
                      </a:cubicBezTo>
                      <a:cubicBezTo>
                        <a:pt x="116" y="248"/>
                        <a:pt x="116" y="248"/>
                        <a:pt x="116" y="248"/>
                      </a:cubicBezTo>
                      <a:cubicBezTo>
                        <a:pt x="116" y="249"/>
                        <a:pt x="114" y="252"/>
                        <a:pt x="111" y="258"/>
                      </a:cubicBezTo>
                      <a:cubicBezTo>
                        <a:pt x="107" y="264"/>
                        <a:pt x="105" y="269"/>
                        <a:pt x="103" y="273"/>
                      </a:cubicBezTo>
                      <a:cubicBezTo>
                        <a:pt x="101" y="278"/>
                        <a:pt x="100" y="281"/>
                        <a:pt x="100" y="284"/>
                      </a:cubicBezTo>
                      <a:cubicBezTo>
                        <a:pt x="100" y="288"/>
                        <a:pt x="102" y="292"/>
                        <a:pt x="105" y="295"/>
                      </a:cubicBezTo>
                      <a:cubicBezTo>
                        <a:pt x="108" y="299"/>
                        <a:pt x="112" y="300"/>
                        <a:pt x="117" y="300"/>
                      </a:cubicBezTo>
                      <a:cubicBezTo>
                        <a:pt x="384" y="300"/>
                        <a:pt x="384" y="300"/>
                        <a:pt x="384" y="300"/>
                      </a:cubicBezTo>
                      <a:cubicBezTo>
                        <a:pt x="388" y="300"/>
                        <a:pt x="392" y="299"/>
                        <a:pt x="396" y="295"/>
                      </a:cubicBezTo>
                      <a:cubicBezTo>
                        <a:pt x="399" y="292"/>
                        <a:pt x="400" y="288"/>
                        <a:pt x="400" y="284"/>
                      </a:cubicBezTo>
                      <a:cubicBezTo>
                        <a:pt x="400" y="279"/>
                        <a:pt x="399" y="275"/>
                        <a:pt x="396" y="272"/>
                      </a:cubicBezTo>
                      <a:cubicBezTo>
                        <a:pt x="392" y="269"/>
                        <a:pt x="388" y="267"/>
                        <a:pt x="384" y="267"/>
                      </a:cubicBezTo>
                      <a:cubicBezTo>
                        <a:pt x="144" y="267"/>
                        <a:pt x="144" y="267"/>
                        <a:pt x="144" y="267"/>
                      </a:cubicBezTo>
                      <a:cubicBezTo>
                        <a:pt x="148" y="259"/>
                        <a:pt x="150" y="253"/>
                        <a:pt x="150" y="250"/>
                      </a:cubicBezTo>
                      <a:cubicBezTo>
                        <a:pt x="150" y="249"/>
                        <a:pt x="150" y="247"/>
                        <a:pt x="150" y="245"/>
                      </a:cubicBezTo>
                      <a:cubicBezTo>
                        <a:pt x="149" y="242"/>
                        <a:pt x="149" y="240"/>
                        <a:pt x="148" y="238"/>
                      </a:cubicBezTo>
                      <a:cubicBezTo>
                        <a:pt x="147" y="235"/>
                        <a:pt x="147" y="233"/>
                        <a:pt x="147" y="232"/>
                      </a:cubicBezTo>
                      <a:cubicBezTo>
                        <a:pt x="419" y="200"/>
                        <a:pt x="419" y="200"/>
                        <a:pt x="419" y="200"/>
                      </a:cubicBezTo>
                      <a:cubicBezTo>
                        <a:pt x="423" y="200"/>
                        <a:pt x="427" y="198"/>
                        <a:pt x="430" y="195"/>
                      </a:cubicBezTo>
                      <a:cubicBezTo>
                        <a:pt x="432" y="191"/>
                        <a:pt x="434" y="188"/>
                        <a:pt x="434" y="184"/>
                      </a:cubicBezTo>
                      <a:cubicBezTo>
                        <a:pt x="434" y="50"/>
                        <a:pt x="434" y="50"/>
                        <a:pt x="434" y="50"/>
                      </a:cubicBezTo>
                      <a:cubicBezTo>
                        <a:pt x="434" y="46"/>
                        <a:pt x="432" y="42"/>
                        <a:pt x="429" y="38"/>
                      </a:cubicBezTo>
                      <a:close/>
                      <a:moveTo>
                        <a:pt x="429" y="38"/>
                      </a:moveTo>
                      <a:cubicBezTo>
                        <a:pt x="429" y="38"/>
                        <a:pt x="429" y="38"/>
                        <a:pt x="429" y="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389">
                  <a:extLst>
                    <a:ext uri="{FF2B5EF4-FFF2-40B4-BE49-F238E27FC236}">
                      <a16:creationId xmlns:a16="http://schemas.microsoft.com/office/drawing/2014/main" id="{D72B14BD-957D-48DF-A80B-844A7D23C6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322300" y="9648825"/>
                  <a:ext cx="252413" cy="254000"/>
                </a:xfrm>
                <a:custGeom>
                  <a:avLst/>
                  <a:gdLst>
                    <a:gd name="T0" fmla="*/ 0 w 67"/>
                    <a:gd name="T1" fmla="*/ 34 h 67"/>
                    <a:gd name="T2" fmla="*/ 10 w 67"/>
                    <a:gd name="T3" fmla="*/ 57 h 67"/>
                    <a:gd name="T4" fmla="*/ 33 w 67"/>
                    <a:gd name="T5" fmla="*/ 67 h 67"/>
                    <a:gd name="T6" fmla="*/ 57 w 67"/>
                    <a:gd name="T7" fmla="*/ 57 h 67"/>
                    <a:gd name="T8" fmla="*/ 67 w 67"/>
                    <a:gd name="T9" fmla="*/ 34 h 67"/>
                    <a:gd name="T10" fmla="*/ 57 w 67"/>
                    <a:gd name="T11" fmla="*/ 10 h 67"/>
                    <a:gd name="T12" fmla="*/ 33 w 67"/>
                    <a:gd name="T13" fmla="*/ 0 h 67"/>
                    <a:gd name="T14" fmla="*/ 10 w 67"/>
                    <a:gd name="T15" fmla="*/ 10 h 67"/>
                    <a:gd name="T16" fmla="*/ 0 w 67"/>
                    <a:gd name="T17" fmla="*/ 34 h 67"/>
                    <a:gd name="T18" fmla="*/ 0 w 67"/>
                    <a:gd name="T19" fmla="*/ 34 h 67"/>
                    <a:gd name="T20" fmla="*/ 0 w 67"/>
                    <a:gd name="T21" fmla="*/ 3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" h="67">
                      <a:moveTo>
                        <a:pt x="0" y="34"/>
                      </a:moveTo>
                      <a:cubicBezTo>
                        <a:pt x="0" y="43"/>
                        <a:pt x="3" y="51"/>
                        <a:pt x="10" y="57"/>
                      </a:cubicBezTo>
                      <a:cubicBezTo>
                        <a:pt x="16" y="64"/>
                        <a:pt x="24" y="67"/>
                        <a:pt x="33" y="67"/>
                      </a:cubicBezTo>
                      <a:cubicBezTo>
                        <a:pt x="43" y="67"/>
                        <a:pt x="51" y="64"/>
                        <a:pt x="57" y="57"/>
                      </a:cubicBezTo>
                      <a:cubicBezTo>
                        <a:pt x="64" y="51"/>
                        <a:pt x="67" y="43"/>
                        <a:pt x="67" y="34"/>
                      </a:cubicBezTo>
                      <a:cubicBezTo>
                        <a:pt x="67" y="25"/>
                        <a:pt x="64" y="17"/>
                        <a:pt x="57" y="10"/>
                      </a:cubicBezTo>
                      <a:cubicBezTo>
                        <a:pt x="51" y="4"/>
                        <a:pt x="43" y="0"/>
                        <a:pt x="33" y="0"/>
                      </a:cubicBezTo>
                      <a:cubicBezTo>
                        <a:pt x="24" y="0"/>
                        <a:pt x="16" y="4"/>
                        <a:pt x="10" y="10"/>
                      </a:cubicBezTo>
                      <a:cubicBezTo>
                        <a:pt x="3" y="17"/>
                        <a:pt x="0" y="25"/>
                        <a:pt x="0" y="34"/>
                      </a:cubicBezTo>
                      <a:close/>
                      <a:moveTo>
                        <a:pt x="0" y="34"/>
                      </a:moveTo>
                      <a:cubicBezTo>
                        <a:pt x="0" y="34"/>
                        <a:pt x="0" y="34"/>
                        <a:pt x="0" y="3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11">
                <a:extLst>
                  <a:ext uri="{FF2B5EF4-FFF2-40B4-BE49-F238E27FC236}">
                    <a16:creationId xmlns:a16="http://schemas.microsoft.com/office/drawing/2014/main" id="{37CCFFFE-1B7A-4412-BD4C-C0F9A5023E12}"/>
                  </a:ext>
                </a:extLst>
              </p:cNvPr>
              <p:cNvGrpSpPr/>
              <p:nvPr/>
            </p:nvGrpSpPr>
            <p:grpSpPr>
              <a:xfrm>
                <a:off x="8804204" y="3297544"/>
                <a:ext cx="1072119" cy="982926"/>
                <a:chOff x="13435013" y="8185150"/>
                <a:chExt cx="1889126" cy="1731963"/>
              </a:xfrm>
              <a:solidFill>
                <a:schemeClr val="bg1"/>
              </a:solidFill>
              <a:scene3d>
                <a:camera prst="orthographicFront">
                  <a:rot lat="19440000" lon="18840000" rev="3600000"/>
                </a:camera>
                <a:lightRig rig="threePt" dir="t"/>
              </a:scene3d>
            </p:grpSpPr>
            <p:sp>
              <p:nvSpPr>
                <p:cNvPr id="58" name="Freeform 141">
                  <a:extLst>
                    <a:ext uri="{FF2B5EF4-FFF2-40B4-BE49-F238E27FC236}">
                      <a16:creationId xmlns:a16="http://schemas.microsoft.com/office/drawing/2014/main" id="{34C40598-9F9C-4B81-8177-652E2783C7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435013" y="8421688"/>
                  <a:ext cx="1260475" cy="1257300"/>
                </a:xfrm>
                <a:custGeom>
                  <a:avLst/>
                  <a:gdLst>
                    <a:gd name="T0" fmla="*/ 302 w 334"/>
                    <a:gd name="T1" fmla="*/ 255 h 333"/>
                    <a:gd name="T2" fmla="*/ 287 w 334"/>
                    <a:gd name="T3" fmla="*/ 205 h 333"/>
                    <a:gd name="T4" fmla="*/ 332 w 334"/>
                    <a:gd name="T5" fmla="*/ 196 h 333"/>
                    <a:gd name="T6" fmla="*/ 334 w 334"/>
                    <a:gd name="T7" fmla="*/ 143 h 333"/>
                    <a:gd name="T8" fmla="*/ 327 w 334"/>
                    <a:gd name="T9" fmla="*/ 135 h 333"/>
                    <a:gd name="T10" fmla="*/ 279 w 334"/>
                    <a:gd name="T11" fmla="*/ 108 h 333"/>
                    <a:gd name="T12" fmla="*/ 302 w 334"/>
                    <a:gd name="T13" fmla="*/ 78 h 333"/>
                    <a:gd name="T14" fmla="*/ 266 w 334"/>
                    <a:gd name="T15" fmla="*/ 31 h 333"/>
                    <a:gd name="T16" fmla="*/ 255 w 334"/>
                    <a:gd name="T17" fmla="*/ 31 h 333"/>
                    <a:gd name="T18" fmla="*/ 205 w 334"/>
                    <a:gd name="T19" fmla="*/ 46 h 333"/>
                    <a:gd name="T20" fmla="*/ 196 w 334"/>
                    <a:gd name="T21" fmla="*/ 2 h 333"/>
                    <a:gd name="T22" fmla="*/ 143 w 334"/>
                    <a:gd name="T23" fmla="*/ 0 h 333"/>
                    <a:gd name="T24" fmla="*/ 129 w 334"/>
                    <a:gd name="T25" fmla="*/ 46 h 333"/>
                    <a:gd name="T26" fmla="*/ 79 w 334"/>
                    <a:gd name="T27" fmla="*/ 31 h 333"/>
                    <a:gd name="T28" fmla="*/ 53 w 334"/>
                    <a:gd name="T29" fmla="*/ 44 h 333"/>
                    <a:gd name="T30" fmla="*/ 29 w 334"/>
                    <a:gd name="T31" fmla="*/ 73 h 333"/>
                    <a:gd name="T32" fmla="*/ 55 w 334"/>
                    <a:gd name="T33" fmla="*/ 108 h 333"/>
                    <a:gd name="T34" fmla="*/ 6 w 334"/>
                    <a:gd name="T35" fmla="*/ 134 h 333"/>
                    <a:gd name="T36" fmla="*/ 0 w 334"/>
                    <a:gd name="T37" fmla="*/ 142 h 333"/>
                    <a:gd name="T38" fmla="*/ 2 w 334"/>
                    <a:gd name="T39" fmla="*/ 195 h 333"/>
                    <a:gd name="T40" fmla="*/ 46 w 334"/>
                    <a:gd name="T41" fmla="*/ 204 h 333"/>
                    <a:gd name="T42" fmla="*/ 43 w 334"/>
                    <a:gd name="T43" fmla="*/ 241 h 333"/>
                    <a:gd name="T44" fmla="*/ 30 w 334"/>
                    <a:gd name="T45" fmla="*/ 260 h 333"/>
                    <a:gd name="T46" fmla="*/ 73 w 334"/>
                    <a:gd name="T47" fmla="*/ 304 h 333"/>
                    <a:gd name="T48" fmla="*/ 109 w 334"/>
                    <a:gd name="T49" fmla="*/ 279 h 333"/>
                    <a:gd name="T50" fmla="*/ 135 w 334"/>
                    <a:gd name="T51" fmla="*/ 327 h 333"/>
                    <a:gd name="T52" fmla="*/ 143 w 334"/>
                    <a:gd name="T53" fmla="*/ 333 h 333"/>
                    <a:gd name="T54" fmla="*/ 199 w 334"/>
                    <a:gd name="T55" fmla="*/ 327 h 333"/>
                    <a:gd name="T56" fmla="*/ 225 w 334"/>
                    <a:gd name="T57" fmla="*/ 279 h 333"/>
                    <a:gd name="T58" fmla="*/ 260 w 334"/>
                    <a:gd name="T59" fmla="*/ 304 h 333"/>
                    <a:gd name="T60" fmla="*/ 302 w 334"/>
                    <a:gd name="T61" fmla="*/ 265 h 333"/>
                    <a:gd name="T62" fmla="*/ 214 w 334"/>
                    <a:gd name="T63" fmla="*/ 214 h 333"/>
                    <a:gd name="T64" fmla="*/ 120 w 334"/>
                    <a:gd name="T65" fmla="*/ 214 h 333"/>
                    <a:gd name="T66" fmla="*/ 120 w 334"/>
                    <a:gd name="T67" fmla="*/ 119 h 333"/>
                    <a:gd name="T68" fmla="*/ 214 w 334"/>
                    <a:gd name="T69" fmla="*/ 119 h 333"/>
                    <a:gd name="T70" fmla="*/ 214 w 334"/>
                    <a:gd name="T71" fmla="*/ 214 h 333"/>
                    <a:gd name="T72" fmla="*/ 214 w 334"/>
                    <a:gd name="T73" fmla="*/ 214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4" h="333">
                      <a:moveTo>
                        <a:pt x="304" y="260"/>
                      </a:moveTo>
                      <a:cubicBezTo>
                        <a:pt x="304" y="258"/>
                        <a:pt x="304" y="257"/>
                        <a:pt x="302" y="255"/>
                      </a:cubicBezTo>
                      <a:cubicBezTo>
                        <a:pt x="293" y="243"/>
                        <a:pt x="285" y="233"/>
                        <a:pt x="279" y="225"/>
                      </a:cubicBezTo>
                      <a:cubicBezTo>
                        <a:pt x="283" y="218"/>
                        <a:pt x="285" y="211"/>
                        <a:pt x="287" y="205"/>
                      </a:cubicBezTo>
                      <a:cubicBezTo>
                        <a:pt x="328" y="199"/>
                        <a:pt x="328" y="199"/>
                        <a:pt x="328" y="199"/>
                      </a:cubicBezTo>
                      <a:cubicBezTo>
                        <a:pt x="329" y="199"/>
                        <a:pt x="331" y="198"/>
                        <a:pt x="332" y="196"/>
                      </a:cubicBezTo>
                      <a:cubicBezTo>
                        <a:pt x="333" y="194"/>
                        <a:pt x="334" y="193"/>
                        <a:pt x="334" y="191"/>
                      </a:cubicBezTo>
                      <a:cubicBezTo>
                        <a:pt x="334" y="143"/>
                        <a:pt x="334" y="143"/>
                        <a:pt x="334" y="143"/>
                      </a:cubicBezTo>
                      <a:cubicBezTo>
                        <a:pt x="334" y="141"/>
                        <a:pt x="333" y="139"/>
                        <a:pt x="332" y="138"/>
                      </a:cubicBezTo>
                      <a:cubicBezTo>
                        <a:pt x="331" y="136"/>
                        <a:pt x="329" y="135"/>
                        <a:pt x="327" y="135"/>
                      </a:cubicBezTo>
                      <a:cubicBezTo>
                        <a:pt x="288" y="129"/>
                        <a:pt x="288" y="129"/>
                        <a:pt x="288" y="129"/>
                      </a:cubicBezTo>
                      <a:cubicBezTo>
                        <a:pt x="286" y="123"/>
                        <a:pt x="283" y="116"/>
                        <a:pt x="279" y="108"/>
                      </a:cubicBezTo>
                      <a:cubicBezTo>
                        <a:pt x="282" y="104"/>
                        <a:pt x="285" y="98"/>
                        <a:pt x="291" y="92"/>
                      </a:cubicBezTo>
                      <a:cubicBezTo>
                        <a:pt x="296" y="85"/>
                        <a:pt x="300" y="81"/>
                        <a:pt x="302" y="78"/>
                      </a:cubicBezTo>
                      <a:cubicBezTo>
                        <a:pt x="303" y="76"/>
                        <a:pt x="303" y="74"/>
                        <a:pt x="303" y="73"/>
                      </a:cubicBezTo>
                      <a:cubicBezTo>
                        <a:pt x="303" y="68"/>
                        <a:pt x="291" y="54"/>
                        <a:pt x="266" y="31"/>
                      </a:cubicBezTo>
                      <a:cubicBezTo>
                        <a:pt x="264" y="30"/>
                        <a:pt x="262" y="29"/>
                        <a:pt x="260" y="29"/>
                      </a:cubicBezTo>
                      <a:cubicBezTo>
                        <a:pt x="258" y="29"/>
                        <a:pt x="257" y="30"/>
                        <a:pt x="255" y="31"/>
                      </a:cubicBezTo>
                      <a:cubicBezTo>
                        <a:pt x="224" y="54"/>
                        <a:pt x="224" y="54"/>
                        <a:pt x="224" y="54"/>
                      </a:cubicBezTo>
                      <a:cubicBezTo>
                        <a:pt x="217" y="50"/>
                        <a:pt x="211" y="48"/>
                        <a:pt x="205" y="46"/>
                      </a:cubicBezTo>
                      <a:cubicBezTo>
                        <a:pt x="199" y="6"/>
                        <a:pt x="199" y="6"/>
                        <a:pt x="199" y="6"/>
                      </a:cubicBezTo>
                      <a:cubicBezTo>
                        <a:pt x="199" y="4"/>
                        <a:pt x="198" y="3"/>
                        <a:pt x="196" y="2"/>
                      </a:cubicBezTo>
                      <a:cubicBezTo>
                        <a:pt x="195" y="0"/>
                        <a:pt x="193" y="0"/>
                        <a:pt x="191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39" y="0"/>
                        <a:pt x="136" y="2"/>
                        <a:pt x="135" y="6"/>
                      </a:cubicBezTo>
                      <a:cubicBezTo>
                        <a:pt x="133" y="14"/>
                        <a:pt x="131" y="27"/>
                        <a:pt x="129" y="46"/>
                      </a:cubicBezTo>
                      <a:cubicBezTo>
                        <a:pt x="121" y="48"/>
                        <a:pt x="115" y="51"/>
                        <a:pt x="109" y="54"/>
                      </a:cubicBezTo>
                      <a:cubicBezTo>
                        <a:pt x="79" y="31"/>
                        <a:pt x="79" y="31"/>
                        <a:pt x="79" y="31"/>
                      </a:cubicBezTo>
                      <a:cubicBezTo>
                        <a:pt x="77" y="30"/>
                        <a:pt x="75" y="29"/>
                        <a:pt x="73" y="29"/>
                      </a:cubicBezTo>
                      <a:cubicBezTo>
                        <a:pt x="70" y="29"/>
                        <a:pt x="63" y="34"/>
                        <a:pt x="53" y="44"/>
                      </a:cubicBezTo>
                      <a:cubicBezTo>
                        <a:pt x="42" y="55"/>
                        <a:pt x="35" y="62"/>
                        <a:pt x="31" y="68"/>
                      </a:cubicBezTo>
                      <a:cubicBezTo>
                        <a:pt x="30" y="69"/>
                        <a:pt x="29" y="71"/>
                        <a:pt x="29" y="73"/>
                      </a:cubicBezTo>
                      <a:cubicBezTo>
                        <a:pt x="29" y="74"/>
                        <a:pt x="30" y="76"/>
                        <a:pt x="31" y="78"/>
                      </a:cubicBezTo>
                      <a:cubicBezTo>
                        <a:pt x="41" y="90"/>
                        <a:pt x="49" y="100"/>
                        <a:pt x="55" y="108"/>
                      </a:cubicBezTo>
                      <a:cubicBezTo>
                        <a:pt x="51" y="115"/>
                        <a:pt x="48" y="122"/>
                        <a:pt x="46" y="128"/>
                      </a:cubicBezTo>
                      <a:cubicBezTo>
                        <a:pt x="6" y="134"/>
                        <a:pt x="6" y="134"/>
                        <a:pt x="6" y="134"/>
                      </a:cubicBezTo>
                      <a:cubicBezTo>
                        <a:pt x="4" y="134"/>
                        <a:pt x="3" y="135"/>
                        <a:pt x="2" y="137"/>
                      </a:cubicBezTo>
                      <a:cubicBezTo>
                        <a:pt x="1" y="138"/>
                        <a:pt x="0" y="140"/>
                        <a:pt x="0" y="142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2"/>
                        <a:pt x="1" y="194"/>
                        <a:pt x="2" y="195"/>
                      </a:cubicBezTo>
                      <a:cubicBezTo>
                        <a:pt x="3" y="197"/>
                        <a:pt x="5" y="198"/>
                        <a:pt x="6" y="198"/>
                      </a:cubicBezTo>
                      <a:cubicBezTo>
                        <a:pt x="46" y="204"/>
                        <a:pt x="46" y="204"/>
                        <a:pt x="46" y="204"/>
                      </a:cubicBezTo>
                      <a:cubicBezTo>
                        <a:pt x="48" y="211"/>
                        <a:pt x="51" y="218"/>
                        <a:pt x="55" y="225"/>
                      </a:cubicBezTo>
                      <a:cubicBezTo>
                        <a:pt x="52" y="229"/>
                        <a:pt x="48" y="234"/>
                        <a:pt x="43" y="241"/>
                      </a:cubicBezTo>
                      <a:cubicBezTo>
                        <a:pt x="37" y="248"/>
                        <a:pt x="34" y="253"/>
                        <a:pt x="32" y="255"/>
                      </a:cubicBezTo>
                      <a:cubicBezTo>
                        <a:pt x="31" y="257"/>
                        <a:pt x="30" y="258"/>
                        <a:pt x="30" y="260"/>
                      </a:cubicBezTo>
                      <a:cubicBezTo>
                        <a:pt x="30" y="265"/>
                        <a:pt x="43" y="279"/>
                        <a:pt x="68" y="302"/>
                      </a:cubicBezTo>
                      <a:cubicBezTo>
                        <a:pt x="70" y="303"/>
                        <a:pt x="71" y="304"/>
                        <a:pt x="73" y="304"/>
                      </a:cubicBezTo>
                      <a:cubicBezTo>
                        <a:pt x="76" y="304"/>
                        <a:pt x="77" y="303"/>
                        <a:pt x="78" y="302"/>
                      </a:cubicBezTo>
                      <a:cubicBezTo>
                        <a:pt x="109" y="279"/>
                        <a:pt x="109" y="279"/>
                        <a:pt x="109" y="279"/>
                      </a:cubicBezTo>
                      <a:cubicBezTo>
                        <a:pt x="116" y="282"/>
                        <a:pt x="123" y="285"/>
                        <a:pt x="129" y="287"/>
                      </a:cubicBezTo>
                      <a:cubicBezTo>
                        <a:pt x="135" y="327"/>
                        <a:pt x="135" y="327"/>
                        <a:pt x="135" y="327"/>
                      </a:cubicBezTo>
                      <a:cubicBezTo>
                        <a:pt x="135" y="328"/>
                        <a:pt x="136" y="330"/>
                        <a:pt x="137" y="331"/>
                      </a:cubicBezTo>
                      <a:cubicBezTo>
                        <a:pt x="139" y="333"/>
                        <a:pt x="141" y="333"/>
                        <a:pt x="143" y="333"/>
                      </a:cubicBezTo>
                      <a:cubicBezTo>
                        <a:pt x="191" y="333"/>
                        <a:pt x="191" y="333"/>
                        <a:pt x="191" y="333"/>
                      </a:cubicBezTo>
                      <a:cubicBezTo>
                        <a:pt x="195" y="333"/>
                        <a:pt x="198" y="331"/>
                        <a:pt x="199" y="327"/>
                      </a:cubicBezTo>
                      <a:cubicBezTo>
                        <a:pt x="201" y="319"/>
                        <a:pt x="203" y="305"/>
                        <a:pt x="205" y="287"/>
                      </a:cubicBezTo>
                      <a:cubicBezTo>
                        <a:pt x="212" y="285"/>
                        <a:pt x="219" y="282"/>
                        <a:pt x="225" y="279"/>
                      </a:cubicBezTo>
                      <a:cubicBezTo>
                        <a:pt x="255" y="302"/>
                        <a:pt x="255" y="302"/>
                        <a:pt x="255" y="302"/>
                      </a:cubicBezTo>
                      <a:cubicBezTo>
                        <a:pt x="257" y="303"/>
                        <a:pt x="259" y="304"/>
                        <a:pt x="260" y="304"/>
                      </a:cubicBezTo>
                      <a:cubicBezTo>
                        <a:pt x="264" y="304"/>
                        <a:pt x="271" y="299"/>
                        <a:pt x="281" y="288"/>
                      </a:cubicBezTo>
                      <a:cubicBezTo>
                        <a:pt x="291" y="278"/>
                        <a:pt x="298" y="270"/>
                        <a:pt x="302" y="265"/>
                      </a:cubicBezTo>
                      <a:cubicBezTo>
                        <a:pt x="304" y="264"/>
                        <a:pt x="304" y="262"/>
                        <a:pt x="304" y="260"/>
                      </a:cubicBezTo>
                      <a:close/>
                      <a:moveTo>
                        <a:pt x="214" y="214"/>
                      </a:moveTo>
                      <a:cubicBezTo>
                        <a:pt x="201" y="227"/>
                        <a:pt x="185" y="233"/>
                        <a:pt x="167" y="233"/>
                      </a:cubicBezTo>
                      <a:cubicBezTo>
                        <a:pt x="148" y="233"/>
                        <a:pt x="133" y="227"/>
                        <a:pt x="120" y="214"/>
                      </a:cubicBezTo>
                      <a:cubicBezTo>
                        <a:pt x="107" y="201"/>
                        <a:pt x="100" y="185"/>
                        <a:pt x="100" y="166"/>
                      </a:cubicBezTo>
                      <a:cubicBezTo>
                        <a:pt x="100" y="148"/>
                        <a:pt x="107" y="132"/>
                        <a:pt x="120" y="119"/>
                      </a:cubicBezTo>
                      <a:cubicBezTo>
                        <a:pt x="133" y="106"/>
                        <a:pt x="148" y="100"/>
                        <a:pt x="167" y="100"/>
                      </a:cubicBezTo>
                      <a:cubicBezTo>
                        <a:pt x="185" y="100"/>
                        <a:pt x="201" y="106"/>
                        <a:pt x="214" y="119"/>
                      </a:cubicBezTo>
                      <a:cubicBezTo>
                        <a:pt x="227" y="132"/>
                        <a:pt x="234" y="148"/>
                        <a:pt x="234" y="166"/>
                      </a:cubicBezTo>
                      <a:cubicBezTo>
                        <a:pt x="234" y="185"/>
                        <a:pt x="227" y="201"/>
                        <a:pt x="214" y="214"/>
                      </a:cubicBezTo>
                      <a:close/>
                      <a:moveTo>
                        <a:pt x="214" y="214"/>
                      </a:moveTo>
                      <a:cubicBezTo>
                        <a:pt x="214" y="214"/>
                        <a:pt x="214" y="214"/>
                        <a:pt x="214" y="2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42">
                  <a:extLst>
                    <a:ext uri="{FF2B5EF4-FFF2-40B4-BE49-F238E27FC236}">
                      <a16:creationId xmlns:a16="http://schemas.microsoft.com/office/drawing/2014/main" id="{8B3B20B7-710A-4540-A13A-DBDE355E84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566901" y="9191625"/>
                  <a:ext cx="757238" cy="725488"/>
                </a:xfrm>
                <a:custGeom>
                  <a:avLst/>
                  <a:gdLst>
                    <a:gd name="T0" fmla="*/ 162 w 201"/>
                    <a:gd name="T1" fmla="*/ 70 h 192"/>
                    <a:gd name="T2" fmla="*/ 154 w 201"/>
                    <a:gd name="T3" fmla="*/ 56 h 192"/>
                    <a:gd name="T4" fmla="*/ 167 w 201"/>
                    <a:gd name="T5" fmla="*/ 20 h 192"/>
                    <a:gd name="T6" fmla="*/ 166 w 201"/>
                    <a:gd name="T7" fmla="*/ 18 h 192"/>
                    <a:gd name="T8" fmla="*/ 134 w 201"/>
                    <a:gd name="T9" fmla="*/ 0 h 192"/>
                    <a:gd name="T10" fmla="*/ 132 w 201"/>
                    <a:gd name="T11" fmla="*/ 0 h 192"/>
                    <a:gd name="T12" fmla="*/ 108 w 201"/>
                    <a:gd name="T13" fmla="*/ 30 h 192"/>
                    <a:gd name="T14" fmla="*/ 100 w 201"/>
                    <a:gd name="T15" fmla="*/ 29 h 192"/>
                    <a:gd name="T16" fmla="*/ 93 w 201"/>
                    <a:gd name="T17" fmla="*/ 30 h 192"/>
                    <a:gd name="T18" fmla="*/ 79 w 201"/>
                    <a:gd name="T19" fmla="*/ 12 h 192"/>
                    <a:gd name="T20" fmla="*/ 67 w 201"/>
                    <a:gd name="T21" fmla="*/ 0 h 192"/>
                    <a:gd name="T22" fmla="*/ 59 w 201"/>
                    <a:gd name="T23" fmla="*/ 4 h 192"/>
                    <a:gd name="T24" fmla="*/ 44 w 201"/>
                    <a:gd name="T25" fmla="*/ 13 h 192"/>
                    <a:gd name="T26" fmla="*/ 35 w 201"/>
                    <a:gd name="T27" fmla="*/ 18 h 192"/>
                    <a:gd name="T28" fmla="*/ 34 w 201"/>
                    <a:gd name="T29" fmla="*/ 20 h 192"/>
                    <a:gd name="T30" fmla="*/ 47 w 201"/>
                    <a:gd name="T31" fmla="*/ 56 h 192"/>
                    <a:gd name="T32" fmla="*/ 39 w 201"/>
                    <a:gd name="T33" fmla="*/ 70 h 192"/>
                    <a:gd name="T34" fmla="*/ 0 w 201"/>
                    <a:gd name="T35" fmla="*/ 78 h 192"/>
                    <a:gd name="T36" fmla="*/ 0 w 201"/>
                    <a:gd name="T37" fmla="*/ 114 h 192"/>
                    <a:gd name="T38" fmla="*/ 39 w 201"/>
                    <a:gd name="T39" fmla="*/ 122 h 192"/>
                    <a:gd name="T40" fmla="*/ 47 w 201"/>
                    <a:gd name="T41" fmla="*/ 136 h 192"/>
                    <a:gd name="T42" fmla="*/ 34 w 201"/>
                    <a:gd name="T43" fmla="*/ 172 h 192"/>
                    <a:gd name="T44" fmla="*/ 35 w 201"/>
                    <a:gd name="T45" fmla="*/ 174 h 192"/>
                    <a:gd name="T46" fmla="*/ 67 w 201"/>
                    <a:gd name="T47" fmla="*/ 192 h 192"/>
                    <a:gd name="T48" fmla="*/ 79 w 201"/>
                    <a:gd name="T49" fmla="*/ 180 h 192"/>
                    <a:gd name="T50" fmla="*/ 93 w 201"/>
                    <a:gd name="T51" fmla="*/ 162 h 192"/>
                    <a:gd name="T52" fmla="*/ 100 w 201"/>
                    <a:gd name="T53" fmla="*/ 163 h 192"/>
                    <a:gd name="T54" fmla="*/ 108 w 201"/>
                    <a:gd name="T55" fmla="*/ 162 h 192"/>
                    <a:gd name="T56" fmla="*/ 122 w 201"/>
                    <a:gd name="T57" fmla="*/ 180 h 192"/>
                    <a:gd name="T58" fmla="*/ 134 w 201"/>
                    <a:gd name="T59" fmla="*/ 192 h 192"/>
                    <a:gd name="T60" fmla="*/ 166 w 201"/>
                    <a:gd name="T61" fmla="*/ 174 h 192"/>
                    <a:gd name="T62" fmla="*/ 167 w 201"/>
                    <a:gd name="T63" fmla="*/ 172 h 192"/>
                    <a:gd name="T64" fmla="*/ 154 w 201"/>
                    <a:gd name="T65" fmla="*/ 136 h 192"/>
                    <a:gd name="T66" fmla="*/ 162 w 201"/>
                    <a:gd name="T67" fmla="*/ 122 h 192"/>
                    <a:gd name="T68" fmla="*/ 201 w 201"/>
                    <a:gd name="T69" fmla="*/ 114 h 192"/>
                    <a:gd name="T70" fmla="*/ 201 w 201"/>
                    <a:gd name="T71" fmla="*/ 78 h 192"/>
                    <a:gd name="T72" fmla="*/ 162 w 201"/>
                    <a:gd name="T73" fmla="*/ 70 h 192"/>
                    <a:gd name="T74" fmla="*/ 124 w 201"/>
                    <a:gd name="T75" fmla="*/ 120 h 192"/>
                    <a:gd name="T76" fmla="*/ 100 w 201"/>
                    <a:gd name="T77" fmla="*/ 129 h 192"/>
                    <a:gd name="T78" fmla="*/ 77 w 201"/>
                    <a:gd name="T79" fmla="*/ 120 h 192"/>
                    <a:gd name="T80" fmla="*/ 67 w 201"/>
                    <a:gd name="T81" fmla="*/ 96 h 192"/>
                    <a:gd name="T82" fmla="*/ 77 w 201"/>
                    <a:gd name="T83" fmla="*/ 72 h 192"/>
                    <a:gd name="T84" fmla="*/ 100 w 201"/>
                    <a:gd name="T85" fmla="*/ 63 h 192"/>
                    <a:gd name="T86" fmla="*/ 124 w 201"/>
                    <a:gd name="T87" fmla="*/ 72 h 192"/>
                    <a:gd name="T88" fmla="*/ 134 w 201"/>
                    <a:gd name="T89" fmla="*/ 96 h 192"/>
                    <a:gd name="T90" fmla="*/ 124 w 201"/>
                    <a:gd name="T91" fmla="*/ 120 h 192"/>
                    <a:gd name="T92" fmla="*/ 124 w 201"/>
                    <a:gd name="T93" fmla="*/ 120 h 192"/>
                    <a:gd name="T94" fmla="*/ 124 w 201"/>
                    <a:gd name="T95" fmla="*/ 12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1" h="192">
                      <a:moveTo>
                        <a:pt x="162" y="70"/>
                      </a:moveTo>
                      <a:cubicBezTo>
                        <a:pt x="159" y="65"/>
                        <a:pt x="157" y="60"/>
                        <a:pt x="154" y="56"/>
                      </a:cubicBezTo>
                      <a:cubicBezTo>
                        <a:pt x="163" y="36"/>
                        <a:pt x="167" y="24"/>
                        <a:pt x="167" y="20"/>
                      </a:cubicBezTo>
                      <a:cubicBezTo>
                        <a:pt x="167" y="19"/>
                        <a:pt x="167" y="19"/>
                        <a:pt x="166" y="18"/>
                      </a:cubicBezTo>
                      <a:cubicBezTo>
                        <a:pt x="145" y="6"/>
                        <a:pt x="135" y="0"/>
                        <a:pt x="134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5" y="8"/>
                        <a:pt x="117" y="17"/>
                        <a:pt x="108" y="30"/>
                      </a:cubicBezTo>
                      <a:cubicBezTo>
                        <a:pt x="105" y="29"/>
                        <a:pt x="102" y="29"/>
                        <a:pt x="100" y="29"/>
                      </a:cubicBezTo>
                      <a:cubicBezTo>
                        <a:pt x="99" y="29"/>
                        <a:pt x="96" y="29"/>
                        <a:pt x="93" y="30"/>
                      </a:cubicBezTo>
                      <a:cubicBezTo>
                        <a:pt x="90" y="26"/>
                        <a:pt x="86" y="20"/>
                        <a:pt x="79" y="12"/>
                      </a:cubicBezTo>
                      <a:cubicBezTo>
                        <a:pt x="72" y="4"/>
                        <a:pt x="68" y="0"/>
                        <a:pt x="67" y="0"/>
                      </a:cubicBezTo>
                      <a:cubicBezTo>
                        <a:pt x="67" y="0"/>
                        <a:pt x="64" y="1"/>
                        <a:pt x="59" y="4"/>
                      </a:cubicBezTo>
                      <a:cubicBezTo>
                        <a:pt x="54" y="7"/>
                        <a:pt x="49" y="10"/>
                        <a:pt x="44" y="13"/>
                      </a:cubicBezTo>
                      <a:cubicBezTo>
                        <a:pt x="39" y="16"/>
                        <a:pt x="35" y="18"/>
                        <a:pt x="35" y="18"/>
                      </a:cubicBezTo>
                      <a:cubicBezTo>
                        <a:pt x="34" y="19"/>
                        <a:pt x="34" y="19"/>
                        <a:pt x="34" y="20"/>
                      </a:cubicBezTo>
                      <a:cubicBezTo>
                        <a:pt x="34" y="24"/>
                        <a:pt x="38" y="36"/>
                        <a:pt x="47" y="56"/>
                      </a:cubicBezTo>
                      <a:cubicBezTo>
                        <a:pt x="44" y="60"/>
                        <a:pt x="41" y="65"/>
                        <a:pt x="39" y="70"/>
                      </a:cubicBezTo>
                      <a:cubicBezTo>
                        <a:pt x="13" y="72"/>
                        <a:pt x="0" y="75"/>
                        <a:pt x="0" y="78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7"/>
                        <a:pt x="13" y="120"/>
                        <a:pt x="39" y="122"/>
                      </a:cubicBezTo>
                      <a:cubicBezTo>
                        <a:pt x="41" y="127"/>
                        <a:pt x="44" y="131"/>
                        <a:pt x="47" y="136"/>
                      </a:cubicBezTo>
                      <a:cubicBezTo>
                        <a:pt x="38" y="155"/>
                        <a:pt x="34" y="167"/>
                        <a:pt x="34" y="172"/>
                      </a:cubicBezTo>
                      <a:cubicBezTo>
                        <a:pt x="34" y="172"/>
                        <a:pt x="34" y="173"/>
                        <a:pt x="35" y="174"/>
                      </a:cubicBezTo>
                      <a:cubicBezTo>
                        <a:pt x="56" y="186"/>
                        <a:pt x="67" y="192"/>
                        <a:pt x="67" y="192"/>
                      </a:cubicBezTo>
                      <a:cubicBezTo>
                        <a:pt x="68" y="192"/>
                        <a:pt x="72" y="188"/>
                        <a:pt x="79" y="180"/>
                      </a:cubicBezTo>
                      <a:cubicBezTo>
                        <a:pt x="86" y="172"/>
                        <a:pt x="90" y="166"/>
                        <a:pt x="93" y="162"/>
                      </a:cubicBezTo>
                      <a:cubicBezTo>
                        <a:pt x="96" y="162"/>
                        <a:pt x="99" y="163"/>
                        <a:pt x="100" y="163"/>
                      </a:cubicBezTo>
                      <a:cubicBezTo>
                        <a:pt x="102" y="163"/>
                        <a:pt x="105" y="162"/>
                        <a:pt x="108" y="162"/>
                      </a:cubicBezTo>
                      <a:cubicBezTo>
                        <a:pt x="111" y="166"/>
                        <a:pt x="115" y="172"/>
                        <a:pt x="122" y="180"/>
                      </a:cubicBezTo>
                      <a:cubicBezTo>
                        <a:pt x="128" y="188"/>
                        <a:pt x="132" y="192"/>
                        <a:pt x="134" y="192"/>
                      </a:cubicBezTo>
                      <a:cubicBezTo>
                        <a:pt x="134" y="192"/>
                        <a:pt x="145" y="186"/>
                        <a:pt x="166" y="174"/>
                      </a:cubicBezTo>
                      <a:cubicBezTo>
                        <a:pt x="167" y="173"/>
                        <a:pt x="167" y="172"/>
                        <a:pt x="167" y="172"/>
                      </a:cubicBezTo>
                      <a:cubicBezTo>
                        <a:pt x="167" y="167"/>
                        <a:pt x="163" y="155"/>
                        <a:pt x="154" y="136"/>
                      </a:cubicBezTo>
                      <a:cubicBezTo>
                        <a:pt x="157" y="131"/>
                        <a:pt x="160" y="127"/>
                        <a:pt x="162" y="122"/>
                      </a:cubicBezTo>
                      <a:cubicBezTo>
                        <a:pt x="188" y="120"/>
                        <a:pt x="201" y="117"/>
                        <a:pt x="201" y="114"/>
                      </a:cubicBezTo>
                      <a:cubicBezTo>
                        <a:pt x="201" y="78"/>
                        <a:pt x="201" y="78"/>
                        <a:pt x="201" y="78"/>
                      </a:cubicBezTo>
                      <a:cubicBezTo>
                        <a:pt x="201" y="75"/>
                        <a:pt x="188" y="72"/>
                        <a:pt x="162" y="70"/>
                      </a:cubicBezTo>
                      <a:close/>
                      <a:moveTo>
                        <a:pt x="124" y="120"/>
                      </a:moveTo>
                      <a:cubicBezTo>
                        <a:pt x="118" y="126"/>
                        <a:pt x="110" y="129"/>
                        <a:pt x="100" y="129"/>
                      </a:cubicBezTo>
                      <a:cubicBezTo>
                        <a:pt x="91" y="129"/>
                        <a:pt x="83" y="126"/>
                        <a:pt x="77" y="120"/>
                      </a:cubicBezTo>
                      <a:cubicBezTo>
                        <a:pt x="70" y="113"/>
                        <a:pt x="67" y="105"/>
                        <a:pt x="67" y="96"/>
                      </a:cubicBezTo>
                      <a:cubicBezTo>
                        <a:pt x="67" y="87"/>
                        <a:pt x="70" y="79"/>
                        <a:pt x="77" y="72"/>
                      </a:cubicBezTo>
                      <a:cubicBezTo>
                        <a:pt x="84" y="66"/>
                        <a:pt x="91" y="63"/>
                        <a:pt x="100" y="63"/>
                      </a:cubicBezTo>
                      <a:cubicBezTo>
                        <a:pt x="109" y="63"/>
                        <a:pt x="117" y="66"/>
                        <a:pt x="124" y="72"/>
                      </a:cubicBezTo>
                      <a:cubicBezTo>
                        <a:pt x="131" y="79"/>
                        <a:pt x="134" y="87"/>
                        <a:pt x="134" y="96"/>
                      </a:cubicBezTo>
                      <a:cubicBezTo>
                        <a:pt x="134" y="105"/>
                        <a:pt x="131" y="113"/>
                        <a:pt x="124" y="120"/>
                      </a:cubicBezTo>
                      <a:close/>
                      <a:moveTo>
                        <a:pt x="124" y="120"/>
                      </a:moveTo>
                      <a:cubicBezTo>
                        <a:pt x="124" y="120"/>
                        <a:pt x="124" y="120"/>
                        <a:pt x="124" y="1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43">
                  <a:extLst>
                    <a:ext uri="{FF2B5EF4-FFF2-40B4-BE49-F238E27FC236}">
                      <a16:creationId xmlns:a16="http://schemas.microsoft.com/office/drawing/2014/main" id="{83941F70-96CA-4BD3-9EE8-CB3AA41305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566901" y="8185150"/>
                  <a:ext cx="757238" cy="723900"/>
                </a:xfrm>
                <a:custGeom>
                  <a:avLst/>
                  <a:gdLst>
                    <a:gd name="T0" fmla="*/ 162 w 201"/>
                    <a:gd name="T1" fmla="*/ 70 h 192"/>
                    <a:gd name="T2" fmla="*/ 154 w 201"/>
                    <a:gd name="T3" fmla="*/ 56 h 192"/>
                    <a:gd name="T4" fmla="*/ 167 w 201"/>
                    <a:gd name="T5" fmla="*/ 20 h 192"/>
                    <a:gd name="T6" fmla="*/ 166 w 201"/>
                    <a:gd name="T7" fmla="*/ 18 h 192"/>
                    <a:gd name="T8" fmla="*/ 134 w 201"/>
                    <a:gd name="T9" fmla="*/ 0 h 192"/>
                    <a:gd name="T10" fmla="*/ 132 w 201"/>
                    <a:gd name="T11" fmla="*/ 1 h 192"/>
                    <a:gd name="T12" fmla="*/ 108 w 201"/>
                    <a:gd name="T13" fmla="*/ 30 h 192"/>
                    <a:gd name="T14" fmla="*/ 100 w 201"/>
                    <a:gd name="T15" fmla="*/ 29 h 192"/>
                    <a:gd name="T16" fmla="*/ 93 w 201"/>
                    <a:gd name="T17" fmla="*/ 30 h 192"/>
                    <a:gd name="T18" fmla="*/ 79 w 201"/>
                    <a:gd name="T19" fmla="*/ 12 h 192"/>
                    <a:gd name="T20" fmla="*/ 67 w 201"/>
                    <a:gd name="T21" fmla="*/ 0 h 192"/>
                    <a:gd name="T22" fmla="*/ 59 w 201"/>
                    <a:gd name="T23" fmla="*/ 4 h 192"/>
                    <a:gd name="T24" fmla="*/ 44 w 201"/>
                    <a:gd name="T25" fmla="*/ 13 h 192"/>
                    <a:gd name="T26" fmla="*/ 35 w 201"/>
                    <a:gd name="T27" fmla="*/ 18 h 192"/>
                    <a:gd name="T28" fmla="*/ 34 w 201"/>
                    <a:gd name="T29" fmla="*/ 20 h 192"/>
                    <a:gd name="T30" fmla="*/ 47 w 201"/>
                    <a:gd name="T31" fmla="*/ 56 h 192"/>
                    <a:gd name="T32" fmla="*/ 39 w 201"/>
                    <a:gd name="T33" fmla="*/ 70 h 192"/>
                    <a:gd name="T34" fmla="*/ 0 w 201"/>
                    <a:gd name="T35" fmla="*/ 78 h 192"/>
                    <a:gd name="T36" fmla="*/ 0 w 201"/>
                    <a:gd name="T37" fmla="*/ 114 h 192"/>
                    <a:gd name="T38" fmla="*/ 39 w 201"/>
                    <a:gd name="T39" fmla="*/ 122 h 192"/>
                    <a:gd name="T40" fmla="*/ 47 w 201"/>
                    <a:gd name="T41" fmla="*/ 136 h 192"/>
                    <a:gd name="T42" fmla="*/ 34 w 201"/>
                    <a:gd name="T43" fmla="*/ 172 h 192"/>
                    <a:gd name="T44" fmla="*/ 35 w 201"/>
                    <a:gd name="T45" fmla="*/ 174 h 192"/>
                    <a:gd name="T46" fmla="*/ 67 w 201"/>
                    <a:gd name="T47" fmla="*/ 192 h 192"/>
                    <a:gd name="T48" fmla="*/ 79 w 201"/>
                    <a:gd name="T49" fmla="*/ 180 h 192"/>
                    <a:gd name="T50" fmla="*/ 93 w 201"/>
                    <a:gd name="T51" fmla="*/ 162 h 192"/>
                    <a:gd name="T52" fmla="*/ 100 w 201"/>
                    <a:gd name="T53" fmla="*/ 163 h 192"/>
                    <a:gd name="T54" fmla="*/ 108 w 201"/>
                    <a:gd name="T55" fmla="*/ 162 h 192"/>
                    <a:gd name="T56" fmla="*/ 122 w 201"/>
                    <a:gd name="T57" fmla="*/ 180 h 192"/>
                    <a:gd name="T58" fmla="*/ 134 w 201"/>
                    <a:gd name="T59" fmla="*/ 192 h 192"/>
                    <a:gd name="T60" fmla="*/ 166 w 201"/>
                    <a:gd name="T61" fmla="*/ 174 h 192"/>
                    <a:gd name="T62" fmla="*/ 167 w 201"/>
                    <a:gd name="T63" fmla="*/ 172 h 192"/>
                    <a:gd name="T64" fmla="*/ 154 w 201"/>
                    <a:gd name="T65" fmla="*/ 136 h 192"/>
                    <a:gd name="T66" fmla="*/ 162 w 201"/>
                    <a:gd name="T67" fmla="*/ 122 h 192"/>
                    <a:gd name="T68" fmla="*/ 201 w 201"/>
                    <a:gd name="T69" fmla="*/ 114 h 192"/>
                    <a:gd name="T70" fmla="*/ 201 w 201"/>
                    <a:gd name="T71" fmla="*/ 78 h 192"/>
                    <a:gd name="T72" fmla="*/ 162 w 201"/>
                    <a:gd name="T73" fmla="*/ 70 h 192"/>
                    <a:gd name="T74" fmla="*/ 124 w 201"/>
                    <a:gd name="T75" fmla="*/ 120 h 192"/>
                    <a:gd name="T76" fmla="*/ 100 w 201"/>
                    <a:gd name="T77" fmla="*/ 129 h 192"/>
                    <a:gd name="T78" fmla="*/ 77 w 201"/>
                    <a:gd name="T79" fmla="*/ 120 h 192"/>
                    <a:gd name="T80" fmla="*/ 67 w 201"/>
                    <a:gd name="T81" fmla="*/ 96 h 192"/>
                    <a:gd name="T82" fmla="*/ 77 w 201"/>
                    <a:gd name="T83" fmla="*/ 72 h 192"/>
                    <a:gd name="T84" fmla="*/ 100 w 201"/>
                    <a:gd name="T85" fmla="*/ 63 h 192"/>
                    <a:gd name="T86" fmla="*/ 124 w 201"/>
                    <a:gd name="T87" fmla="*/ 72 h 192"/>
                    <a:gd name="T88" fmla="*/ 134 w 201"/>
                    <a:gd name="T89" fmla="*/ 96 h 192"/>
                    <a:gd name="T90" fmla="*/ 124 w 201"/>
                    <a:gd name="T91" fmla="*/ 120 h 192"/>
                    <a:gd name="T92" fmla="*/ 124 w 201"/>
                    <a:gd name="T93" fmla="*/ 120 h 192"/>
                    <a:gd name="T94" fmla="*/ 124 w 201"/>
                    <a:gd name="T95" fmla="*/ 12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1" h="192">
                      <a:moveTo>
                        <a:pt x="162" y="70"/>
                      </a:moveTo>
                      <a:cubicBezTo>
                        <a:pt x="159" y="65"/>
                        <a:pt x="157" y="60"/>
                        <a:pt x="154" y="56"/>
                      </a:cubicBezTo>
                      <a:cubicBezTo>
                        <a:pt x="163" y="36"/>
                        <a:pt x="167" y="24"/>
                        <a:pt x="167" y="20"/>
                      </a:cubicBezTo>
                      <a:cubicBezTo>
                        <a:pt x="167" y="19"/>
                        <a:pt x="167" y="19"/>
                        <a:pt x="166" y="18"/>
                      </a:cubicBezTo>
                      <a:cubicBezTo>
                        <a:pt x="145" y="6"/>
                        <a:pt x="135" y="0"/>
                        <a:pt x="134" y="0"/>
                      </a:cubicBezTo>
                      <a:cubicBezTo>
                        <a:pt x="132" y="1"/>
                        <a:pt x="132" y="1"/>
                        <a:pt x="132" y="1"/>
                      </a:cubicBezTo>
                      <a:cubicBezTo>
                        <a:pt x="125" y="8"/>
                        <a:pt x="117" y="17"/>
                        <a:pt x="108" y="30"/>
                      </a:cubicBezTo>
                      <a:cubicBezTo>
                        <a:pt x="105" y="29"/>
                        <a:pt x="102" y="29"/>
                        <a:pt x="100" y="29"/>
                      </a:cubicBezTo>
                      <a:cubicBezTo>
                        <a:pt x="99" y="29"/>
                        <a:pt x="96" y="29"/>
                        <a:pt x="93" y="30"/>
                      </a:cubicBezTo>
                      <a:cubicBezTo>
                        <a:pt x="90" y="26"/>
                        <a:pt x="86" y="20"/>
                        <a:pt x="79" y="12"/>
                      </a:cubicBezTo>
                      <a:cubicBezTo>
                        <a:pt x="72" y="4"/>
                        <a:pt x="68" y="0"/>
                        <a:pt x="67" y="0"/>
                      </a:cubicBezTo>
                      <a:cubicBezTo>
                        <a:pt x="67" y="0"/>
                        <a:pt x="64" y="1"/>
                        <a:pt x="59" y="4"/>
                      </a:cubicBezTo>
                      <a:cubicBezTo>
                        <a:pt x="54" y="7"/>
                        <a:pt x="49" y="10"/>
                        <a:pt x="44" y="13"/>
                      </a:cubicBezTo>
                      <a:cubicBezTo>
                        <a:pt x="39" y="16"/>
                        <a:pt x="35" y="18"/>
                        <a:pt x="35" y="18"/>
                      </a:cubicBezTo>
                      <a:cubicBezTo>
                        <a:pt x="34" y="19"/>
                        <a:pt x="34" y="19"/>
                        <a:pt x="34" y="20"/>
                      </a:cubicBezTo>
                      <a:cubicBezTo>
                        <a:pt x="34" y="24"/>
                        <a:pt x="38" y="36"/>
                        <a:pt x="47" y="56"/>
                      </a:cubicBezTo>
                      <a:cubicBezTo>
                        <a:pt x="44" y="60"/>
                        <a:pt x="41" y="65"/>
                        <a:pt x="39" y="70"/>
                      </a:cubicBezTo>
                      <a:cubicBezTo>
                        <a:pt x="13" y="72"/>
                        <a:pt x="0" y="75"/>
                        <a:pt x="0" y="78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7"/>
                        <a:pt x="13" y="120"/>
                        <a:pt x="39" y="122"/>
                      </a:cubicBezTo>
                      <a:cubicBezTo>
                        <a:pt x="41" y="127"/>
                        <a:pt x="44" y="131"/>
                        <a:pt x="47" y="136"/>
                      </a:cubicBezTo>
                      <a:cubicBezTo>
                        <a:pt x="38" y="155"/>
                        <a:pt x="34" y="167"/>
                        <a:pt x="34" y="172"/>
                      </a:cubicBezTo>
                      <a:cubicBezTo>
                        <a:pt x="34" y="173"/>
                        <a:pt x="34" y="173"/>
                        <a:pt x="35" y="174"/>
                      </a:cubicBezTo>
                      <a:cubicBezTo>
                        <a:pt x="56" y="186"/>
                        <a:pt x="67" y="192"/>
                        <a:pt x="67" y="192"/>
                      </a:cubicBezTo>
                      <a:cubicBezTo>
                        <a:pt x="68" y="192"/>
                        <a:pt x="72" y="188"/>
                        <a:pt x="79" y="180"/>
                      </a:cubicBezTo>
                      <a:cubicBezTo>
                        <a:pt x="86" y="172"/>
                        <a:pt x="90" y="166"/>
                        <a:pt x="93" y="162"/>
                      </a:cubicBezTo>
                      <a:cubicBezTo>
                        <a:pt x="96" y="163"/>
                        <a:pt x="99" y="163"/>
                        <a:pt x="100" y="163"/>
                      </a:cubicBezTo>
                      <a:cubicBezTo>
                        <a:pt x="102" y="163"/>
                        <a:pt x="105" y="163"/>
                        <a:pt x="108" y="162"/>
                      </a:cubicBezTo>
                      <a:cubicBezTo>
                        <a:pt x="111" y="166"/>
                        <a:pt x="115" y="172"/>
                        <a:pt x="122" y="180"/>
                      </a:cubicBezTo>
                      <a:cubicBezTo>
                        <a:pt x="128" y="188"/>
                        <a:pt x="132" y="192"/>
                        <a:pt x="134" y="192"/>
                      </a:cubicBezTo>
                      <a:cubicBezTo>
                        <a:pt x="134" y="192"/>
                        <a:pt x="145" y="186"/>
                        <a:pt x="166" y="174"/>
                      </a:cubicBezTo>
                      <a:cubicBezTo>
                        <a:pt x="167" y="173"/>
                        <a:pt x="167" y="173"/>
                        <a:pt x="167" y="172"/>
                      </a:cubicBezTo>
                      <a:cubicBezTo>
                        <a:pt x="167" y="167"/>
                        <a:pt x="163" y="155"/>
                        <a:pt x="154" y="136"/>
                      </a:cubicBezTo>
                      <a:cubicBezTo>
                        <a:pt x="157" y="131"/>
                        <a:pt x="160" y="127"/>
                        <a:pt x="162" y="122"/>
                      </a:cubicBezTo>
                      <a:cubicBezTo>
                        <a:pt x="188" y="120"/>
                        <a:pt x="201" y="117"/>
                        <a:pt x="201" y="114"/>
                      </a:cubicBezTo>
                      <a:cubicBezTo>
                        <a:pt x="201" y="78"/>
                        <a:pt x="201" y="78"/>
                        <a:pt x="201" y="78"/>
                      </a:cubicBezTo>
                      <a:cubicBezTo>
                        <a:pt x="201" y="75"/>
                        <a:pt x="188" y="72"/>
                        <a:pt x="162" y="70"/>
                      </a:cubicBezTo>
                      <a:close/>
                      <a:moveTo>
                        <a:pt x="124" y="120"/>
                      </a:moveTo>
                      <a:cubicBezTo>
                        <a:pt x="118" y="126"/>
                        <a:pt x="110" y="129"/>
                        <a:pt x="100" y="129"/>
                      </a:cubicBezTo>
                      <a:cubicBezTo>
                        <a:pt x="91" y="129"/>
                        <a:pt x="83" y="126"/>
                        <a:pt x="77" y="120"/>
                      </a:cubicBezTo>
                      <a:cubicBezTo>
                        <a:pt x="70" y="113"/>
                        <a:pt x="67" y="105"/>
                        <a:pt x="67" y="96"/>
                      </a:cubicBezTo>
                      <a:cubicBezTo>
                        <a:pt x="67" y="87"/>
                        <a:pt x="70" y="79"/>
                        <a:pt x="77" y="72"/>
                      </a:cubicBezTo>
                      <a:cubicBezTo>
                        <a:pt x="84" y="66"/>
                        <a:pt x="91" y="63"/>
                        <a:pt x="100" y="63"/>
                      </a:cubicBezTo>
                      <a:cubicBezTo>
                        <a:pt x="109" y="63"/>
                        <a:pt x="117" y="66"/>
                        <a:pt x="124" y="72"/>
                      </a:cubicBezTo>
                      <a:cubicBezTo>
                        <a:pt x="131" y="79"/>
                        <a:pt x="134" y="87"/>
                        <a:pt x="134" y="96"/>
                      </a:cubicBezTo>
                      <a:cubicBezTo>
                        <a:pt x="134" y="105"/>
                        <a:pt x="131" y="113"/>
                        <a:pt x="124" y="120"/>
                      </a:cubicBezTo>
                      <a:close/>
                      <a:moveTo>
                        <a:pt x="124" y="120"/>
                      </a:moveTo>
                      <a:cubicBezTo>
                        <a:pt x="124" y="120"/>
                        <a:pt x="124" y="120"/>
                        <a:pt x="124" y="1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6" name="Group 2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2E1A28DE-F534-413F-A162-A87F3811FF27}"/>
                </a:ext>
              </a:extLst>
            </p:cNvPr>
            <p:cNvGrpSpPr/>
            <p:nvPr/>
          </p:nvGrpSpPr>
          <p:grpSpPr>
            <a:xfrm>
              <a:off x="3390314" y="1824748"/>
              <a:ext cx="2705687" cy="469749"/>
              <a:chOff x="3643532" y="1932471"/>
              <a:chExt cx="914366" cy="534581"/>
            </a:xfrm>
          </p:grpSpPr>
          <p:cxnSp>
            <p:nvCxnSpPr>
              <p:cNvPr id="67" name="Straight Connector 21">
                <a:extLst>
                  <a:ext uri="{FF2B5EF4-FFF2-40B4-BE49-F238E27FC236}">
                    <a16:creationId xmlns:a16="http://schemas.microsoft.com/office/drawing/2014/main" id="{D88217FD-BA52-4B97-8BB8-65CFBAACD697}"/>
                  </a:ext>
                </a:extLst>
              </p:cNvPr>
              <p:cNvCxnSpPr/>
              <p:nvPr/>
            </p:nvCxnSpPr>
            <p:spPr>
              <a:xfrm flipV="1">
                <a:off x="4557898" y="1932480"/>
                <a:ext cx="0" cy="53457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>
                <a:extLst>
                  <a:ext uri="{FF2B5EF4-FFF2-40B4-BE49-F238E27FC236}">
                    <a16:creationId xmlns:a16="http://schemas.microsoft.com/office/drawing/2014/main" id="{2D65177E-5208-4105-A782-C3B18A3A9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3532" y="1932471"/>
                <a:ext cx="91436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2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43396240-6C97-4462-AC5C-D9BD40E64A9C}"/>
                </a:ext>
              </a:extLst>
            </p:cNvPr>
            <p:cNvGrpSpPr/>
            <p:nvPr/>
          </p:nvGrpSpPr>
          <p:grpSpPr>
            <a:xfrm flipH="1">
              <a:off x="7503597" y="2451404"/>
              <a:ext cx="1150548" cy="534572"/>
              <a:chOff x="3643532" y="1764455"/>
              <a:chExt cx="914366" cy="534572"/>
            </a:xfrm>
          </p:grpSpPr>
          <p:cxnSp>
            <p:nvCxnSpPr>
              <p:cNvPr id="70" name="Straight Connector 28">
                <a:extLst>
                  <a:ext uri="{FF2B5EF4-FFF2-40B4-BE49-F238E27FC236}">
                    <a16:creationId xmlns:a16="http://schemas.microsoft.com/office/drawing/2014/main" id="{6D64313C-E81B-491D-99C0-1B11D9A5E058}"/>
                  </a:ext>
                </a:extLst>
              </p:cNvPr>
              <p:cNvCxnSpPr/>
              <p:nvPr/>
            </p:nvCxnSpPr>
            <p:spPr>
              <a:xfrm flipV="1">
                <a:off x="4557898" y="1764455"/>
                <a:ext cx="0" cy="53457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9">
                <a:extLst>
                  <a:ext uri="{FF2B5EF4-FFF2-40B4-BE49-F238E27FC236}">
                    <a16:creationId xmlns:a16="http://schemas.microsoft.com/office/drawing/2014/main" id="{BBB22783-609F-4336-A9C6-07B5813DBBBE}"/>
                  </a:ext>
                </a:extLst>
              </p:cNvPr>
              <p:cNvCxnSpPr/>
              <p:nvPr/>
            </p:nvCxnSpPr>
            <p:spPr>
              <a:xfrm>
                <a:off x="3643532" y="1764455"/>
                <a:ext cx="91436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3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6B5C959-0FFB-4008-B1F9-1576818B7540}"/>
                </a:ext>
              </a:extLst>
            </p:cNvPr>
            <p:cNvGrpSpPr/>
            <p:nvPr/>
          </p:nvGrpSpPr>
          <p:grpSpPr>
            <a:xfrm flipV="1">
              <a:off x="3390314" y="4613749"/>
              <a:ext cx="1280241" cy="482277"/>
              <a:chOff x="3643532" y="1702191"/>
              <a:chExt cx="914366" cy="534572"/>
            </a:xfrm>
          </p:grpSpPr>
          <p:cxnSp>
            <p:nvCxnSpPr>
              <p:cNvPr id="73" name="Straight Connector 34">
                <a:extLst>
                  <a:ext uri="{FF2B5EF4-FFF2-40B4-BE49-F238E27FC236}">
                    <a16:creationId xmlns:a16="http://schemas.microsoft.com/office/drawing/2014/main" id="{C3CB3BA9-509F-4747-98A2-0C7AF5846A5F}"/>
                  </a:ext>
                </a:extLst>
              </p:cNvPr>
              <p:cNvCxnSpPr/>
              <p:nvPr/>
            </p:nvCxnSpPr>
            <p:spPr>
              <a:xfrm flipV="1">
                <a:off x="4557898" y="1702191"/>
                <a:ext cx="0" cy="53457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5">
                <a:extLst>
                  <a:ext uri="{FF2B5EF4-FFF2-40B4-BE49-F238E27FC236}">
                    <a16:creationId xmlns:a16="http://schemas.microsoft.com/office/drawing/2014/main" id="{27856900-8F5B-48F5-892F-25EC532790F3}"/>
                  </a:ext>
                </a:extLst>
              </p:cNvPr>
              <p:cNvCxnSpPr/>
              <p:nvPr/>
            </p:nvCxnSpPr>
            <p:spPr>
              <a:xfrm>
                <a:off x="3643532" y="1702191"/>
                <a:ext cx="91436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3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0F709C89-6526-4E58-8F03-EE79E6AFF7CC}"/>
                </a:ext>
              </a:extLst>
            </p:cNvPr>
            <p:cNvGrpSpPr/>
            <p:nvPr/>
          </p:nvGrpSpPr>
          <p:grpSpPr>
            <a:xfrm flipH="1" flipV="1">
              <a:off x="6095997" y="5320405"/>
              <a:ext cx="2558145" cy="234871"/>
              <a:chOff x="3643532" y="2056473"/>
              <a:chExt cx="914366" cy="534576"/>
            </a:xfrm>
          </p:grpSpPr>
          <p:cxnSp>
            <p:nvCxnSpPr>
              <p:cNvPr id="76" name="Straight Connector 40">
                <a:extLst>
                  <a:ext uri="{FF2B5EF4-FFF2-40B4-BE49-F238E27FC236}">
                    <a16:creationId xmlns:a16="http://schemas.microsoft.com/office/drawing/2014/main" id="{321CB7D8-F5E6-46C4-B3A1-E16705A04D8C}"/>
                  </a:ext>
                </a:extLst>
              </p:cNvPr>
              <p:cNvCxnSpPr/>
              <p:nvPr/>
            </p:nvCxnSpPr>
            <p:spPr>
              <a:xfrm flipV="1">
                <a:off x="4557898" y="2056475"/>
                <a:ext cx="0" cy="53457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>
                <a:extLst>
                  <a:ext uri="{FF2B5EF4-FFF2-40B4-BE49-F238E27FC236}">
                    <a16:creationId xmlns:a16="http://schemas.microsoft.com/office/drawing/2014/main" id="{81F33290-0AC3-4416-BFAD-E71A21D58A2C}"/>
                  </a:ext>
                </a:extLst>
              </p:cNvPr>
              <p:cNvCxnSpPr/>
              <p:nvPr/>
            </p:nvCxnSpPr>
            <p:spPr>
              <a:xfrm>
                <a:off x="3643532" y="2056473"/>
                <a:ext cx="91436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492DC54-2B5E-429B-B118-3D87AD657922}"/>
              </a:ext>
            </a:extLst>
          </p:cNvPr>
          <p:cNvGrpSpPr/>
          <p:nvPr/>
        </p:nvGrpSpPr>
        <p:grpSpPr>
          <a:xfrm>
            <a:off x="8652016" y="2429340"/>
            <a:ext cx="2520809" cy="749726"/>
            <a:chOff x="845174" y="5121881"/>
            <a:chExt cx="2520809" cy="749726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A81ED339-C407-4B3B-B226-99C16C450A00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284BF4EF-329B-4941-AFB2-0408513ADA9E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205EF56A-5789-4F71-BEDE-4764B1EE5B74}"/>
              </a:ext>
            </a:extLst>
          </p:cNvPr>
          <p:cNvGrpSpPr/>
          <p:nvPr/>
        </p:nvGrpSpPr>
        <p:grpSpPr>
          <a:xfrm>
            <a:off x="8652016" y="5181317"/>
            <a:ext cx="2520809" cy="749726"/>
            <a:chOff x="845174" y="5121881"/>
            <a:chExt cx="2520809" cy="749726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92A940A-909A-48E9-8E79-DCC062AD4756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502D4E74-CD63-4D78-96BF-B7C1B6229F44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42AF72CD-F616-402B-9A53-06EA11FA35F5}"/>
              </a:ext>
            </a:extLst>
          </p:cNvPr>
          <p:cNvGrpSpPr/>
          <p:nvPr/>
        </p:nvGrpSpPr>
        <p:grpSpPr>
          <a:xfrm>
            <a:off x="1030834" y="1981113"/>
            <a:ext cx="2520809" cy="749726"/>
            <a:chOff x="845174" y="5121881"/>
            <a:chExt cx="2520809" cy="749726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78139A5A-B7F4-4C24-9F5A-F2672F784AE8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D796F53E-FF35-4589-B9EC-105E70E3B84A}"/>
                </a:ext>
              </a:extLst>
            </p:cNvPr>
            <p:cNvSpPr txBox="1"/>
            <p:nvPr/>
          </p:nvSpPr>
          <p:spPr>
            <a:xfrm>
              <a:off x="1521123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51662D9-97AD-4875-8D58-74F265AB0411}"/>
              </a:ext>
            </a:extLst>
          </p:cNvPr>
          <p:cNvGrpSpPr/>
          <p:nvPr/>
        </p:nvGrpSpPr>
        <p:grpSpPr>
          <a:xfrm>
            <a:off x="1030834" y="4811985"/>
            <a:ext cx="2520809" cy="749726"/>
            <a:chOff x="845174" y="5121881"/>
            <a:chExt cx="2520809" cy="749726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4CF09094-8848-4761-B752-2056D21E5A2B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8EA9858B-177A-48D2-930F-9630CBC2B0BC}"/>
                </a:ext>
              </a:extLst>
            </p:cNvPr>
            <p:cNvSpPr txBox="1"/>
            <p:nvPr/>
          </p:nvSpPr>
          <p:spPr>
            <a:xfrm>
              <a:off x="1521123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CE243EB-E3BF-4B9A-94CE-102C3FBDC9FE}"/>
              </a:ext>
            </a:extLst>
          </p:cNvPr>
          <p:cNvGrpSpPr/>
          <p:nvPr/>
        </p:nvGrpSpPr>
        <p:grpSpPr>
          <a:xfrm>
            <a:off x="-719128" y="-646528"/>
            <a:ext cx="5158606" cy="2248064"/>
            <a:chOff x="-719128" y="-646528"/>
            <a:chExt cx="5158606" cy="2248064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7F943715-9CFE-4B17-A673-E7695DDE9B8F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97" name="Freeform 6">
                <a:extLst>
                  <a:ext uri="{FF2B5EF4-FFF2-40B4-BE49-F238E27FC236}">
                    <a16:creationId xmlns:a16="http://schemas.microsoft.com/office/drawing/2014/main" id="{DE6A89F6-571D-4091-AC85-D66DFC2E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7">
                <a:extLst>
                  <a:ext uri="{FF2B5EF4-FFF2-40B4-BE49-F238E27FC236}">
                    <a16:creationId xmlns:a16="http://schemas.microsoft.com/office/drawing/2014/main" id="{99BF523D-A582-4233-9261-FBF941C8E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8">
                <a:extLst>
                  <a:ext uri="{FF2B5EF4-FFF2-40B4-BE49-F238E27FC236}">
                    <a16:creationId xmlns:a16="http://schemas.microsoft.com/office/drawing/2014/main" id="{ADA24D49-AADD-45E0-A721-8304407B0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9">
                <a:extLst>
                  <a:ext uri="{FF2B5EF4-FFF2-40B4-BE49-F238E27FC236}">
                    <a16:creationId xmlns:a16="http://schemas.microsoft.com/office/drawing/2014/main" id="{BF55E2F8-1121-4614-A20A-41C16EF0C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id="{2E74DA52-2961-4F97-9836-ECD9DCE27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id="{8975E53E-740E-4BCB-8B72-E13B3AE17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12">
                <a:extLst>
                  <a:ext uri="{FF2B5EF4-FFF2-40B4-BE49-F238E27FC236}">
                    <a16:creationId xmlns:a16="http://schemas.microsoft.com/office/drawing/2014/main" id="{73E822C9-EB61-4F5A-A1E7-F015FB7B0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id="{6ADC522A-83E9-41DF-A875-DC667C31C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4">
                <a:extLst>
                  <a:ext uri="{FF2B5EF4-FFF2-40B4-BE49-F238E27FC236}">
                    <a16:creationId xmlns:a16="http://schemas.microsoft.com/office/drawing/2014/main" id="{EC0492C8-D600-4B29-A1CD-5AE6E937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5">
                <a:extLst>
                  <a:ext uri="{FF2B5EF4-FFF2-40B4-BE49-F238E27FC236}">
                    <a16:creationId xmlns:a16="http://schemas.microsoft.com/office/drawing/2014/main" id="{C51C1E93-FFBD-45C8-87E1-9624BEF72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16">
                <a:extLst>
                  <a:ext uri="{FF2B5EF4-FFF2-40B4-BE49-F238E27FC236}">
                    <a16:creationId xmlns:a16="http://schemas.microsoft.com/office/drawing/2014/main" id="{F1BD71D0-A94A-4D95-A037-54669ECC8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17">
                <a:extLst>
                  <a:ext uri="{FF2B5EF4-FFF2-40B4-BE49-F238E27FC236}">
                    <a16:creationId xmlns:a16="http://schemas.microsoft.com/office/drawing/2014/main" id="{91C3D10C-469B-4DDB-B844-8774A2886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A265F60A-0A73-4D10-8C8E-BC33B7CBB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19">
                <a:extLst>
                  <a:ext uri="{FF2B5EF4-FFF2-40B4-BE49-F238E27FC236}">
                    <a16:creationId xmlns:a16="http://schemas.microsoft.com/office/drawing/2014/main" id="{7612D3C8-E405-475D-804E-295AC6A40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C4A2367E-36F5-4491-87B3-6053AB8B2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21">
                <a:extLst>
                  <a:ext uri="{FF2B5EF4-FFF2-40B4-BE49-F238E27FC236}">
                    <a16:creationId xmlns:a16="http://schemas.microsoft.com/office/drawing/2014/main" id="{839DEB82-4EB9-479F-994D-1E30C083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22">
                <a:extLst>
                  <a:ext uri="{FF2B5EF4-FFF2-40B4-BE49-F238E27FC236}">
                    <a16:creationId xmlns:a16="http://schemas.microsoft.com/office/drawing/2014/main" id="{8501E16B-B834-424D-BAB6-754669404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C0B38639-0442-409A-9417-FBDDE7FC7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24">
                <a:extLst>
                  <a:ext uri="{FF2B5EF4-FFF2-40B4-BE49-F238E27FC236}">
                    <a16:creationId xmlns:a16="http://schemas.microsoft.com/office/drawing/2014/main" id="{63141F27-1ED9-43C2-8C42-43C4356D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25">
                <a:extLst>
                  <a:ext uri="{FF2B5EF4-FFF2-40B4-BE49-F238E27FC236}">
                    <a16:creationId xmlns:a16="http://schemas.microsoft.com/office/drawing/2014/main" id="{A0BA44F2-2995-4F11-8C8D-735260D79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26">
                <a:extLst>
                  <a:ext uri="{FF2B5EF4-FFF2-40B4-BE49-F238E27FC236}">
                    <a16:creationId xmlns:a16="http://schemas.microsoft.com/office/drawing/2014/main" id="{72CCAF69-89BB-4CB9-B690-5DEFF26E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27">
                <a:extLst>
                  <a:ext uri="{FF2B5EF4-FFF2-40B4-BE49-F238E27FC236}">
                    <a16:creationId xmlns:a16="http://schemas.microsoft.com/office/drawing/2014/main" id="{E6196468-4522-42AF-9F2D-2C84F5058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28">
                <a:extLst>
                  <a:ext uri="{FF2B5EF4-FFF2-40B4-BE49-F238E27FC236}">
                    <a16:creationId xmlns:a16="http://schemas.microsoft.com/office/drawing/2014/main" id="{4AECFE81-04BB-48CE-884E-EBD1D2772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29">
                <a:extLst>
                  <a:ext uri="{FF2B5EF4-FFF2-40B4-BE49-F238E27FC236}">
                    <a16:creationId xmlns:a16="http://schemas.microsoft.com/office/drawing/2014/main" id="{94E624C9-6F01-446C-A4FA-8C6909DF6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30">
                <a:extLst>
                  <a:ext uri="{FF2B5EF4-FFF2-40B4-BE49-F238E27FC236}">
                    <a16:creationId xmlns:a16="http://schemas.microsoft.com/office/drawing/2014/main" id="{499952C2-8930-41A8-84D1-755FABC5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31">
                <a:extLst>
                  <a:ext uri="{FF2B5EF4-FFF2-40B4-BE49-F238E27FC236}">
                    <a16:creationId xmlns:a16="http://schemas.microsoft.com/office/drawing/2014/main" id="{0A5D2062-4F19-4AAC-BECE-79E013999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FAA6CD3F-42E0-4104-83FB-362B52F9D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id="{65F3EE13-36F3-4A43-A260-E271F1D50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34">
                <a:extLst>
                  <a:ext uri="{FF2B5EF4-FFF2-40B4-BE49-F238E27FC236}">
                    <a16:creationId xmlns:a16="http://schemas.microsoft.com/office/drawing/2014/main" id="{24A8B6DC-25BD-4D17-9E79-98ACE233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35">
                <a:extLst>
                  <a:ext uri="{FF2B5EF4-FFF2-40B4-BE49-F238E27FC236}">
                    <a16:creationId xmlns:a16="http://schemas.microsoft.com/office/drawing/2014/main" id="{C13297F8-7B93-4B1D-BAD8-E7430F3B1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id="{2208FDF9-AA00-48F4-B9C0-88031ED8F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37">
                <a:extLst>
                  <a:ext uri="{FF2B5EF4-FFF2-40B4-BE49-F238E27FC236}">
                    <a16:creationId xmlns:a16="http://schemas.microsoft.com/office/drawing/2014/main" id="{59D1CA45-93F6-493A-8C16-7F91AEF63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38">
                <a:extLst>
                  <a:ext uri="{FF2B5EF4-FFF2-40B4-BE49-F238E27FC236}">
                    <a16:creationId xmlns:a16="http://schemas.microsoft.com/office/drawing/2014/main" id="{6F5DFC2E-AC3C-476C-A3CA-B3DCED010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39">
                <a:extLst>
                  <a:ext uri="{FF2B5EF4-FFF2-40B4-BE49-F238E27FC236}">
                    <a16:creationId xmlns:a16="http://schemas.microsoft.com/office/drawing/2014/main" id="{2E1694FA-AF5E-4798-AF5E-D02ABF2FD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40">
                <a:extLst>
                  <a:ext uri="{FF2B5EF4-FFF2-40B4-BE49-F238E27FC236}">
                    <a16:creationId xmlns:a16="http://schemas.microsoft.com/office/drawing/2014/main" id="{B0575B9B-A19A-4BAF-91AD-5A1BA90D1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41">
                <a:extLst>
                  <a:ext uri="{FF2B5EF4-FFF2-40B4-BE49-F238E27FC236}">
                    <a16:creationId xmlns:a16="http://schemas.microsoft.com/office/drawing/2014/main" id="{97D4AB30-B5E5-4112-BC82-4946DD764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42">
                <a:extLst>
                  <a:ext uri="{FF2B5EF4-FFF2-40B4-BE49-F238E27FC236}">
                    <a16:creationId xmlns:a16="http://schemas.microsoft.com/office/drawing/2014/main" id="{A05DAF74-DBBB-4863-95BE-21AC28E44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43">
                <a:extLst>
                  <a:ext uri="{FF2B5EF4-FFF2-40B4-BE49-F238E27FC236}">
                    <a16:creationId xmlns:a16="http://schemas.microsoft.com/office/drawing/2014/main" id="{9FF605DA-1F9A-41BE-82F7-02E12573B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44">
                <a:extLst>
                  <a:ext uri="{FF2B5EF4-FFF2-40B4-BE49-F238E27FC236}">
                    <a16:creationId xmlns:a16="http://schemas.microsoft.com/office/drawing/2014/main" id="{00B26D60-404A-4985-9C6D-4C9D4D8F7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45">
                <a:extLst>
                  <a:ext uri="{FF2B5EF4-FFF2-40B4-BE49-F238E27FC236}">
                    <a16:creationId xmlns:a16="http://schemas.microsoft.com/office/drawing/2014/main" id="{2A854FB4-A2C4-4727-8C9A-1507128DB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46">
                <a:extLst>
                  <a:ext uri="{FF2B5EF4-FFF2-40B4-BE49-F238E27FC236}">
                    <a16:creationId xmlns:a16="http://schemas.microsoft.com/office/drawing/2014/main" id="{0906B44E-B1B5-426F-98B9-DC3BD1210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47">
                <a:extLst>
                  <a:ext uri="{FF2B5EF4-FFF2-40B4-BE49-F238E27FC236}">
                    <a16:creationId xmlns:a16="http://schemas.microsoft.com/office/drawing/2014/main" id="{E839CF65-8FCB-4631-9329-8412C13E8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B46A0B94-3C97-4185-A9E4-B4C5D8E86EA9}"/>
                </a:ext>
              </a:extLst>
            </p:cNvPr>
            <p:cNvGrpSpPr/>
            <p:nvPr/>
          </p:nvGrpSpPr>
          <p:grpSpPr>
            <a:xfrm>
              <a:off x="1461078" y="348970"/>
              <a:ext cx="2978400" cy="806134"/>
              <a:chOff x="2824043" y="1876658"/>
              <a:chExt cx="2978400" cy="806134"/>
            </a:xfrm>
          </p:grpSpPr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581C009D-EC5F-4F53-9278-FC881BA93EF3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297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0BDDE098-5E73-477A-B9F9-6D5594C31FE8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02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9" name="TextBox 138"/>
          <p:cNvSpPr txBox="1"/>
          <p:nvPr/>
        </p:nvSpPr>
        <p:spPr>
          <a:xfrm>
            <a:off x="124617" y="66173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09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926D2ED4-90EF-4FFF-A477-77BEC6AB7698}"/>
              </a:ext>
            </a:extLst>
          </p:cNvPr>
          <p:cNvGrpSpPr/>
          <p:nvPr/>
        </p:nvGrpSpPr>
        <p:grpSpPr>
          <a:xfrm>
            <a:off x="1571803" y="2389641"/>
            <a:ext cx="1581036" cy="1581036"/>
            <a:chOff x="2822689" y="1429998"/>
            <a:chExt cx="2845480" cy="2845480"/>
          </a:xfrm>
        </p:grpSpPr>
        <p:sp>
          <p:nvSpPr>
            <p:cNvPr id="50" name="弧形 49">
              <a:extLst>
                <a:ext uri="{FF2B5EF4-FFF2-40B4-BE49-F238E27FC236}">
                  <a16:creationId xmlns:a16="http://schemas.microsoft.com/office/drawing/2014/main" id="{5A989BE6-53ED-4EFA-BE2C-98BFF288E1E2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487056"/>
                <a:gd name="adj2" fmla="val 0"/>
              </a:avLst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弧形 48">
              <a:extLst>
                <a:ext uri="{FF2B5EF4-FFF2-40B4-BE49-F238E27FC236}">
                  <a16:creationId xmlns:a16="http://schemas.microsoft.com/office/drawing/2014/main" id="{7CF7116F-3DF5-44EA-AA9C-F79EC2C93B40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16200000"/>
                <a:gd name="adj2" fmla="val 11762472"/>
              </a:avLst>
            </a:prstGeom>
            <a:ln w="57150">
              <a:solidFill>
                <a:srgbClr val="FF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1CEF5EF-D5EE-4FE7-A4FF-529C19B14370}"/>
              </a:ext>
            </a:extLst>
          </p:cNvPr>
          <p:cNvGrpSpPr/>
          <p:nvPr/>
        </p:nvGrpSpPr>
        <p:grpSpPr>
          <a:xfrm>
            <a:off x="4060922" y="2389641"/>
            <a:ext cx="1581036" cy="1581036"/>
            <a:chOff x="2822689" y="1429998"/>
            <a:chExt cx="2845480" cy="2845480"/>
          </a:xfrm>
        </p:grpSpPr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401105D0-91C7-4C78-98F6-26F067EF2684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487056"/>
                <a:gd name="adj2" fmla="val 0"/>
              </a:avLst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弧形 53">
              <a:extLst>
                <a:ext uri="{FF2B5EF4-FFF2-40B4-BE49-F238E27FC236}">
                  <a16:creationId xmlns:a16="http://schemas.microsoft.com/office/drawing/2014/main" id="{BB345456-1A57-4E20-A23D-7F29F8E77570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16200000"/>
                <a:gd name="adj2" fmla="val 9762138"/>
              </a:avLst>
            </a:prstGeom>
            <a:ln w="57150">
              <a:solidFill>
                <a:srgbClr val="381E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F456632-F44C-47EE-AC0B-32E3D1BAD874}"/>
              </a:ext>
            </a:extLst>
          </p:cNvPr>
          <p:cNvGrpSpPr/>
          <p:nvPr/>
        </p:nvGrpSpPr>
        <p:grpSpPr>
          <a:xfrm>
            <a:off x="6550041" y="2389641"/>
            <a:ext cx="1581036" cy="1581036"/>
            <a:chOff x="2822689" y="1429998"/>
            <a:chExt cx="2845480" cy="2845480"/>
          </a:xfrm>
        </p:grpSpPr>
        <p:sp>
          <p:nvSpPr>
            <p:cNvPr id="56" name="弧形 55">
              <a:extLst>
                <a:ext uri="{FF2B5EF4-FFF2-40B4-BE49-F238E27FC236}">
                  <a16:creationId xmlns:a16="http://schemas.microsoft.com/office/drawing/2014/main" id="{1074588B-3F39-41E4-8C0A-DF1BBF088362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487056"/>
                <a:gd name="adj2" fmla="val 0"/>
              </a:avLst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弧形 56">
              <a:extLst>
                <a:ext uri="{FF2B5EF4-FFF2-40B4-BE49-F238E27FC236}">
                  <a16:creationId xmlns:a16="http://schemas.microsoft.com/office/drawing/2014/main" id="{44314AD9-EC5E-4B36-A541-8E4D51577B6C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16200000"/>
                <a:gd name="adj2" fmla="val 5252855"/>
              </a:avLst>
            </a:prstGeom>
            <a:ln w="57150">
              <a:solidFill>
                <a:srgbClr val="00AB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A1C230D-8DB5-4051-85E7-D04DC3A3BD46}"/>
              </a:ext>
            </a:extLst>
          </p:cNvPr>
          <p:cNvGrpSpPr/>
          <p:nvPr/>
        </p:nvGrpSpPr>
        <p:grpSpPr>
          <a:xfrm>
            <a:off x="9039161" y="2389641"/>
            <a:ext cx="1581036" cy="1581036"/>
            <a:chOff x="2822689" y="1429998"/>
            <a:chExt cx="2845480" cy="2845480"/>
          </a:xfrm>
        </p:grpSpPr>
        <p:sp>
          <p:nvSpPr>
            <p:cNvPr id="59" name="弧形 58">
              <a:extLst>
                <a:ext uri="{FF2B5EF4-FFF2-40B4-BE49-F238E27FC236}">
                  <a16:creationId xmlns:a16="http://schemas.microsoft.com/office/drawing/2014/main" id="{BB997506-F010-493A-A58F-60309992F1AF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487056"/>
                <a:gd name="adj2" fmla="val 0"/>
              </a:avLst>
            </a:prstGeom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弧形 59">
              <a:extLst>
                <a:ext uri="{FF2B5EF4-FFF2-40B4-BE49-F238E27FC236}">
                  <a16:creationId xmlns:a16="http://schemas.microsoft.com/office/drawing/2014/main" id="{D0D8D803-EFCD-4A66-9ABA-A09EAC1A7120}"/>
                </a:ext>
              </a:extLst>
            </p:cNvPr>
            <p:cNvSpPr/>
            <p:nvPr/>
          </p:nvSpPr>
          <p:spPr>
            <a:xfrm>
              <a:off x="2822689" y="1429998"/>
              <a:ext cx="2845480" cy="2845480"/>
            </a:xfrm>
            <a:prstGeom prst="arc">
              <a:avLst>
                <a:gd name="adj1" fmla="val 16200000"/>
                <a:gd name="adj2" fmla="val 12993495"/>
              </a:avLst>
            </a:prstGeom>
            <a:ln w="57150">
              <a:solidFill>
                <a:srgbClr val="FF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E9CFC13-3299-4090-817D-7940AD5F450C}"/>
              </a:ext>
            </a:extLst>
          </p:cNvPr>
          <p:cNvGrpSpPr/>
          <p:nvPr/>
        </p:nvGrpSpPr>
        <p:grpSpPr>
          <a:xfrm>
            <a:off x="1095651" y="4427313"/>
            <a:ext cx="2520809" cy="749726"/>
            <a:chOff x="845174" y="5121881"/>
            <a:chExt cx="2520809" cy="749726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A6A545A-1F66-4BD5-89C5-D1E2F81FE615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0511387-7F42-4785-8880-8DCC49DC6905}"/>
                </a:ext>
              </a:extLst>
            </p:cNvPr>
            <p:cNvSpPr txBox="1"/>
            <p:nvPr/>
          </p:nvSpPr>
          <p:spPr>
            <a:xfrm>
              <a:off x="118314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799AD4D-D296-4D1D-82C1-1F977EC364E4}"/>
              </a:ext>
            </a:extLst>
          </p:cNvPr>
          <p:cNvGrpSpPr/>
          <p:nvPr/>
        </p:nvGrpSpPr>
        <p:grpSpPr>
          <a:xfrm>
            <a:off x="3591035" y="4427313"/>
            <a:ext cx="2520809" cy="749726"/>
            <a:chOff x="845174" y="5121881"/>
            <a:chExt cx="2520809" cy="749726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8647D6D-18A2-4B51-BC7C-08C8CD0E7CC9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963D231-4747-4753-BC9E-153D2A821D1A}"/>
                </a:ext>
              </a:extLst>
            </p:cNvPr>
            <p:cNvSpPr txBox="1"/>
            <p:nvPr/>
          </p:nvSpPr>
          <p:spPr>
            <a:xfrm>
              <a:off x="118314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E06B356-7843-4CBB-864C-FEA095A25F97}"/>
              </a:ext>
            </a:extLst>
          </p:cNvPr>
          <p:cNvGrpSpPr/>
          <p:nvPr/>
        </p:nvGrpSpPr>
        <p:grpSpPr>
          <a:xfrm>
            <a:off x="6080154" y="4427313"/>
            <a:ext cx="2520809" cy="749726"/>
            <a:chOff x="845174" y="5121881"/>
            <a:chExt cx="2520809" cy="749726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184FAA7-2458-485F-B893-A00DB6ADB74D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67694DC-A4A7-4A7D-A5C5-CF3846C50111}"/>
                </a:ext>
              </a:extLst>
            </p:cNvPr>
            <p:cNvSpPr txBox="1"/>
            <p:nvPr/>
          </p:nvSpPr>
          <p:spPr>
            <a:xfrm>
              <a:off x="118314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63BD07FF-FA14-4EF7-9B17-67BF537B460C}"/>
              </a:ext>
            </a:extLst>
          </p:cNvPr>
          <p:cNvGrpSpPr/>
          <p:nvPr/>
        </p:nvGrpSpPr>
        <p:grpSpPr>
          <a:xfrm>
            <a:off x="8569274" y="4427313"/>
            <a:ext cx="2520809" cy="749726"/>
            <a:chOff x="845174" y="5121881"/>
            <a:chExt cx="2520809" cy="749726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BC1DA6F-2BC3-4848-8929-8F3676BA9C01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D4D07808-802F-45C1-837E-814B1D24E352}"/>
                </a:ext>
              </a:extLst>
            </p:cNvPr>
            <p:cNvSpPr txBox="1"/>
            <p:nvPr/>
          </p:nvSpPr>
          <p:spPr>
            <a:xfrm>
              <a:off x="118314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" name="TextBox 5">
            <a:extLst>
              <a:ext uri="{FF2B5EF4-FFF2-40B4-BE49-F238E27FC236}">
                <a16:creationId xmlns:a16="http://schemas.microsoft.com/office/drawing/2014/main" id="{3BF0705F-355B-402D-BD70-0FA4DF958344}"/>
              </a:ext>
            </a:extLst>
          </p:cNvPr>
          <p:cNvSpPr txBox="1"/>
          <p:nvPr/>
        </p:nvSpPr>
        <p:spPr>
          <a:xfrm>
            <a:off x="1819690" y="2898786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75%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5">
            <a:extLst>
              <a:ext uri="{FF2B5EF4-FFF2-40B4-BE49-F238E27FC236}">
                <a16:creationId xmlns:a16="http://schemas.microsoft.com/office/drawing/2014/main" id="{9BE2A1A0-04A7-4632-B5E8-E2905C95C591}"/>
              </a:ext>
            </a:extLst>
          </p:cNvPr>
          <p:cNvSpPr txBox="1"/>
          <p:nvPr/>
        </p:nvSpPr>
        <p:spPr>
          <a:xfrm>
            <a:off x="4313101" y="2898786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70%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5">
            <a:extLst>
              <a:ext uri="{FF2B5EF4-FFF2-40B4-BE49-F238E27FC236}">
                <a16:creationId xmlns:a16="http://schemas.microsoft.com/office/drawing/2014/main" id="{24778F37-2216-4129-9E51-8F259A121D87}"/>
              </a:ext>
            </a:extLst>
          </p:cNvPr>
          <p:cNvSpPr txBox="1"/>
          <p:nvPr/>
        </p:nvSpPr>
        <p:spPr>
          <a:xfrm>
            <a:off x="6804193" y="2898786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50%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5">
            <a:extLst>
              <a:ext uri="{FF2B5EF4-FFF2-40B4-BE49-F238E27FC236}">
                <a16:creationId xmlns:a16="http://schemas.microsoft.com/office/drawing/2014/main" id="{DEF93E6B-6098-4871-AD5A-2DCA9C69C272}"/>
              </a:ext>
            </a:extLst>
          </p:cNvPr>
          <p:cNvSpPr txBox="1"/>
          <p:nvPr/>
        </p:nvSpPr>
        <p:spPr>
          <a:xfrm>
            <a:off x="9293313" y="2898786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82%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0D140115-57C4-4BF1-9B59-09ABC90038E9}"/>
              </a:ext>
            </a:extLst>
          </p:cNvPr>
          <p:cNvGrpSpPr/>
          <p:nvPr/>
        </p:nvGrpSpPr>
        <p:grpSpPr>
          <a:xfrm>
            <a:off x="-719128" y="-646528"/>
            <a:ext cx="5032228" cy="2248064"/>
            <a:chOff x="-719128" y="-646528"/>
            <a:chExt cx="5032228" cy="2248064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C4EB6F29-1E28-4E18-A628-822DBE9A6B54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54B1FF9D-3659-4D34-9613-C14F42E71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4E5EE941-FA98-417A-9659-EDF947FA9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8">
                <a:extLst>
                  <a:ext uri="{FF2B5EF4-FFF2-40B4-BE49-F238E27FC236}">
                    <a16:creationId xmlns:a16="http://schemas.microsoft.com/office/drawing/2014/main" id="{1C7D200B-4E19-44F3-BA86-7069E4A59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9">
                <a:extLst>
                  <a:ext uri="{FF2B5EF4-FFF2-40B4-BE49-F238E27FC236}">
                    <a16:creationId xmlns:a16="http://schemas.microsoft.com/office/drawing/2014/main" id="{7C89514F-B8E8-4F46-9887-4469C6DE6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10">
                <a:extLst>
                  <a:ext uri="{FF2B5EF4-FFF2-40B4-BE49-F238E27FC236}">
                    <a16:creationId xmlns:a16="http://schemas.microsoft.com/office/drawing/2014/main" id="{D640F13B-B480-4941-86B5-A700E4606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31B4CD87-9F81-4740-A6E5-C574498D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12">
                <a:extLst>
                  <a:ext uri="{FF2B5EF4-FFF2-40B4-BE49-F238E27FC236}">
                    <a16:creationId xmlns:a16="http://schemas.microsoft.com/office/drawing/2014/main" id="{14030647-A77C-4B11-AA69-C9AB58D86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CB8FAC57-D331-48CC-AC1B-E284F282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id="{126984F5-F9F3-46EB-A91F-71ADB48C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id="{488CE105-028C-4A0F-BF4F-E1BC87B52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A365F7B1-FC2F-43C4-84FE-6C9787B45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7">
                <a:extLst>
                  <a:ext uri="{FF2B5EF4-FFF2-40B4-BE49-F238E27FC236}">
                    <a16:creationId xmlns:a16="http://schemas.microsoft.com/office/drawing/2014/main" id="{314CE3E8-8131-4BE3-87D7-2B1A033E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18">
                <a:extLst>
                  <a:ext uri="{FF2B5EF4-FFF2-40B4-BE49-F238E27FC236}">
                    <a16:creationId xmlns:a16="http://schemas.microsoft.com/office/drawing/2014/main" id="{41EE1022-1102-4B37-9F70-56A4DDD65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BAFFE99B-8BF4-4706-AB1E-90BAAFE7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90E1EDE2-9B7E-4BDB-8228-D9EC5E80D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1">
                <a:extLst>
                  <a:ext uri="{FF2B5EF4-FFF2-40B4-BE49-F238E27FC236}">
                    <a16:creationId xmlns:a16="http://schemas.microsoft.com/office/drawing/2014/main" id="{EDA92B14-5A15-4E15-9559-56EF441C0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2">
                <a:extLst>
                  <a:ext uri="{FF2B5EF4-FFF2-40B4-BE49-F238E27FC236}">
                    <a16:creationId xmlns:a16="http://schemas.microsoft.com/office/drawing/2014/main" id="{45BC775A-6128-4C30-B23D-6D42267C2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3">
                <a:extLst>
                  <a:ext uri="{FF2B5EF4-FFF2-40B4-BE49-F238E27FC236}">
                    <a16:creationId xmlns:a16="http://schemas.microsoft.com/office/drawing/2014/main" id="{66135A53-A915-4AE2-86D9-7EE19CCF0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4">
                <a:extLst>
                  <a:ext uri="{FF2B5EF4-FFF2-40B4-BE49-F238E27FC236}">
                    <a16:creationId xmlns:a16="http://schemas.microsoft.com/office/drawing/2014/main" id="{434295FF-6925-4CB0-82AC-8EA2BA780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5">
                <a:extLst>
                  <a:ext uri="{FF2B5EF4-FFF2-40B4-BE49-F238E27FC236}">
                    <a16:creationId xmlns:a16="http://schemas.microsoft.com/office/drawing/2014/main" id="{B0A62E31-2ACF-4642-B3B5-AA3AAB050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6">
                <a:extLst>
                  <a:ext uri="{FF2B5EF4-FFF2-40B4-BE49-F238E27FC236}">
                    <a16:creationId xmlns:a16="http://schemas.microsoft.com/office/drawing/2014/main" id="{87BFAC63-4D42-40A5-81D5-64D5B921B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7">
                <a:extLst>
                  <a:ext uri="{FF2B5EF4-FFF2-40B4-BE49-F238E27FC236}">
                    <a16:creationId xmlns:a16="http://schemas.microsoft.com/office/drawing/2014/main" id="{D50B3F5F-6DA4-423C-906D-D09D2DCAC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id="{ABBF8003-7816-4EBE-A99B-386AE0DA7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29">
                <a:extLst>
                  <a:ext uri="{FF2B5EF4-FFF2-40B4-BE49-F238E27FC236}">
                    <a16:creationId xmlns:a16="http://schemas.microsoft.com/office/drawing/2014/main" id="{1371B3C9-6CD7-46BA-91F4-43E4BF245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30">
                <a:extLst>
                  <a:ext uri="{FF2B5EF4-FFF2-40B4-BE49-F238E27FC236}">
                    <a16:creationId xmlns:a16="http://schemas.microsoft.com/office/drawing/2014/main" id="{06661ECB-7B80-47FA-8E61-BF6CAFFD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428DFFA6-0579-4BEF-936A-D31840924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32">
                <a:extLst>
                  <a:ext uri="{FF2B5EF4-FFF2-40B4-BE49-F238E27FC236}">
                    <a16:creationId xmlns:a16="http://schemas.microsoft.com/office/drawing/2014/main" id="{F865E355-D918-4E54-9A6C-8433310E8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33">
                <a:extLst>
                  <a:ext uri="{FF2B5EF4-FFF2-40B4-BE49-F238E27FC236}">
                    <a16:creationId xmlns:a16="http://schemas.microsoft.com/office/drawing/2014/main" id="{E770D9C2-3F5E-45F9-A5C5-CDAB2F01C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34">
                <a:extLst>
                  <a:ext uri="{FF2B5EF4-FFF2-40B4-BE49-F238E27FC236}">
                    <a16:creationId xmlns:a16="http://schemas.microsoft.com/office/drawing/2014/main" id="{90117286-2FDD-4BD1-83DB-D0AF6F481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5644C60B-7323-4ED5-A94E-E35155307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36">
                <a:extLst>
                  <a:ext uri="{FF2B5EF4-FFF2-40B4-BE49-F238E27FC236}">
                    <a16:creationId xmlns:a16="http://schemas.microsoft.com/office/drawing/2014/main" id="{4C29F60E-F2FF-4728-97E9-E012EC86F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37">
                <a:extLst>
                  <a:ext uri="{FF2B5EF4-FFF2-40B4-BE49-F238E27FC236}">
                    <a16:creationId xmlns:a16="http://schemas.microsoft.com/office/drawing/2014/main" id="{7584A198-F6BE-464F-9B01-31C375EE7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38">
                <a:extLst>
                  <a:ext uri="{FF2B5EF4-FFF2-40B4-BE49-F238E27FC236}">
                    <a16:creationId xmlns:a16="http://schemas.microsoft.com/office/drawing/2014/main" id="{FC964373-D5E8-43F6-9D86-C6544AD4D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39">
                <a:extLst>
                  <a:ext uri="{FF2B5EF4-FFF2-40B4-BE49-F238E27FC236}">
                    <a16:creationId xmlns:a16="http://schemas.microsoft.com/office/drawing/2014/main" id="{EE2621C7-1CBF-490D-9EB5-A1BF7F7C4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40">
                <a:extLst>
                  <a:ext uri="{FF2B5EF4-FFF2-40B4-BE49-F238E27FC236}">
                    <a16:creationId xmlns:a16="http://schemas.microsoft.com/office/drawing/2014/main" id="{54E7E9C1-7B1C-420E-BC71-D017158BA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42A1D618-0232-443F-BF8F-CE0208E02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2EE516E2-B0FF-4685-AE69-25FD599FB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73E32B36-82C6-40A3-9804-ABCFAC1BF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227EE533-EC57-427F-A428-8915F8022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D039BB14-5537-4E84-8ABC-51EEC2179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A3777A63-CAE9-4941-95FE-C43A07230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47">
                <a:extLst>
                  <a:ext uri="{FF2B5EF4-FFF2-40B4-BE49-F238E27FC236}">
                    <a16:creationId xmlns:a16="http://schemas.microsoft.com/office/drawing/2014/main" id="{3D1C0ED9-D8E9-4971-8044-9C4705B2A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14F2A748-C04A-459A-BAA7-C2F8C349190F}"/>
                </a:ext>
              </a:extLst>
            </p:cNvPr>
            <p:cNvGrpSpPr/>
            <p:nvPr/>
          </p:nvGrpSpPr>
          <p:grpSpPr>
            <a:xfrm>
              <a:off x="1461077" y="348970"/>
              <a:ext cx="2852023" cy="806134"/>
              <a:chOff x="2824042" y="1876658"/>
              <a:chExt cx="2852023" cy="806134"/>
            </a:xfrm>
          </p:grpSpPr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31D54F37-E997-48F8-A7E6-CB164E5BC3F8}"/>
                  </a:ext>
                </a:extLst>
              </p:cNvPr>
              <p:cNvSpPr txBox="1"/>
              <p:nvPr/>
            </p:nvSpPr>
            <p:spPr>
              <a:xfrm>
                <a:off x="2824042" y="2159572"/>
                <a:ext cx="28520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07971F81-99E4-4094-8A11-B82F08855431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02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28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7C17BD0F-7435-43ED-BBDD-CACC9E16E0CE}"/>
              </a:ext>
            </a:extLst>
          </p:cNvPr>
          <p:cNvGrpSpPr/>
          <p:nvPr/>
        </p:nvGrpSpPr>
        <p:grpSpPr>
          <a:xfrm>
            <a:off x="1036902" y="2104572"/>
            <a:ext cx="10087055" cy="2322884"/>
            <a:chOff x="1085770" y="2154991"/>
            <a:chExt cx="8798605" cy="2026175"/>
          </a:xfrm>
        </p:grpSpPr>
        <p:sp>
          <p:nvSpPr>
            <p:cNvPr id="49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74347CAC-E2C5-4211-B6AE-AFB368E86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770" y="3219784"/>
              <a:ext cx="1853565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AB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51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CD28AF6-20A1-4DB7-842A-51AB81D26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970" y="2743490"/>
              <a:ext cx="1853565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53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316B0E18-3E12-4710-9F06-01036706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477" y="2154991"/>
              <a:ext cx="1853565" cy="20261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55" name="Freeform 1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A5230A22-6DA9-48EF-AB79-490191CE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19" y="3001809"/>
              <a:ext cx="1853565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57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7AD4CA9-AA94-4365-877C-8D3E55ED9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220" y="2743490"/>
              <a:ext cx="1853565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AB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59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2D97D56B-33C6-44A5-A0A0-F180EE9D7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0810" y="3148829"/>
              <a:ext cx="1853565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92EAB705-98E5-4943-8A3A-A51778212291}"/>
              </a:ext>
            </a:extLst>
          </p:cNvPr>
          <p:cNvGrpSpPr/>
          <p:nvPr/>
        </p:nvGrpSpPr>
        <p:grpSpPr>
          <a:xfrm>
            <a:off x="2680611" y="5245934"/>
            <a:ext cx="6830778" cy="763063"/>
            <a:chOff x="-40188" y="5121881"/>
            <a:chExt cx="6830778" cy="763063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A6E1183-BD66-4A5C-BA3F-5F6D842AA897}"/>
                </a:ext>
              </a:extLst>
            </p:cNvPr>
            <p:cNvSpPr/>
            <p:nvPr/>
          </p:nvSpPr>
          <p:spPr bwMode="auto">
            <a:xfrm>
              <a:off x="-40188" y="5441746"/>
              <a:ext cx="6830778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8357B2E-9A9F-4B15-A487-E589B866EEF5}"/>
                </a:ext>
              </a:extLst>
            </p:cNvPr>
            <p:cNvSpPr txBox="1"/>
            <p:nvPr/>
          </p:nvSpPr>
          <p:spPr>
            <a:xfrm>
              <a:off x="2452770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1AD58B24-61F4-4414-903E-6764A2296D20}"/>
              </a:ext>
            </a:extLst>
          </p:cNvPr>
          <p:cNvSpPr txBox="1"/>
          <p:nvPr/>
        </p:nvSpPr>
        <p:spPr>
          <a:xfrm>
            <a:off x="1327715" y="4578634"/>
            <a:ext cx="1630017" cy="3135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altLang="zh-CN" sz="1400" spc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0EA2ABA-99C6-4EBF-A78C-C4D459851C19}"/>
              </a:ext>
            </a:extLst>
          </p:cNvPr>
          <p:cNvSpPr txBox="1"/>
          <p:nvPr/>
        </p:nvSpPr>
        <p:spPr>
          <a:xfrm>
            <a:off x="2769017" y="4578634"/>
            <a:ext cx="1630017" cy="3135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altLang="zh-CN" sz="1400" spc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87A9259-9A3C-46CC-863C-EAE4AEF7EF46}"/>
              </a:ext>
            </a:extLst>
          </p:cNvPr>
          <p:cNvSpPr txBox="1"/>
          <p:nvPr/>
        </p:nvSpPr>
        <p:spPr>
          <a:xfrm>
            <a:off x="4401884" y="4578634"/>
            <a:ext cx="1630017" cy="3135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altLang="zh-CN" sz="1400" spc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998AF24-0B6A-4C77-BFD9-C5A2B3227531}"/>
              </a:ext>
            </a:extLst>
          </p:cNvPr>
          <p:cNvSpPr txBox="1"/>
          <p:nvPr/>
        </p:nvSpPr>
        <p:spPr>
          <a:xfrm>
            <a:off x="6076088" y="4578634"/>
            <a:ext cx="1630017" cy="3135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altLang="zh-CN" sz="1400" spc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A94AD4D-CCD7-4EA5-87D2-7DBB4E7E8744}"/>
              </a:ext>
            </a:extLst>
          </p:cNvPr>
          <p:cNvSpPr txBox="1"/>
          <p:nvPr/>
        </p:nvSpPr>
        <p:spPr>
          <a:xfrm>
            <a:off x="9289773" y="4578634"/>
            <a:ext cx="1630017" cy="3135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altLang="zh-CN" sz="1400" spc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86ABA3D-944F-46CD-9B89-423B695566AD}"/>
              </a:ext>
            </a:extLst>
          </p:cNvPr>
          <p:cNvSpPr txBox="1"/>
          <p:nvPr/>
        </p:nvSpPr>
        <p:spPr>
          <a:xfrm>
            <a:off x="7677204" y="4578634"/>
            <a:ext cx="1630017" cy="3135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altLang="zh-CN" sz="1400" spc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spc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2C2B14C6-481D-4872-9E2C-1AEB8E974AD6}"/>
              </a:ext>
            </a:extLst>
          </p:cNvPr>
          <p:cNvGrpSpPr/>
          <p:nvPr/>
        </p:nvGrpSpPr>
        <p:grpSpPr>
          <a:xfrm>
            <a:off x="-719128" y="-646528"/>
            <a:ext cx="5052588" cy="2248064"/>
            <a:chOff x="-719128" y="-646528"/>
            <a:chExt cx="5052588" cy="2248064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B91D5B33-8A22-4FE4-85BF-9BAB224715F0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D291F9C4-54B4-47EA-A592-F715F5925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67D24DA5-C562-4979-852A-F19E85927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2EDE0EEB-4EEE-419E-AC47-446BAB503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10F8E04C-BBCE-4084-B625-3C1E68C5A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0">
                <a:extLst>
                  <a:ext uri="{FF2B5EF4-FFF2-40B4-BE49-F238E27FC236}">
                    <a16:creationId xmlns:a16="http://schemas.microsoft.com/office/drawing/2014/main" id="{3FC6D06B-EC20-4F70-8F3F-46A85180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1">
                <a:extLst>
                  <a:ext uri="{FF2B5EF4-FFF2-40B4-BE49-F238E27FC236}">
                    <a16:creationId xmlns:a16="http://schemas.microsoft.com/office/drawing/2014/main" id="{D18D6862-44F3-4B5A-9F53-DAE1BB51E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2">
                <a:extLst>
                  <a:ext uri="{FF2B5EF4-FFF2-40B4-BE49-F238E27FC236}">
                    <a16:creationId xmlns:a16="http://schemas.microsoft.com/office/drawing/2014/main" id="{1BDBA4D6-E7BD-4A38-AB2B-6073B884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3">
                <a:extLst>
                  <a:ext uri="{FF2B5EF4-FFF2-40B4-BE49-F238E27FC236}">
                    <a16:creationId xmlns:a16="http://schemas.microsoft.com/office/drawing/2014/main" id="{33E2CC8C-92A1-433D-BC33-140CE37C4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14">
                <a:extLst>
                  <a:ext uri="{FF2B5EF4-FFF2-40B4-BE49-F238E27FC236}">
                    <a16:creationId xmlns:a16="http://schemas.microsoft.com/office/drawing/2014/main" id="{59966824-9FE3-46C0-9405-FDAD9AC2F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15">
                <a:extLst>
                  <a:ext uri="{FF2B5EF4-FFF2-40B4-BE49-F238E27FC236}">
                    <a16:creationId xmlns:a16="http://schemas.microsoft.com/office/drawing/2014/main" id="{648FBC27-99D3-4A88-B520-DEE74A877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16">
                <a:extLst>
                  <a:ext uri="{FF2B5EF4-FFF2-40B4-BE49-F238E27FC236}">
                    <a16:creationId xmlns:a16="http://schemas.microsoft.com/office/drawing/2014/main" id="{A454AB98-CAA1-4D0A-A4C4-91F57F1EF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17">
                <a:extLst>
                  <a:ext uri="{FF2B5EF4-FFF2-40B4-BE49-F238E27FC236}">
                    <a16:creationId xmlns:a16="http://schemas.microsoft.com/office/drawing/2014/main" id="{09B2BF91-4461-41EF-B9E0-0043889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CF815D4F-2BD9-41F0-8018-D678D6D2B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9">
                <a:extLst>
                  <a:ext uri="{FF2B5EF4-FFF2-40B4-BE49-F238E27FC236}">
                    <a16:creationId xmlns:a16="http://schemas.microsoft.com/office/drawing/2014/main" id="{AE3CC8B2-996F-4411-A8E9-8B0843116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934A0AD9-81AE-4C86-99F2-9502BEB9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21">
                <a:extLst>
                  <a:ext uri="{FF2B5EF4-FFF2-40B4-BE49-F238E27FC236}">
                    <a16:creationId xmlns:a16="http://schemas.microsoft.com/office/drawing/2014/main" id="{B25C3FC9-2ED5-4BF3-B2D4-AA27C923E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2">
                <a:extLst>
                  <a:ext uri="{FF2B5EF4-FFF2-40B4-BE49-F238E27FC236}">
                    <a16:creationId xmlns:a16="http://schemas.microsoft.com/office/drawing/2014/main" id="{12D813D3-70D4-4650-8D4A-5B695BD8C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3">
                <a:extLst>
                  <a:ext uri="{FF2B5EF4-FFF2-40B4-BE49-F238E27FC236}">
                    <a16:creationId xmlns:a16="http://schemas.microsoft.com/office/drawing/2014/main" id="{4D936DC2-5C7D-45DA-984F-EC3F2E5D6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24">
                <a:extLst>
                  <a:ext uri="{FF2B5EF4-FFF2-40B4-BE49-F238E27FC236}">
                    <a16:creationId xmlns:a16="http://schemas.microsoft.com/office/drawing/2014/main" id="{A463632A-BE54-4ADC-8F79-4889832B6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5">
                <a:extLst>
                  <a:ext uri="{FF2B5EF4-FFF2-40B4-BE49-F238E27FC236}">
                    <a16:creationId xmlns:a16="http://schemas.microsoft.com/office/drawing/2014/main" id="{42E92695-ACF3-4603-A283-35CDC06A2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6">
                <a:extLst>
                  <a:ext uri="{FF2B5EF4-FFF2-40B4-BE49-F238E27FC236}">
                    <a16:creationId xmlns:a16="http://schemas.microsoft.com/office/drawing/2014/main" id="{8A8A9CE1-0A10-436D-A8AB-05C5C6C4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8A3AEA4E-8F3D-441D-AA9E-33653F8BE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8">
                <a:extLst>
                  <a:ext uri="{FF2B5EF4-FFF2-40B4-BE49-F238E27FC236}">
                    <a16:creationId xmlns:a16="http://schemas.microsoft.com/office/drawing/2014/main" id="{750835DF-4C2D-4DC6-B466-4B7A46CA4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9">
                <a:extLst>
                  <a:ext uri="{FF2B5EF4-FFF2-40B4-BE49-F238E27FC236}">
                    <a16:creationId xmlns:a16="http://schemas.microsoft.com/office/drawing/2014/main" id="{B2D200BE-9A11-40BD-80FE-F1069312E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30">
                <a:extLst>
                  <a:ext uri="{FF2B5EF4-FFF2-40B4-BE49-F238E27FC236}">
                    <a16:creationId xmlns:a16="http://schemas.microsoft.com/office/drawing/2014/main" id="{3EE9FC83-9BD0-4584-B148-BED80C8F5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31">
                <a:extLst>
                  <a:ext uri="{FF2B5EF4-FFF2-40B4-BE49-F238E27FC236}">
                    <a16:creationId xmlns:a16="http://schemas.microsoft.com/office/drawing/2014/main" id="{D94CF7BE-2433-4530-A32B-DCAD09D0F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32">
                <a:extLst>
                  <a:ext uri="{FF2B5EF4-FFF2-40B4-BE49-F238E27FC236}">
                    <a16:creationId xmlns:a16="http://schemas.microsoft.com/office/drawing/2014/main" id="{D4763A06-6D1F-4BD5-9938-E5D88FC3A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33">
                <a:extLst>
                  <a:ext uri="{FF2B5EF4-FFF2-40B4-BE49-F238E27FC236}">
                    <a16:creationId xmlns:a16="http://schemas.microsoft.com/office/drawing/2014/main" id="{84EBD679-6715-4B50-8AE3-0D0C406DE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34">
                <a:extLst>
                  <a:ext uri="{FF2B5EF4-FFF2-40B4-BE49-F238E27FC236}">
                    <a16:creationId xmlns:a16="http://schemas.microsoft.com/office/drawing/2014/main" id="{8B3B2306-8C1E-4D7D-B13C-71A24B438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35">
                <a:extLst>
                  <a:ext uri="{FF2B5EF4-FFF2-40B4-BE49-F238E27FC236}">
                    <a16:creationId xmlns:a16="http://schemas.microsoft.com/office/drawing/2014/main" id="{FED9E5A0-B729-4D64-BD7C-B78C7DDA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36">
                <a:extLst>
                  <a:ext uri="{FF2B5EF4-FFF2-40B4-BE49-F238E27FC236}">
                    <a16:creationId xmlns:a16="http://schemas.microsoft.com/office/drawing/2014/main" id="{BB005B2B-77BE-4A5B-B8C7-66BB02A00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37">
                <a:extLst>
                  <a:ext uri="{FF2B5EF4-FFF2-40B4-BE49-F238E27FC236}">
                    <a16:creationId xmlns:a16="http://schemas.microsoft.com/office/drawing/2014/main" id="{9100BBC5-513C-422F-848E-819F10414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38">
                <a:extLst>
                  <a:ext uri="{FF2B5EF4-FFF2-40B4-BE49-F238E27FC236}">
                    <a16:creationId xmlns:a16="http://schemas.microsoft.com/office/drawing/2014/main" id="{8211063B-3482-4392-BC1E-18303553E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39">
                <a:extLst>
                  <a:ext uri="{FF2B5EF4-FFF2-40B4-BE49-F238E27FC236}">
                    <a16:creationId xmlns:a16="http://schemas.microsoft.com/office/drawing/2014/main" id="{9CFE7D55-3B1B-48E2-A90E-A9F6C42F3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40">
                <a:extLst>
                  <a:ext uri="{FF2B5EF4-FFF2-40B4-BE49-F238E27FC236}">
                    <a16:creationId xmlns:a16="http://schemas.microsoft.com/office/drawing/2014/main" id="{53768B75-2E19-470B-A88F-F45066AE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41">
                <a:extLst>
                  <a:ext uri="{FF2B5EF4-FFF2-40B4-BE49-F238E27FC236}">
                    <a16:creationId xmlns:a16="http://schemas.microsoft.com/office/drawing/2014/main" id="{F0553E37-7DC3-4D76-9FFE-990ACF58A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42">
                <a:extLst>
                  <a:ext uri="{FF2B5EF4-FFF2-40B4-BE49-F238E27FC236}">
                    <a16:creationId xmlns:a16="http://schemas.microsoft.com/office/drawing/2014/main" id="{176A6571-794C-4A06-B839-5D8553BC3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43">
                <a:extLst>
                  <a:ext uri="{FF2B5EF4-FFF2-40B4-BE49-F238E27FC236}">
                    <a16:creationId xmlns:a16="http://schemas.microsoft.com/office/drawing/2014/main" id="{7D3181B9-AED7-404F-9AB6-ADF5BB07D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44">
                <a:extLst>
                  <a:ext uri="{FF2B5EF4-FFF2-40B4-BE49-F238E27FC236}">
                    <a16:creationId xmlns:a16="http://schemas.microsoft.com/office/drawing/2014/main" id="{D4135E0C-7DFB-4D0B-BFFF-F22DCFB22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45">
                <a:extLst>
                  <a:ext uri="{FF2B5EF4-FFF2-40B4-BE49-F238E27FC236}">
                    <a16:creationId xmlns:a16="http://schemas.microsoft.com/office/drawing/2014/main" id="{553C33B4-E549-4F50-BFE1-E3EDC9F26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46">
                <a:extLst>
                  <a:ext uri="{FF2B5EF4-FFF2-40B4-BE49-F238E27FC236}">
                    <a16:creationId xmlns:a16="http://schemas.microsoft.com/office/drawing/2014/main" id="{65A8679A-5AC9-4656-8932-65FFF78B0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47">
                <a:extLst>
                  <a:ext uri="{FF2B5EF4-FFF2-40B4-BE49-F238E27FC236}">
                    <a16:creationId xmlns:a16="http://schemas.microsoft.com/office/drawing/2014/main" id="{844F8E74-8371-4540-AAB9-48579F872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0EA0B7BF-DB84-42EF-8AC3-3CF8F7342EE4}"/>
                </a:ext>
              </a:extLst>
            </p:cNvPr>
            <p:cNvGrpSpPr/>
            <p:nvPr/>
          </p:nvGrpSpPr>
          <p:grpSpPr>
            <a:xfrm>
              <a:off x="1461077" y="348970"/>
              <a:ext cx="2872383" cy="806134"/>
              <a:chOff x="2824042" y="1876658"/>
              <a:chExt cx="2872383" cy="806134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8322CCC9-E231-4392-B88A-B1126F5454F1}"/>
                  </a:ext>
                </a:extLst>
              </p:cNvPr>
              <p:cNvSpPr txBox="1"/>
              <p:nvPr/>
            </p:nvSpPr>
            <p:spPr>
              <a:xfrm>
                <a:off x="2824042" y="2159572"/>
                <a:ext cx="28723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AAB649B1-B956-4811-98EF-ECB43DC91A99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02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4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<a:extLst>
              <a:ext uri="{FF2B5EF4-FFF2-40B4-BE49-F238E27FC236}">
                <a16:creationId xmlns:a16="http://schemas.microsoft.com/office/drawing/2014/main" id="{60AA9350-4B16-4E70-B10A-A2D0C81DCFC6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5470579"/>
            <a:ext cx="5012487" cy="1387421"/>
          </a:xfrm>
          <a:custGeom>
            <a:avLst/>
            <a:gdLst>
              <a:gd name="T0" fmla="*/ 93 w 3149"/>
              <a:gd name="T1" fmla="*/ 872 h 872"/>
              <a:gd name="T2" fmla="*/ 0 w 3149"/>
              <a:gd name="T3" fmla="*/ 627 h 872"/>
              <a:gd name="T4" fmla="*/ 364 w 3149"/>
              <a:gd name="T5" fmla="*/ 261 h 872"/>
              <a:gd name="T6" fmla="*/ 670 w 3149"/>
              <a:gd name="T7" fmla="*/ 426 h 872"/>
              <a:gd name="T8" fmla="*/ 541 w 3149"/>
              <a:gd name="T9" fmla="*/ 611 h 872"/>
              <a:gd name="T10" fmla="*/ 1269 w 3149"/>
              <a:gd name="T11" fmla="*/ 619 h 872"/>
              <a:gd name="T12" fmla="*/ 1455 w 3149"/>
              <a:gd name="T13" fmla="*/ 650 h 872"/>
              <a:gd name="T14" fmla="*/ 1756 w 3149"/>
              <a:gd name="T15" fmla="*/ 492 h 872"/>
              <a:gd name="T16" fmla="*/ 1855 w 3149"/>
              <a:gd name="T17" fmla="*/ 597 h 872"/>
              <a:gd name="T18" fmla="*/ 2197 w 3149"/>
              <a:gd name="T19" fmla="*/ 328 h 872"/>
              <a:gd name="T20" fmla="*/ 2123 w 3149"/>
              <a:gd name="T21" fmla="*/ 210 h 872"/>
              <a:gd name="T22" fmla="*/ 2528 w 3149"/>
              <a:gd name="T23" fmla="*/ 211 h 872"/>
              <a:gd name="T24" fmla="*/ 2530 w 3149"/>
              <a:gd name="T25" fmla="*/ 214 h 872"/>
              <a:gd name="T26" fmla="*/ 2407 w 3149"/>
              <a:gd name="T27" fmla="*/ 262 h 872"/>
              <a:gd name="T28" fmla="*/ 2835 w 3149"/>
              <a:gd name="T29" fmla="*/ 752 h 872"/>
              <a:gd name="T30" fmla="*/ 3149 w 3149"/>
              <a:gd name="T31" fmla="*/ 872 h 872"/>
              <a:gd name="T32" fmla="*/ 93 w 3149"/>
              <a:gd name="T33" fmla="*/ 872 h 872"/>
              <a:gd name="T34" fmla="*/ 2450 w 3149"/>
              <a:gd name="T35" fmla="*/ 736 h 872"/>
              <a:gd name="T36" fmla="*/ 2122 w 3149"/>
              <a:gd name="T37" fmla="*/ 541 h 872"/>
              <a:gd name="T38" fmla="*/ 2123 w 3149"/>
              <a:gd name="T39" fmla="*/ 535 h 872"/>
              <a:gd name="T40" fmla="*/ 2119 w 3149"/>
              <a:gd name="T41" fmla="*/ 541 h 872"/>
              <a:gd name="T42" fmla="*/ 2008 w 3149"/>
              <a:gd name="T43" fmla="*/ 569 h 872"/>
              <a:gd name="T44" fmla="*/ 1888 w 3149"/>
              <a:gd name="T45" fmla="*/ 662 h 872"/>
              <a:gd name="T46" fmla="*/ 1992 w 3149"/>
              <a:gd name="T47" fmla="*/ 594 h 872"/>
              <a:gd name="T48" fmla="*/ 2451 w 3149"/>
              <a:gd name="T49" fmla="*/ 739 h 872"/>
              <a:gd name="T50" fmla="*/ 2450 w 3149"/>
              <a:gd name="T51" fmla="*/ 736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49" h="872">
                <a:moveTo>
                  <a:pt x="93" y="872"/>
                </a:moveTo>
                <a:cubicBezTo>
                  <a:pt x="35" y="821"/>
                  <a:pt x="0" y="720"/>
                  <a:pt x="0" y="627"/>
                </a:cubicBezTo>
                <a:cubicBezTo>
                  <a:pt x="0" y="425"/>
                  <a:pt x="163" y="261"/>
                  <a:pt x="364" y="261"/>
                </a:cubicBezTo>
                <a:cubicBezTo>
                  <a:pt x="493" y="261"/>
                  <a:pt x="605" y="326"/>
                  <a:pt x="670" y="426"/>
                </a:cubicBezTo>
                <a:cubicBezTo>
                  <a:pt x="613" y="475"/>
                  <a:pt x="567" y="537"/>
                  <a:pt x="541" y="611"/>
                </a:cubicBezTo>
                <a:cubicBezTo>
                  <a:pt x="718" y="331"/>
                  <a:pt x="1098" y="335"/>
                  <a:pt x="1269" y="619"/>
                </a:cubicBezTo>
                <a:cubicBezTo>
                  <a:pt x="1334" y="617"/>
                  <a:pt x="1397" y="628"/>
                  <a:pt x="1455" y="650"/>
                </a:cubicBezTo>
                <a:cubicBezTo>
                  <a:pt x="1525" y="551"/>
                  <a:pt x="1638" y="494"/>
                  <a:pt x="1756" y="492"/>
                </a:cubicBezTo>
                <a:cubicBezTo>
                  <a:pt x="1778" y="538"/>
                  <a:pt x="1813" y="574"/>
                  <a:pt x="1855" y="597"/>
                </a:cubicBezTo>
                <a:cubicBezTo>
                  <a:pt x="1576" y="368"/>
                  <a:pt x="2037" y="0"/>
                  <a:pt x="2197" y="328"/>
                </a:cubicBezTo>
                <a:cubicBezTo>
                  <a:pt x="2184" y="279"/>
                  <a:pt x="2158" y="240"/>
                  <a:pt x="2123" y="210"/>
                </a:cubicBezTo>
                <a:cubicBezTo>
                  <a:pt x="2201" y="38"/>
                  <a:pt x="2449" y="35"/>
                  <a:pt x="2528" y="211"/>
                </a:cubicBezTo>
                <a:cubicBezTo>
                  <a:pt x="2529" y="212"/>
                  <a:pt x="2529" y="213"/>
                  <a:pt x="2530" y="214"/>
                </a:cubicBezTo>
                <a:cubicBezTo>
                  <a:pt x="2488" y="222"/>
                  <a:pt x="2447" y="238"/>
                  <a:pt x="2407" y="262"/>
                </a:cubicBezTo>
                <a:cubicBezTo>
                  <a:pt x="2707" y="142"/>
                  <a:pt x="2993" y="469"/>
                  <a:pt x="2835" y="752"/>
                </a:cubicBezTo>
                <a:cubicBezTo>
                  <a:pt x="2953" y="734"/>
                  <a:pt x="3072" y="771"/>
                  <a:pt x="3149" y="872"/>
                </a:cubicBezTo>
                <a:cubicBezTo>
                  <a:pt x="1774" y="872"/>
                  <a:pt x="1469" y="872"/>
                  <a:pt x="93" y="872"/>
                </a:cubicBezTo>
                <a:close/>
                <a:moveTo>
                  <a:pt x="2450" y="736"/>
                </a:moveTo>
                <a:cubicBezTo>
                  <a:pt x="2390" y="605"/>
                  <a:pt x="2257" y="531"/>
                  <a:pt x="2122" y="541"/>
                </a:cubicBezTo>
                <a:cubicBezTo>
                  <a:pt x="2122" y="539"/>
                  <a:pt x="2122" y="537"/>
                  <a:pt x="2123" y="535"/>
                </a:cubicBezTo>
                <a:cubicBezTo>
                  <a:pt x="2121" y="537"/>
                  <a:pt x="2120" y="539"/>
                  <a:pt x="2119" y="541"/>
                </a:cubicBezTo>
                <a:cubicBezTo>
                  <a:pt x="2082" y="544"/>
                  <a:pt x="2044" y="553"/>
                  <a:pt x="2008" y="569"/>
                </a:cubicBezTo>
                <a:cubicBezTo>
                  <a:pt x="1960" y="591"/>
                  <a:pt x="1919" y="623"/>
                  <a:pt x="1888" y="662"/>
                </a:cubicBezTo>
                <a:cubicBezTo>
                  <a:pt x="1917" y="634"/>
                  <a:pt x="1952" y="611"/>
                  <a:pt x="1992" y="594"/>
                </a:cubicBezTo>
                <a:cubicBezTo>
                  <a:pt x="2163" y="522"/>
                  <a:pt x="2362" y="587"/>
                  <a:pt x="2451" y="739"/>
                </a:cubicBezTo>
                <a:cubicBezTo>
                  <a:pt x="2450" y="738"/>
                  <a:pt x="2450" y="737"/>
                  <a:pt x="2450" y="7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85" name="Group 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<a:extLst>
              <a:ext uri="{FF2B5EF4-FFF2-40B4-BE49-F238E27FC236}">
                <a16:creationId xmlns:a16="http://schemas.microsoft.com/office/drawing/2014/main" id="{9226675D-7411-4027-A5BA-0B317FCA1599}"/>
              </a:ext>
            </a:extLst>
          </p:cNvPr>
          <p:cNvGrpSpPr/>
          <p:nvPr/>
        </p:nvGrpSpPr>
        <p:grpSpPr>
          <a:xfrm>
            <a:off x="6862076" y="2047221"/>
            <a:ext cx="3826983" cy="3776104"/>
            <a:chOff x="6495355" y="2782971"/>
            <a:chExt cx="3176539" cy="3134308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C436BB82-2C79-452F-A6C6-B32A99DC2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27" y="4529762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EC399F93-A7D2-4F13-931F-D451AA6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699" y="4612388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7064C853-19E6-4092-8ED9-993B64EF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685" y="4695015"/>
              <a:ext cx="553905" cy="555129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339C0931-03DC-417D-B381-340071132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5314" y="4852312"/>
              <a:ext cx="384367" cy="386816"/>
            </a:xfrm>
            <a:custGeom>
              <a:avLst/>
              <a:gdLst>
                <a:gd name="T0" fmla="*/ 37 w 266"/>
                <a:gd name="T1" fmla="*/ 0 h 267"/>
                <a:gd name="T2" fmla="*/ 266 w 266"/>
                <a:gd name="T3" fmla="*/ 229 h 267"/>
                <a:gd name="T4" fmla="*/ 89 w 266"/>
                <a:gd name="T5" fmla="*/ 177 h 267"/>
                <a:gd name="T6" fmla="*/ 37 w 266"/>
                <a:gd name="T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267">
                  <a:moveTo>
                    <a:pt x="37" y="0"/>
                  </a:moveTo>
                  <a:cubicBezTo>
                    <a:pt x="266" y="229"/>
                    <a:pt x="266" y="229"/>
                    <a:pt x="266" y="229"/>
                  </a:cubicBezTo>
                  <a:cubicBezTo>
                    <a:pt x="228" y="267"/>
                    <a:pt x="142" y="231"/>
                    <a:pt x="89" y="177"/>
                  </a:cubicBezTo>
                  <a:cubicBezTo>
                    <a:pt x="35" y="124"/>
                    <a:pt x="0" y="38"/>
                    <a:pt x="37" y="0"/>
                  </a:cubicBez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9B134E26-1E82-4DED-8474-F7A838481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606" y="3260370"/>
              <a:ext cx="1820237" cy="1683138"/>
            </a:xfrm>
            <a:custGeom>
              <a:avLst/>
              <a:gdLst>
                <a:gd name="T0" fmla="*/ 705 w 1258"/>
                <a:gd name="T1" fmla="*/ 0 h 1163"/>
                <a:gd name="T2" fmla="*/ 1024 w 1258"/>
                <a:gd name="T3" fmla="*/ 116 h 1163"/>
                <a:gd name="T4" fmla="*/ 1146 w 1258"/>
                <a:gd name="T5" fmla="*/ 639 h 1163"/>
                <a:gd name="T6" fmla="*/ 913 w 1258"/>
                <a:gd name="T7" fmla="*/ 871 h 1163"/>
                <a:gd name="T8" fmla="*/ 619 w 1258"/>
                <a:gd name="T9" fmla="*/ 982 h 1163"/>
                <a:gd name="T10" fmla="*/ 393 w 1258"/>
                <a:gd name="T11" fmla="*/ 1092 h 1163"/>
                <a:gd name="T12" fmla="*/ 276 w 1258"/>
                <a:gd name="T13" fmla="*/ 1130 h 1163"/>
                <a:gd name="T14" fmla="*/ 43 w 1258"/>
                <a:gd name="T15" fmla="*/ 897 h 1163"/>
                <a:gd name="T16" fmla="*/ 63 w 1258"/>
                <a:gd name="T17" fmla="*/ 792 h 1163"/>
                <a:gd name="T18" fmla="*/ 198 w 1258"/>
                <a:gd name="T19" fmla="*/ 507 h 1163"/>
                <a:gd name="T20" fmla="*/ 361 w 1258"/>
                <a:gd name="T21" fmla="*/ 164 h 1163"/>
                <a:gd name="T22" fmla="*/ 705 w 1258"/>
                <a:gd name="T23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8" h="1163">
                  <a:moveTo>
                    <a:pt x="705" y="0"/>
                  </a:moveTo>
                  <a:cubicBezTo>
                    <a:pt x="705" y="0"/>
                    <a:pt x="890" y="1"/>
                    <a:pt x="1024" y="116"/>
                  </a:cubicBezTo>
                  <a:cubicBezTo>
                    <a:pt x="1024" y="116"/>
                    <a:pt x="1258" y="305"/>
                    <a:pt x="1146" y="639"/>
                  </a:cubicBezTo>
                  <a:cubicBezTo>
                    <a:pt x="1146" y="639"/>
                    <a:pt x="1012" y="816"/>
                    <a:pt x="913" y="871"/>
                  </a:cubicBezTo>
                  <a:cubicBezTo>
                    <a:pt x="913" y="871"/>
                    <a:pt x="636" y="963"/>
                    <a:pt x="619" y="982"/>
                  </a:cubicBezTo>
                  <a:cubicBezTo>
                    <a:pt x="393" y="1092"/>
                    <a:pt x="393" y="1092"/>
                    <a:pt x="393" y="1092"/>
                  </a:cubicBezTo>
                  <a:cubicBezTo>
                    <a:pt x="393" y="1092"/>
                    <a:pt x="308" y="1163"/>
                    <a:pt x="276" y="1130"/>
                  </a:cubicBezTo>
                  <a:cubicBezTo>
                    <a:pt x="43" y="897"/>
                    <a:pt x="43" y="897"/>
                    <a:pt x="43" y="897"/>
                  </a:cubicBezTo>
                  <a:cubicBezTo>
                    <a:pt x="43" y="897"/>
                    <a:pt x="0" y="855"/>
                    <a:pt x="63" y="792"/>
                  </a:cubicBezTo>
                  <a:cubicBezTo>
                    <a:pt x="63" y="792"/>
                    <a:pt x="182" y="580"/>
                    <a:pt x="198" y="507"/>
                  </a:cubicBezTo>
                  <a:cubicBezTo>
                    <a:pt x="198" y="507"/>
                    <a:pt x="301" y="224"/>
                    <a:pt x="361" y="164"/>
                  </a:cubicBezTo>
                  <a:cubicBezTo>
                    <a:pt x="361" y="164"/>
                    <a:pt x="436" y="14"/>
                    <a:pt x="705" y="0"/>
                  </a:cubicBez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051C6573-BF82-4584-8A93-760DED2A1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6828" y="3945254"/>
              <a:ext cx="992745" cy="917463"/>
            </a:xfrm>
            <a:custGeom>
              <a:avLst/>
              <a:gdLst>
                <a:gd name="T0" fmla="*/ 17 w 686"/>
                <a:gd name="T1" fmla="*/ 411 h 634"/>
                <a:gd name="T2" fmla="*/ 147 w 686"/>
                <a:gd name="T3" fmla="*/ 354 h 634"/>
                <a:gd name="T4" fmla="*/ 332 w 686"/>
                <a:gd name="T5" fmla="*/ 247 h 634"/>
                <a:gd name="T6" fmla="*/ 473 w 686"/>
                <a:gd name="T7" fmla="*/ 123 h 634"/>
                <a:gd name="T8" fmla="*/ 496 w 686"/>
                <a:gd name="T9" fmla="*/ 66 h 634"/>
                <a:gd name="T10" fmla="*/ 465 w 686"/>
                <a:gd name="T11" fmla="*/ 8 h 634"/>
                <a:gd name="T12" fmla="*/ 401 w 686"/>
                <a:gd name="T13" fmla="*/ 42 h 634"/>
                <a:gd name="T14" fmla="*/ 378 w 686"/>
                <a:gd name="T15" fmla="*/ 133 h 634"/>
                <a:gd name="T16" fmla="*/ 431 w 686"/>
                <a:gd name="T17" fmla="*/ 211 h 634"/>
                <a:gd name="T18" fmla="*/ 521 w 686"/>
                <a:gd name="T19" fmla="*/ 245 h 634"/>
                <a:gd name="T20" fmla="*/ 598 w 686"/>
                <a:gd name="T21" fmla="*/ 189 h 634"/>
                <a:gd name="T22" fmla="*/ 583 w 686"/>
                <a:gd name="T23" fmla="*/ 124 h 634"/>
                <a:gd name="T24" fmla="*/ 517 w 686"/>
                <a:gd name="T25" fmla="*/ 142 h 634"/>
                <a:gd name="T26" fmla="*/ 474 w 686"/>
                <a:gd name="T27" fmla="*/ 257 h 634"/>
                <a:gd name="T28" fmla="*/ 517 w 686"/>
                <a:gd name="T29" fmla="*/ 323 h 634"/>
                <a:gd name="T30" fmla="*/ 614 w 686"/>
                <a:gd name="T31" fmla="*/ 311 h 634"/>
                <a:gd name="T32" fmla="*/ 679 w 686"/>
                <a:gd name="T33" fmla="*/ 243 h 634"/>
                <a:gd name="T34" fmla="*/ 615 w 686"/>
                <a:gd name="T35" fmla="*/ 235 h 634"/>
                <a:gd name="T36" fmla="*/ 504 w 686"/>
                <a:gd name="T37" fmla="*/ 302 h 634"/>
                <a:gd name="T38" fmla="*/ 398 w 686"/>
                <a:gd name="T39" fmla="*/ 402 h 634"/>
                <a:gd name="T40" fmla="*/ 202 w 686"/>
                <a:gd name="T41" fmla="*/ 628 h 634"/>
                <a:gd name="T42" fmla="*/ 224 w 686"/>
                <a:gd name="T43" fmla="*/ 627 h 634"/>
                <a:gd name="T44" fmla="*/ 438 w 686"/>
                <a:gd name="T45" fmla="*/ 382 h 634"/>
                <a:gd name="T46" fmla="*/ 567 w 686"/>
                <a:gd name="T47" fmla="*/ 271 h 634"/>
                <a:gd name="T48" fmla="*/ 636 w 686"/>
                <a:gd name="T49" fmla="*/ 241 h 634"/>
                <a:gd name="T50" fmla="*/ 649 w 686"/>
                <a:gd name="T51" fmla="*/ 268 h 634"/>
                <a:gd name="T52" fmla="*/ 519 w 686"/>
                <a:gd name="T53" fmla="*/ 301 h 634"/>
                <a:gd name="T54" fmla="*/ 511 w 686"/>
                <a:gd name="T55" fmla="*/ 187 h 634"/>
                <a:gd name="T56" fmla="*/ 550 w 686"/>
                <a:gd name="T57" fmla="*/ 132 h 634"/>
                <a:gd name="T58" fmla="*/ 577 w 686"/>
                <a:gd name="T59" fmla="*/ 151 h 634"/>
                <a:gd name="T60" fmla="*/ 524 w 686"/>
                <a:gd name="T61" fmla="*/ 234 h 634"/>
                <a:gd name="T62" fmla="*/ 429 w 686"/>
                <a:gd name="T63" fmla="*/ 177 h 634"/>
                <a:gd name="T64" fmla="*/ 404 w 686"/>
                <a:gd name="T65" fmla="*/ 86 h 634"/>
                <a:gd name="T66" fmla="*/ 425 w 686"/>
                <a:gd name="T67" fmla="*/ 38 h 634"/>
                <a:gd name="T68" fmla="*/ 441 w 686"/>
                <a:gd name="T69" fmla="*/ 21 h 634"/>
                <a:gd name="T70" fmla="*/ 458 w 686"/>
                <a:gd name="T71" fmla="*/ 28 h 634"/>
                <a:gd name="T72" fmla="*/ 467 w 686"/>
                <a:gd name="T73" fmla="*/ 94 h 634"/>
                <a:gd name="T74" fmla="*/ 348 w 686"/>
                <a:gd name="T75" fmla="*/ 220 h 634"/>
                <a:gd name="T76" fmla="*/ 162 w 686"/>
                <a:gd name="T77" fmla="*/ 334 h 634"/>
                <a:gd name="T78" fmla="*/ 14 w 686"/>
                <a:gd name="T79" fmla="*/ 401 h 634"/>
                <a:gd name="T80" fmla="*/ 17 w 686"/>
                <a:gd name="T81" fmla="*/ 4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634">
                  <a:moveTo>
                    <a:pt x="17" y="411"/>
                  </a:moveTo>
                  <a:cubicBezTo>
                    <a:pt x="62" y="396"/>
                    <a:pt x="105" y="375"/>
                    <a:pt x="147" y="354"/>
                  </a:cubicBezTo>
                  <a:cubicBezTo>
                    <a:pt x="211" y="322"/>
                    <a:pt x="273" y="287"/>
                    <a:pt x="332" y="247"/>
                  </a:cubicBezTo>
                  <a:cubicBezTo>
                    <a:pt x="383" y="213"/>
                    <a:pt x="437" y="174"/>
                    <a:pt x="473" y="123"/>
                  </a:cubicBezTo>
                  <a:cubicBezTo>
                    <a:pt x="485" y="107"/>
                    <a:pt x="495" y="87"/>
                    <a:pt x="496" y="66"/>
                  </a:cubicBezTo>
                  <a:cubicBezTo>
                    <a:pt x="497" y="45"/>
                    <a:pt x="487" y="16"/>
                    <a:pt x="465" y="8"/>
                  </a:cubicBezTo>
                  <a:cubicBezTo>
                    <a:pt x="439" y="0"/>
                    <a:pt x="414" y="23"/>
                    <a:pt x="401" y="42"/>
                  </a:cubicBezTo>
                  <a:cubicBezTo>
                    <a:pt x="383" y="68"/>
                    <a:pt x="373" y="102"/>
                    <a:pt x="378" y="133"/>
                  </a:cubicBezTo>
                  <a:cubicBezTo>
                    <a:pt x="383" y="164"/>
                    <a:pt x="409" y="192"/>
                    <a:pt x="431" y="211"/>
                  </a:cubicBezTo>
                  <a:cubicBezTo>
                    <a:pt x="455" y="232"/>
                    <a:pt x="488" y="248"/>
                    <a:pt x="521" y="245"/>
                  </a:cubicBezTo>
                  <a:cubicBezTo>
                    <a:pt x="555" y="241"/>
                    <a:pt x="584" y="220"/>
                    <a:pt x="598" y="189"/>
                  </a:cubicBezTo>
                  <a:cubicBezTo>
                    <a:pt x="608" y="168"/>
                    <a:pt x="606" y="136"/>
                    <a:pt x="583" y="124"/>
                  </a:cubicBezTo>
                  <a:cubicBezTo>
                    <a:pt x="561" y="112"/>
                    <a:pt x="533" y="126"/>
                    <a:pt x="517" y="142"/>
                  </a:cubicBezTo>
                  <a:cubicBezTo>
                    <a:pt x="488" y="169"/>
                    <a:pt x="472" y="218"/>
                    <a:pt x="474" y="257"/>
                  </a:cubicBezTo>
                  <a:cubicBezTo>
                    <a:pt x="475" y="286"/>
                    <a:pt x="491" y="311"/>
                    <a:pt x="517" y="323"/>
                  </a:cubicBezTo>
                  <a:cubicBezTo>
                    <a:pt x="547" y="337"/>
                    <a:pt x="585" y="325"/>
                    <a:pt x="614" y="311"/>
                  </a:cubicBezTo>
                  <a:cubicBezTo>
                    <a:pt x="634" y="301"/>
                    <a:pt x="686" y="273"/>
                    <a:pt x="679" y="243"/>
                  </a:cubicBezTo>
                  <a:cubicBezTo>
                    <a:pt x="674" y="220"/>
                    <a:pt x="628" y="231"/>
                    <a:pt x="615" y="235"/>
                  </a:cubicBezTo>
                  <a:cubicBezTo>
                    <a:pt x="573" y="246"/>
                    <a:pt x="537" y="276"/>
                    <a:pt x="504" y="302"/>
                  </a:cubicBezTo>
                  <a:cubicBezTo>
                    <a:pt x="466" y="332"/>
                    <a:pt x="431" y="366"/>
                    <a:pt x="398" y="402"/>
                  </a:cubicBezTo>
                  <a:cubicBezTo>
                    <a:pt x="330" y="475"/>
                    <a:pt x="270" y="555"/>
                    <a:pt x="202" y="628"/>
                  </a:cubicBezTo>
                  <a:cubicBezTo>
                    <a:pt x="196" y="634"/>
                    <a:pt x="220" y="632"/>
                    <a:pt x="224" y="627"/>
                  </a:cubicBezTo>
                  <a:cubicBezTo>
                    <a:pt x="298" y="548"/>
                    <a:pt x="363" y="460"/>
                    <a:pt x="438" y="382"/>
                  </a:cubicBezTo>
                  <a:cubicBezTo>
                    <a:pt x="477" y="341"/>
                    <a:pt x="520" y="303"/>
                    <a:pt x="567" y="271"/>
                  </a:cubicBezTo>
                  <a:cubicBezTo>
                    <a:pt x="588" y="257"/>
                    <a:pt x="611" y="242"/>
                    <a:pt x="636" y="241"/>
                  </a:cubicBezTo>
                  <a:cubicBezTo>
                    <a:pt x="656" y="240"/>
                    <a:pt x="659" y="255"/>
                    <a:pt x="649" y="268"/>
                  </a:cubicBezTo>
                  <a:cubicBezTo>
                    <a:pt x="622" y="306"/>
                    <a:pt x="557" y="336"/>
                    <a:pt x="519" y="301"/>
                  </a:cubicBezTo>
                  <a:cubicBezTo>
                    <a:pt x="488" y="272"/>
                    <a:pt x="496" y="222"/>
                    <a:pt x="511" y="187"/>
                  </a:cubicBezTo>
                  <a:cubicBezTo>
                    <a:pt x="519" y="167"/>
                    <a:pt x="530" y="144"/>
                    <a:pt x="550" y="132"/>
                  </a:cubicBezTo>
                  <a:cubicBezTo>
                    <a:pt x="562" y="126"/>
                    <a:pt x="573" y="143"/>
                    <a:pt x="577" y="151"/>
                  </a:cubicBezTo>
                  <a:cubicBezTo>
                    <a:pt x="590" y="185"/>
                    <a:pt x="559" y="232"/>
                    <a:pt x="524" y="234"/>
                  </a:cubicBezTo>
                  <a:cubicBezTo>
                    <a:pt x="487" y="236"/>
                    <a:pt x="451" y="204"/>
                    <a:pt x="429" y="177"/>
                  </a:cubicBezTo>
                  <a:cubicBezTo>
                    <a:pt x="407" y="150"/>
                    <a:pt x="396" y="121"/>
                    <a:pt x="404" y="86"/>
                  </a:cubicBezTo>
                  <a:cubicBezTo>
                    <a:pt x="408" y="69"/>
                    <a:pt x="415" y="52"/>
                    <a:pt x="425" y="38"/>
                  </a:cubicBezTo>
                  <a:cubicBezTo>
                    <a:pt x="430" y="31"/>
                    <a:pt x="435" y="26"/>
                    <a:pt x="441" y="21"/>
                  </a:cubicBezTo>
                  <a:cubicBezTo>
                    <a:pt x="448" y="16"/>
                    <a:pt x="454" y="24"/>
                    <a:pt x="458" y="28"/>
                  </a:cubicBezTo>
                  <a:cubicBezTo>
                    <a:pt x="473" y="47"/>
                    <a:pt x="474" y="73"/>
                    <a:pt x="467" y="94"/>
                  </a:cubicBezTo>
                  <a:cubicBezTo>
                    <a:pt x="448" y="148"/>
                    <a:pt x="392" y="188"/>
                    <a:pt x="348" y="220"/>
                  </a:cubicBezTo>
                  <a:cubicBezTo>
                    <a:pt x="290" y="264"/>
                    <a:pt x="226" y="300"/>
                    <a:pt x="162" y="334"/>
                  </a:cubicBezTo>
                  <a:cubicBezTo>
                    <a:pt x="115" y="359"/>
                    <a:pt x="64" y="385"/>
                    <a:pt x="14" y="401"/>
                  </a:cubicBezTo>
                  <a:cubicBezTo>
                    <a:pt x="0" y="406"/>
                    <a:pt x="3" y="416"/>
                    <a:pt x="17" y="411"/>
                  </a:cubicBez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F60D64CF-2F0B-467D-A815-3455D6E2B4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7469" y="3153261"/>
              <a:ext cx="1801263" cy="1803712"/>
            </a:xfrm>
            <a:custGeom>
              <a:avLst/>
              <a:gdLst>
                <a:gd name="T0" fmla="*/ 1058 w 1245"/>
                <a:gd name="T1" fmla="*/ 187 h 1246"/>
                <a:gd name="T2" fmla="*/ 378 w 1245"/>
                <a:gd name="T3" fmla="*/ 187 h 1246"/>
                <a:gd name="T4" fmla="*/ 254 w 1245"/>
                <a:gd name="T5" fmla="*/ 402 h 1246"/>
                <a:gd name="T6" fmla="*/ 57 w 1245"/>
                <a:gd name="T7" fmla="*/ 838 h 1246"/>
                <a:gd name="T8" fmla="*/ 51 w 1245"/>
                <a:gd name="T9" fmla="*/ 1001 h 1246"/>
                <a:gd name="T10" fmla="*/ 148 w 1245"/>
                <a:gd name="T11" fmla="*/ 1097 h 1246"/>
                <a:gd name="T12" fmla="*/ 244 w 1245"/>
                <a:gd name="T13" fmla="*/ 1194 h 1246"/>
                <a:gd name="T14" fmla="*/ 407 w 1245"/>
                <a:gd name="T15" fmla="*/ 1188 h 1246"/>
                <a:gd name="T16" fmla="*/ 843 w 1245"/>
                <a:gd name="T17" fmla="*/ 991 h 1246"/>
                <a:gd name="T18" fmla="*/ 1058 w 1245"/>
                <a:gd name="T19" fmla="*/ 867 h 1246"/>
                <a:gd name="T20" fmla="*/ 1058 w 1245"/>
                <a:gd name="T21" fmla="*/ 187 h 1246"/>
                <a:gd name="T22" fmla="*/ 831 w 1245"/>
                <a:gd name="T23" fmla="*/ 950 h 1246"/>
                <a:gd name="T24" fmla="*/ 382 w 1245"/>
                <a:gd name="T25" fmla="*/ 1153 h 1246"/>
                <a:gd name="T26" fmla="*/ 314 w 1245"/>
                <a:gd name="T27" fmla="*/ 1189 h 1246"/>
                <a:gd name="T28" fmla="*/ 275 w 1245"/>
                <a:gd name="T29" fmla="*/ 1163 h 1246"/>
                <a:gd name="T30" fmla="*/ 178 w 1245"/>
                <a:gd name="T31" fmla="*/ 1067 h 1246"/>
                <a:gd name="T32" fmla="*/ 82 w 1245"/>
                <a:gd name="T33" fmla="*/ 971 h 1246"/>
                <a:gd name="T34" fmla="*/ 57 w 1245"/>
                <a:gd name="T35" fmla="*/ 931 h 1246"/>
                <a:gd name="T36" fmla="*/ 92 w 1245"/>
                <a:gd name="T37" fmla="*/ 863 h 1246"/>
                <a:gd name="T38" fmla="*/ 296 w 1245"/>
                <a:gd name="T39" fmla="*/ 414 h 1246"/>
                <a:gd name="T40" fmla="*/ 409 w 1245"/>
                <a:gd name="T41" fmla="*/ 218 h 1246"/>
                <a:gd name="T42" fmla="*/ 1027 w 1245"/>
                <a:gd name="T43" fmla="*/ 218 h 1246"/>
                <a:gd name="T44" fmla="*/ 1027 w 1245"/>
                <a:gd name="T45" fmla="*/ 836 h 1246"/>
                <a:gd name="T46" fmla="*/ 831 w 1245"/>
                <a:gd name="T47" fmla="*/ 95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5" h="1246">
                  <a:moveTo>
                    <a:pt x="1058" y="187"/>
                  </a:moveTo>
                  <a:cubicBezTo>
                    <a:pt x="870" y="0"/>
                    <a:pt x="566" y="0"/>
                    <a:pt x="378" y="187"/>
                  </a:cubicBezTo>
                  <a:cubicBezTo>
                    <a:pt x="317" y="249"/>
                    <a:pt x="277" y="324"/>
                    <a:pt x="254" y="402"/>
                  </a:cubicBezTo>
                  <a:cubicBezTo>
                    <a:pt x="187" y="636"/>
                    <a:pt x="125" y="743"/>
                    <a:pt x="57" y="838"/>
                  </a:cubicBezTo>
                  <a:cubicBezTo>
                    <a:pt x="0" y="918"/>
                    <a:pt x="0" y="949"/>
                    <a:pt x="51" y="1001"/>
                  </a:cubicBezTo>
                  <a:cubicBezTo>
                    <a:pt x="73" y="1023"/>
                    <a:pt x="109" y="1059"/>
                    <a:pt x="148" y="1097"/>
                  </a:cubicBezTo>
                  <a:cubicBezTo>
                    <a:pt x="186" y="1136"/>
                    <a:pt x="222" y="1172"/>
                    <a:pt x="244" y="1194"/>
                  </a:cubicBezTo>
                  <a:cubicBezTo>
                    <a:pt x="296" y="1246"/>
                    <a:pt x="328" y="1245"/>
                    <a:pt x="407" y="1188"/>
                  </a:cubicBezTo>
                  <a:cubicBezTo>
                    <a:pt x="503" y="1120"/>
                    <a:pt x="609" y="1058"/>
                    <a:pt x="843" y="991"/>
                  </a:cubicBezTo>
                  <a:cubicBezTo>
                    <a:pt x="921" y="969"/>
                    <a:pt x="996" y="929"/>
                    <a:pt x="1058" y="867"/>
                  </a:cubicBezTo>
                  <a:cubicBezTo>
                    <a:pt x="1245" y="679"/>
                    <a:pt x="1245" y="375"/>
                    <a:pt x="1058" y="187"/>
                  </a:cubicBezTo>
                  <a:close/>
                  <a:moveTo>
                    <a:pt x="831" y="950"/>
                  </a:moveTo>
                  <a:cubicBezTo>
                    <a:pt x="604" y="1015"/>
                    <a:pt x="491" y="1076"/>
                    <a:pt x="382" y="1153"/>
                  </a:cubicBezTo>
                  <a:cubicBezTo>
                    <a:pt x="370" y="1162"/>
                    <a:pt x="333" y="1188"/>
                    <a:pt x="314" y="1189"/>
                  </a:cubicBezTo>
                  <a:cubicBezTo>
                    <a:pt x="307" y="1189"/>
                    <a:pt x="297" y="1186"/>
                    <a:pt x="275" y="1163"/>
                  </a:cubicBezTo>
                  <a:cubicBezTo>
                    <a:pt x="178" y="1067"/>
                    <a:pt x="178" y="1067"/>
                    <a:pt x="178" y="1067"/>
                  </a:cubicBezTo>
                  <a:cubicBezTo>
                    <a:pt x="82" y="971"/>
                    <a:pt x="82" y="971"/>
                    <a:pt x="82" y="971"/>
                  </a:cubicBezTo>
                  <a:cubicBezTo>
                    <a:pt x="59" y="948"/>
                    <a:pt x="56" y="938"/>
                    <a:pt x="57" y="931"/>
                  </a:cubicBezTo>
                  <a:cubicBezTo>
                    <a:pt x="57" y="912"/>
                    <a:pt x="83" y="875"/>
                    <a:pt x="92" y="863"/>
                  </a:cubicBezTo>
                  <a:cubicBezTo>
                    <a:pt x="169" y="755"/>
                    <a:pt x="231" y="642"/>
                    <a:pt x="296" y="414"/>
                  </a:cubicBezTo>
                  <a:cubicBezTo>
                    <a:pt x="318" y="337"/>
                    <a:pt x="356" y="271"/>
                    <a:pt x="409" y="218"/>
                  </a:cubicBezTo>
                  <a:cubicBezTo>
                    <a:pt x="579" y="48"/>
                    <a:pt x="857" y="48"/>
                    <a:pt x="1027" y="218"/>
                  </a:cubicBezTo>
                  <a:cubicBezTo>
                    <a:pt x="1198" y="388"/>
                    <a:pt x="1198" y="666"/>
                    <a:pt x="1027" y="836"/>
                  </a:cubicBezTo>
                  <a:cubicBezTo>
                    <a:pt x="974" y="889"/>
                    <a:pt x="908" y="927"/>
                    <a:pt x="831" y="9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95FD30BE-1EE0-49D6-8A46-DC6C30CB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5355" y="5085503"/>
              <a:ext cx="943169" cy="831776"/>
            </a:xfrm>
            <a:custGeom>
              <a:avLst/>
              <a:gdLst>
                <a:gd name="T0" fmla="*/ 306 w 652"/>
                <a:gd name="T1" fmla="*/ 547 h 575"/>
                <a:gd name="T2" fmla="*/ 293 w 652"/>
                <a:gd name="T3" fmla="*/ 547 h 575"/>
                <a:gd name="T4" fmla="*/ 287 w 652"/>
                <a:gd name="T5" fmla="*/ 535 h 575"/>
                <a:gd name="T6" fmla="*/ 309 w 652"/>
                <a:gd name="T7" fmla="*/ 433 h 575"/>
                <a:gd name="T8" fmla="*/ 13 w 652"/>
                <a:gd name="T9" fmla="*/ 575 h 575"/>
                <a:gd name="T10" fmla="*/ 13 w 652"/>
                <a:gd name="T11" fmla="*/ 575 h 575"/>
                <a:gd name="T12" fmla="*/ 2 w 652"/>
                <a:gd name="T13" fmla="*/ 569 h 575"/>
                <a:gd name="T14" fmla="*/ 2 w 652"/>
                <a:gd name="T15" fmla="*/ 556 h 575"/>
                <a:gd name="T16" fmla="*/ 172 w 652"/>
                <a:gd name="T17" fmla="*/ 335 h 575"/>
                <a:gd name="T18" fmla="*/ 67 w 652"/>
                <a:gd name="T19" fmla="*/ 367 h 575"/>
                <a:gd name="T20" fmla="*/ 54 w 652"/>
                <a:gd name="T21" fmla="*/ 362 h 575"/>
                <a:gd name="T22" fmla="*/ 53 w 652"/>
                <a:gd name="T23" fmla="*/ 348 h 575"/>
                <a:gd name="T24" fmla="*/ 453 w 652"/>
                <a:gd name="T25" fmla="*/ 0 h 575"/>
                <a:gd name="T26" fmla="*/ 464 w 652"/>
                <a:gd name="T27" fmla="*/ 4 h 575"/>
                <a:gd name="T28" fmla="*/ 482 w 652"/>
                <a:gd name="T29" fmla="*/ 22 h 575"/>
                <a:gd name="T30" fmla="*/ 383 w 652"/>
                <a:gd name="T31" fmla="*/ 135 h 575"/>
                <a:gd name="T32" fmla="*/ 383 w 652"/>
                <a:gd name="T33" fmla="*/ 141 h 575"/>
                <a:gd name="T34" fmla="*/ 388 w 652"/>
                <a:gd name="T35" fmla="*/ 143 h 575"/>
                <a:gd name="T36" fmla="*/ 429 w 652"/>
                <a:gd name="T37" fmla="*/ 130 h 575"/>
                <a:gd name="T38" fmla="*/ 363 w 652"/>
                <a:gd name="T39" fmla="*/ 216 h 575"/>
                <a:gd name="T40" fmla="*/ 363 w 652"/>
                <a:gd name="T41" fmla="*/ 221 h 575"/>
                <a:gd name="T42" fmla="*/ 367 w 652"/>
                <a:gd name="T43" fmla="*/ 223 h 575"/>
                <a:gd name="T44" fmla="*/ 367 w 652"/>
                <a:gd name="T45" fmla="*/ 223 h 575"/>
                <a:gd name="T46" fmla="*/ 482 w 652"/>
                <a:gd name="T47" fmla="*/ 168 h 575"/>
                <a:gd name="T48" fmla="*/ 473 w 652"/>
                <a:gd name="T49" fmla="*/ 208 h 575"/>
                <a:gd name="T50" fmla="*/ 476 w 652"/>
                <a:gd name="T51" fmla="*/ 212 h 575"/>
                <a:gd name="T52" fmla="*/ 481 w 652"/>
                <a:gd name="T53" fmla="*/ 212 h 575"/>
                <a:gd name="T54" fmla="*/ 586 w 652"/>
                <a:gd name="T55" fmla="*/ 125 h 575"/>
                <a:gd name="T56" fmla="*/ 621 w 652"/>
                <a:gd name="T57" fmla="*/ 160 h 575"/>
                <a:gd name="T58" fmla="*/ 625 w 652"/>
                <a:gd name="T59" fmla="*/ 167 h 575"/>
                <a:gd name="T60" fmla="*/ 306 w 652"/>
                <a:gd name="T61" fmla="*/ 54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2" h="575">
                  <a:moveTo>
                    <a:pt x="306" y="547"/>
                  </a:moveTo>
                  <a:cubicBezTo>
                    <a:pt x="302" y="549"/>
                    <a:pt x="297" y="549"/>
                    <a:pt x="293" y="547"/>
                  </a:cubicBezTo>
                  <a:cubicBezTo>
                    <a:pt x="289" y="544"/>
                    <a:pt x="287" y="540"/>
                    <a:pt x="287" y="535"/>
                  </a:cubicBezTo>
                  <a:cubicBezTo>
                    <a:pt x="287" y="497"/>
                    <a:pt x="296" y="463"/>
                    <a:pt x="309" y="433"/>
                  </a:cubicBezTo>
                  <a:cubicBezTo>
                    <a:pt x="139" y="573"/>
                    <a:pt x="19" y="575"/>
                    <a:pt x="13" y="575"/>
                  </a:cubicBezTo>
                  <a:cubicBezTo>
                    <a:pt x="13" y="575"/>
                    <a:pt x="13" y="575"/>
                    <a:pt x="13" y="575"/>
                  </a:cubicBezTo>
                  <a:cubicBezTo>
                    <a:pt x="8" y="575"/>
                    <a:pt x="5" y="573"/>
                    <a:pt x="2" y="569"/>
                  </a:cubicBezTo>
                  <a:cubicBezTo>
                    <a:pt x="0" y="565"/>
                    <a:pt x="0" y="560"/>
                    <a:pt x="2" y="556"/>
                  </a:cubicBezTo>
                  <a:cubicBezTo>
                    <a:pt x="34" y="491"/>
                    <a:pt x="114" y="398"/>
                    <a:pt x="172" y="335"/>
                  </a:cubicBezTo>
                  <a:cubicBezTo>
                    <a:pt x="121" y="355"/>
                    <a:pt x="71" y="366"/>
                    <a:pt x="67" y="367"/>
                  </a:cubicBezTo>
                  <a:cubicBezTo>
                    <a:pt x="62" y="368"/>
                    <a:pt x="58" y="366"/>
                    <a:pt x="54" y="362"/>
                  </a:cubicBezTo>
                  <a:cubicBezTo>
                    <a:pt x="51" y="357"/>
                    <a:pt x="51" y="352"/>
                    <a:pt x="53" y="348"/>
                  </a:cubicBezTo>
                  <a:cubicBezTo>
                    <a:pt x="210" y="31"/>
                    <a:pt x="444" y="2"/>
                    <a:pt x="453" y="0"/>
                  </a:cubicBezTo>
                  <a:cubicBezTo>
                    <a:pt x="457" y="0"/>
                    <a:pt x="461" y="1"/>
                    <a:pt x="464" y="4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51" y="40"/>
                    <a:pt x="413" y="74"/>
                    <a:pt x="383" y="135"/>
                  </a:cubicBezTo>
                  <a:cubicBezTo>
                    <a:pt x="382" y="137"/>
                    <a:pt x="382" y="139"/>
                    <a:pt x="383" y="141"/>
                  </a:cubicBezTo>
                  <a:cubicBezTo>
                    <a:pt x="384" y="142"/>
                    <a:pt x="386" y="143"/>
                    <a:pt x="388" y="143"/>
                  </a:cubicBezTo>
                  <a:cubicBezTo>
                    <a:pt x="389" y="142"/>
                    <a:pt x="409" y="138"/>
                    <a:pt x="429" y="130"/>
                  </a:cubicBezTo>
                  <a:cubicBezTo>
                    <a:pt x="406" y="155"/>
                    <a:pt x="375" y="191"/>
                    <a:pt x="363" y="216"/>
                  </a:cubicBezTo>
                  <a:cubicBezTo>
                    <a:pt x="362" y="218"/>
                    <a:pt x="362" y="219"/>
                    <a:pt x="363" y="221"/>
                  </a:cubicBezTo>
                  <a:cubicBezTo>
                    <a:pt x="364" y="223"/>
                    <a:pt x="365" y="223"/>
                    <a:pt x="367" y="223"/>
                  </a:cubicBezTo>
                  <a:cubicBezTo>
                    <a:pt x="367" y="223"/>
                    <a:pt x="367" y="223"/>
                    <a:pt x="367" y="223"/>
                  </a:cubicBezTo>
                  <a:cubicBezTo>
                    <a:pt x="370" y="223"/>
                    <a:pt x="416" y="223"/>
                    <a:pt x="482" y="168"/>
                  </a:cubicBezTo>
                  <a:cubicBezTo>
                    <a:pt x="477" y="179"/>
                    <a:pt x="473" y="193"/>
                    <a:pt x="473" y="208"/>
                  </a:cubicBezTo>
                  <a:cubicBezTo>
                    <a:pt x="473" y="210"/>
                    <a:pt x="474" y="211"/>
                    <a:pt x="476" y="212"/>
                  </a:cubicBezTo>
                  <a:cubicBezTo>
                    <a:pt x="477" y="213"/>
                    <a:pt x="479" y="213"/>
                    <a:pt x="481" y="212"/>
                  </a:cubicBezTo>
                  <a:cubicBezTo>
                    <a:pt x="485" y="210"/>
                    <a:pt x="552" y="173"/>
                    <a:pt x="586" y="125"/>
                  </a:cubicBezTo>
                  <a:cubicBezTo>
                    <a:pt x="621" y="160"/>
                    <a:pt x="621" y="160"/>
                    <a:pt x="621" y="160"/>
                  </a:cubicBezTo>
                  <a:cubicBezTo>
                    <a:pt x="623" y="162"/>
                    <a:pt x="624" y="164"/>
                    <a:pt x="625" y="167"/>
                  </a:cubicBezTo>
                  <a:cubicBezTo>
                    <a:pt x="652" y="357"/>
                    <a:pt x="320" y="540"/>
                    <a:pt x="306" y="547"/>
                  </a:cubicBez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0F71BEC7-CA1F-4D89-A1CF-F67B9D6D6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916" y="3445821"/>
              <a:ext cx="367842" cy="342748"/>
            </a:xfrm>
            <a:custGeom>
              <a:avLst/>
              <a:gdLst>
                <a:gd name="T0" fmla="*/ 228 w 254"/>
                <a:gd name="T1" fmla="*/ 52 h 237"/>
                <a:gd name="T2" fmla="*/ 46 w 254"/>
                <a:gd name="T3" fmla="*/ 217 h 237"/>
                <a:gd name="T4" fmla="*/ 19 w 254"/>
                <a:gd name="T5" fmla="*/ 234 h 237"/>
                <a:gd name="T6" fmla="*/ 8 w 254"/>
                <a:gd name="T7" fmla="*/ 228 h 237"/>
                <a:gd name="T8" fmla="*/ 2 w 254"/>
                <a:gd name="T9" fmla="*/ 207 h 237"/>
                <a:gd name="T10" fmla="*/ 233 w 254"/>
                <a:gd name="T11" fmla="*/ 7 h 237"/>
                <a:gd name="T12" fmla="*/ 253 w 254"/>
                <a:gd name="T13" fmla="*/ 32 h 237"/>
                <a:gd name="T14" fmla="*/ 228 w 254"/>
                <a:gd name="T15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37">
                  <a:moveTo>
                    <a:pt x="228" y="52"/>
                  </a:moveTo>
                  <a:cubicBezTo>
                    <a:pt x="204" y="50"/>
                    <a:pt x="84" y="47"/>
                    <a:pt x="46" y="217"/>
                  </a:cubicBezTo>
                  <a:cubicBezTo>
                    <a:pt x="43" y="229"/>
                    <a:pt x="31" y="237"/>
                    <a:pt x="19" y="234"/>
                  </a:cubicBezTo>
                  <a:cubicBezTo>
                    <a:pt x="15" y="233"/>
                    <a:pt x="11" y="231"/>
                    <a:pt x="8" y="228"/>
                  </a:cubicBezTo>
                  <a:cubicBezTo>
                    <a:pt x="3" y="223"/>
                    <a:pt x="0" y="215"/>
                    <a:pt x="2" y="207"/>
                  </a:cubicBezTo>
                  <a:cubicBezTo>
                    <a:pt x="48" y="0"/>
                    <a:pt x="202" y="4"/>
                    <a:pt x="233" y="7"/>
                  </a:cubicBezTo>
                  <a:cubicBezTo>
                    <a:pt x="245" y="9"/>
                    <a:pt x="254" y="19"/>
                    <a:pt x="253" y="32"/>
                  </a:cubicBezTo>
                  <a:cubicBezTo>
                    <a:pt x="251" y="44"/>
                    <a:pt x="241" y="53"/>
                    <a:pt x="22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1934BE88-5859-4A51-83CE-BB7C481E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4712" y="4438566"/>
              <a:ext cx="216053" cy="215442"/>
            </a:xfrm>
            <a:custGeom>
              <a:avLst/>
              <a:gdLst>
                <a:gd name="T0" fmla="*/ 142 w 149"/>
                <a:gd name="T1" fmla="*/ 118 h 149"/>
                <a:gd name="T2" fmla="*/ 31 w 149"/>
                <a:gd name="T3" fmla="*/ 6 h 149"/>
                <a:gd name="T4" fmla="*/ 7 w 149"/>
                <a:gd name="T5" fmla="*/ 6 h 149"/>
                <a:gd name="T6" fmla="*/ 7 w 149"/>
                <a:gd name="T7" fmla="*/ 31 h 149"/>
                <a:gd name="T8" fmla="*/ 118 w 149"/>
                <a:gd name="T9" fmla="*/ 142 h 149"/>
                <a:gd name="T10" fmla="*/ 142 w 149"/>
                <a:gd name="T11" fmla="*/ 142 h 149"/>
                <a:gd name="T12" fmla="*/ 142 w 149"/>
                <a:gd name="T13" fmla="*/ 1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24" y="0"/>
                    <a:pt x="13" y="0"/>
                    <a:pt x="7" y="6"/>
                  </a:cubicBezTo>
                  <a:cubicBezTo>
                    <a:pt x="0" y="13"/>
                    <a:pt x="0" y="24"/>
                    <a:pt x="7" y="3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24" y="149"/>
                    <a:pt x="135" y="149"/>
                    <a:pt x="142" y="142"/>
                  </a:cubicBezTo>
                  <a:cubicBezTo>
                    <a:pt x="149" y="135"/>
                    <a:pt x="149" y="124"/>
                    <a:pt x="142" y="118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BE27C98F-2890-4BFB-9325-10E01682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989" y="4117240"/>
              <a:ext cx="274811" cy="113229"/>
            </a:xfrm>
            <a:custGeom>
              <a:avLst/>
              <a:gdLst>
                <a:gd name="T0" fmla="*/ 6 w 190"/>
                <a:gd name="T1" fmla="*/ 31 h 78"/>
                <a:gd name="T2" fmla="*/ 14 w 190"/>
                <a:gd name="T3" fmla="*/ 36 h 78"/>
                <a:gd name="T4" fmla="*/ 166 w 190"/>
                <a:gd name="T5" fmla="*/ 76 h 78"/>
                <a:gd name="T6" fmla="*/ 187 w 190"/>
                <a:gd name="T7" fmla="*/ 64 h 78"/>
                <a:gd name="T8" fmla="*/ 175 w 190"/>
                <a:gd name="T9" fmla="*/ 43 h 78"/>
                <a:gd name="T10" fmla="*/ 23 w 190"/>
                <a:gd name="T11" fmla="*/ 3 h 78"/>
                <a:gd name="T12" fmla="*/ 2 w 190"/>
                <a:gd name="T13" fmla="*/ 15 h 78"/>
                <a:gd name="T14" fmla="*/ 6 w 190"/>
                <a:gd name="T15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8">
                  <a:moveTo>
                    <a:pt x="6" y="31"/>
                  </a:moveTo>
                  <a:cubicBezTo>
                    <a:pt x="9" y="33"/>
                    <a:pt x="11" y="35"/>
                    <a:pt x="14" y="36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75" y="78"/>
                    <a:pt x="185" y="73"/>
                    <a:pt x="187" y="64"/>
                  </a:cubicBezTo>
                  <a:cubicBezTo>
                    <a:pt x="190" y="55"/>
                    <a:pt x="184" y="45"/>
                    <a:pt x="175" y="4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1"/>
                    <a:pt x="2" y="27"/>
                    <a:pt x="6" y="31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931A0F6B-CF51-4E25-BFE4-17B566AE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6472" y="3609239"/>
              <a:ext cx="275422" cy="114453"/>
            </a:xfrm>
            <a:custGeom>
              <a:avLst/>
              <a:gdLst>
                <a:gd name="T0" fmla="*/ 3 w 190"/>
                <a:gd name="T1" fmla="*/ 65 h 79"/>
                <a:gd name="T2" fmla="*/ 7 w 190"/>
                <a:gd name="T3" fmla="*/ 73 h 79"/>
                <a:gd name="T4" fmla="*/ 24 w 190"/>
                <a:gd name="T5" fmla="*/ 77 h 79"/>
                <a:gd name="T6" fmla="*/ 176 w 190"/>
                <a:gd name="T7" fmla="*/ 36 h 79"/>
                <a:gd name="T8" fmla="*/ 188 w 190"/>
                <a:gd name="T9" fmla="*/ 15 h 79"/>
                <a:gd name="T10" fmla="*/ 167 w 190"/>
                <a:gd name="T11" fmla="*/ 3 h 79"/>
                <a:gd name="T12" fmla="*/ 15 w 190"/>
                <a:gd name="T13" fmla="*/ 44 h 79"/>
                <a:gd name="T14" fmla="*/ 3 w 190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9">
                  <a:moveTo>
                    <a:pt x="3" y="65"/>
                  </a:moveTo>
                  <a:cubicBezTo>
                    <a:pt x="4" y="68"/>
                    <a:pt x="5" y="71"/>
                    <a:pt x="7" y="73"/>
                  </a:cubicBezTo>
                  <a:cubicBezTo>
                    <a:pt x="11" y="77"/>
                    <a:pt x="18" y="79"/>
                    <a:pt x="24" y="7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85" y="33"/>
                    <a:pt x="190" y="24"/>
                    <a:pt x="188" y="15"/>
                  </a:cubicBezTo>
                  <a:cubicBezTo>
                    <a:pt x="185" y="6"/>
                    <a:pt x="176" y="0"/>
                    <a:pt x="167" y="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6" y="47"/>
                    <a:pt x="0" y="56"/>
                    <a:pt x="3" y="65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4815DCC3-DB07-486E-A550-7093A7B07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4998" y="2807453"/>
              <a:ext cx="114453" cy="275422"/>
            </a:xfrm>
            <a:custGeom>
              <a:avLst/>
              <a:gdLst>
                <a:gd name="T0" fmla="*/ 76 w 79"/>
                <a:gd name="T1" fmla="*/ 167 h 190"/>
                <a:gd name="T2" fmla="*/ 36 w 79"/>
                <a:gd name="T3" fmla="*/ 15 h 190"/>
                <a:gd name="T4" fmla="*/ 15 w 79"/>
                <a:gd name="T5" fmla="*/ 3 h 190"/>
                <a:gd name="T6" fmla="*/ 3 w 79"/>
                <a:gd name="T7" fmla="*/ 24 h 190"/>
                <a:gd name="T8" fmla="*/ 43 w 79"/>
                <a:gd name="T9" fmla="*/ 176 h 190"/>
                <a:gd name="T10" fmla="*/ 47 w 79"/>
                <a:gd name="T11" fmla="*/ 183 h 190"/>
                <a:gd name="T12" fmla="*/ 64 w 79"/>
                <a:gd name="T13" fmla="*/ 188 h 190"/>
                <a:gd name="T14" fmla="*/ 76 w 79"/>
                <a:gd name="T15" fmla="*/ 1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90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4" y="6"/>
                    <a:pt x="24" y="0"/>
                    <a:pt x="15" y="3"/>
                  </a:cubicBezTo>
                  <a:cubicBezTo>
                    <a:pt x="6" y="5"/>
                    <a:pt x="0" y="15"/>
                    <a:pt x="3" y="24"/>
                  </a:cubicBezTo>
                  <a:cubicBezTo>
                    <a:pt x="43" y="176"/>
                    <a:pt x="43" y="176"/>
                    <a:pt x="43" y="176"/>
                  </a:cubicBezTo>
                  <a:cubicBezTo>
                    <a:pt x="44" y="179"/>
                    <a:pt x="45" y="181"/>
                    <a:pt x="47" y="183"/>
                  </a:cubicBezTo>
                  <a:cubicBezTo>
                    <a:pt x="51" y="188"/>
                    <a:pt x="58" y="190"/>
                    <a:pt x="64" y="188"/>
                  </a:cubicBezTo>
                  <a:cubicBezTo>
                    <a:pt x="73" y="186"/>
                    <a:pt x="79" y="176"/>
                    <a:pt x="76" y="167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7DF4D8A6-F29A-43FB-9AB4-101693967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9911" y="4639931"/>
              <a:ext cx="112617" cy="273586"/>
            </a:xfrm>
            <a:custGeom>
              <a:avLst/>
              <a:gdLst>
                <a:gd name="T0" fmla="*/ 76 w 78"/>
                <a:gd name="T1" fmla="*/ 167 h 189"/>
                <a:gd name="T2" fmla="*/ 36 w 78"/>
                <a:gd name="T3" fmla="*/ 15 h 189"/>
                <a:gd name="T4" fmla="*/ 14 w 78"/>
                <a:gd name="T5" fmla="*/ 2 h 189"/>
                <a:gd name="T6" fmla="*/ 2 w 78"/>
                <a:gd name="T7" fmla="*/ 23 h 189"/>
                <a:gd name="T8" fmla="*/ 42 w 78"/>
                <a:gd name="T9" fmla="*/ 175 h 189"/>
                <a:gd name="T10" fmla="*/ 47 w 78"/>
                <a:gd name="T11" fmla="*/ 183 h 189"/>
                <a:gd name="T12" fmla="*/ 63 w 78"/>
                <a:gd name="T13" fmla="*/ 188 h 189"/>
                <a:gd name="T14" fmla="*/ 76 w 78"/>
                <a:gd name="T15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9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3" y="5"/>
                    <a:pt x="24" y="0"/>
                    <a:pt x="14" y="2"/>
                  </a:cubicBezTo>
                  <a:cubicBezTo>
                    <a:pt x="5" y="5"/>
                    <a:pt x="0" y="14"/>
                    <a:pt x="2" y="23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8"/>
                    <a:pt x="45" y="181"/>
                    <a:pt x="47" y="183"/>
                  </a:cubicBezTo>
                  <a:cubicBezTo>
                    <a:pt x="51" y="187"/>
                    <a:pt x="57" y="189"/>
                    <a:pt x="63" y="188"/>
                  </a:cubicBezTo>
                  <a:cubicBezTo>
                    <a:pt x="73" y="185"/>
                    <a:pt x="78" y="176"/>
                    <a:pt x="76" y="167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4302E607-E277-4E7E-9F1B-4AEEEFFC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1348" y="3524163"/>
              <a:ext cx="273586" cy="112618"/>
            </a:xfrm>
            <a:custGeom>
              <a:avLst/>
              <a:gdLst>
                <a:gd name="T0" fmla="*/ 174 w 189"/>
                <a:gd name="T1" fmla="*/ 42 h 78"/>
                <a:gd name="T2" fmla="*/ 22 w 189"/>
                <a:gd name="T3" fmla="*/ 2 h 78"/>
                <a:gd name="T4" fmla="*/ 1 w 189"/>
                <a:gd name="T5" fmla="*/ 14 h 78"/>
                <a:gd name="T6" fmla="*/ 6 w 189"/>
                <a:gd name="T7" fmla="*/ 31 h 78"/>
                <a:gd name="T8" fmla="*/ 14 w 189"/>
                <a:gd name="T9" fmla="*/ 35 h 78"/>
                <a:gd name="T10" fmla="*/ 166 w 189"/>
                <a:gd name="T11" fmla="*/ 75 h 78"/>
                <a:gd name="T12" fmla="*/ 187 w 189"/>
                <a:gd name="T13" fmla="*/ 63 h 78"/>
                <a:gd name="T14" fmla="*/ 174 w 189"/>
                <a:gd name="T15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78">
                  <a:moveTo>
                    <a:pt x="174" y="4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3" y="0"/>
                    <a:pt x="4" y="5"/>
                    <a:pt x="1" y="14"/>
                  </a:cubicBezTo>
                  <a:cubicBezTo>
                    <a:pt x="0" y="20"/>
                    <a:pt x="2" y="27"/>
                    <a:pt x="6" y="31"/>
                  </a:cubicBezTo>
                  <a:cubicBezTo>
                    <a:pt x="8" y="33"/>
                    <a:pt x="10" y="35"/>
                    <a:pt x="14" y="35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5" y="78"/>
                    <a:pt x="184" y="72"/>
                    <a:pt x="187" y="63"/>
                  </a:cubicBezTo>
                  <a:cubicBezTo>
                    <a:pt x="189" y="54"/>
                    <a:pt x="184" y="45"/>
                    <a:pt x="174" y="42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9EAE9B3F-1226-4F6A-8770-678757259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2782971"/>
              <a:ext cx="112617" cy="274811"/>
            </a:xfrm>
            <a:custGeom>
              <a:avLst/>
              <a:gdLst>
                <a:gd name="T0" fmla="*/ 1 w 78"/>
                <a:gd name="T1" fmla="*/ 166 h 190"/>
                <a:gd name="T2" fmla="*/ 6 w 78"/>
                <a:gd name="T3" fmla="*/ 183 h 190"/>
                <a:gd name="T4" fmla="*/ 13 w 78"/>
                <a:gd name="T5" fmla="*/ 187 h 190"/>
                <a:gd name="T6" fmla="*/ 35 w 78"/>
                <a:gd name="T7" fmla="*/ 175 h 190"/>
                <a:gd name="T8" fmla="*/ 76 w 78"/>
                <a:gd name="T9" fmla="*/ 23 h 190"/>
                <a:gd name="T10" fmla="*/ 64 w 78"/>
                <a:gd name="T11" fmla="*/ 2 h 190"/>
                <a:gd name="T12" fmla="*/ 43 w 78"/>
                <a:gd name="T13" fmla="*/ 14 h 190"/>
                <a:gd name="T14" fmla="*/ 1 w 78"/>
                <a:gd name="T15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90">
                  <a:moveTo>
                    <a:pt x="1" y="166"/>
                  </a:moveTo>
                  <a:cubicBezTo>
                    <a:pt x="0" y="172"/>
                    <a:pt x="1" y="179"/>
                    <a:pt x="6" y="183"/>
                  </a:cubicBezTo>
                  <a:cubicBezTo>
                    <a:pt x="8" y="185"/>
                    <a:pt x="10" y="186"/>
                    <a:pt x="13" y="187"/>
                  </a:cubicBezTo>
                  <a:cubicBezTo>
                    <a:pt x="23" y="190"/>
                    <a:pt x="32" y="184"/>
                    <a:pt x="35" y="17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8" y="14"/>
                    <a:pt x="73" y="5"/>
                    <a:pt x="64" y="2"/>
                  </a:cubicBezTo>
                  <a:cubicBezTo>
                    <a:pt x="55" y="0"/>
                    <a:pt x="45" y="5"/>
                    <a:pt x="43" y="14"/>
                  </a:cubicBezTo>
                  <a:lnTo>
                    <a:pt x="1" y="166"/>
                  </a:ln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693B7B37-459B-4453-99B4-67B00DCAB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608" y="3107357"/>
              <a:ext cx="215442" cy="216666"/>
            </a:xfrm>
            <a:custGeom>
              <a:avLst/>
              <a:gdLst>
                <a:gd name="T0" fmla="*/ 7 w 149"/>
                <a:gd name="T1" fmla="*/ 143 h 150"/>
                <a:gd name="T2" fmla="*/ 31 w 149"/>
                <a:gd name="T3" fmla="*/ 143 h 150"/>
                <a:gd name="T4" fmla="*/ 143 w 149"/>
                <a:gd name="T5" fmla="*/ 32 h 150"/>
                <a:gd name="T6" fmla="*/ 143 w 149"/>
                <a:gd name="T7" fmla="*/ 7 h 150"/>
                <a:gd name="T8" fmla="*/ 118 w 149"/>
                <a:gd name="T9" fmla="*/ 7 h 150"/>
                <a:gd name="T10" fmla="*/ 7 w 149"/>
                <a:gd name="T11" fmla="*/ 118 h 150"/>
                <a:gd name="T12" fmla="*/ 7 w 149"/>
                <a:gd name="T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50">
                  <a:moveTo>
                    <a:pt x="7" y="143"/>
                  </a:moveTo>
                  <a:cubicBezTo>
                    <a:pt x="14" y="150"/>
                    <a:pt x="25" y="150"/>
                    <a:pt x="31" y="14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9" y="25"/>
                    <a:pt x="149" y="14"/>
                    <a:pt x="143" y="7"/>
                  </a:cubicBezTo>
                  <a:cubicBezTo>
                    <a:pt x="136" y="0"/>
                    <a:pt x="125" y="0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0" y="125"/>
                    <a:pt x="0" y="136"/>
                    <a:pt x="7" y="143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06DD52A9-69AA-45B3-9161-EE90E98E0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822" y="3131840"/>
              <a:ext cx="215442" cy="215442"/>
            </a:xfrm>
            <a:custGeom>
              <a:avLst/>
              <a:gdLst>
                <a:gd name="T0" fmla="*/ 142 w 149"/>
                <a:gd name="T1" fmla="*/ 143 h 149"/>
                <a:gd name="T2" fmla="*/ 142 w 149"/>
                <a:gd name="T3" fmla="*/ 118 h 149"/>
                <a:gd name="T4" fmla="*/ 31 w 149"/>
                <a:gd name="T5" fmla="*/ 7 h 149"/>
                <a:gd name="T6" fmla="*/ 6 w 149"/>
                <a:gd name="T7" fmla="*/ 7 h 149"/>
                <a:gd name="T8" fmla="*/ 6 w 149"/>
                <a:gd name="T9" fmla="*/ 31 h 149"/>
                <a:gd name="T10" fmla="*/ 117 w 149"/>
                <a:gd name="T11" fmla="*/ 143 h 149"/>
                <a:gd name="T12" fmla="*/ 142 w 149"/>
                <a:gd name="T1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43"/>
                  </a:moveTo>
                  <a:cubicBezTo>
                    <a:pt x="149" y="136"/>
                    <a:pt x="149" y="125"/>
                    <a:pt x="142" y="11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4" y="0"/>
                    <a:pt x="13" y="0"/>
                    <a:pt x="6" y="7"/>
                  </a:cubicBezTo>
                  <a:cubicBezTo>
                    <a:pt x="0" y="14"/>
                    <a:pt x="0" y="25"/>
                    <a:pt x="6" y="31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24" y="149"/>
                    <a:pt x="135" y="149"/>
                    <a:pt x="142" y="143"/>
                  </a:cubicBezTo>
                  <a:close/>
                </a:path>
              </a:pathLst>
            </a:custGeom>
            <a:solidFill>
              <a:schemeClr val="accent2"/>
            </a:solidFill>
            <a:ln w="149225" cap="flat">
              <a:solidFill>
                <a:srgbClr val="381E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6" name="Group 103">
            <a:extLst>
              <a:ext uri="{FF2B5EF4-FFF2-40B4-BE49-F238E27FC236}">
                <a16:creationId xmlns:a16="http://schemas.microsoft.com/office/drawing/2014/main" id="{FB99772B-E72E-41DC-B934-00ED62B8C82B}"/>
              </a:ext>
            </a:extLst>
          </p:cNvPr>
          <p:cNvGrpSpPr/>
          <p:nvPr/>
        </p:nvGrpSpPr>
        <p:grpSpPr>
          <a:xfrm>
            <a:off x="1502940" y="2299862"/>
            <a:ext cx="552876" cy="552876"/>
            <a:chOff x="1000166" y="-520576"/>
            <a:chExt cx="1167410" cy="1167410"/>
          </a:xfrm>
        </p:grpSpPr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A337BA27-AB40-448A-A581-66DED2800E12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105">
              <a:extLst>
                <a:ext uri="{FF2B5EF4-FFF2-40B4-BE49-F238E27FC236}">
                  <a16:creationId xmlns:a16="http://schemas.microsoft.com/office/drawing/2014/main" id="{0C3B1587-B74A-43A4-B57B-78185BD64694}"/>
                </a:ext>
              </a:extLst>
            </p:cNvPr>
            <p:cNvSpPr/>
            <p:nvPr/>
          </p:nvSpPr>
          <p:spPr>
            <a:xfrm>
              <a:off x="1289956" y="-136621"/>
              <a:ext cx="587830" cy="399500"/>
            </a:xfrm>
            <a:custGeom>
              <a:avLst/>
              <a:gdLst>
                <a:gd name="connsiteX0" fmla="*/ 437011 w 604816"/>
                <a:gd name="connsiteY0" fmla="*/ 83550 h 411044"/>
                <a:gd name="connsiteX1" fmla="*/ 604816 w 604816"/>
                <a:gd name="connsiteY1" fmla="*/ 214450 h 411044"/>
                <a:gd name="connsiteX2" fmla="*/ 539177 w 604816"/>
                <a:gd name="connsiteY2" fmla="*/ 317799 h 411044"/>
                <a:gd name="connsiteX3" fmla="*/ 523523 w 604816"/>
                <a:gd name="connsiteY3" fmla="*/ 340690 h 411044"/>
                <a:gd name="connsiteX4" fmla="*/ 528878 w 604816"/>
                <a:gd name="connsiteY4" fmla="*/ 400177 h 411044"/>
                <a:gd name="connsiteX5" fmla="*/ 462004 w 604816"/>
                <a:gd name="connsiteY5" fmla="*/ 353300 h 411044"/>
                <a:gd name="connsiteX6" fmla="*/ 440033 w 604816"/>
                <a:gd name="connsiteY6" fmla="*/ 345213 h 411044"/>
                <a:gd name="connsiteX7" fmla="*/ 437011 w 604816"/>
                <a:gd name="connsiteY7" fmla="*/ 345350 h 411044"/>
                <a:gd name="connsiteX8" fmla="*/ 338279 w 604816"/>
                <a:gd name="connsiteY8" fmla="*/ 319992 h 411044"/>
                <a:gd name="connsiteX9" fmla="*/ 269207 w 604816"/>
                <a:gd name="connsiteY9" fmla="*/ 214450 h 411044"/>
                <a:gd name="connsiteX10" fmla="*/ 272091 w 604816"/>
                <a:gd name="connsiteY10" fmla="*/ 190189 h 411044"/>
                <a:gd name="connsiteX11" fmla="*/ 280467 w 604816"/>
                <a:gd name="connsiteY11" fmla="*/ 167299 h 411044"/>
                <a:gd name="connsiteX12" fmla="*/ 342948 w 604816"/>
                <a:gd name="connsiteY12" fmla="*/ 106166 h 411044"/>
                <a:gd name="connsiteX13" fmla="*/ 355581 w 604816"/>
                <a:gd name="connsiteY13" fmla="*/ 100135 h 411044"/>
                <a:gd name="connsiteX14" fmla="*/ 358602 w 604816"/>
                <a:gd name="connsiteY14" fmla="*/ 98765 h 411044"/>
                <a:gd name="connsiteX15" fmla="*/ 417375 w 604816"/>
                <a:gd name="connsiteY15" fmla="*/ 84509 h 411044"/>
                <a:gd name="connsiteX16" fmla="*/ 437011 w 604816"/>
                <a:gd name="connsiteY16" fmla="*/ 83550 h 411044"/>
                <a:gd name="connsiteX17" fmla="*/ 213353 w 604816"/>
                <a:gd name="connsiteY17" fmla="*/ 0 h 411044"/>
                <a:gd name="connsiteX18" fmla="*/ 340760 w 604816"/>
                <a:gd name="connsiteY18" fmla="*/ 33580 h 411044"/>
                <a:gd name="connsiteX19" fmla="*/ 331973 w 604816"/>
                <a:gd name="connsiteY19" fmla="*/ 37143 h 411044"/>
                <a:gd name="connsiteX20" fmla="*/ 327031 w 604816"/>
                <a:gd name="connsiteY20" fmla="*/ 39336 h 411044"/>
                <a:gd name="connsiteX21" fmla="*/ 310418 w 604816"/>
                <a:gd name="connsiteY21" fmla="*/ 47423 h 411044"/>
                <a:gd name="connsiteX22" fmla="*/ 306849 w 604816"/>
                <a:gd name="connsiteY22" fmla="*/ 49479 h 411044"/>
                <a:gd name="connsiteX23" fmla="*/ 294630 w 604816"/>
                <a:gd name="connsiteY23" fmla="*/ 56743 h 411044"/>
                <a:gd name="connsiteX24" fmla="*/ 289413 w 604816"/>
                <a:gd name="connsiteY24" fmla="*/ 60307 h 411044"/>
                <a:gd name="connsiteX25" fmla="*/ 279528 w 604816"/>
                <a:gd name="connsiteY25" fmla="*/ 67297 h 411044"/>
                <a:gd name="connsiteX26" fmla="*/ 274585 w 604816"/>
                <a:gd name="connsiteY26" fmla="*/ 71134 h 411044"/>
                <a:gd name="connsiteX27" fmla="*/ 264425 w 604816"/>
                <a:gd name="connsiteY27" fmla="*/ 79906 h 411044"/>
                <a:gd name="connsiteX28" fmla="*/ 261130 w 604816"/>
                <a:gd name="connsiteY28" fmla="*/ 82784 h 411044"/>
                <a:gd name="connsiteX29" fmla="*/ 249186 w 604816"/>
                <a:gd name="connsiteY29" fmla="*/ 95120 h 411044"/>
                <a:gd name="connsiteX30" fmla="*/ 246165 w 604816"/>
                <a:gd name="connsiteY30" fmla="*/ 98683 h 411044"/>
                <a:gd name="connsiteX31" fmla="*/ 238203 w 604816"/>
                <a:gd name="connsiteY31" fmla="*/ 108552 h 411044"/>
                <a:gd name="connsiteX32" fmla="*/ 234770 w 604816"/>
                <a:gd name="connsiteY32" fmla="*/ 113349 h 411044"/>
                <a:gd name="connsiteX33" fmla="*/ 228317 w 604816"/>
                <a:gd name="connsiteY33" fmla="*/ 123080 h 411044"/>
                <a:gd name="connsiteX34" fmla="*/ 225434 w 604816"/>
                <a:gd name="connsiteY34" fmla="*/ 127877 h 411044"/>
                <a:gd name="connsiteX35" fmla="*/ 218844 w 604816"/>
                <a:gd name="connsiteY35" fmla="*/ 140487 h 411044"/>
                <a:gd name="connsiteX36" fmla="*/ 217609 w 604816"/>
                <a:gd name="connsiteY36" fmla="*/ 142954 h 411044"/>
                <a:gd name="connsiteX37" fmla="*/ 211430 w 604816"/>
                <a:gd name="connsiteY37" fmla="*/ 158442 h 411044"/>
                <a:gd name="connsiteX38" fmla="*/ 209920 w 604816"/>
                <a:gd name="connsiteY38" fmla="*/ 163102 h 411044"/>
                <a:gd name="connsiteX39" fmla="*/ 206763 w 604816"/>
                <a:gd name="connsiteY39" fmla="*/ 174752 h 411044"/>
                <a:gd name="connsiteX40" fmla="*/ 205527 w 604816"/>
                <a:gd name="connsiteY40" fmla="*/ 180371 h 411044"/>
                <a:gd name="connsiteX41" fmla="*/ 203467 w 604816"/>
                <a:gd name="connsiteY41" fmla="*/ 192159 h 411044"/>
                <a:gd name="connsiteX42" fmla="*/ 202781 w 604816"/>
                <a:gd name="connsiteY42" fmla="*/ 197367 h 411044"/>
                <a:gd name="connsiteX43" fmla="*/ 201820 w 604816"/>
                <a:gd name="connsiteY43" fmla="*/ 214499 h 411044"/>
                <a:gd name="connsiteX44" fmla="*/ 203467 w 604816"/>
                <a:gd name="connsiteY44" fmla="*/ 236155 h 411044"/>
                <a:gd name="connsiteX45" fmla="*/ 204154 w 604816"/>
                <a:gd name="connsiteY45" fmla="*/ 241637 h 411044"/>
                <a:gd name="connsiteX46" fmla="*/ 208822 w 604816"/>
                <a:gd name="connsiteY46" fmla="*/ 262608 h 411044"/>
                <a:gd name="connsiteX47" fmla="*/ 208959 w 604816"/>
                <a:gd name="connsiteY47" fmla="*/ 263019 h 411044"/>
                <a:gd name="connsiteX48" fmla="*/ 216373 w 604816"/>
                <a:gd name="connsiteY48" fmla="*/ 282893 h 411044"/>
                <a:gd name="connsiteX49" fmla="*/ 218707 w 604816"/>
                <a:gd name="connsiteY49" fmla="*/ 287827 h 411044"/>
                <a:gd name="connsiteX50" fmla="*/ 229004 w 604816"/>
                <a:gd name="connsiteY50" fmla="*/ 307152 h 411044"/>
                <a:gd name="connsiteX51" fmla="*/ 229416 w 604816"/>
                <a:gd name="connsiteY51" fmla="*/ 307700 h 411044"/>
                <a:gd name="connsiteX52" fmla="*/ 242321 w 604816"/>
                <a:gd name="connsiteY52" fmla="*/ 325381 h 411044"/>
                <a:gd name="connsiteX53" fmla="*/ 245616 w 604816"/>
                <a:gd name="connsiteY53" fmla="*/ 329630 h 411044"/>
                <a:gd name="connsiteX54" fmla="*/ 249186 w 604816"/>
                <a:gd name="connsiteY54" fmla="*/ 333742 h 411044"/>
                <a:gd name="connsiteX55" fmla="*/ 213490 w 604816"/>
                <a:gd name="connsiteY55" fmla="*/ 336209 h 411044"/>
                <a:gd name="connsiteX56" fmla="*/ 213353 w 604816"/>
                <a:gd name="connsiteY56" fmla="*/ 336209 h 411044"/>
                <a:gd name="connsiteX57" fmla="*/ 187679 w 604816"/>
                <a:gd name="connsiteY57" fmla="*/ 344159 h 411044"/>
                <a:gd name="connsiteX58" fmla="*/ 87318 w 604816"/>
                <a:gd name="connsiteY58" fmla="*/ 411044 h 411044"/>
                <a:gd name="connsiteX59" fmla="*/ 99674 w 604816"/>
                <a:gd name="connsiteY59" fmla="*/ 324148 h 411044"/>
                <a:gd name="connsiteX60" fmla="*/ 84023 w 604816"/>
                <a:gd name="connsiteY60" fmla="*/ 301259 h 411044"/>
                <a:gd name="connsiteX61" fmla="*/ 0 w 604816"/>
                <a:gd name="connsiteY61" fmla="*/ 168036 h 411044"/>
                <a:gd name="connsiteX62" fmla="*/ 213353 w 604816"/>
                <a:gd name="connsiteY62" fmla="*/ 0 h 4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4816" h="411044">
                  <a:moveTo>
                    <a:pt x="437011" y="83550"/>
                  </a:moveTo>
                  <a:cubicBezTo>
                    <a:pt x="529565" y="83550"/>
                    <a:pt x="604816" y="142215"/>
                    <a:pt x="604816" y="214450"/>
                  </a:cubicBezTo>
                  <a:cubicBezTo>
                    <a:pt x="604816" y="254885"/>
                    <a:pt x="580922" y="292579"/>
                    <a:pt x="539177" y="317799"/>
                  </a:cubicBezTo>
                  <a:cubicBezTo>
                    <a:pt x="530938" y="322871"/>
                    <a:pt x="525308" y="331095"/>
                    <a:pt x="523523" y="340690"/>
                  </a:cubicBezTo>
                  <a:cubicBezTo>
                    <a:pt x="519953" y="360564"/>
                    <a:pt x="522974" y="381125"/>
                    <a:pt x="528878" y="400177"/>
                  </a:cubicBezTo>
                  <a:cubicBezTo>
                    <a:pt x="505122" y="387156"/>
                    <a:pt x="481366" y="370022"/>
                    <a:pt x="462004" y="353300"/>
                  </a:cubicBezTo>
                  <a:cubicBezTo>
                    <a:pt x="455824" y="348091"/>
                    <a:pt x="448134" y="345213"/>
                    <a:pt x="440033" y="345213"/>
                  </a:cubicBezTo>
                  <a:cubicBezTo>
                    <a:pt x="438934" y="345213"/>
                    <a:pt x="437835" y="345350"/>
                    <a:pt x="437011" y="345350"/>
                  </a:cubicBezTo>
                  <a:cubicBezTo>
                    <a:pt x="401308" y="345350"/>
                    <a:pt x="367253" y="336577"/>
                    <a:pt x="338279" y="319992"/>
                  </a:cubicBezTo>
                  <a:cubicBezTo>
                    <a:pt x="295023" y="295183"/>
                    <a:pt x="269207" y="255844"/>
                    <a:pt x="269207" y="214450"/>
                  </a:cubicBezTo>
                  <a:cubicBezTo>
                    <a:pt x="269207" y="206089"/>
                    <a:pt x="270168" y="198002"/>
                    <a:pt x="272091" y="190189"/>
                  </a:cubicBezTo>
                  <a:cubicBezTo>
                    <a:pt x="274013" y="182239"/>
                    <a:pt x="276760" y="174563"/>
                    <a:pt x="280467" y="167299"/>
                  </a:cubicBezTo>
                  <a:cubicBezTo>
                    <a:pt x="292826" y="142352"/>
                    <a:pt x="314797" y="121107"/>
                    <a:pt x="342948" y="106166"/>
                  </a:cubicBezTo>
                  <a:cubicBezTo>
                    <a:pt x="347067" y="103973"/>
                    <a:pt x="351187" y="102054"/>
                    <a:pt x="355581" y="100135"/>
                  </a:cubicBezTo>
                  <a:cubicBezTo>
                    <a:pt x="356542" y="99724"/>
                    <a:pt x="357503" y="99176"/>
                    <a:pt x="358602" y="98765"/>
                  </a:cubicBezTo>
                  <a:cubicBezTo>
                    <a:pt x="376454" y="91363"/>
                    <a:pt x="396228" y="86428"/>
                    <a:pt x="417375" y="84509"/>
                  </a:cubicBezTo>
                  <a:cubicBezTo>
                    <a:pt x="423829" y="83824"/>
                    <a:pt x="430283" y="83550"/>
                    <a:pt x="437011" y="83550"/>
                  </a:cubicBezTo>
                  <a:close/>
                  <a:moveTo>
                    <a:pt x="213353" y="0"/>
                  </a:moveTo>
                  <a:cubicBezTo>
                    <a:pt x="259757" y="0"/>
                    <a:pt x="304377" y="12061"/>
                    <a:pt x="340760" y="33580"/>
                  </a:cubicBezTo>
                  <a:cubicBezTo>
                    <a:pt x="337740" y="34676"/>
                    <a:pt x="334856" y="36047"/>
                    <a:pt x="331973" y="37143"/>
                  </a:cubicBezTo>
                  <a:cubicBezTo>
                    <a:pt x="330326" y="37966"/>
                    <a:pt x="328678" y="38514"/>
                    <a:pt x="327031" y="39336"/>
                  </a:cubicBezTo>
                  <a:cubicBezTo>
                    <a:pt x="321264" y="41803"/>
                    <a:pt x="315773" y="44545"/>
                    <a:pt x="310418" y="47423"/>
                  </a:cubicBezTo>
                  <a:cubicBezTo>
                    <a:pt x="309183" y="48108"/>
                    <a:pt x="308084" y="48793"/>
                    <a:pt x="306849" y="49479"/>
                  </a:cubicBezTo>
                  <a:cubicBezTo>
                    <a:pt x="302730" y="51809"/>
                    <a:pt x="298611" y="54139"/>
                    <a:pt x="294630" y="56743"/>
                  </a:cubicBezTo>
                  <a:cubicBezTo>
                    <a:pt x="292845" y="57839"/>
                    <a:pt x="291060" y="59073"/>
                    <a:pt x="289413" y="60307"/>
                  </a:cubicBezTo>
                  <a:cubicBezTo>
                    <a:pt x="285980" y="62500"/>
                    <a:pt x="282685" y="64830"/>
                    <a:pt x="279528" y="67297"/>
                  </a:cubicBezTo>
                  <a:cubicBezTo>
                    <a:pt x="277880" y="68530"/>
                    <a:pt x="276233" y="69901"/>
                    <a:pt x="274585" y="71134"/>
                  </a:cubicBezTo>
                  <a:cubicBezTo>
                    <a:pt x="271015" y="74013"/>
                    <a:pt x="267720" y="76891"/>
                    <a:pt x="264425" y="79906"/>
                  </a:cubicBezTo>
                  <a:cubicBezTo>
                    <a:pt x="263327" y="80866"/>
                    <a:pt x="262229" y="81825"/>
                    <a:pt x="261130" y="82784"/>
                  </a:cubicBezTo>
                  <a:cubicBezTo>
                    <a:pt x="257012" y="86759"/>
                    <a:pt x="253030" y="90871"/>
                    <a:pt x="249186" y="95120"/>
                  </a:cubicBezTo>
                  <a:cubicBezTo>
                    <a:pt x="248088" y="96216"/>
                    <a:pt x="247264" y="97450"/>
                    <a:pt x="246165" y="98683"/>
                  </a:cubicBezTo>
                  <a:cubicBezTo>
                    <a:pt x="243420" y="101836"/>
                    <a:pt x="240811" y="105125"/>
                    <a:pt x="238203" y="108552"/>
                  </a:cubicBezTo>
                  <a:cubicBezTo>
                    <a:pt x="237104" y="110197"/>
                    <a:pt x="235869" y="111704"/>
                    <a:pt x="234770" y="113349"/>
                  </a:cubicBezTo>
                  <a:cubicBezTo>
                    <a:pt x="232573" y="116501"/>
                    <a:pt x="230377" y="119791"/>
                    <a:pt x="228317" y="123080"/>
                  </a:cubicBezTo>
                  <a:cubicBezTo>
                    <a:pt x="227356" y="124725"/>
                    <a:pt x="226395" y="126233"/>
                    <a:pt x="225434" y="127877"/>
                  </a:cubicBezTo>
                  <a:cubicBezTo>
                    <a:pt x="223100" y="132126"/>
                    <a:pt x="220904" y="136238"/>
                    <a:pt x="218844" y="140487"/>
                  </a:cubicBezTo>
                  <a:cubicBezTo>
                    <a:pt x="218432" y="141309"/>
                    <a:pt x="218021" y="142132"/>
                    <a:pt x="217609" y="142954"/>
                  </a:cubicBezTo>
                  <a:cubicBezTo>
                    <a:pt x="215275" y="148025"/>
                    <a:pt x="213215" y="153233"/>
                    <a:pt x="211430" y="158442"/>
                  </a:cubicBezTo>
                  <a:cubicBezTo>
                    <a:pt x="210881" y="159949"/>
                    <a:pt x="210469" y="161457"/>
                    <a:pt x="209920" y="163102"/>
                  </a:cubicBezTo>
                  <a:cubicBezTo>
                    <a:pt x="208685" y="166940"/>
                    <a:pt x="207724" y="170777"/>
                    <a:pt x="206763" y="174752"/>
                  </a:cubicBezTo>
                  <a:cubicBezTo>
                    <a:pt x="206213" y="176671"/>
                    <a:pt x="205801" y="178453"/>
                    <a:pt x="205527" y="180371"/>
                  </a:cubicBezTo>
                  <a:cubicBezTo>
                    <a:pt x="204703" y="184209"/>
                    <a:pt x="204017" y="188184"/>
                    <a:pt x="203467" y="192159"/>
                  </a:cubicBezTo>
                  <a:cubicBezTo>
                    <a:pt x="203193" y="193940"/>
                    <a:pt x="202918" y="195585"/>
                    <a:pt x="202781" y="197367"/>
                  </a:cubicBezTo>
                  <a:cubicBezTo>
                    <a:pt x="202232" y="203123"/>
                    <a:pt x="201820" y="208743"/>
                    <a:pt x="201820" y="214499"/>
                  </a:cubicBezTo>
                  <a:cubicBezTo>
                    <a:pt x="201820" y="221901"/>
                    <a:pt x="202506" y="229028"/>
                    <a:pt x="203467" y="236155"/>
                  </a:cubicBezTo>
                  <a:cubicBezTo>
                    <a:pt x="203605" y="238074"/>
                    <a:pt x="203879" y="239719"/>
                    <a:pt x="204154" y="241637"/>
                  </a:cubicBezTo>
                  <a:cubicBezTo>
                    <a:pt x="205390" y="248627"/>
                    <a:pt x="206763" y="255755"/>
                    <a:pt x="208822" y="262608"/>
                  </a:cubicBezTo>
                  <a:cubicBezTo>
                    <a:pt x="208822" y="262745"/>
                    <a:pt x="208959" y="262882"/>
                    <a:pt x="208959" y="263019"/>
                  </a:cubicBezTo>
                  <a:cubicBezTo>
                    <a:pt x="211019" y="269735"/>
                    <a:pt x="213627" y="276451"/>
                    <a:pt x="216373" y="282893"/>
                  </a:cubicBezTo>
                  <a:cubicBezTo>
                    <a:pt x="217197" y="284537"/>
                    <a:pt x="217883" y="286182"/>
                    <a:pt x="218707" y="287827"/>
                  </a:cubicBezTo>
                  <a:cubicBezTo>
                    <a:pt x="221727" y="294406"/>
                    <a:pt x="225160" y="300847"/>
                    <a:pt x="229004" y="307152"/>
                  </a:cubicBezTo>
                  <a:cubicBezTo>
                    <a:pt x="229141" y="307289"/>
                    <a:pt x="229278" y="307563"/>
                    <a:pt x="229416" y="307700"/>
                  </a:cubicBezTo>
                  <a:cubicBezTo>
                    <a:pt x="233260" y="313731"/>
                    <a:pt x="237653" y="319625"/>
                    <a:pt x="242321" y="325381"/>
                  </a:cubicBezTo>
                  <a:cubicBezTo>
                    <a:pt x="243420" y="326752"/>
                    <a:pt x="244518" y="328122"/>
                    <a:pt x="245616" y="329630"/>
                  </a:cubicBezTo>
                  <a:cubicBezTo>
                    <a:pt x="246852" y="331001"/>
                    <a:pt x="247950" y="332371"/>
                    <a:pt x="249186" y="333742"/>
                  </a:cubicBezTo>
                  <a:cubicBezTo>
                    <a:pt x="237379" y="335387"/>
                    <a:pt x="225572" y="336209"/>
                    <a:pt x="213490" y="336209"/>
                  </a:cubicBezTo>
                  <a:lnTo>
                    <a:pt x="213353" y="336209"/>
                  </a:lnTo>
                  <a:cubicBezTo>
                    <a:pt x="204154" y="335661"/>
                    <a:pt x="194681" y="337991"/>
                    <a:pt x="187679" y="344159"/>
                  </a:cubicBezTo>
                  <a:cubicBezTo>
                    <a:pt x="158847" y="368692"/>
                    <a:pt x="122602" y="394323"/>
                    <a:pt x="87318" y="411044"/>
                  </a:cubicBezTo>
                  <a:cubicBezTo>
                    <a:pt x="97890" y="384317"/>
                    <a:pt x="105029" y="353479"/>
                    <a:pt x="99674" y="324148"/>
                  </a:cubicBezTo>
                  <a:cubicBezTo>
                    <a:pt x="98027" y="314691"/>
                    <a:pt x="92261" y="306330"/>
                    <a:pt x="84023" y="301259"/>
                  </a:cubicBezTo>
                  <a:cubicBezTo>
                    <a:pt x="30616" y="268912"/>
                    <a:pt x="0" y="220393"/>
                    <a:pt x="0" y="168036"/>
                  </a:cubicBezTo>
                  <a:cubicBezTo>
                    <a:pt x="0" y="75383"/>
                    <a:pt x="95693" y="0"/>
                    <a:pt x="2133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9" name="Group 106">
            <a:extLst>
              <a:ext uri="{FF2B5EF4-FFF2-40B4-BE49-F238E27FC236}">
                <a16:creationId xmlns:a16="http://schemas.microsoft.com/office/drawing/2014/main" id="{24EF029C-EDA7-4504-8895-1867D96E1EC1}"/>
              </a:ext>
            </a:extLst>
          </p:cNvPr>
          <p:cNvGrpSpPr/>
          <p:nvPr/>
        </p:nvGrpSpPr>
        <p:grpSpPr>
          <a:xfrm>
            <a:off x="1502940" y="3635320"/>
            <a:ext cx="552876" cy="552876"/>
            <a:chOff x="1000166" y="-520576"/>
            <a:chExt cx="1167410" cy="1167410"/>
          </a:xfrm>
        </p:grpSpPr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48603312-A607-451B-A4CF-E20942D5CCE8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108">
              <a:extLst>
                <a:ext uri="{FF2B5EF4-FFF2-40B4-BE49-F238E27FC236}">
                  <a16:creationId xmlns:a16="http://schemas.microsoft.com/office/drawing/2014/main" id="{10B5CE24-817A-4440-8492-899AC5193DCC}"/>
                </a:ext>
              </a:extLst>
            </p:cNvPr>
            <p:cNvSpPr/>
            <p:nvPr/>
          </p:nvSpPr>
          <p:spPr>
            <a:xfrm>
              <a:off x="1369467" y="-230786"/>
              <a:ext cx="428807" cy="587830"/>
            </a:xfrm>
            <a:custGeom>
              <a:avLst/>
              <a:gdLst>
                <a:gd name="connsiteX0" fmla="*/ 0 w 442022"/>
                <a:gd name="connsiteY0" fmla="*/ 168510 h 605945"/>
                <a:gd name="connsiteX1" fmla="*/ 25333 w 442022"/>
                <a:gd name="connsiteY1" fmla="*/ 168510 h 605945"/>
                <a:gd name="connsiteX2" fmla="*/ 25333 w 442022"/>
                <a:gd name="connsiteY2" fmla="*/ 277075 h 605945"/>
                <a:gd name="connsiteX3" fmla="*/ 204877 w 442022"/>
                <a:gd name="connsiteY3" fmla="*/ 471801 h 605945"/>
                <a:gd name="connsiteX4" fmla="*/ 351094 w 442022"/>
                <a:gd name="connsiteY4" fmla="*/ 421509 h 605945"/>
                <a:gd name="connsiteX5" fmla="*/ 416689 w 442022"/>
                <a:gd name="connsiteY5" fmla="*/ 270152 h 605945"/>
                <a:gd name="connsiteX6" fmla="*/ 416689 w 442022"/>
                <a:gd name="connsiteY6" fmla="*/ 168510 h 605945"/>
                <a:gd name="connsiteX7" fmla="*/ 442022 w 442022"/>
                <a:gd name="connsiteY7" fmla="*/ 168510 h 605945"/>
                <a:gd name="connsiteX8" fmla="*/ 442022 w 442022"/>
                <a:gd name="connsiteY8" fmla="*/ 270152 h 605945"/>
                <a:gd name="connsiteX9" fmla="*/ 368143 w 442022"/>
                <a:gd name="connsiteY9" fmla="*/ 440068 h 605945"/>
                <a:gd name="connsiteX10" fmla="*/ 233677 w 442022"/>
                <a:gd name="connsiteY10" fmla="*/ 497187 h 605945"/>
                <a:gd name="connsiteX11" fmla="*/ 233677 w 442022"/>
                <a:gd name="connsiteY11" fmla="*/ 580751 h 605945"/>
                <a:gd name="connsiteX12" fmla="*/ 348782 w 442022"/>
                <a:gd name="connsiteY12" fmla="*/ 580751 h 605945"/>
                <a:gd name="connsiteX13" fmla="*/ 348782 w 442022"/>
                <a:gd name="connsiteY13" fmla="*/ 605945 h 605945"/>
                <a:gd name="connsiteX14" fmla="*/ 93240 w 442022"/>
                <a:gd name="connsiteY14" fmla="*/ 605945 h 605945"/>
                <a:gd name="connsiteX15" fmla="*/ 93240 w 442022"/>
                <a:gd name="connsiteY15" fmla="*/ 580751 h 605945"/>
                <a:gd name="connsiteX16" fmla="*/ 208441 w 442022"/>
                <a:gd name="connsiteY16" fmla="*/ 580751 h 605945"/>
                <a:gd name="connsiteX17" fmla="*/ 208441 w 442022"/>
                <a:gd name="connsiteY17" fmla="*/ 497283 h 605945"/>
                <a:gd name="connsiteX18" fmla="*/ 202758 w 442022"/>
                <a:gd name="connsiteY18" fmla="*/ 496995 h 605945"/>
                <a:gd name="connsiteX19" fmla="*/ 0 w 442022"/>
                <a:gd name="connsiteY19" fmla="*/ 277075 h 605945"/>
                <a:gd name="connsiteX20" fmla="*/ 221046 w 442022"/>
                <a:gd name="connsiteY20" fmla="*/ 0 h 605945"/>
                <a:gd name="connsiteX21" fmla="*/ 351839 w 442022"/>
                <a:gd name="connsiteY21" fmla="*/ 130588 h 605945"/>
                <a:gd name="connsiteX22" fmla="*/ 351839 w 442022"/>
                <a:gd name="connsiteY22" fmla="*/ 277043 h 605945"/>
                <a:gd name="connsiteX23" fmla="*/ 221046 w 442022"/>
                <a:gd name="connsiteY23" fmla="*/ 407727 h 605945"/>
                <a:gd name="connsiteX24" fmla="*/ 90253 w 442022"/>
                <a:gd name="connsiteY24" fmla="*/ 277043 h 605945"/>
                <a:gd name="connsiteX25" fmla="*/ 90253 w 442022"/>
                <a:gd name="connsiteY25" fmla="*/ 223000 h 605945"/>
                <a:gd name="connsiteX26" fmla="*/ 161428 w 442022"/>
                <a:gd name="connsiteY26" fmla="*/ 223000 h 605945"/>
                <a:gd name="connsiteX27" fmla="*/ 161428 w 442022"/>
                <a:gd name="connsiteY27" fmla="*/ 197709 h 605945"/>
                <a:gd name="connsiteX28" fmla="*/ 90253 w 442022"/>
                <a:gd name="connsiteY28" fmla="*/ 197709 h 605945"/>
                <a:gd name="connsiteX29" fmla="*/ 90253 w 442022"/>
                <a:gd name="connsiteY29" fmla="*/ 162802 h 605945"/>
                <a:gd name="connsiteX30" fmla="*/ 161428 w 442022"/>
                <a:gd name="connsiteY30" fmla="*/ 162802 h 605945"/>
                <a:gd name="connsiteX31" fmla="*/ 161428 w 442022"/>
                <a:gd name="connsiteY31" fmla="*/ 137512 h 605945"/>
                <a:gd name="connsiteX32" fmla="*/ 90253 w 442022"/>
                <a:gd name="connsiteY32" fmla="*/ 137512 h 605945"/>
                <a:gd name="connsiteX33" fmla="*/ 90253 w 442022"/>
                <a:gd name="connsiteY33" fmla="*/ 130588 h 605945"/>
                <a:gd name="connsiteX34" fmla="*/ 221046 w 442022"/>
                <a:gd name="connsiteY34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022" h="605945">
                  <a:moveTo>
                    <a:pt x="0" y="168510"/>
                  </a:moveTo>
                  <a:lnTo>
                    <a:pt x="25333" y="168510"/>
                  </a:lnTo>
                  <a:lnTo>
                    <a:pt x="25333" y="277075"/>
                  </a:lnTo>
                  <a:cubicBezTo>
                    <a:pt x="25333" y="378044"/>
                    <a:pt x="104220" y="463627"/>
                    <a:pt x="204877" y="471801"/>
                  </a:cubicBezTo>
                  <a:cubicBezTo>
                    <a:pt x="259010" y="476417"/>
                    <a:pt x="310928" y="458435"/>
                    <a:pt x="351094" y="421509"/>
                  </a:cubicBezTo>
                  <a:cubicBezTo>
                    <a:pt x="392801" y="383141"/>
                    <a:pt x="416689" y="327945"/>
                    <a:pt x="416689" y="270152"/>
                  </a:cubicBezTo>
                  <a:lnTo>
                    <a:pt x="416689" y="168510"/>
                  </a:lnTo>
                  <a:lnTo>
                    <a:pt x="442022" y="168510"/>
                  </a:lnTo>
                  <a:lnTo>
                    <a:pt x="442022" y="270152"/>
                  </a:lnTo>
                  <a:cubicBezTo>
                    <a:pt x="442022" y="335060"/>
                    <a:pt x="415148" y="396988"/>
                    <a:pt x="368143" y="440068"/>
                  </a:cubicBezTo>
                  <a:cubicBezTo>
                    <a:pt x="330481" y="474782"/>
                    <a:pt x="283572" y="494303"/>
                    <a:pt x="233677" y="497187"/>
                  </a:cubicBezTo>
                  <a:lnTo>
                    <a:pt x="233677" y="580751"/>
                  </a:lnTo>
                  <a:lnTo>
                    <a:pt x="348782" y="580751"/>
                  </a:lnTo>
                  <a:lnTo>
                    <a:pt x="348782" y="605945"/>
                  </a:lnTo>
                  <a:lnTo>
                    <a:pt x="93240" y="605945"/>
                  </a:lnTo>
                  <a:lnTo>
                    <a:pt x="93240" y="580751"/>
                  </a:lnTo>
                  <a:lnTo>
                    <a:pt x="208441" y="580751"/>
                  </a:lnTo>
                  <a:lnTo>
                    <a:pt x="208441" y="497283"/>
                  </a:lnTo>
                  <a:cubicBezTo>
                    <a:pt x="206515" y="497091"/>
                    <a:pt x="204684" y="497187"/>
                    <a:pt x="202758" y="496995"/>
                  </a:cubicBezTo>
                  <a:cubicBezTo>
                    <a:pt x="89098" y="487667"/>
                    <a:pt x="0" y="391122"/>
                    <a:pt x="0" y="277075"/>
                  </a:cubicBezTo>
                  <a:close/>
                  <a:moveTo>
                    <a:pt x="221046" y="0"/>
                  </a:moveTo>
                  <a:cubicBezTo>
                    <a:pt x="293281" y="0"/>
                    <a:pt x="351839" y="58467"/>
                    <a:pt x="351839" y="130588"/>
                  </a:cubicBezTo>
                  <a:lnTo>
                    <a:pt x="351839" y="277043"/>
                  </a:lnTo>
                  <a:cubicBezTo>
                    <a:pt x="351839" y="349261"/>
                    <a:pt x="293281" y="407727"/>
                    <a:pt x="221046" y="407727"/>
                  </a:cubicBezTo>
                  <a:cubicBezTo>
                    <a:pt x="148811" y="407727"/>
                    <a:pt x="90253" y="349261"/>
                    <a:pt x="90253" y="277043"/>
                  </a:cubicBezTo>
                  <a:lnTo>
                    <a:pt x="90253" y="223000"/>
                  </a:lnTo>
                  <a:lnTo>
                    <a:pt x="161428" y="223000"/>
                  </a:lnTo>
                  <a:lnTo>
                    <a:pt x="161428" y="197709"/>
                  </a:lnTo>
                  <a:lnTo>
                    <a:pt x="90253" y="197709"/>
                  </a:lnTo>
                  <a:lnTo>
                    <a:pt x="90253" y="162802"/>
                  </a:lnTo>
                  <a:lnTo>
                    <a:pt x="161428" y="162802"/>
                  </a:lnTo>
                  <a:lnTo>
                    <a:pt x="161428" y="137512"/>
                  </a:lnTo>
                  <a:lnTo>
                    <a:pt x="90253" y="137512"/>
                  </a:lnTo>
                  <a:lnTo>
                    <a:pt x="90253" y="130588"/>
                  </a:lnTo>
                  <a:cubicBezTo>
                    <a:pt x="90253" y="58467"/>
                    <a:pt x="148811" y="0"/>
                    <a:pt x="2210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2" name="Group 109">
            <a:extLst>
              <a:ext uri="{FF2B5EF4-FFF2-40B4-BE49-F238E27FC236}">
                <a16:creationId xmlns:a16="http://schemas.microsoft.com/office/drawing/2014/main" id="{FC7EEFEB-B2BE-4D38-81E2-EFFEE17875AE}"/>
              </a:ext>
            </a:extLst>
          </p:cNvPr>
          <p:cNvGrpSpPr/>
          <p:nvPr/>
        </p:nvGrpSpPr>
        <p:grpSpPr>
          <a:xfrm>
            <a:off x="1502940" y="4970777"/>
            <a:ext cx="552876" cy="552876"/>
            <a:chOff x="1000166" y="-520576"/>
            <a:chExt cx="1167410" cy="1167410"/>
          </a:xfrm>
        </p:grpSpPr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70174EF3-A9F1-49AF-B747-243F78D7D5EE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1">
              <a:extLst>
                <a:ext uri="{FF2B5EF4-FFF2-40B4-BE49-F238E27FC236}">
                  <a16:creationId xmlns:a16="http://schemas.microsoft.com/office/drawing/2014/main" id="{5183C0DD-2CFF-4220-80DF-7BF9E45EB761}"/>
                </a:ext>
              </a:extLst>
            </p:cNvPr>
            <p:cNvSpPr/>
            <p:nvPr/>
          </p:nvSpPr>
          <p:spPr>
            <a:xfrm>
              <a:off x="1298179" y="-230786"/>
              <a:ext cx="571383" cy="587830"/>
            </a:xfrm>
            <a:custGeom>
              <a:avLst/>
              <a:gdLst>
                <a:gd name="connsiteX0" fmla="*/ 66060 w 583641"/>
                <a:gd name="connsiteY0" fmla="*/ 467089 h 600440"/>
                <a:gd name="connsiteX1" fmla="*/ 40232 w 583641"/>
                <a:gd name="connsiteY1" fmla="*/ 492873 h 600440"/>
                <a:gd name="connsiteX2" fmla="*/ 66060 w 583641"/>
                <a:gd name="connsiteY2" fmla="*/ 519152 h 600440"/>
                <a:gd name="connsiteX3" fmla="*/ 92384 w 583641"/>
                <a:gd name="connsiteY3" fmla="*/ 492873 h 600440"/>
                <a:gd name="connsiteX4" fmla="*/ 66060 w 583641"/>
                <a:gd name="connsiteY4" fmla="*/ 467089 h 600440"/>
                <a:gd name="connsiteX5" fmla="*/ 13411 w 583641"/>
                <a:gd name="connsiteY5" fmla="*/ 176530 h 600440"/>
                <a:gd name="connsiteX6" fmla="*/ 119205 w 583641"/>
                <a:gd name="connsiteY6" fmla="*/ 176530 h 600440"/>
                <a:gd name="connsiteX7" fmla="*/ 132616 w 583641"/>
                <a:gd name="connsiteY7" fmla="*/ 189918 h 600440"/>
                <a:gd name="connsiteX8" fmla="*/ 132616 w 583641"/>
                <a:gd name="connsiteY8" fmla="*/ 532539 h 600440"/>
                <a:gd name="connsiteX9" fmla="*/ 119205 w 583641"/>
                <a:gd name="connsiteY9" fmla="*/ 545927 h 600440"/>
                <a:gd name="connsiteX10" fmla="*/ 13411 w 583641"/>
                <a:gd name="connsiteY10" fmla="*/ 545927 h 600440"/>
                <a:gd name="connsiteX11" fmla="*/ 0 w 583641"/>
                <a:gd name="connsiteY11" fmla="*/ 532539 h 600440"/>
                <a:gd name="connsiteX12" fmla="*/ 0 w 583641"/>
                <a:gd name="connsiteY12" fmla="*/ 189918 h 600440"/>
                <a:gd name="connsiteX13" fmla="*/ 13411 w 583641"/>
                <a:gd name="connsiteY13" fmla="*/ 176530 h 600440"/>
                <a:gd name="connsiteX14" fmla="*/ 425032 w 583641"/>
                <a:gd name="connsiteY14" fmla="*/ 0 h 600440"/>
                <a:gd name="connsiteX15" fmla="*/ 455817 w 583641"/>
                <a:gd name="connsiteY15" fmla="*/ 17354 h 600440"/>
                <a:gd name="connsiteX16" fmla="*/ 432976 w 583641"/>
                <a:gd name="connsiteY16" fmla="*/ 206262 h 600440"/>
                <a:gd name="connsiteX17" fmla="*/ 461279 w 583641"/>
                <a:gd name="connsiteY17" fmla="*/ 203287 h 600440"/>
                <a:gd name="connsiteX18" fmla="*/ 579952 w 583641"/>
                <a:gd name="connsiteY18" fmla="*/ 351538 h 600440"/>
                <a:gd name="connsiteX19" fmla="*/ 540726 w 583641"/>
                <a:gd name="connsiteY19" fmla="*/ 554329 h 600440"/>
                <a:gd name="connsiteX20" fmla="*/ 421556 w 583641"/>
                <a:gd name="connsiteY20" fmla="*/ 600440 h 600440"/>
                <a:gd name="connsiteX21" fmla="*/ 181728 w 583641"/>
                <a:gd name="connsiteY21" fmla="*/ 529537 h 600440"/>
                <a:gd name="connsiteX22" fmla="*/ 174776 w 583641"/>
                <a:gd name="connsiteY22" fmla="*/ 517638 h 600440"/>
                <a:gd name="connsiteX23" fmla="*/ 174776 w 583641"/>
                <a:gd name="connsiteY23" fmla="*/ 208245 h 600440"/>
                <a:gd name="connsiteX24" fmla="*/ 185700 w 583641"/>
                <a:gd name="connsiteY24" fmla="*/ 194858 h 600440"/>
                <a:gd name="connsiteX25" fmla="*/ 355020 w 583641"/>
                <a:gd name="connsiteY25" fmla="*/ 71398 h 600440"/>
                <a:gd name="connsiteX26" fmla="*/ 425032 w 583641"/>
                <a:gd name="connsiteY26" fmla="*/ 0 h 60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3641" h="600440">
                  <a:moveTo>
                    <a:pt x="66060" y="467089"/>
                  </a:moveTo>
                  <a:cubicBezTo>
                    <a:pt x="51656" y="467089"/>
                    <a:pt x="40232" y="478989"/>
                    <a:pt x="40232" y="492873"/>
                  </a:cubicBezTo>
                  <a:cubicBezTo>
                    <a:pt x="40232" y="507252"/>
                    <a:pt x="51656" y="519152"/>
                    <a:pt x="66060" y="519152"/>
                  </a:cubicBezTo>
                  <a:cubicBezTo>
                    <a:pt x="80464" y="519152"/>
                    <a:pt x="92384" y="507252"/>
                    <a:pt x="92384" y="492873"/>
                  </a:cubicBezTo>
                  <a:cubicBezTo>
                    <a:pt x="92384" y="478989"/>
                    <a:pt x="80464" y="467089"/>
                    <a:pt x="66060" y="467089"/>
                  </a:cubicBezTo>
                  <a:close/>
                  <a:moveTo>
                    <a:pt x="13411" y="176530"/>
                  </a:moveTo>
                  <a:lnTo>
                    <a:pt x="119205" y="176530"/>
                  </a:lnTo>
                  <a:cubicBezTo>
                    <a:pt x="126656" y="176530"/>
                    <a:pt x="132616" y="182480"/>
                    <a:pt x="132616" y="189918"/>
                  </a:cubicBezTo>
                  <a:lnTo>
                    <a:pt x="132616" y="532539"/>
                  </a:lnTo>
                  <a:cubicBezTo>
                    <a:pt x="132616" y="539977"/>
                    <a:pt x="126656" y="545927"/>
                    <a:pt x="119205" y="545927"/>
                  </a:cubicBezTo>
                  <a:lnTo>
                    <a:pt x="13411" y="545927"/>
                  </a:lnTo>
                  <a:cubicBezTo>
                    <a:pt x="5960" y="545927"/>
                    <a:pt x="0" y="539977"/>
                    <a:pt x="0" y="532539"/>
                  </a:cubicBezTo>
                  <a:lnTo>
                    <a:pt x="0" y="189918"/>
                  </a:lnTo>
                  <a:cubicBezTo>
                    <a:pt x="0" y="182480"/>
                    <a:pt x="5960" y="176530"/>
                    <a:pt x="13411" y="176530"/>
                  </a:cubicBezTo>
                  <a:close/>
                  <a:moveTo>
                    <a:pt x="425032" y="0"/>
                  </a:moveTo>
                  <a:cubicBezTo>
                    <a:pt x="437445" y="0"/>
                    <a:pt x="448369" y="6446"/>
                    <a:pt x="455817" y="17354"/>
                  </a:cubicBezTo>
                  <a:cubicBezTo>
                    <a:pt x="477168" y="49582"/>
                    <a:pt x="468727" y="118501"/>
                    <a:pt x="432976" y="206262"/>
                  </a:cubicBezTo>
                  <a:cubicBezTo>
                    <a:pt x="442411" y="204279"/>
                    <a:pt x="451845" y="203287"/>
                    <a:pt x="461279" y="203287"/>
                  </a:cubicBezTo>
                  <a:cubicBezTo>
                    <a:pt x="499513" y="203287"/>
                    <a:pt x="565552" y="222624"/>
                    <a:pt x="579952" y="351538"/>
                  </a:cubicBezTo>
                  <a:cubicBezTo>
                    <a:pt x="590876" y="445248"/>
                    <a:pt x="577469" y="513671"/>
                    <a:pt x="540726" y="554329"/>
                  </a:cubicBezTo>
                  <a:cubicBezTo>
                    <a:pt x="513416" y="585069"/>
                    <a:pt x="473196" y="600440"/>
                    <a:pt x="421556" y="600440"/>
                  </a:cubicBezTo>
                  <a:cubicBezTo>
                    <a:pt x="319269" y="600440"/>
                    <a:pt x="203575" y="541437"/>
                    <a:pt x="181728" y="529537"/>
                  </a:cubicBezTo>
                  <a:cubicBezTo>
                    <a:pt x="177259" y="527058"/>
                    <a:pt x="174776" y="522596"/>
                    <a:pt x="174776" y="517638"/>
                  </a:cubicBezTo>
                  <a:lnTo>
                    <a:pt x="174776" y="208245"/>
                  </a:lnTo>
                  <a:cubicBezTo>
                    <a:pt x="174776" y="201799"/>
                    <a:pt x="179245" y="195850"/>
                    <a:pt x="185700" y="194858"/>
                  </a:cubicBezTo>
                  <a:cubicBezTo>
                    <a:pt x="208541" y="190891"/>
                    <a:pt x="324731" y="165604"/>
                    <a:pt x="355020" y="71398"/>
                  </a:cubicBezTo>
                  <a:cubicBezTo>
                    <a:pt x="368426" y="29253"/>
                    <a:pt x="397226" y="0"/>
                    <a:pt x="4250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A8977373-3BA7-43C4-8476-AA5EDAE1D2F2}"/>
              </a:ext>
            </a:extLst>
          </p:cNvPr>
          <p:cNvGrpSpPr/>
          <p:nvPr/>
        </p:nvGrpSpPr>
        <p:grpSpPr>
          <a:xfrm>
            <a:off x="2312123" y="2242609"/>
            <a:ext cx="3656877" cy="574294"/>
            <a:chOff x="2312123" y="2110194"/>
            <a:chExt cx="3656877" cy="574294"/>
          </a:xfrm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1929A1A6-8E55-4802-AFDF-B2EA4086BCE7}"/>
                </a:ext>
              </a:extLst>
            </p:cNvPr>
            <p:cNvSpPr/>
            <p:nvPr/>
          </p:nvSpPr>
          <p:spPr bwMode="auto">
            <a:xfrm>
              <a:off x="2312123" y="2430059"/>
              <a:ext cx="3656877" cy="254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4BBDB3E0-B9DF-4AAB-B1C5-DBEBE7AFF83D}"/>
                </a:ext>
              </a:extLst>
            </p:cNvPr>
            <p:cNvSpPr txBox="1"/>
            <p:nvPr/>
          </p:nvSpPr>
          <p:spPr>
            <a:xfrm>
              <a:off x="2312126" y="2110194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A1688E01-B013-4AD1-94FA-1CAA39CAEE1F}"/>
              </a:ext>
            </a:extLst>
          </p:cNvPr>
          <p:cNvGrpSpPr/>
          <p:nvPr/>
        </p:nvGrpSpPr>
        <p:grpSpPr>
          <a:xfrm>
            <a:off x="2312123" y="3582651"/>
            <a:ext cx="3656877" cy="574294"/>
            <a:chOff x="2312123" y="3450236"/>
            <a:chExt cx="3656877" cy="574294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F3745B1C-C23D-4477-8778-4C0D114D9744}"/>
                </a:ext>
              </a:extLst>
            </p:cNvPr>
            <p:cNvSpPr/>
            <p:nvPr/>
          </p:nvSpPr>
          <p:spPr bwMode="auto">
            <a:xfrm>
              <a:off x="2312123" y="3770101"/>
              <a:ext cx="3656877" cy="254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C3674274-F3AB-44E2-B897-EB46CA518A7C}"/>
                </a:ext>
              </a:extLst>
            </p:cNvPr>
            <p:cNvSpPr txBox="1"/>
            <p:nvPr/>
          </p:nvSpPr>
          <p:spPr>
            <a:xfrm>
              <a:off x="2312126" y="3450236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BE565D67-3768-4D7F-9527-F97CDFB88AE9}"/>
              </a:ext>
            </a:extLst>
          </p:cNvPr>
          <p:cNvGrpSpPr/>
          <p:nvPr/>
        </p:nvGrpSpPr>
        <p:grpSpPr>
          <a:xfrm>
            <a:off x="2312123" y="4918108"/>
            <a:ext cx="3656877" cy="574294"/>
            <a:chOff x="2312123" y="4785693"/>
            <a:chExt cx="3656877" cy="574294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CFC4D992-6C60-4000-A991-CCE0A7ACA95F}"/>
                </a:ext>
              </a:extLst>
            </p:cNvPr>
            <p:cNvSpPr/>
            <p:nvPr/>
          </p:nvSpPr>
          <p:spPr bwMode="auto">
            <a:xfrm>
              <a:off x="2312123" y="5105558"/>
              <a:ext cx="3656877" cy="254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240ADB1C-8E2E-450E-A060-89B6667F86FF}"/>
                </a:ext>
              </a:extLst>
            </p:cNvPr>
            <p:cNvSpPr txBox="1"/>
            <p:nvPr/>
          </p:nvSpPr>
          <p:spPr>
            <a:xfrm>
              <a:off x="2312126" y="47856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0D66ACF3-229D-4193-BACC-19CCEED84844}"/>
              </a:ext>
            </a:extLst>
          </p:cNvPr>
          <p:cNvGrpSpPr/>
          <p:nvPr/>
        </p:nvGrpSpPr>
        <p:grpSpPr>
          <a:xfrm>
            <a:off x="-719128" y="-646528"/>
            <a:ext cx="5463406" cy="2248064"/>
            <a:chOff x="-719128" y="-646528"/>
            <a:chExt cx="5463406" cy="2248064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54BBF4D6-68BE-49B9-AE69-F707CCB31CD6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140" name="Freeform 6">
                <a:extLst>
                  <a:ext uri="{FF2B5EF4-FFF2-40B4-BE49-F238E27FC236}">
                    <a16:creationId xmlns:a16="http://schemas.microsoft.com/office/drawing/2014/main" id="{13A4F0C5-8B45-43A3-988B-25651B518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7">
                <a:extLst>
                  <a:ext uri="{FF2B5EF4-FFF2-40B4-BE49-F238E27FC236}">
                    <a16:creationId xmlns:a16="http://schemas.microsoft.com/office/drawing/2014/main" id="{02370F3F-36E4-42F1-B0E2-05BD093F6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8">
                <a:extLst>
                  <a:ext uri="{FF2B5EF4-FFF2-40B4-BE49-F238E27FC236}">
                    <a16:creationId xmlns:a16="http://schemas.microsoft.com/office/drawing/2014/main" id="{5CA2E6CD-9424-4AA3-9102-629B730C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9">
                <a:extLst>
                  <a:ext uri="{FF2B5EF4-FFF2-40B4-BE49-F238E27FC236}">
                    <a16:creationId xmlns:a16="http://schemas.microsoft.com/office/drawing/2014/main" id="{70377776-001C-4DD9-8994-E84FC429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10">
                <a:extLst>
                  <a:ext uri="{FF2B5EF4-FFF2-40B4-BE49-F238E27FC236}">
                    <a16:creationId xmlns:a16="http://schemas.microsoft.com/office/drawing/2014/main" id="{18A8BB95-D914-41F1-BE7A-0FB3777AD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11">
                <a:extLst>
                  <a:ext uri="{FF2B5EF4-FFF2-40B4-BE49-F238E27FC236}">
                    <a16:creationId xmlns:a16="http://schemas.microsoft.com/office/drawing/2014/main" id="{9D3630E2-788E-4654-BB97-E8E7F883B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 12">
                <a:extLst>
                  <a:ext uri="{FF2B5EF4-FFF2-40B4-BE49-F238E27FC236}">
                    <a16:creationId xmlns:a16="http://schemas.microsoft.com/office/drawing/2014/main" id="{B3ED584E-5F3A-49E6-BE1B-95B3B9EF9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13">
                <a:extLst>
                  <a:ext uri="{FF2B5EF4-FFF2-40B4-BE49-F238E27FC236}">
                    <a16:creationId xmlns:a16="http://schemas.microsoft.com/office/drawing/2014/main" id="{F2109B76-2B08-4DD1-BA40-EE38F5FFE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14">
                <a:extLst>
                  <a:ext uri="{FF2B5EF4-FFF2-40B4-BE49-F238E27FC236}">
                    <a16:creationId xmlns:a16="http://schemas.microsoft.com/office/drawing/2014/main" id="{859E7542-FD8F-4AA2-B5D0-AE05C6CFF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id="{D1624432-B404-407C-8CEA-BBBB490B6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16">
                <a:extLst>
                  <a:ext uri="{FF2B5EF4-FFF2-40B4-BE49-F238E27FC236}">
                    <a16:creationId xmlns:a16="http://schemas.microsoft.com/office/drawing/2014/main" id="{754AA099-F8BD-4032-BB35-C21C7F3FF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17">
                <a:extLst>
                  <a:ext uri="{FF2B5EF4-FFF2-40B4-BE49-F238E27FC236}">
                    <a16:creationId xmlns:a16="http://schemas.microsoft.com/office/drawing/2014/main" id="{3E5917F1-9E5E-4543-8C21-F9F377B55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Freeform 18">
                <a:extLst>
                  <a:ext uri="{FF2B5EF4-FFF2-40B4-BE49-F238E27FC236}">
                    <a16:creationId xmlns:a16="http://schemas.microsoft.com/office/drawing/2014/main" id="{852E49BF-572C-48C2-9597-B9533A849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19">
                <a:extLst>
                  <a:ext uri="{FF2B5EF4-FFF2-40B4-BE49-F238E27FC236}">
                    <a16:creationId xmlns:a16="http://schemas.microsoft.com/office/drawing/2014/main" id="{079766E3-7414-4B52-84B7-DA76038BA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20">
                <a:extLst>
                  <a:ext uri="{FF2B5EF4-FFF2-40B4-BE49-F238E27FC236}">
                    <a16:creationId xmlns:a16="http://schemas.microsoft.com/office/drawing/2014/main" id="{F861D97D-4C95-4E9F-AA9A-138CA1E3C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21">
                <a:extLst>
                  <a:ext uri="{FF2B5EF4-FFF2-40B4-BE49-F238E27FC236}">
                    <a16:creationId xmlns:a16="http://schemas.microsoft.com/office/drawing/2014/main" id="{1E59296C-ADB4-4672-AC42-1682BD3C2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22">
                <a:extLst>
                  <a:ext uri="{FF2B5EF4-FFF2-40B4-BE49-F238E27FC236}">
                    <a16:creationId xmlns:a16="http://schemas.microsoft.com/office/drawing/2014/main" id="{86D8B029-5C87-449B-B6E2-4A60810F3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23">
                <a:extLst>
                  <a:ext uri="{FF2B5EF4-FFF2-40B4-BE49-F238E27FC236}">
                    <a16:creationId xmlns:a16="http://schemas.microsoft.com/office/drawing/2014/main" id="{ED59D838-BB5F-45C7-9BB1-3322886B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24">
                <a:extLst>
                  <a:ext uri="{FF2B5EF4-FFF2-40B4-BE49-F238E27FC236}">
                    <a16:creationId xmlns:a16="http://schemas.microsoft.com/office/drawing/2014/main" id="{BCBC7F7C-FA9E-41E4-A8F7-9C5F19420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25">
                <a:extLst>
                  <a:ext uri="{FF2B5EF4-FFF2-40B4-BE49-F238E27FC236}">
                    <a16:creationId xmlns:a16="http://schemas.microsoft.com/office/drawing/2014/main" id="{4AD1BCF7-DD2E-4A01-9EFE-41A9D2A1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26">
                <a:extLst>
                  <a:ext uri="{FF2B5EF4-FFF2-40B4-BE49-F238E27FC236}">
                    <a16:creationId xmlns:a16="http://schemas.microsoft.com/office/drawing/2014/main" id="{469DBCD8-6CD9-4E54-8166-7AF81CE7B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27">
                <a:extLst>
                  <a:ext uri="{FF2B5EF4-FFF2-40B4-BE49-F238E27FC236}">
                    <a16:creationId xmlns:a16="http://schemas.microsoft.com/office/drawing/2014/main" id="{97375D6E-8993-4065-B882-D32663F2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28">
                <a:extLst>
                  <a:ext uri="{FF2B5EF4-FFF2-40B4-BE49-F238E27FC236}">
                    <a16:creationId xmlns:a16="http://schemas.microsoft.com/office/drawing/2014/main" id="{97D70E56-AE2A-4E0C-A9B4-26EB2C70E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29">
                <a:extLst>
                  <a:ext uri="{FF2B5EF4-FFF2-40B4-BE49-F238E27FC236}">
                    <a16:creationId xmlns:a16="http://schemas.microsoft.com/office/drawing/2014/main" id="{2C263353-7BDB-4632-A87C-E1369C91C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30">
                <a:extLst>
                  <a:ext uri="{FF2B5EF4-FFF2-40B4-BE49-F238E27FC236}">
                    <a16:creationId xmlns:a16="http://schemas.microsoft.com/office/drawing/2014/main" id="{45BB27C6-0689-4C8E-9896-43FC817E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31">
                <a:extLst>
                  <a:ext uri="{FF2B5EF4-FFF2-40B4-BE49-F238E27FC236}">
                    <a16:creationId xmlns:a16="http://schemas.microsoft.com/office/drawing/2014/main" id="{99460496-AF97-4EC0-BC1A-CFD17D6D5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32">
                <a:extLst>
                  <a:ext uri="{FF2B5EF4-FFF2-40B4-BE49-F238E27FC236}">
                    <a16:creationId xmlns:a16="http://schemas.microsoft.com/office/drawing/2014/main" id="{4DAEDF82-9FEE-4D25-90D8-5035F3AF8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33">
                <a:extLst>
                  <a:ext uri="{FF2B5EF4-FFF2-40B4-BE49-F238E27FC236}">
                    <a16:creationId xmlns:a16="http://schemas.microsoft.com/office/drawing/2014/main" id="{BC36CA64-B770-460A-A465-F84A0E61E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34">
                <a:extLst>
                  <a:ext uri="{FF2B5EF4-FFF2-40B4-BE49-F238E27FC236}">
                    <a16:creationId xmlns:a16="http://schemas.microsoft.com/office/drawing/2014/main" id="{F943EEB3-D3CA-48A9-A38C-14E09BEF2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35">
                <a:extLst>
                  <a:ext uri="{FF2B5EF4-FFF2-40B4-BE49-F238E27FC236}">
                    <a16:creationId xmlns:a16="http://schemas.microsoft.com/office/drawing/2014/main" id="{7C7D0006-EC70-41CE-BA06-7F2D0856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36">
                <a:extLst>
                  <a:ext uri="{FF2B5EF4-FFF2-40B4-BE49-F238E27FC236}">
                    <a16:creationId xmlns:a16="http://schemas.microsoft.com/office/drawing/2014/main" id="{57AFC1DC-4E77-4DDA-97C0-2BCBBD6DC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37">
                <a:extLst>
                  <a:ext uri="{FF2B5EF4-FFF2-40B4-BE49-F238E27FC236}">
                    <a16:creationId xmlns:a16="http://schemas.microsoft.com/office/drawing/2014/main" id="{1C144111-4885-47CE-A598-3E59C0351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38">
                <a:extLst>
                  <a:ext uri="{FF2B5EF4-FFF2-40B4-BE49-F238E27FC236}">
                    <a16:creationId xmlns:a16="http://schemas.microsoft.com/office/drawing/2014/main" id="{2FB6BE57-F236-417C-A0D4-A3C267B7A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39">
                <a:extLst>
                  <a:ext uri="{FF2B5EF4-FFF2-40B4-BE49-F238E27FC236}">
                    <a16:creationId xmlns:a16="http://schemas.microsoft.com/office/drawing/2014/main" id="{5A9FC0B5-75C3-4378-9086-21EEA36C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40">
                <a:extLst>
                  <a:ext uri="{FF2B5EF4-FFF2-40B4-BE49-F238E27FC236}">
                    <a16:creationId xmlns:a16="http://schemas.microsoft.com/office/drawing/2014/main" id="{954792A1-0DA8-41BB-87B4-D454588A6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41">
                <a:extLst>
                  <a:ext uri="{FF2B5EF4-FFF2-40B4-BE49-F238E27FC236}">
                    <a16:creationId xmlns:a16="http://schemas.microsoft.com/office/drawing/2014/main" id="{B96699AF-DC57-473A-A253-11C2F526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42">
                <a:extLst>
                  <a:ext uri="{FF2B5EF4-FFF2-40B4-BE49-F238E27FC236}">
                    <a16:creationId xmlns:a16="http://schemas.microsoft.com/office/drawing/2014/main" id="{C1EE50BF-70F1-4345-B0BB-43FD8608E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43">
                <a:extLst>
                  <a:ext uri="{FF2B5EF4-FFF2-40B4-BE49-F238E27FC236}">
                    <a16:creationId xmlns:a16="http://schemas.microsoft.com/office/drawing/2014/main" id="{AE6C984E-2686-41E8-8776-A97B2B5E1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44">
                <a:extLst>
                  <a:ext uri="{FF2B5EF4-FFF2-40B4-BE49-F238E27FC236}">
                    <a16:creationId xmlns:a16="http://schemas.microsoft.com/office/drawing/2014/main" id="{DA97D13B-9826-43A3-8AE0-2CBABCA7D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45">
                <a:extLst>
                  <a:ext uri="{FF2B5EF4-FFF2-40B4-BE49-F238E27FC236}">
                    <a16:creationId xmlns:a16="http://schemas.microsoft.com/office/drawing/2014/main" id="{0962E0B5-4851-4AA4-961A-1B910A2D2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46">
                <a:extLst>
                  <a:ext uri="{FF2B5EF4-FFF2-40B4-BE49-F238E27FC236}">
                    <a16:creationId xmlns:a16="http://schemas.microsoft.com/office/drawing/2014/main" id="{BBB9F171-4DD1-4484-8F89-8AC46635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47">
                <a:extLst>
                  <a:ext uri="{FF2B5EF4-FFF2-40B4-BE49-F238E27FC236}">
                    <a16:creationId xmlns:a16="http://schemas.microsoft.com/office/drawing/2014/main" id="{0BF97E7F-6346-4CB1-B358-84E3DEA92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671535AD-2311-4ED9-AFEC-6011E2EDFA25}"/>
                </a:ext>
              </a:extLst>
            </p:cNvPr>
            <p:cNvGrpSpPr/>
            <p:nvPr/>
          </p:nvGrpSpPr>
          <p:grpSpPr>
            <a:xfrm>
              <a:off x="1461078" y="348970"/>
              <a:ext cx="3283200" cy="806134"/>
              <a:chOff x="2824043" y="1876658"/>
              <a:chExt cx="3283200" cy="806134"/>
            </a:xfrm>
          </p:grpSpPr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735F34F2-62D3-46B3-8CC8-D479D793C8D4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328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BA6BB341-FC9D-4DDD-B2F5-5C77CFE65119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02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5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1ABD0CEF-7361-44EC-BC30-0C351DDE4845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5216406" cy="5317920"/>
          </a:xfrm>
          <a:custGeom>
            <a:avLst/>
            <a:gdLst>
              <a:gd name="connsiteX0" fmla="*/ 0 w 5216406"/>
              <a:gd name="connsiteY0" fmla="*/ 0 h 5317920"/>
              <a:gd name="connsiteX1" fmla="*/ 5121753 w 5216406"/>
              <a:gd name="connsiteY1" fmla="*/ 0 h 5317920"/>
              <a:gd name="connsiteX2" fmla="*/ 5216406 w 5216406"/>
              <a:gd name="connsiteY2" fmla="*/ 94717 h 5317920"/>
              <a:gd name="connsiteX3" fmla="*/ 0 w 5216406"/>
              <a:gd name="connsiteY3" fmla="*/ 5317920 h 53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406" h="5317920">
                <a:moveTo>
                  <a:pt x="0" y="0"/>
                </a:moveTo>
                <a:lnTo>
                  <a:pt x="5121753" y="0"/>
                </a:lnTo>
                <a:lnTo>
                  <a:pt x="5216406" y="94717"/>
                </a:lnTo>
                <a:lnTo>
                  <a:pt x="0" y="5317920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C0DEEDFE-C65A-4E23-8717-91839E5AED28}"/>
              </a:ext>
            </a:extLst>
          </p:cNvPr>
          <p:cNvSpPr>
            <a:spLocks/>
          </p:cNvSpPr>
          <p:nvPr/>
        </p:nvSpPr>
        <p:spPr bwMode="auto">
          <a:xfrm>
            <a:off x="7467612" y="2302567"/>
            <a:ext cx="4724388" cy="4555432"/>
          </a:xfrm>
          <a:custGeom>
            <a:avLst/>
            <a:gdLst>
              <a:gd name="connsiteX0" fmla="*/ 4552854 w 4724388"/>
              <a:gd name="connsiteY0" fmla="*/ 0 h 4555432"/>
              <a:gd name="connsiteX1" fmla="*/ 4724388 w 4724388"/>
              <a:gd name="connsiteY1" fmla="*/ 171751 h 4555432"/>
              <a:gd name="connsiteX2" fmla="*/ 4724388 w 4724388"/>
              <a:gd name="connsiteY2" fmla="*/ 4555432 h 4555432"/>
              <a:gd name="connsiteX3" fmla="*/ 0 w 4724388"/>
              <a:gd name="connsiteY3" fmla="*/ 4555432 h 45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388" h="4555432">
                <a:moveTo>
                  <a:pt x="4552854" y="0"/>
                </a:moveTo>
                <a:lnTo>
                  <a:pt x="4724388" y="171751"/>
                </a:lnTo>
                <a:lnTo>
                  <a:pt x="4724388" y="4555432"/>
                </a:lnTo>
                <a:lnTo>
                  <a:pt x="0" y="4555432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2E5497C-C154-420F-B0D9-5898EEF84B22}"/>
              </a:ext>
            </a:extLst>
          </p:cNvPr>
          <p:cNvSpPr>
            <a:spLocks/>
          </p:cNvSpPr>
          <p:nvPr/>
        </p:nvSpPr>
        <p:spPr bwMode="auto">
          <a:xfrm>
            <a:off x="11148118" y="2235217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6 h 593"/>
              <a:gd name="T20" fmla="*/ 600 w 613"/>
              <a:gd name="T21" fmla="*/ 41 h 593"/>
              <a:gd name="T22" fmla="*/ 600 w 613"/>
              <a:gd name="T23" fmla="*/ 41 h 593"/>
              <a:gd name="T24" fmla="*/ 555 w 613"/>
              <a:gd name="T25" fmla="*/ 41 h 593"/>
              <a:gd name="T26" fmla="*/ 472 w 613"/>
              <a:gd name="T27" fmla="*/ 124 h 593"/>
              <a:gd name="T28" fmla="*/ 427 w 613"/>
              <a:gd name="T29" fmla="*/ 124 h 593"/>
              <a:gd name="T30" fmla="*/ 427 w 613"/>
              <a:gd name="T31" fmla="*/ 124 h 593"/>
              <a:gd name="T32" fmla="*/ 427 w 613"/>
              <a:gd name="T33" fmla="*/ 79 h 593"/>
              <a:gd name="T34" fmla="*/ 448 w 613"/>
              <a:gd name="T35" fmla="*/ 57 h 593"/>
              <a:gd name="T36" fmla="*/ 448 w 613"/>
              <a:gd name="T37" fmla="*/ 13 h 593"/>
              <a:gd name="T38" fmla="*/ 448 w 613"/>
              <a:gd name="T39" fmla="*/ 13 h 593"/>
              <a:gd name="T40" fmla="*/ 403 w 613"/>
              <a:gd name="T41" fmla="*/ 13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6"/>
                  <a:pt x="600" y="86"/>
                  <a:pt x="600" y="86"/>
                </a:cubicBezTo>
                <a:cubicBezTo>
                  <a:pt x="613" y="73"/>
                  <a:pt x="613" y="53"/>
                  <a:pt x="600" y="41"/>
                </a:cubicBezTo>
                <a:cubicBezTo>
                  <a:pt x="600" y="41"/>
                  <a:pt x="600" y="41"/>
                  <a:pt x="600" y="41"/>
                </a:cubicBezTo>
                <a:cubicBezTo>
                  <a:pt x="588" y="28"/>
                  <a:pt x="568" y="28"/>
                  <a:pt x="555" y="41"/>
                </a:cubicBezTo>
                <a:cubicBezTo>
                  <a:pt x="472" y="124"/>
                  <a:pt x="472" y="124"/>
                  <a:pt x="472" y="124"/>
                </a:cubicBezTo>
                <a:cubicBezTo>
                  <a:pt x="460" y="136"/>
                  <a:pt x="440" y="136"/>
                  <a:pt x="427" y="124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15" y="111"/>
                  <a:pt x="415" y="91"/>
                  <a:pt x="427" y="79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3"/>
                </a:cubicBezTo>
                <a:cubicBezTo>
                  <a:pt x="448" y="13"/>
                  <a:pt x="448" y="13"/>
                  <a:pt x="448" y="13"/>
                </a:cubicBezTo>
                <a:cubicBezTo>
                  <a:pt x="436" y="0"/>
                  <a:pt x="416" y="0"/>
                  <a:pt x="403" y="13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6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1"/>
                  <a:pt x="45" y="461"/>
                  <a:pt x="58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17DF3DF-49CC-447A-A34E-3A1227045ABE}"/>
              </a:ext>
            </a:extLst>
          </p:cNvPr>
          <p:cNvSpPr>
            <a:spLocks/>
          </p:cNvSpPr>
          <p:nvPr/>
        </p:nvSpPr>
        <p:spPr bwMode="auto">
          <a:xfrm>
            <a:off x="11048695" y="3562984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5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C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7F763B5-27DA-45DC-8F2B-BFAF378DA2E5}"/>
              </a:ext>
            </a:extLst>
          </p:cNvPr>
          <p:cNvSpPr>
            <a:spLocks/>
          </p:cNvSpPr>
          <p:nvPr/>
        </p:nvSpPr>
        <p:spPr bwMode="auto">
          <a:xfrm>
            <a:off x="12514370" y="2142209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E625D16-A26F-411F-BF00-34C62838C449}"/>
              </a:ext>
            </a:extLst>
          </p:cNvPr>
          <p:cNvSpPr>
            <a:spLocks/>
          </p:cNvSpPr>
          <p:nvPr/>
        </p:nvSpPr>
        <p:spPr bwMode="auto">
          <a:xfrm>
            <a:off x="10129954" y="3223024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3 w 613"/>
              <a:gd name="T3" fmla="*/ 343 h 593"/>
              <a:gd name="T4" fmla="*/ 208 w 613"/>
              <a:gd name="T5" fmla="*/ 343 h 593"/>
              <a:gd name="T6" fmla="*/ 208 w 613"/>
              <a:gd name="T7" fmla="*/ 343 h 593"/>
              <a:gd name="T8" fmla="*/ 208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6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6 w 613"/>
              <a:gd name="T25" fmla="*/ 40 h 593"/>
              <a:gd name="T26" fmla="*/ 473 w 613"/>
              <a:gd name="T27" fmla="*/ 123 h 593"/>
              <a:gd name="T28" fmla="*/ 428 w 613"/>
              <a:gd name="T29" fmla="*/ 123 h 593"/>
              <a:gd name="T30" fmla="*/ 428 w 613"/>
              <a:gd name="T31" fmla="*/ 123 h 593"/>
              <a:gd name="T32" fmla="*/ 428 w 613"/>
              <a:gd name="T33" fmla="*/ 78 h 593"/>
              <a:gd name="T34" fmla="*/ 449 w 613"/>
              <a:gd name="T35" fmla="*/ 57 h 593"/>
              <a:gd name="T36" fmla="*/ 449 w 613"/>
              <a:gd name="T37" fmla="*/ 12 h 593"/>
              <a:gd name="T38" fmla="*/ 449 w 613"/>
              <a:gd name="T39" fmla="*/ 12 h 593"/>
              <a:gd name="T40" fmla="*/ 404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6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6" y="40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60" y="136"/>
                  <a:pt x="440" y="136"/>
                  <a:pt x="428" y="123"/>
                </a:cubicBezTo>
                <a:cubicBezTo>
                  <a:pt x="428" y="123"/>
                  <a:pt x="428" y="123"/>
                  <a:pt x="428" y="123"/>
                </a:cubicBezTo>
                <a:cubicBezTo>
                  <a:pt x="415" y="111"/>
                  <a:pt x="415" y="91"/>
                  <a:pt x="428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5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1764FB8-BCFD-4FDA-9322-B55979ABA95F}"/>
              </a:ext>
            </a:extLst>
          </p:cNvPr>
          <p:cNvSpPr>
            <a:spLocks/>
          </p:cNvSpPr>
          <p:nvPr/>
        </p:nvSpPr>
        <p:spPr bwMode="auto">
          <a:xfrm>
            <a:off x="10060888" y="4550791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C49DE96-23A8-41E4-A88B-E0ED8FFA8600}"/>
              </a:ext>
            </a:extLst>
          </p:cNvPr>
          <p:cNvSpPr>
            <a:spLocks/>
          </p:cNvSpPr>
          <p:nvPr/>
        </p:nvSpPr>
        <p:spPr bwMode="auto">
          <a:xfrm>
            <a:off x="11526563" y="3130016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E29D1FA-68D7-4878-A2DB-7E822742A0F0}"/>
              </a:ext>
            </a:extLst>
          </p:cNvPr>
          <p:cNvSpPr>
            <a:spLocks/>
          </p:cNvSpPr>
          <p:nvPr/>
        </p:nvSpPr>
        <p:spPr bwMode="auto">
          <a:xfrm>
            <a:off x="373585" y="2791944"/>
            <a:ext cx="1363046" cy="1318145"/>
          </a:xfrm>
          <a:custGeom>
            <a:avLst/>
            <a:gdLst>
              <a:gd name="T0" fmla="*/ 57 w 612"/>
              <a:gd name="T1" fmla="*/ 448 h 593"/>
              <a:gd name="T2" fmla="*/ 162 w 612"/>
              <a:gd name="T3" fmla="*/ 343 h 593"/>
              <a:gd name="T4" fmla="*/ 207 w 612"/>
              <a:gd name="T5" fmla="*/ 343 h 593"/>
              <a:gd name="T6" fmla="*/ 207 w 612"/>
              <a:gd name="T7" fmla="*/ 343 h 593"/>
              <a:gd name="T8" fmla="*/ 207 w 612"/>
              <a:gd name="T9" fmla="*/ 388 h 593"/>
              <a:gd name="T10" fmla="*/ 60 w 612"/>
              <a:gd name="T11" fmla="*/ 535 h 593"/>
              <a:gd name="T12" fmla="*/ 60 w 612"/>
              <a:gd name="T13" fmla="*/ 580 h 593"/>
              <a:gd name="T14" fmla="*/ 60 w 612"/>
              <a:gd name="T15" fmla="*/ 580 h 593"/>
              <a:gd name="T16" fmla="*/ 105 w 612"/>
              <a:gd name="T17" fmla="*/ 580 h 593"/>
              <a:gd name="T18" fmla="*/ 600 w 612"/>
              <a:gd name="T19" fmla="*/ 85 h 593"/>
              <a:gd name="T20" fmla="*/ 600 w 612"/>
              <a:gd name="T21" fmla="*/ 40 h 593"/>
              <a:gd name="T22" fmla="*/ 600 w 612"/>
              <a:gd name="T23" fmla="*/ 40 h 593"/>
              <a:gd name="T24" fmla="*/ 555 w 612"/>
              <a:gd name="T25" fmla="*/ 40 h 593"/>
              <a:gd name="T26" fmla="*/ 472 w 612"/>
              <a:gd name="T27" fmla="*/ 123 h 593"/>
              <a:gd name="T28" fmla="*/ 427 w 612"/>
              <a:gd name="T29" fmla="*/ 123 h 593"/>
              <a:gd name="T30" fmla="*/ 427 w 612"/>
              <a:gd name="T31" fmla="*/ 123 h 593"/>
              <a:gd name="T32" fmla="*/ 427 w 612"/>
              <a:gd name="T33" fmla="*/ 78 h 593"/>
              <a:gd name="T34" fmla="*/ 448 w 612"/>
              <a:gd name="T35" fmla="*/ 57 h 593"/>
              <a:gd name="T36" fmla="*/ 448 w 612"/>
              <a:gd name="T37" fmla="*/ 12 h 593"/>
              <a:gd name="T38" fmla="*/ 448 w 612"/>
              <a:gd name="T39" fmla="*/ 12 h 593"/>
              <a:gd name="T40" fmla="*/ 403 w 612"/>
              <a:gd name="T41" fmla="*/ 12 h 593"/>
              <a:gd name="T42" fmla="*/ 12 w 612"/>
              <a:gd name="T43" fmla="*/ 403 h 593"/>
              <a:gd name="T44" fmla="*/ 12 w 612"/>
              <a:gd name="T45" fmla="*/ 448 h 593"/>
              <a:gd name="T46" fmla="*/ 12 w 612"/>
              <a:gd name="T47" fmla="*/ 448 h 593"/>
              <a:gd name="T48" fmla="*/ 57 w 612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3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4" y="331"/>
                  <a:pt x="194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19" y="356"/>
                  <a:pt x="219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8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2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7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59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4" y="111"/>
                  <a:pt x="414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0" y="45"/>
                  <a:pt x="460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5" y="0"/>
                  <a:pt x="415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6"/>
                  <a:pt x="0" y="436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BB20B60C-C476-4499-A263-81D971CECFB3}"/>
              </a:ext>
            </a:extLst>
          </p:cNvPr>
          <p:cNvSpPr>
            <a:spLocks/>
          </p:cNvSpPr>
          <p:nvPr/>
        </p:nvSpPr>
        <p:spPr bwMode="auto">
          <a:xfrm>
            <a:off x="1736630" y="2695729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7335B563-A4BB-49B0-B5E6-0B38C9546D85}"/>
              </a:ext>
            </a:extLst>
          </p:cNvPr>
          <p:cNvSpPr>
            <a:spLocks/>
          </p:cNvSpPr>
          <p:nvPr/>
        </p:nvSpPr>
        <p:spPr bwMode="auto">
          <a:xfrm>
            <a:off x="-614222" y="3779751"/>
            <a:ext cx="1363046" cy="1318145"/>
          </a:xfrm>
          <a:custGeom>
            <a:avLst/>
            <a:gdLst>
              <a:gd name="T0" fmla="*/ 57 w 612"/>
              <a:gd name="T1" fmla="*/ 448 h 592"/>
              <a:gd name="T2" fmla="*/ 162 w 612"/>
              <a:gd name="T3" fmla="*/ 343 h 592"/>
              <a:gd name="T4" fmla="*/ 207 w 612"/>
              <a:gd name="T5" fmla="*/ 343 h 592"/>
              <a:gd name="T6" fmla="*/ 207 w 612"/>
              <a:gd name="T7" fmla="*/ 343 h 592"/>
              <a:gd name="T8" fmla="*/ 207 w 612"/>
              <a:gd name="T9" fmla="*/ 388 h 592"/>
              <a:gd name="T10" fmla="*/ 60 w 612"/>
              <a:gd name="T11" fmla="*/ 535 h 592"/>
              <a:gd name="T12" fmla="*/ 60 w 612"/>
              <a:gd name="T13" fmla="*/ 580 h 592"/>
              <a:gd name="T14" fmla="*/ 60 w 612"/>
              <a:gd name="T15" fmla="*/ 580 h 592"/>
              <a:gd name="T16" fmla="*/ 105 w 612"/>
              <a:gd name="T17" fmla="*/ 580 h 592"/>
              <a:gd name="T18" fmla="*/ 600 w 612"/>
              <a:gd name="T19" fmla="*/ 85 h 592"/>
              <a:gd name="T20" fmla="*/ 600 w 612"/>
              <a:gd name="T21" fmla="*/ 40 h 592"/>
              <a:gd name="T22" fmla="*/ 600 w 612"/>
              <a:gd name="T23" fmla="*/ 40 h 592"/>
              <a:gd name="T24" fmla="*/ 555 w 612"/>
              <a:gd name="T25" fmla="*/ 40 h 592"/>
              <a:gd name="T26" fmla="*/ 472 w 612"/>
              <a:gd name="T27" fmla="*/ 123 h 592"/>
              <a:gd name="T28" fmla="*/ 427 w 612"/>
              <a:gd name="T29" fmla="*/ 123 h 592"/>
              <a:gd name="T30" fmla="*/ 427 w 612"/>
              <a:gd name="T31" fmla="*/ 123 h 592"/>
              <a:gd name="T32" fmla="*/ 427 w 612"/>
              <a:gd name="T33" fmla="*/ 78 h 592"/>
              <a:gd name="T34" fmla="*/ 448 w 612"/>
              <a:gd name="T35" fmla="*/ 57 h 592"/>
              <a:gd name="T36" fmla="*/ 448 w 612"/>
              <a:gd name="T37" fmla="*/ 12 h 592"/>
              <a:gd name="T38" fmla="*/ 448 w 612"/>
              <a:gd name="T39" fmla="*/ 12 h 592"/>
              <a:gd name="T40" fmla="*/ 403 w 612"/>
              <a:gd name="T41" fmla="*/ 12 h 592"/>
              <a:gd name="T42" fmla="*/ 12 w 612"/>
              <a:gd name="T43" fmla="*/ 403 h 592"/>
              <a:gd name="T44" fmla="*/ 12 w 612"/>
              <a:gd name="T45" fmla="*/ 448 h 592"/>
              <a:gd name="T46" fmla="*/ 12 w 612"/>
              <a:gd name="T47" fmla="*/ 448 h 592"/>
              <a:gd name="T48" fmla="*/ 57 w 612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2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7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3" y="592"/>
                  <a:pt x="93" y="592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5"/>
                  <a:pt x="0" y="435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DB699385-97B9-45E3-8C95-4E4DC034104C}"/>
              </a:ext>
            </a:extLst>
          </p:cNvPr>
          <p:cNvSpPr>
            <a:spLocks/>
          </p:cNvSpPr>
          <p:nvPr/>
        </p:nvSpPr>
        <p:spPr bwMode="auto">
          <a:xfrm>
            <a:off x="-716852" y="5104311"/>
            <a:ext cx="202051" cy="202051"/>
          </a:xfrm>
          <a:custGeom>
            <a:avLst/>
            <a:gdLst>
              <a:gd name="T0" fmla="*/ 78 w 91"/>
              <a:gd name="T1" fmla="*/ 13 h 91"/>
              <a:gd name="T2" fmla="*/ 78 w 91"/>
              <a:gd name="T3" fmla="*/ 13 h 91"/>
              <a:gd name="T4" fmla="*/ 78 w 91"/>
              <a:gd name="T5" fmla="*/ 58 h 91"/>
              <a:gd name="T6" fmla="*/ 57 w 91"/>
              <a:gd name="T7" fmla="*/ 79 h 91"/>
              <a:gd name="T8" fmla="*/ 12 w 91"/>
              <a:gd name="T9" fmla="*/ 79 h 91"/>
              <a:gd name="T10" fmla="*/ 12 w 91"/>
              <a:gd name="T11" fmla="*/ 79 h 91"/>
              <a:gd name="T12" fmla="*/ 12 w 91"/>
              <a:gd name="T13" fmla="*/ 34 h 91"/>
              <a:gd name="T14" fmla="*/ 33 w 91"/>
              <a:gd name="T15" fmla="*/ 13 h 91"/>
              <a:gd name="T16" fmla="*/ 78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1" y="25"/>
                  <a:pt x="91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5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6" y="0"/>
                  <a:pt x="66" y="0"/>
                  <a:pt x="7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1680EEE5-6BE6-4F7C-AEF4-B683F1AA0BCB}"/>
              </a:ext>
            </a:extLst>
          </p:cNvPr>
          <p:cNvSpPr>
            <a:spLocks/>
          </p:cNvSpPr>
          <p:nvPr/>
        </p:nvSpPr>
        <p:spPr bwMode="auto">
          <a:xfrm>
            <a:off x="748823" y="3683536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0495F09-F355-4984-8B3C-EF2360CBE94D}"/>
              </a:ext>
            </a:extLst>
          </p:cNvPr>
          <p:cNvSpPr>
            <a:spLocks/>
          </p:cNvSpPr>
          <p:nvPr/>
        </p:nvSpPr>
        <p:spPr bwMode="auto">
          <a:xfrm>
            <a:off x="1749459" y="2041467"/>
            <a:ext cx="1363046" cy="1318145"/>
          </a:xfrm>
          <a:custGeom>
            <a:avLst/>
            <a:gdLst>
              <a:gd name="T0" fmla="*/ 58 w 613"/>
              <a:gd name="T1" fmla="*/ 448 h 592"/>
              <a:gd name="T2" fmla="*/ 163 w 613"/>
              <a:gd name="T3" fmla="*/ 343 h 592"/>
              <a:gd name="T4" fmla="*/ 208 w 613"/>
              <a:gd name="T5" fmla="*/ 343 h 592"/>
              <a:gd name="T6" fmla="*/ 208 w 613"/>
              <a:gd name="T7" fmla="*/ 343 h 592"/>
              <a:gd name="T8" fmla="*/ 208 w 613"/>
              <a:gd name="T9" fmla="*/ 388 h 592"/>
              <a:gd name="T10" fmla="*/ 61 w 613"/>
              <a:gd name="T11" fmla="*/ 535 h 592"/>
              <a:gd name="T12" fmla="*/ 61 w 613"/>
              <a:gd name="T13" fmla="*/ 580 h 592"/>
              <a:gd name="T14" fmla="*/ 61 w 613"/>
              <a:gd name="T15" fmla="*/ 580 h 592"/>
              <a:gd name="T16" fmla="*/ 106 w 613"/>
              <a:gd name="T17" fmla="*/ 580 h 592"/>
              <a:gd name="T18" fmla="*/ 600 w 613"/>
              <a:gd name="T19" fmla="*/ 85 h 592"/>
              <a:gd name="T20" fmla="*/ 600 w 613"/>
              <a:gd name="T21" fmla="*/ 40 h 592"/>
              <a:gd name="T22" fmla="*/ 600 w 613"/>
              <a:gd name="T23" fmla="*/ 40 h 592"/>
              <a:gd name="T24" fmla="*/ 555 w 613"/>
              <a:gd name="T25" fmla="*/ 40 h 592"/>
              <a:gd name="T26" fmla="*/ 472 w 613"/>
              <a:gd name="T27" fmla="*/ 123 h 592"/>
              <a:gd name="T28" fmla="*/ 427 w 613"/>
              <a:gd name="T29" fmla="*/ 123 h 592"/>
              <a:gd name="T30" fmla="*/ 427 w 613"/>
              <a:gd name="T31" fmla="*/ 123 h 592"/>
              <a:gd name="T32" fmla="*/ 427 w 613"/>
              <a:gd name="T33" fmla="*/ 78 h 592"/>
              <a:gd name="T34" fmla="*/ 449 w 613"/>
              <a:gd name="T35" fmla="*/ 57 h 592"/>
              <a:gd name="T36" fmla="*/ 449 w 613"/>
              <a:gd name="T37" fmla="*/ 12 h 592"/>
              <a:gd name="T38" fmla="*/ 449 w 613"/>
              <a:gd name="T39" fmla="*/ 12 h 592"/>
              <a:gd name="T40" fmla="*/ 404 w 613"/>
              <a:gd name="T41" fmla="*/ 12 h 592"/>
              <a:gd name="T42" fmla="*/ 13 w 613"/>
              <a:gd name="T43" fmla="*/ 403 h 592"/>
              <a:gd name="T44" fmla="*/ 13 w 613"/>
              <a:gd name="T45" fmla="*/ 448 h 592"/>
              <a:gd name="T46" fmla="*/ 13 w 613"/>
              <a:gd name="T47" fmla="*/ 448 h 592"/>
              <a:gd name="T48" fmla="*/ 58 w 613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2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5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7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2"/>
                  <a:pt x="93" y="592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4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5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775C6111-B726-41A7-8188-0010AEB23A73}"/>
              </a:ext>
            </a:extLst>
          </p:cNvPr>
          <p:cNvSpPr>
            <a:spLocks/>
          </p:cNvSpPr>
          <p:nvPr/>
        </p:nvSpPr>
        <p:spPr bwMode="auto">
          <a:xfrm>
            <a:off x="1646830" y="3366027"/>
            <a:ext cx="202051" cy="202051"/>
          </a:xfrm>
          <a:custGeom>
            <a:avLst/>
            <a:gdLst>
              <a:gd name="T0" fmla="*/ 79 w 91"/>
              <a:gd name="T1" fmla="*/ 13 h 91"/>
              <a:gd name="T2" fmla="*/ 79 w 91"/>
              <a:gd name="T3" fmla="*/ 13 h 91"/>
              <a:gd name="T4" fmla="*/ 79 w 91"/>
              <a:gd name="T5" fmla="*/ 58 h 91"/>
              <a:gd name="T6" fmla="*/ 58 w 91"/>
              <a:gd name="T7" fmla="*/ 79 h 91"/>
              <a:gd name="T8" fmla="*/ 13 w 91"/>
              <a:gd name="T9" fmla="*/ 79 h 91"/>
              <a:gd name="T10" fmla="*/ 13 w 91"/>
              <a:gd name="T11" fmla="*/ 79 h 91"/>
              <a:gd name="T12" fmla="*/ 13 w 91"/>
              <a:gd name="T13" fmla="*/ 34 h 91"/>
              <a:gd name="T14" fmla="*/ 34 w 91"/>
              <a:gd name="T15" fmla="*/ 13 h 91"/>
              <a:gd name="T16" fmla="*/ 79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3"/>
                </a:moveTo>
                <a:cubicBezTo>
                  <a:pt x="79" y="13"/>
                  <a:pt x="79" y="13"/>
                  <a:pt x="79" y="13"/>
                </a:cubicBezTo>
                <a:cubicBezTo>
                  <a:pt x="91" y="25"/>
                  <a:pt x="91" y="45"/>
                  <a:pt x="79" y="58"/>
                </a:cubicBezTo>
                <a:cubicBezTo>
                  <a:pt x="58" y="79"/>
                  <a:pt x="58" y="79"/>
                  <a:pt x="58" y="79"/>
                </a:cubicBezTo>
                <a:cubicBezTo>
                  <a:pt x="45" y="91"/>
                  <a:pt x="25" y="91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0" y="66"/>
                  <a:pt x="0" y="46"/>
                  <a:pt x="13" y="34"/>
                </a:cubicBezTo>
                <a:cubicBezTo>
                  <a:pt x="34" y="13"/>
                  <a:pt x="34" y="13"/>
                  <a:pt x="34" y="13"/>
                </a:cubicBezTo>
                <a:cubicBezTo>
                  <a:pt x="46" y="0"/>
                  <a:pt x="66" y="0"/>
                  <a:pt x="79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86269595-7448-45C9-A383-300478B9BBC9}"/>
              </a:ext>
            </a:extLst>
          </p:cNvPr>
          <p:cNvSpPr>
            <a:spLocks/>
          </p:cNvSpPr>
          <p:nvPr/>
        </p:nvSpPr>
        <p:spPr bwMode="auto">
          <a:xfrm>
            <a:off x="3112504" y="1945252"/>
            <a:ext cx="157151" cy="157151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7DCC6BF-67AA-4E4D-A2D2-8F4FA732F49E}"/>
              </a:ext>
            </a:extLst>
          </p:cNvPr>
          <p:cNvSpPr>
            <a:spLocks/>
          </p:cNvSpPr>
          <p:nvPr/>
        </p:nvSpPr>
        <p:spPr bwMode="auto">
          <a:xfrm>
            <a:off x="2631430" y="-4705"/>
            <a:ext cx="1561890" cy="1876192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4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2"/>
                  <a:pt x="694" y="302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7"/>
                  <a:pt x="649" y="277"/>
                  <a:pt x="637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2"/>
                  <a:pt x="555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5"/>
                  <a:pt x="492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5"/>
                  <a:pt x="122" y="465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90"/>
                  <a:pt x="167" y="490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0E9AAB1-9FF8-4A8A-BB3F-5AB50A7FEC57}"/>
              </a:ext>
            </a:extLst>
          </p:cNvPr>
          <p:cNvSpPr>
            <a:spLocks/>
          </p:cNvSpPr>
          <p:nvPr/>
        </p:nvSpPr>
        <p:spPr bwMode="auto">
          <a:xfrm>
            <a:off x="2464657" y="1756030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13815E2E-623D-4ED9-BA5B-A674FE828C35}"/>
              </a:ext>
            </a:extLst>
          </p:cNvPr>
          <p:cNvSpPr>
            <a:spLocks/>
          </p:cNvSpPr>
          <p:nvPr/>
        </p:nvSpPr>
        <p:spPr bwMode="auto">
          <a:xfrm>
            <a:off x="4158041" y="476370"/>
            <a:ext cx="157151" cy="153944"/>
          </a:xfrm>
          <a:custGeom>
            <a:avLst/>
            <a:gdLst>
              <a:gd name="T0" fmla="*/ 58 w 70"/>
              <a:gd name="T1" fmla="*/ 12 h 69"/>
              <a:gd name="T2" fmla="*/ 58 w 70"/>
              <a:gd name="T3" fmla="*/ 12 h 69"/>
              <a:gd name="T4" fmla="*/ 58 w 70"/>
              <a:gd name="T5" fmla="*/ 57 h 69"/>
              <a:gd name="T6" fmla="*/ 58 w 70"/>
              <a:gd name="T7" fmla="*/ 57 h 69"/>
              <a:gd name="T8" fmla="*/ 13 w 70"/>
              <a:gd name="T9" fmla="*/ 57 h 69"/>
              <a:gd name="T10" fmla="*/ 13 w 70"/>
              <a:gd name="T11" fmla="*/ 57 h 69"/>
              <a:gd name="T12" fmla="*/ 13 w 70"/>
              <a:gd name="T13" fmla="*/ 12 h 69"/>
              <a:gd name="T14" fmla="*/ 13 w 70"/>
              <a:gd name="T15" fmla="*/ 12 h 69"/>
              <a:gd name="T16" fmla="*/ 58 w 70"/>
              <a:gd name="T17" fmla="*/ 1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69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4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69"/>
                  <a:pt x="25" y="69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4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6B8077B5-91BC-433B-853E-E223363A296B}"/>
              </a:ext>
            </a:extLst>
          </p:cNvPr>
          <p:cNvSpPr>
            <a:spLocks/>
          </p:cNvSpPr>
          <p:nvPr/>
        </p:nvSpPr>
        <p:spPr bwMode="auto">
          <a:xfrm>
            <a:off x="4183698" y="-30362"/>
            <a:ext cx="234123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4"/>
                  <a:pt x="57" y="94"/>
                  <a:pt x="57" y="94"/>
                </a:cubicBezTo>
                <a:cubicBezTo>
                  <a:pt x="44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DAD94094-58BF-4680-837D-2D109508E32D}"/>
              </a:ext>
            </a:extLst>
          </p:cNvPr>
          <p:cNvSpPr>
            <a:spLocks/>
          </p:cNvSpPr>
          <p:nvPr/>
        </p:nvSpPr>
        <p:spPr bwMode="auto">
          <a:xfrm>
            <a:off x="1646830" y="986310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4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1"/>
                  <a:pt x="215" y="641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6"/>
                  <a:pt x="227" y="699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3" y="322"/>
                  <a:pt x="693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8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9477D811-D27F-4859-8D68-9179D509981F}"/>
              </a:ext>
            </a:extLst>
          </p:cNvPr>
          <p:cNvSpPr>
            <a:spLocks/>
          </p:cNvSpPr>
          <p:nvPr/>
        </p:nvSpPr>
        <p:spPr bwMode="auto">
          <a:xfrm>
            <a:off x="1476850" y="2743837"/>
            <a:ext cx="157151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26940269-36CD-4117-A458-4CE55798732A}"/>
              </a:ext>
            </a:extLst>
          </p:cNvPr>
          <p:cNvSpPr>
            <a:spLocks/>
          </p:cNvSpPr>
          <p:nvPr/>
        </p:nvSpPr>
        <p:spPr bwMode="auto">
          <a:xfrm>
            <a:off x="3170233" y="1460970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DC5A6852-DF26-4DF5-97E1-0A1731ECC4F3}"/>
              </a:ext>
            </a:extLst>
          </p:cNvPr>
          <p:cNvSpPr>
            <a:spLocks/>
          </p:cNvSpPr>
          <p:nvPr/>
        </p:nvSpPr>
        <p:spPr bwMode="auto">
          <a:xfrm>
            <a:off x="3195891" y="957445"/>
            <a:ext cx="237330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8826EAF-13E9-49AC-BDD4-357BA6925EB0}"/>
              </a:ext>
            </a:extLst>
          </p:cNvPr>
          <p:cNvSpPr>
            <a:spLocks/>
          </p:cNvSpPr>
          <p:nvPr/>
        </p:nvSpPr>
        <p:spPr bwMode="auto">
          <a:xfrm>
            <a:off x="4264070" y="-636516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3 h 842"/>
              <a:gd name="T20" fmla="*/ 227 w 701"/>
              <a:gd name="T21" fmla="*/ 653 h 842"/>
              <a:gd name="T22" fmla="*/ 227 w 701"/>
              <a:gd name="T23" fmla="*/ 653 h 842"/>
              <a:gd name="T24" fmla="*/ 227 w 701"/>
              <a:gd name="T25" fmla="*/ 698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4 h 842"/>
              <a:gd name="T36" fmla="*/ 681 w 701"/>
              <a:gd name="T37" fmla="*/ 289 h 842"/>
              <a:gd name="T38" fmla="*/ 681 w 701"/>
              <a:gd name="T39" fmla="*/ 289 h 842"/>
              <a:gd name="T40" fmla="*/ 636 w 701"/>
              <a:gd name="T41" fmla="*/ 289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3"/>
                  <a:pt x="182" y="653"/>
                  <a:pt x="182" y="653"/>
                </a:cubicBezTo>
                <a:cubicBezTo>
                  <a:pt x="195" y="641"/>
                  <a:pt x="215" y="641"/>
                  <a:pt x="227" y="653"/>
                </a:cubicBezTo>
                <a:cubicBezTo>
                  <a:pt x="227" y="653"/>
                  <a:pt x="227" y="653"/>
                  <a:pt x="227" y="653"/>
                </a:cubicBezTo>
                <a:cubicBezTo>
                  <a:pt x="240" y="666"/>
                  <a:pt x="240" y="686"/>
                  <a:pt x="227" y="698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4"/>
                  <a:pt x="681" y="334"/>
                  <a:pt x="681" y="334"/>
                </a:cubicBezTo>
                <a:cubicBezTo>
                  <a:pt x="694" y="322"/>
                  <a:pt x="694" y="302"/>
                  <a:pt x="681" y="289"/>
                </a:cubicBezTo>
                <a:cubicBezTo>
                  <a:pt x="681" y="289"/>
                  <a:pt x="681" y="289"/>
                  <a:pt x="681" y="289"/>
                </a:cubicBezTo>
                <a:cubicBezTo>
                  <a:pt x="669" y="277"/>
                  <a:pt x="649" y="277"/>
                  <a:pt x="636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6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09"/>
                  <a:pt x="466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4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4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A56AF6B8-BB7B-4042-98B7-EA3C5C2EC555}"/>
              </a:ext>
            </a:extLst>
          </p:cNvPr>
          <p:cNvSpPr>
            <a:spLocks/>
          </p:cNvSpPr>
          <p:nvPr/>
        </p:nvSpPr>
        <p:spPr bwMode="auto">
          <a:xfrm>
            <a:off x="4113140" y="1124218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DDA9AFF7-B8E9-4DA0-93D7-B1E626EB1B45}"/>
              </a:ext>
            </a:extLst>
          </p:cNvPr>
          <p:cNvSpPr>
            <a:spLocks/>
          </p:cNvSpPr>
          <p:nvPr/>
        </p:nvSpPr>
        <p:spPr bwMode="auto">
          <a:xfrm>
            <a:off x="5809731" y="-161856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96CED384-B2A3-4619-AD74-DD44FF1A144D}"/>
              </a:ext>
            </a:extLst>
          </p:cNvPr>
          <p:cNvSpPr>
            <a:spLocks/>
          </p:cNvSpPr>
          <p:nvPr/>
        </p:nvSpPr>
        <p:spPr bwMode="auto">
          <a:xfrm>
            <a:off x="5832181" y="-665381"/>
            <a:ext cx="237330" cy="237330"/>
          </a:xfrm>
          <a:custGeom>
            <a:avLst/>
            <a:gdLst>
              <a:gd name="T0" fmla="*/ 94 w 106"/>
              <a:gd name="T1" fmla="*/ 12 h 106"/>
              <a:gd name="T2" fmla="*/ 94 w 106"/>
              <a:gd name="T3" fmla="*/ 12 h 106"/>
              <a:gd name="T4" fmla="*/ 94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9 w 106"/>
              <a:gd name="T15" fmla="*/ 12 h 106"/>
              <a:gd name="T16" fmla="*/ 94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106" y="24"/>
                  <a:pt x="106" y="45"/>
                  <a:pt x="94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9" y="12"/>
                  <a:pt x="49" y="12"/>
                  <a:pt x="49" y="12"/>
                </a:cubicBezTo>
                <a:cubicBezTo>
                  <a:pt x="61" y="0"/>
                  <a:pt x="81" y="0"/>
                  <a:pt x="94" y="12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95AA10A2-324E-40A2-A8DC-1E4BBB7D1479}"/>
              </a:ext>
            </a:extLst>
          </p:cNvPr>
          <p:cNvSpPr>
            <a:spLocks/>
          </p:cNvSpPr>
          <p:nvPr/>
        </p:nvSpPr>
        <p:spPr bwMode="auto">
          <a:xfrm>
            <a:off x="9518877" y="4274975"/>
            <a:ext cx="1561890" cy="1872985"/>
          </a:xfrm>
          <a:custGeom>
            <a:avLst/>
            <a:gdLst>
              <a:gd name="T0" fmla="*/ 180 w 702"/>
              <a:gd name="T1" fmla="*/ 478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40 h 842"/>
              <a:gd name="T44" fmla="*/ 542 w 702"/>
              <a:gd name="T45" fmla="*/ 340 h 842"/>
              <a:gd name="T46" fmla="*/ 542 w 702"/>
              <a:gd name="T47" fmla="*/ 340 h 842"/>
              <a:gd name="T48" fmla="*/ 542 w 702"/>
              <a:gd name="T49" fmla="*/ 295 h 842"/>
              <a:gd name="T50" fmla="*/ 689 w 702"/>
              <a:gd name="T51" fmla="*/ 148 h 842"/>
              <a:gd name="T52" fmla="*/ 689 w 702"/>
              <a:gd name="T53" fmla="*/ 103 h 842"/>
              <a:gd name="T54" fmla="*/ 689 w 702"/>
              <a:gd name="T55" fmla="*/ 103 h 842"/>
              <a:gd name="T56" fmla="*/ 644 w 702"/>
              <a:gd name="T57" fmla="*/ 103 h 842"/>
              <a:gd name="T58" fmla="*/ 524 w 702"/>
              <a:gd name="T59" fmla="*/ 223 h 842"/>
              <a:gd name="T60" fmla="*/ 479 w 702"/>
              <a:gd name="T61" fmla="*/ 223 h 842"/>
              <a:gd name="T62" fmla="*/ 479 w 702"/>
              <a:gd name="T63" fmla="*/ 223 h 842"/>
              <a:gd name="T64" fmla="*/ 479 w 702"/>
              <a:gd name="T65" fmla="*/ 178 h 842"/>
              <a:gd name="T66" fmla="*/ 599 w 702"/>
              <a:gd name="T67" fmla="*/ 58 h 842"/>
              <a:gd name="T68" fmla="*/ 599 w 702"/>
              <a:gd name="T69" fmla="*/ 13 h 842"/>
              <a:gd name="T70" fmla="*/ 599 w 702"/>
              <a:gd name="T71" fmla="*/ 13 h 842"/>
              <a:gd name="T72" fmla="*/ 554 w 702"/>
              <a:gd name="T73" fmla="*/ 13 h 842"/>
              <a:gd name="T74" fmla="*/ 135 w 702"/>
              <a:gd name="T75" fmla="*/ 433 h 842"/>
              <a:gd name="T76" fmla="*/ 135 w 702"/>
              <a:gd name="T77" fmla="*/ 478 h 842"/>
              <a:gd name="T78" fmla="*/ 135 w 702"/>
              <a:gd name="T79" fmla="*/ 478 h 842"/>
              <a:gd name="T80" fmla="*/ 180 w 702"/>
              <a:gd name="T81" fmla="*/ 478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8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7"/>
                  <a:pt x="0" y="767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2"/>
                  <a:pt x="45" y="792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2"/>
                  <a:pt x="215" y="642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7"/>
                  <a:pt x="240" y="687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5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3"/>
                  <a:pt x="694" y="303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8"/>
                  <a:pt x="649" y="278"/>
                  <a:pt x="637" y="290"/>
                </a:cubicBezTo>
                <a:cubicBezTo>
                  <a:pt x="587" y="340"/>
                  <a:pt x="587" y="340"/>
                  <a:pt x="587" y="340"/>
                </a:cubicBezTo>
                <a:cubicBezTo>
                  <a:pt x="575" y="352"/>
                  <a:pt x="555" y="352"/>
                  <a:pt x="542" y="340"/>
                </a:cubicBezTo>
                <a:cubicBezTo>
                  <a:pt x="542" y="340"/>
                  <a:pt x="542" y="340"/>
                  <a:pt x="542" y="340"/>
                </a:cubicBezTo>
                <a:cubicBezTo>
                  <a:pt x="530" y="327"/>
                  <a:pt x="530" y="307"/>
                  <a:pt x="542" y="295"/>
                </a:cubicBezTo>
                <a:cubicBezTo>
                  <a:pt x="689" y="148"/>
                  <a:pt x="689" y="148"/>
                  <a:pt x="689" y="148"/>
                </a:cubicBezTo>
                <a:cubicBezTo>
                  <a:pt x="702" y="135"/>
                  <a:pt x="702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7" y="90"/>
                  <a:pt x="657" y="90"/>
                  <a:pt x="644" y="103"/>
                </a:cubicBezTo>
                <a:cubicBezTo>
                  <a:pt x="524" y="223"/>
                  <a:pt x="524" y="223"/>
                  <a:pt x="524" y="223"/>
                </a:cubicBezTo>
                <a:cubicBezTo>
                  <a:pt x="512" y="235"/>
                  <a:pt x="492" y="235"/>
                  <a:pt x="479" y="223"/>
                </a:cubicBezTo>
                <a:cubicBezTo>
                  <a:pt x="479" y="223"/>
                  <a:pt x="479" y="223"/>
                  <a:pt x="479" y="223"/>
                </a:cubicBezTo>
                <a:cubicBezTo>
                  <a:pt x="467" y="210"/>
                  <a:pt x="467" y="190"/>
                  <a:pt x="479" y="178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2" y="45"/>
                  <a:pt x="612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7" y="0"/>
                  <a:pt x="567" y="0"/>
                  <a:pt x="554" y="13"/>
                </a:cubicBezTo>
                <a:cubicBezTo>
                  <a:pt x="135" y="433"/>
                  <a:pt x="135" y="433"/>
                  <a:pt x="135" y="433"/>
                </a:cubicBezTo>
                <a:cubicBezTo>
                  <a:pt x="122" y="445"/>
                  <a:pt x="122" y="465"/>
                  <a:pt x="135" y="478"/>
                </a:cubicBezTo>
                <a:cubicBezTo>
                  <a:pt x="135" y="478"/>
                  <a:pt x="135" y="478"/>
                  <a:pt x="135" y="478"/>
                </a:cubicBezTo>
                <a:cubicBezTo>
                  <a:pt x="147" y="490"/>
                  <a:pt x="167" y="490"/>
                  <a:pt x="180" y="47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0F806803-10DE-4815-812F-D46FC26CAEB0}"/>
              </a:ext>
            </a:extLst>
          </p:cNvPr>
          <p:cNvSpPr>
            <a:spLocks/>
          </p:cNvSpPr>
          <p:nvPr/>
        </p:nvSpPr>
        <p:spPr bwMode="auto">
          <a:xfrm>
            <a:off x="9352105" y="6038916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D96D801B-C2A9-4FD3-8511-89980D5D457A}"/>
              </a:ext>
            </a:extLst>
          </p:cNvPr>
          <p:cNvSpPr>
            <a:spLocks/>
          </p:cNvSpPr>
          <p:nvPr/>
        </p:nvSpPr>
        <p:spPr bwMode="auto">
          <a:xfrm>
            <a:off x="11048695" y="4752842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4A7EE8C9-CBC8-40DC-834D-4E6B496950F1}"/>
              </a:ext>
            </a:extLst>
          </p:cNvPr>
          <p:cNvSpPr>
            <a:spLocks/>
          </p:cNvSpPr>
          <p:nvPr/>
        </p:nvSpPr>
        <p:spPr bwMode="auto">
          <a:xfrm>
            <a:off x="11071146" y="4249317"/>
            <a:ext cx="237330" cy="234123"/>
          </a:xfrm>
          <a:custGeom>
            <a:avLst/>
            <a:gdLst>
              <a:gd name="T0" fmla="*/ 93 w 106"/>
              <a:gd name="T1" fmla="*/ 13 h 106"/>
              <a:gd name="T2" fmla="*/ 93 w 106"/>
              <a:gd name="T3" fmla="*/ 13 h 106"/>
              <a:gd name="T4" fmla="*/ 93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3 h 106"/>
              <a:gd name="T16" fmla="*/ 93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106" y="25"/>
                  <a:pt x="106" y="45"/>
                  <a:pt x="93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2"/>
                  <a:pt x="0" y="62"/>
                  <a:pt x="12" y="49"/>
                </a:cubicBezTo>
                <a:cubicBezTo>
                  <a:pt x="48" y="13"/>
                  <a:pt x="48" y="13"/>
                  <a:pt x="48" y="13"/>
                </a:cubicBezTo>
                <a:cubicBezTo>
                  <a:pt x="61" y="0"/>
                  <a:pt x="81" y="0"/>
                  <a:pt x="93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7892956-5EE0-4AE7-BF63-A5C8741B65B5}"/>
              </a:ext>
            </a:extLst>
          </p:cNvPr>
          <p:cNvSpPr>
            <a:spLocks/>
          </p:cNvSpPr>
          <p:nvPr/>
        </p:nvSpPr>
        <p:spPr bwMode="auto">
          <a:xfrm>
            <a:off x="8534277" y="5262782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7 h 842"/>
              <a:gd name="T4" fmla="*/ 294 w 701"/>
              <a:gd name="T5" fmla="*/ 407 h 842"/>
              <a:gd name="T6" fmla="*/ 294 w 701"/>
              <a:gd name="T7" fmla="*/ 407 h 842"/>
              <a:gd name="T8" fmla="*/ 294 w 701"/>
              <a:gd name="T9" fmla="*/ 452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5 h 842"/>
              <a:gd name="T28" fmla="*/ 141 w 701"/>
              <a:gd name="T29" fmla="*/ 830 h 842"/>
              <a:gd name="T30" fmla="*/ 141 w 701"/>
              <a:gd name="T31" fmla="*/ 830 h 842"/>
              <a:gd name="T32" fmla="*/ 186 w 701"/>
              <a:gd name="T33" fmla="*/ 830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3 h 842"/>
              <a:gd name="T54" fmla="*/ 689 w 701"/>
              <a:gd name="T55" fmla="*/ 103 h 842"/>
              <a:gd name="T56" fmla="*/ 644 w 701"/>
              <a:gd name="T57" fmla="*/ 103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8 h 842"/>
              <a:gd name="T68" fmla="*/ 599 w 701"/>
              <a:gd name="T69" fmla="*/ 13 h 842"/>
              <a:gd name="T70" fmla="*/ 599 w 701"/>
              <a:gd name="T71" fmla="*/ 13 h 842"/>
              <a:gd name="T72" fmla="*/ 554 w 701"/>
              <a:gd name="T73" fmla="*/ 13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7"/>
                  <a:pt x="249" y="407"/>
                  <a:pt x="249" y="407"/>
                </a:cubicBezTo>
                <a:cubicBezTo>
                  <a:pt x="262" y="394"/>
                  <a:pt x="282" y="394"/>
                  <a:pt x="294" y="407"/>
                </a:cubicBezTo>
                <a:cubicBezTo>
                  <a:pt x="294" y="407"/>
                  <a:pt x="294" y="407"/>
                  <a:pt x="294" y="407"/>
                </a:cubicBezTo>
                <a:cubicBezTo>
                  <a:pt x="307" y="419"/>
                  <a:pt x="307" y="439"/>
                  <a:pt x="294" y="452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7"/>
                  <a:pt x="0" y="767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2"/>
                  <a:pt x="215" y="642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7"/>
                  <a:pt x="227" y="699"/>
                </a:cubicBezTo>
                <a:cubicBezTo>
                  <a:pt x="141" y="785"/>
                  <a:pt x="141" y="785"/>
                  <a:pt x="141" y="785"/>
                </a:cubicBezTo>
                <a:cubicBezTo>
                  <a:pt x="129" y="797"/>
                  <a:pt x="129" y="817"/>
                  <a:pt x="141" y="830"/>
                </a:cubicBezTo>
                <a:cubicBezTo>
                  <a:pt x="141" y="830"/>
                  <a:pt x="141" y="830"/>
                  <a:pt x="141" y="830"/>
                </a:cubicBezTo>
                <a:cubicBezTo>
                  <a:pt x="154" y="842"/>
                  <a:pt x="174" y="842"/>
                  <a:pt x="186" y="830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4" y="322"/>
                  <a:pt x="694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9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2"/>
                  <a:pt x="554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6" y="90"/>
                  <a:pt x="656" y="90"/>
                  <a:pt x="644" y="103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5"/>
                  <a:pt x="491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1" y="45"/>
                  <a:pt x="611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6" y="0"/>
                  <a:pt x="566" y="0"/>
                  <a:pt x="554" y="13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5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90"/>
                  <a:pt x="166" y="490"/>
                  <a:pt x="179" y="477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CFFA2146-5B78-40D4-9DC7-30198F3FEDCB}"/>
              </a:ext>
            </a:extLst>
          </p:cNvPr>
          <p:cNvSpPr>
            <a:spLocks/>
          </p:cNvSpPr>
          <p:nvPr/>
        </p:nvSpPr>
        <p:spPr bwMode="auto">
          <a:xfrm>
            <a:off x="8364297" y="7026723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7A3306B6-6D01-4213-92CF-B9245A2258EB}"/>
              </a:ext>
            </a:extLst>
          </p:cNvPr>
          <p:cNvSpPr>
            <a:spLocks/>
          </p:cNvSpPr>
          <p:nvPr/>
        </p:nvSpPr>
        <p:spPr bwMode="auto">
          <a:xfrm>
            <a:off x="10060888" y="5740650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D1CE947C-BD69-4387-ADE9-C7EBBDA53557}"/>
              </a:ext>
            </a:extLst>
          </p:cNvPr>
          <p:cNvSpPr>
            <a:spLocks/>
          </p:cNvSpPr>
          <p:nvPr/>
        </p:nvSpPr>
        <p:spPr bwMode="auto">
          <a:xfrm>
            <a:off x="10083338" y="5237125"/>
            <a:ext cx="237330" cy="234123"/>
          </a:xfrm>
          <a:custGeom>
            <a:avLst/>
            <a:gdLst>
              <a:gd name="T0" fmla="*/ 94 w 106"/>
              <a:gd name="T1" fmla="*/ 13 h 106"/>
              <a:gd name="T2" fmla="*/ 94 w 106"/>
              <a:gd name="T3" fmla="*/ 13 h 106"/>
              <a:gd name="T4" fmla="*/ 94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9 w 106"/>
              <a:gd name="T15" fmla="*/ 13 h 106"/>
              <a:gd name="T16" fmla="*/ 94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3"/>
                </a:moveTo>
                <a:cubicBezTo>
                  <a:pt x="94" y="13"/>
                  <a:pt x="94" y="13"/>
                  <a:pt x="94" y="13"/>
                </a:cubicBezTo>
                <a:cubicBezTo>
                  <a:pt x="106" y="25"/>
                  <a:pt x="106" y="45"/>
                  <a:pt x="94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5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9" y="13"/>
                  <a:pt x="49" y="13"/>
                  <a:pt x="49" y="13"/>
                </a:cubicBezTo>
                <a:cubicBezTo>
                  <a:pt x="61" y="0"/>
                  <a:pt x="81" y="0"/>
                  <a:pt x="94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B541A64-3956-4F5F-9567-AF5EC57471E9}"/>
              </a:ext>
            </a:extLst>
          </p:cNvPr>
          <p:cNvSpPr>
            <a:spLocks/>
          </p:cNvSpPr>
          <p:nvPr/>
        </p:nvSpPr>
        <p:spPr bwMode="auto">
          <a:xfrm>
            <a:off x="10808158" y="3877286"/>
            <a:ext cx="2270674" cy="1917885"/>
          </a:xfrm>
          <a:custGeom>
            <a:avLst/>
            <a:gdLst>
              <a:gd name="T0" fmla="*/ 63 w 1020"/>
              <a:gd name="T1" fmla="*/ 642 h 861"/>
              <a:gd name="T2" fmla="*/ 176 w 1020"/>
              <a:gd name="T3" fmla="*/ 529 h 861"/>
              <a:gd name="T4" fmla="*/ 221 w 1020"/>
              <a:gd name="T5" fmla="*/ 529 h 861"/>
              <a:gd name="T6" fmla="*/ 221 w 1020"/>
              <a:gd name="T7" fmla="*/ 529 h 861"/>
              <a:gd name="T8" fmla="*/ 221 w 1020"/>
              <a:gd name="T9" fmla="*/ 574 h 861"/>
              <a:gd name="T10" fmla="*/ 12 w 1020"/>
              <a:gd name="T11" fmla="*/ 783 h 861"/>
              <a:gd name="T12" fmla="*/ 12 w 1020"/>
              <a:gd name="T13" fmla="*/ 828 h 861"/>
              <a:gd name="T14" fmla="*/ 12 w 1020"/>
              <a:gd name="T15" fmla="*/ 828 h 861"/>
              <a:gd name="T16" fmla="*/ 57 w 1020"/>
              <a:gd name="T17" fmla="*/ 828 h 861"/>
              <a:gd name="T18" fmla="*/ 181 w 1020"/>
              <a:gd name="T19" fmla="*/ 704 h 861"/>
              <a:gd name="T20" fmla="*/ 226 w 1020"/>
              <a:gd name="T21" fmla="*/ 704 h 861"/>
              <a:gd name="T22" fmla="*/ 226 w 1020"/>
              <a:gd name="T23" fmla="*/ 704 h 861"/>
              <a:gd name="T24" fmla="*/ 226 w 1020"/>
              <a:gd name="T25" fmla="*/ 749 h 861"/>
              <a:gd name="T26" fmla="*/ 177 w 1020"/>
              <a:gd name="T27" fmla="*/ 798 h 861"/>
              <a:gd name="T28" fmla="*/ 177 w 1020"/>
              <a:gd name="T29" fmla="*/ 843 h 861"/>
              <a:gd name="T30" fmla="*/ 177 w 1020"/>
              <a:gd name="T31" fmla="*/ 843 h 861"/>
              <a:gd name="T32" fmla="*/ 222 w 1020"/>
              <a:gd name="T33" fmla="*/ 843 h 861"/>
              <a:gd name="T34" fmla="*/ 383 w 1020"/>
              <a:gd name="T35" fmla="*/ 682 h 861"/>
              <a:gd name="T36" fmla="*/ 428 w 1020"/>
              <a:gd name="T37" fmla="*/ 682 h 861"/>
              <a:gd name="T38" fmla="*/ 428 w 1020"/>
              <a:gd name="T39" fmla="*/ 682 h 861"/>
              <a:gd name="T40" fmla="*/ 428 w 1020"/>
              <a:gd name="T41" fmla="*/ 727 h 861"/>
              <a:gd name="T42" fmla="*/ 351 w 1020"/>
              <a:gd name="T43" fmla="*/ 803 h 861"/>
              <a:gd name="T44" fmla="*/ 351 w 1020"/>
              <a:gd name="T45" fmla="*/ 848 h 861"/>
              <a:gd name="T46" fmla="*/ 351 w 1020"/>
              <a:gd name="T47" fmla="*/ 848 h 861"/>
              <a:gd name="T48" fmla="*/ 396 w 1020"/>
              <a:gd name="T49" fmla="*/ 848 h 861"/>
              <a:gd name="T50" fmla="*/ 944 w 1020"/>
              <a:gd name="T51" fmla="*/ 301 h 861"/>
              <a:gd name="T52" fmla="*/ 944 w 1020"/>
              <a:gd name="T53" fmla="*/ 256 h 861"/>
              <a:gd name="T54" fmla="*/ 944 w 1020"/>
              <a:gd name="T55" fmla="*/ 256 h 861"/>
              <a:gd name="T56" fmla="*/ 899 w 1020"/>
              <a:gd name="T57" fmla="*/ 256 h 861"/>
              <a:gd name="T58" fmla="*/ 706 w 1020"/>
              <a:gd name="T59" fmla="*/ 449 h 861"/>
              <a:gd name="T60" fmla="*/ 661 w 1020"/>
              <a:gd name="T61" fmla="*/ 449 h 861"/>
              <a:gd name="T62" fmla="*/ 661 w 1020"/>
              <a:gd name="T63" fmla="*/ 449 h 861"/>
              <a:gd name="T64" fmla="*/ 661 w 1020"/>
              <a:gd name="T65" fmla="*/ 404 h 861"/>
              <a:gd name="T66" fmla="*/ 1007 w 1020"/>
              <a:gd name="T67" fmla="*/ 58 h 861"/>
              <a:gd name="T68" fmla="*/ 1007 w 1020"/>
              <a:gd name="T69" fmla="*/ 13 h 861"/>
              <a:gd name="T70" fmla="*/ 1007 w 1020"/>
              <a:gd name="T71" fmla="*/ 13 h 861"/>
              <a:gd name="T72" fmla="*/ 962 w 1020"/>
              <a:gd name="T73" fmla="*/ 13 h 861"/>
              <a:gd name="T74" fmla="*/ 499 w 1020"/>
              <a:gd name="T75" fmla="*/ 475 h 861"/>
              <a:gd name="T76" fmla="*/ 454 w 1020"/>
              <a:gd name="T77" fmla="*/ 475 h 861"/>
              <a:gd name="T78" fmla="*/ 454 w 1020"/>
              <a:gd name="T79" fmla="*/ 475 h 861"/>
              <a:gd name="T80" fmla="*/ 454 w 1020"/>
              <a:gd name="T81" fmla="*/ 430 h 861"/>
              <a:gd name="T82" fmla="*/ 477 w 1020"/>
              <a:gd name="T83" fmla="*/ 408 h 861"/>
              <a:gd name="T84" fmla="*/ 477 w 1020"/>
              <a:gd name="T85" fmla="*/ 363 h 861"/>
              <a:gd name="T86" fmla="*/ 477 w 1020"/>
              <a:gd name="T87" fmla="*/ 363 h 861"/>
              <a:gd name="T88" fmla="*/ 432 w 1020"/>
              <a:gd name="T89" fmla="*/ 363 h 861"/>
              <a:gd name="T90" fmla="*/ 363 w 1020"/>
              <a:gd name="T91" fmla="*/ 432 h 861"/>
              <a:gd name="T92" fmla="*/ 318 w 1020"/>
              <a:gd name="T93" fmla="*/ 432 h 861"/>
              <a:gd name="T94" fmla="*/ 318 w 1020"/>
              <a:gd name="T95" fmla="*/ 432 h 861"/>
              <a:gd name="T96" fmla="*/ 318 w 1020"/>
              <a:gd name="T97" fmla="*/ 387 h 861"/>
              <a:gd name="T98" fmla="*/ 588 w 1020"/>
              <a:gd name="T99" fmla="*/ 118 h 861"/>
              <a:gd name="T100" fmla="*/ 588 w 1020"/>
              <a:gd name="T101" fmla="*/ 73 h 861"/>
              <a:gd name="T102" fmla="*/ 588 w 1020"/>
              <a:gd name="T103" fmla="*/ 73 h 861"/>
              <a:gd name="T104" fmla="*/ 543 w 1020"/>
              <a:gd name="T105" fmla="*/ 73 h 861"/>
              <a:gd name="T106" fmla="*/ 18 w 1020"/>
              <a:gd name="T107" fmla="*/ 597 h 861"/>
              <a:gd name="T108" fmla="*/ 18 w 1020"/>
              <a:gd name="T109" fmla="*/ 642 h 861"/>
              <a:gd name="T110" fmla="*/ 18 w 1020"/>
              <a:gd name="T111" fmla="*/ 642 h 861"/>
              <a:gd name="T112" fmla="*/ 63 w 1020"/>
              <a:gd name="T113" fmla="*/ 642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1">
                <a:moveTo>
                  <a:pt x="63" y="642"/>
                </a:moveTo>
                <a:cubicBezTo>
                  <a:pt x="176" y="529"/>
                  <a:pt x="176" y="529"/>
                  <a:pt x="176" y="529"/>
                </a:cubicBezTo>
                <a:cubicBezTo>
                  <a:pt x="189" y="516"/>
                  <a:pt x="209" y="516"/>
                  <a:pt x="221" y="529"/>
                </a:cubicBezTo>
                <a:cubicBezTo>
                  <a:pt x="221" y="529"/>
                  <a:pt x="221" y="529"/>
                  <a:pt x="221" y="529"/>
                </a:cubicBezTo>
                <a:cubicBezTo>
                  <a:pt x="234" y="541"/>
                  <a:pt x="234" y="561"/>
                  <a:pt x="221" y="574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0" y="795"/>
                  <a:pt x="0" y="815"/>
                  <a:pt x="12" y="828"/>
                </a:cubicBezTo>
                <a:cubicBezTo>
                  <a:pt x="12" y="828"/>
                  <a:pt x="12" y="828"/>
                  <a:pt x="12" y="828"/>
                </a:cubicBezTo>
                <a:cubicBezTo>
                  <a:pt x="25" y="840"/>
                  <a:pt x="45" y="840"/>
                  <a:pt x="57" y="828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2"/>
                  <a:pt x="213" y="692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7"/>
                  <a:pt x="238" y="737"/>
                  <a:pt x="226" y="749"/>
                </a:cubicBezTo>
                <a:cubicBezTo>
                  <a:pt x="177" y="798"/>
                  <a:pt x="177" y="798"/>
                  <a:pt x="177" y="798"/>
                </a:cubicBezTo>
                <a:cubicBezTo>
                  <a:pt x="165" y="810"/>
                  <a:pt x="165" y="830"/>
                  <a:pt x="177" y="843"/>
                </a:cubicBezTo>
                <a:cubicBezTo>
                  <a:pt x="177" y="843"/>
                  <a:pt x="177" y="843"/>
                  <a:pt x="177" y="843"/>
                </a:cubicBezTo>
                <a:cubicBezTo>
                  <a:pt x="189" y="855"/>
                  <a:pt x="210" y="855"/>
                  <a:pt x="222" y="843"/>
                </a:cubicBezTo>
                <a:cubicBezTo>
                  <a:pt x="383" y="682"/>
                  <a:pt x="383" y="682"/>
                  <a:pt x="383" y="682"/>
                </a:cubicBezTo>
                <a:cubicBezTo>
                  <a:pt x="396" y="669"/>
                  <a:pt x="416" y="669"/>
                  <a:pt x="428" y="682"/>
                </a:cubicBezTo>
                <a:cubicBezTo>
                  <a:pt x="428" y="682"/>
                  <a:pt x="428" y="682"/>
                  <a:pt x="428" y="682"/>
                </a:cubicBezTo>
                <a:cubicBezTo>
                  <a:pt x="441" y="694"/>
                  <a:pt x="441" y="714"/>
                  <a:pt x="428" y="727"/>
                </a:cubicBezTo>
                <a:cubicBezTo>
                  <a:pt x="351" y="803"/>
                  <a:pt x="351" y="803"/>
                  <a:pt x="351" y="803"/>
                </a:cubicBezTo>
                <a:cubicBezTo>
                  <a:pt x="339" y="816"/>
                  <a:pt x="339" y="836"/>
                  <a:pt x="351" y="848"/>
                </a:cubicBezTo>
                <a:cubicBezTo>
                  <a:pt x="351" y="848"/>
                  <a:pt x="351" y="848"/>
                  <a:pt x="351" y="848"/>
                </a:cubicBezTo>
                <a:cubicBezTo>
                  <a:pt x="364" y="861"/>
                  <a:pt x="384" y="861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9"/>
                  <a:pt x="956" y="269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4"/>
                  <a:pt x="911" y="244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2"/>
                  <a:pt x="673" y="462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7"/>
                  <a:pt x="648" y="417"/>
                  <a:pt x="661" y="404"/>
                </a:cubicBezTo>
                <a:cubicBezTo>
                  <a:pt x="1007" y="58"/>
                  <a:pt x="1007" y="58"/>
                  <a:pt x="1007" y="58"/>
                </a:cubicBezTo>
                <a:cubicBezTo>
                  <a:pt x="1020" y="45"/>
                  <a:pt x="1020" y="25"/>
                  <a:pt x="1007" y="13"/>
                </a:cubicBezTo>
                <a:cubicBezTo>
                  <a:pt x="1007" y="13"/>
                  <a:pt x="1007" y="13"/>
                  <a:pt x="1007" y="13"/>
                </a:cubicBezTo>
                <a:cubicBezTo>
                  <a:pt x="995" y="0"/>
                  <a:pt x="975" y="0"/>
                  <a:pt x="962" y="13"/>
                </a:cubicBezTo>
                <a:cubicBezTo>
                  <a:pt x="499" y="475"/>
                  <a:pt x="499" y="475"/>
                  <a:pt x="499" y="475"/>
                </a:cubicBezTo>
                <a:cubicBezTo>
                  <a:pt x="487" y="488"/>
                  <a:pt x="467" y="488"/>
                  <a:pt x="454" y="475"/>
                </a:cubicBezTo>
                <a:cubicBezTo>
                  <a:pt x="454" y="475"/>
                  <a:pt x="454" y="475"/>
                  <a:pt x="454" y="475"/>
                </a:cubicBezTo>
                <a:cubicBezTo>
                  <a:pt x="442" y="463"/>
                  <a:pt x="442" y="443"/>
                  <a:pt x="454" y="430"/>
                </a:cubicBezTo>
                <a:cubicBezTo>
                  <a:pt x="477" y="408"/>
                  <a:pt x="477" y="408"/>
                  <a:pt x="477" y="408"/>
                </a:cubicBezTo>
                <a:cubicBezTo>
                  <a:pt x="489" y="396"/>
                  <a:pt x="489" y="375"/>
                  <a:pt x="477" y="363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65" y="351"/>
                  <a:pt x="444" y="351"/>
                  <a:pt x="432" y="363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5"/>
                  <a:pt x="330" y="445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20"/>
                  <a:pt x="305" y="400"/>
                  <a:pt x="318" y="387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0" y="105"/>
                  <a:pt x="600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5" y="60"/>
                  <a:pt x="555" y="60"/>
                  <a:pt x="543" y="73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10"/>
                  <a:pt x="5" y="630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5"/>
                  <a:pt x="50" y="655"/>
                  <a:pt x="63" y="64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C5BFEC3E-A8B5-49D7-8444-62F0AB5C33A0}"/>
              </a:ext>
            </a:extLst>
          </p:cNvPr>
          <p:cNvSpPr>
            <a:spLocks/>
          </p:cNvSpPr>
          <p:nvPr/>
        </p:nvSpPr>
        <p:spPr bwMode="auto">
          <a:xfrm>
            <a:off x="10981345" y="5779136"/>
            <a:ext cx="198844" cy="202051"/>
          </a:xfrm>
          <a:custGeom>
            <a:avLst/>
            <a:gdLst>
              <a:gd name="T0" fmla="*/ 78 w 90"/>
              <a:gd name="T1" fmla="*/ 13 h 91"/>
              <a:gd name="T2" fmla="*/ 78 w 90"/>
              <a:gd name="T3" fmla="*/ 13 h 91"/>
              <a:gd name="T4" fmla="*/ 78 w 90"/>
              <a:gd name="T5" fmla="*/ 58 h 91"/>
              <a:gd name="T6" fmla="*/ 57 w 90"/>
              <a:gd name="T7" fmla="*/ 79 h 91"/>
              <a:gd name="T8" fmla="*/ 12 w 90"/>
              <a:gd name="T9" fmla="*/ 79 h 91"/>
              <a:gd name="T10" fmla="*/ 12 w 90"/>
              <a:gd name="T11" fmla="*/ 79 h 91"/>
              <a:gd name="T12" fmla="*/ 12 w 90"/>
              <a:gd name="T13" fmla="*/ 34 h 91"/>
              <a:gd name="T14" fmla="*/ 33 w 90"/>
              <a:gd name="T15" fmla="*/ 13 h 91"/>
              <a:gd name="T16" fmla="*/ 78 w 90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0" y="25"/>
                  <a:pt x="90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4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5" y="0"/>
                  <a:pt x="66" y="0"/>
                  <a:pt x="78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2544A100-DA50-4F82-B0CB-AF723F1A911C}"/>
              </a:ext>
            </a:extLst>
          </p:cNvPr>
          <p:cNvSpPr>
            <a:spLocks/>
          </p:cNvSpPr>
          <p:nvPr/>
        </p:nvSpPr>
        <p:spPr bwMode="auto">
          <a:xfrm>
            <a:off x="10641385" y="5763100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CCC1ACB9-4120-4B7B-A742-D82D1CC216FF}"/>
              </a:ext>
            </a:extLst>
          </p:cNvPr>
          <p:cNvSpPr>
            <a:spLocks/>
          </p:cNvSpPr>
          <p:nvPr/>
        </p:nvSpPr>
        <p:spPr bwMode="auto">
          <a:xfrm>
            <a:off x="12918473" y="4284596"/>
            <a:ext cx="153944" cy="153944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D538CD87-A71F-4CAA-89AE-D12A53E42DB0}"/>
              </a:ext>
            </a:extLst>
          </p:cNvPr>
          <p:cNvSpPr>
            <a:spLocks/>
          </p:cNvSpPr>
          <p:nvPr/>
        </p:nvSpPr>
        <p:spPr bwMode="auto">
          <a:xfrm>
            <a:off x="10250111" y="5641228"/>
            <a:ext cx="2267466" cy="1914678"/>
          </a:xfrm>
          <a:custGeom>
            <a:avLst/>
            <a:gdLst>
              <a:gd name="T0" fmla="*/ 63 w 1020"/>
              <a:gd name="T1" fmla="*/ 642 h 860"/>
              <a:gd name="T2" fmla="*/ 176 w 1020"/>
              <a:gd name="T3" fmla="*/ 528 h 860"/>
              <a:gd name="T4" fmla="*/ 221 w 1020"/>
              <a:gd name="T5" fmla="*/ 528 h 860"/>
              <a:gd name="T6" fmla="*/ 221 w 1020"/>
              <a:gd name="T7" fmla="*/ 528 h 860"/>
              <a:gd name="T8" fmla="*/ 221 w 1020"/>
              <a:gd name="T9" fmla="*/ 573 h 860"/>
              <a:gd name="T10" fmla="*/ 12 w 1020"/>
              <a:gd name="T11" fmla="*/ 782 h 860"/>
              <a:gd name="T12" fmla="*/ 12 w 1020"/>
              <a:gd name="T13" fmla="*/ 827 h 860"/>
              <a:gd name="T14" fmla="*/ 12 w 1020"/>
              <a:gd name="T15" fmla="*/ 827 h 860"/>
              <a:gd name="T16" fmla="*/ 57 w 1020"/>
              <a:gd name="T17" fmla="*/ 827 h 860"/>
              <a:gd name="T18" fmla="*/ 181 w 1020"/>
              <a:gd name="T19" fmla="*/ 704 h 860"/>
              <a:gd name="T20" fmla="*/ 226 w 1020"/>
              <a:gd name="T21" fmla="*/ 704 h 860"/>
              <a:gd name="T22" fmla="*/ 226 w 1020"/>
              <a:gd name="T23" fmla="*/ 704 h 860"/>
              <a:gd name="T24" fmla="*/ 226 w 1020"/>
              <a:gd name="T25" fmla="*/ 749 h 860"/>
              <a:gd name="T26" fmla="*/ 177 w 1020"/>
              <a:gd name="T27" fmla="*/ 797 h 860"/>
              <a:gd name="T28" fmla="*/ 177 w 1020"/>
              <a:gd name="T29" fmla="*/ 842 h 860"/>
              <a:gd name="T30" fmla="*/ 177 w 1020"/>
              <a:gd name="T31" fmla="*/ 842 h 860"/>
              <a:gd name="T32" fmla="*/ 222 w 1020"/>
              <a:gd name="T33" fmla="*/ 842 h 860"/>
              <a:gd name="T34" fmla="*/ 383 w 1020"/>
              <a:gd name="T35" fmla="*/ 681 h 860"/>
              <a:gd name="T36" fmla="*/ 428 w 1020"/>
              <a:gd name="T37" fmla="*/ 681 h 860"/>
              <a:gd name="T38" fmla="*/ 428 w 1020"/>
              <a:gd name="T39" fmla="*/ 681 h 860"/>
              <a:gd name="T40" fmla="*/ 428 w 1020"/>
              <a:gd name="T41" fmla="*/ 726 h 860"/>
              <a:gd name="T42" fmla="*/ 352 w 1020"/>
              <a:gd name="T43" fmla="*/ 803 h 860"/>
              <a:gd name="T44" fmla="*/ 352 w 1020"/>
              <a:gd name="T45" fmla="*/ 848 h 860"/>
              <a:gd name="T46" fmla="*/ 352 w 1020"/>
              <a:gd name="T47" fmla="*/ 848 h 860"/>
              <a:gd name="T48" fmla="*/ 396 w 1020"/>
              <a:gd name="T49" fmla="*/ 848 h 860"/>
              <a:gd name="T50" fmla="*/ 944 w 1020"/>
              <a:gd name="T51" fmla="*/ 301 h 860"/>
              <a:gd name="T52" fmla="*/ 944 w 1020"/>
              <a:gd name="T53" fmla="*/ 256 h 860"/>
              <a:gd name="T54" fmla="*/ 944 w 1020"/>
              <a:gd name="T55" fmla="*/ 256 h 860"/>
              <a:gd name="T56" fmla="*/ 899 w 1020"/>
              <a:gd name="T57" fmla="*/ 256 h 860"/>
              <a:gd name="T58" fmla="*/ 706 w 1020"/>
              <a:gd name="T59" fmla="*/ 449 h 860"/>
              <a:gd name="T60" fmla="*/ 661 w 1020"/>
              <a:gd name="T61" fmla="*/ 449 h 860"/>
              <a:gd name="T62" fmla="*/ 661 w 1020"/>
              <a:gd name="T63" fmla="*/ 449 h 860"/>
              <a:gd name="T64" fmla="*/ 661 w 1020"/>
              <a:gd name="T65" fmla="*/ 404 h 860"/>
              <a:gd name="T66" fmla="*/ 1007 w 1020"/>
              <a:gd name="T67" fmla="*/ 57 h 860"/>
              <a:gd name="T68" fmla="*/ 1007 w 1020"/>
              <a:gd name="T69" fmla="*/ 12 h 860"/>
              <a:gd name="T70" fmla="*/ 1007 w 1020"/>
              <a:gd name="T71" fmla="*/ 12 h 860"/>
              <a:gd name="T72" fmla="*/ 963 w 1020"/>
              <a:gd name="T73" fmla="*/ 12 h 860"/>
              <a:gd name="T74" fmla="*/ 500 w 1020"/>
              <a:gd name="T75" fmla="*/ 475 h 860"/>
              <a:gd name="T76" fmla="*/ 455 w 1020"/>
              <a:gd name="T77" fmla="*/ 475 h 860"/>
              <a:gd name="T78" fmla="*/ 455 w 1020"/>
              <a:gd name="T79" fmla="*/ 475 h 860"/>
              <a:gd name="T80" fmla="*/ 455 w 1020"/>
              <a:gd name="T81" fmla="*/ 430 h 860"/>
              <a:gd name="T82" fmla="*/ 477 w 1020"/>
              <a:gd name="T83" fmla="*/ 407 h 860"/>
              <a:gd name="T84" fmla="*/ 477 w 1020"/>
              <a:gd name="T85" fmla="*/ 362 h 860"/>
              <a:gd name="T86" fmla="*/ 477 w 1020"/>
              <a:gd name="T87" fmla="*/ 362 h 860"/>
              <a:gd name="T88" fmla="*/ 432 w 1020"/>
              <a:gd name="T89" fmla="*/ 362 h 860"/>
              <a:gd name="T90" fmla="*/ 363 w 1020"/>
              <a:gd name="T91" fmla="*/ 432 h 860"/>
              <a:gd name="T92" fmla="*/ 318 w 1020"/>
              <a:gd name="T93" fmla="*/ 432 h 860"/>
              <a:gd name="T94" fmla="*/ 318 w 1020"/>
              <a:gd name="T95" fmla="*/ 432 h 860"/>
              <a:gd name="T96" fmla="*/ 318 w 1020"/>
              <a:gd name="T97" fmla="*/ 387 h 860"/>
              <a:gd name="T98" fmla="*/ 588 w 1020"/>
              <a:gd name="T99" fmla="*/ 117 h 860"/>
              <a:gd name="T100" fmla="*/ 588 w 1020"/>
              <a:gd name="T101" fmla="*/ 72 h 860"/>
              <a:gd name="T102" fmla="*/ 588 w 1020"/>
              <a:gd name="T103" fmla="*/ 72 h 860"/>
              <a:gd name="T104" fmla="*/ 543 w 1020"/>
              <a:gd name="T105" fmla="*/ 72 h 860"/>
              <a:gd name="T106" fmla="*/ 18 w 1020"/>
              <a:gd name="T107" fmla="*/ 597 h 860"/>
              <a:gd name="T108" fmla="*/ 18 w 1020"/>
              <a:gd name="T109" fmla="*/ 642 h 860"/>
              <a:gd name="T110" fmla="*/ 18 w 1020"/>
              <a:gd name="T111" fmla="*/ 642 h 860"/>
              <a:gd name="T112" fmla="*/ 63 w 1020"/>
              <a:gd name="T113" fmla="*/ 64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0">
                <a:moveTo>
                  <a:pt x="63" y="642"/>
                </a:moveTo>
                <a:cubicBezTo>
                  <a:pt x="176" y="528"/>
                  <a:pt x="176" y="528"/>
                  <a:pt x="176" y="528"/>
                </a:cubicBezTo>
                <a:cubicBezTo>
                  <a:pt x="189" y="516"/>
                  <a:pt x="209" y="516"/>
                  <a:pt x="221" y="528"/>
                </a:cubicBezTo>
                <a:cubicBezTo>
                  <a:pt x="221" y="528"/>
                  <a:pt x="221" y="528"/>
                  <a:pt x="221" y="528"/>
                </a:cubicBezTo>
                <a:cubicBezTo>
                  <a:pt x="234" y="541"/>
                  <a:pt x="234" y="561"/>
                  <a:pt x="221" y="573"/>
                </a:cubicBezTo>
                <a:cubicBezTo>
                  <a:pt x="12" y="782"/>
                  <a:pt x="12" y="782"/>
                  <a:pt x="12" y="782"/>
                </a:cubicBezTo>
                <a:cubicBezTo>
                  <a:pt x="0" y="795"/>
                  <a:pt x="0" y="815"/>
                  <a:pt x="12" y="827"/>
                </a:cubicBezTo>
                <a:cubicBezTo>
                  <a:pt x="12" y="827"/>
                  <a:pt x="12" y="827"/>
                  <a:pt x="12" y="827"/>
                </a:cubicBezTo>
                <a:cubicBezTo>
                  <a:pt x="25" y="840"/>
                  <a:pt x="45" y="840"/>
                  <a:pt x="57" y="827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1"/>
                  <a:pt x="214" y="691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6"/>
                  <a:pt x="238" y="736"/>
                  <a:pt x="226" y="749"/>
                </a:cubicBezTo>
                <a:cubicBezTo>
                  <a:pt x="177" y="797"/>
                  <a:pt x="177" y="797"/>
                  <a:pt x="177" y="797"/>
                </a:cubicBezTo>
                <a:cubicBezTo>
                  <a:pt x="165" y="810"/>
                  <a:pt x="165" y="830"/>
                  <a:pt x="177" y="842"/>
                </a:cubicBezTo>
                <a:cubicBezTo>
                  <a:pt x="177" y="842"/>
                  <a:pt x="177" y="842"/>
                  <a:pt x="177" y="842"/>
                </a:cubicBezTo>
                <a:cubicBezTo>
                  <a:pt x="190" y="855"/>
                  <a:pt x="210" y="855"/>
                  <a:pt x="222" y="842"/>
                </a:cubicBezTo>
                <a:cubicBezTo>
                  <a:pt x="383" y="681"/>
                  <a:pt x="383" y="681"/>
                  <a:pt x="383" y="681"/>
                </a:cubicBezTo>
                <a:cubicBezTo>
                  <a:pt x="396" y="669"/>
                  <a:pt x="416" y="669"/>
                  <a:pt x="428" y="681"/>
                </a:cubicBezTo>
                <a:cubicBezTo>
                  <a:pt x="428" y="681"/>
                  <a:pt x="428" y="681"/>
                  <a:pt x="428" y="681"/>
                </a:cubicBezTo>
                <a:cubicBezTo>
                  <a:pt x="441" y="693"/>
                  <a:pt x="441" y="714"/>
                  <a:pt x="428" y="726"/>
                </a:cubicBezTo>
                <a:cubicBezTo>
                  <a:pt x="352" y="803"/>
                  <a:pt x="352" y="803"/>
                  <a:pt x="352" y="803"/>
                </a:cubicBezTo>
                <a:cubicBezTo>
                  <a:pt x="339" y="815"/>
                  <a:pt x="339" y="835"/>
                  <a:pt x="352" y="848"/>
                </a:cubicBezTo>
                <a:cubicBezTo>
                  <a:pt x="352" y="848"/>
                  <a:pt x="352" y="848"/>
                  <a:pt x="352" y="848"/>
                </a:cubicBezTo>
                <a:cubicBezTo>
                  <a:pt x="364" y="860"/>
                  <a:pt x="384" y="860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8"/>
                  <a:pt x="956" y="268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3"/>
                  <a:pt x="911" y="243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1"/>
                  <a:pt x="673" y="461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6"/>
                  <a:pt x="648" y="416"/>
                  <a:pt x="661" y="404"/>
                </a:cubicBezTo>
                <a:cubicBezTo>
                  <a:pt x="1007" y="57"/>
                  <a:pt x="1007" y="57"/>
                  <a:pt x="1007" y="57"/>
                </a:cubicBezTo>
                <a:cubicBezTo>
                  <a:pt x="1020" y="45"/>
                  <a:pt x="1020" y="24"/>
                  <a:pt x="1007" y="12"/>
                </a:cubicBezTo>
                <a:cubicBezTo>
                  <a:pt x="1007" y="12"/>
                  <a:pt x="1007" y="12"/>
                  <a:pt x="1007" y="12"/>
                </a:cubicBezTo>
                <a:cubicBezTo>
                  <a:pt x="995" y="0"/>
                  <a:pt x="975" y="0"/>
                  <a:pt x="963" y="12"/>
                </a:cubicBezTo>
                <a:cubicBezTo>
                  <a:pt x="500" y="475"/>
                  <a:pt x="500" y="475"/>
                  <a:pt x="500" y="475"/>
                </a:cubicBezTo>
                <a:cubicBezTo>
                  <a:pt x="487" y="487"/>
                  <a:pt x="467" y="487"/>
                  <a:pt x="455" y="475"/>
                </a:cubicBezTo>
                <a:cubicBezTo>
                  <a:pt x="455" y="475"/>
                  <a:pt x="455" y="475"/>
                  <a:pt x="455" y="475"/>
                </a:cubicBezTo>
                <a:cubicBezTo>
                  <a:pt x="442" y="462"/>
                  <a:pt x="442" y="442"/>
                  <a:pt x="455" y="430"/>
                </a:cubicBezTo>
                <a:cubicBezTo>
                  <a:pt x="477" y="407"/>
                  <a:pt x="477" y="407"/>
                  <a:pt x="477" y="407"/>
                </a:cubicBezTo>
                <a:cubicBezTo>
                  <a:pt x="490" y="395"/>
                  <a:pt x="490" y="375"/>
                  <a:pt x="477" y="362"/>
                </a:cubicBezTo>
                <a:cubicBezTo>
                  <a:pt x="477" y="362"/>
                  <a:pt x="477" y="362"/>
                  <a:pt x="477" y="362"/>
                </a:cubicBezTo>
                <a:cubicBezTo>
                  <a:pt x="465" y="350"/>
                  <a:pt x="445" y="350"/>
                  <a:pt x="432" y="362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4"/>
                  <a:pt x="330" y="444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19"/>
                  <a:pt x="305" y="399"/>
                  <a:pt x="318" y="38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600" y="105"/>
                  <a:pt x="600" y="84"/>
                  <a:pt x="588" y="72"/>
                </a:cubicBezTo>
                <a:cubicBezTo>
                  <a:pt x="588" y="72"/>
                  <a:pt x="588" y="72"/>
                  <a:pt x="588" y="72"/>
                </a:cubicBezTo>
                <a:cubicBezTo>
                  <a:pt x="575" y="60"/>
                  <a:pt x="555" y="60"/>
                  <a:pt x="543" y="72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09"/>
                  <a:pt x="5" y="629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4"/>
                  <a:pt x="50" y="654"/>
                  <a:pt x="63" y="64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8CA30E98-CA14-4BF3-89CB-E130550C6F18}"/>
              </a:ext>
            </a:extLst>
          </p:cNvPr>
          <p:cNvSpPr>
            <a:spLocks/>
          </p:cNvSpPr>
          <p:nvPr/>
        </p:nvSpPr>
        <p:spPr bwMode="auto">
          <a:xfrm>
            <a:off x="10420091" y="7543077"/>
            <a:ext cx="202051" cy="202051"/>
          </a:xfrm>
          <a:custGeom>
            <a:avLst/>
            <a:gdLst>
              <a:gd name="T0" fmla="*/ 78 w 91"/>
              <a:gd name="T1" fmla="*/ 12 h 91"/>
              <a:gd name="T2" fmla="*/ 78 w 91"/>
              <a:gd name="T3" fmla="*/ 12 h 91"/>
              <a:gd name="T4" fmla="*/ 78 w 91"/>
              <a:gd name="T5" fmla="*/ 57 h 91"/>
              <a:gd name="T6" fmla="*/ 57 w 91"/>
              <a:gd name="T7" fmla="*/ 78 h 91"/>
              <a:gd name="T8" fmla="*/ 12 w 91"/>
              <a:gd name="T9" fmla="*/ 78 h 91"/>
              <a:gd name="T10" fmla="*/ 12 w 91"/>
              <a:gd name="T11" fmla="*/ 78 h 91"/>
              <a:gd name="T12" fmla="*/ 12 w 91"/>
              <a:gd name="T13" fmla="*/ 33 h 91"/>
              <a:gd name="T14" fmla="*/ 33 w 91"/>
              <a:gd name="T15" fmla="*/ 12 h 91"/>
              <a:gd name="T16" fmla="*/ 78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2"/>
                </a:moveTo>
                <a:cubicBezTo>
                  <a:pt x="78" y="12"/>
                  <a:pt x="78" y="12"/>
                  <a:pt x="78" y="12"/>
                </a:cubicBezTo>
                <a:cubicBezTo>
                  <a:pt x="91" y="25"/>
                  <a:pt x="91" y="45"/>
                  <a:pt x="78" y="57"/>
                </a:cubicBezTo>
                <a:cubicBezTo>
                  <a:pt x="57" y="78"/>
                  <a:pt x="57" y="78"/>
                  <a:pt x="57" y="78"/>
                </a:cubicBezTo>
                <a:cubicBezTo>
                  <a:pt x="45" y="91"/>
                  <a:pt x="25" y="91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0" y="66"/>
                  <a:pt x="0" y="46"/>
                  <a:pt x="12" y="33"/>
                </a:cubicBezTo>
                <a:cubicBezTo>
                  <a:pt x="33" y="12"/>
                  <a:pt x="33" y="12"/>
                  <a:pt x="33" y="12"/>
                </a:cubicBezTo>
                <a:cubicBezTo>
                  <a:pt x="46" y="0"/>
                  <a:pt x="66" y="0"/>
                  <a:pt x="78" y="1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AFC39CF4-DC62-4815-A08E-C49C51ABB6F6}"/>
              </a:ext>
            </a:extLst>
          </p:cNvPr>
          <p:cNvSpPr>
            <a:spLocks/>
          </p:cNvSpPr>
          <p:nvPr/>
        </p:nvSpPr>
        <p:spPr bwMode="auto">
          <a:xfrm>
            <a:off x="10083338" y="7523834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2A812A32-CDA3-4D89-83CF-FEDFD7D39628}"/>
              </a:ext>
            </a:extLst>
          </p:cNvPr>
          <p:cNvSpPr>
            <a:spLocks/>
          </p:cNvSpPr>
          <p:nvPr/>
        </p:nvSpPr>
        <p:spPr bwMode="auto">
          <a:xfrm>
            <a:off x="12357219" y="6045330"/>
            <a:ext cx="153944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068D7F5A-BCB2-4308-AB87-18A1907315E8}"/>
              </a:ext>
            </a:extLst>
          </p:cNvPr>
          <p:cNvSpPr>
            <a:spLocks/>
          </p:cNvSpPr>
          <p:nvPr/>
        </p:nvSpPr>
        <p:spPr bwMode="auto">
          <a:xfrm>
            <a:off x="1159340" y="2785530"/>
            <a:ext cx="2270674" cy="1914678"/>
          </a:xfrm>
          <a:custGeom>
            <a:avLst/>
            <a:gdLst>
              <a:gd name="T0" fmla="*/ 63 w 1021"/>
              <a:gd name="T1" fmla="*/ 643 h 861"/>
              <a:gd name="T2" fmla="*/ 177 w 1021"/>
              <a:gd name="T3" fmla="*/ 529 h 861"/>
              <a:gd name="T4" fmla="*/ 222 w 1021"/>
              <a:gd name="T5" fmla="*/ 529 h 861"/>
              <a:gd name="T6" fmla="*/ 222 w 1021"/>
              <a:gd name="T7" fmla="*/ 529 h 861"/>
              <a:gd name="T8" fmla="*/ 222 w 1021"/>
              <a:gd name="T9" fmla="*/ 574 h 861"/>
              <a:gd name="T10" fmla="*/ 13 w 1021"/>
              <a:gd name="T11" fmla="*/ 783 h 861"/>
              <a:gd name="T12" fmla="*/ 13 w 1021"/>
              <a:gd name="T13" fmla="*/ 828 h 861"/>
              <a:gd name="T14" fmla="*/ 13 w 1021"/>
              <a:gd name="T15" fmla="*/ 828 h 861"/>
              <a:gd name="T16" fmla="*/ 58 w 1021"/>
              <a:gd name="T17" fmla="*/ 828 h 861"/>
              <a:gd name="T18" fmla="*/ 182 w 1021"/>
              <a:gd name="T19" fmla="*/ 704 h 861"/>
              <a:gd name="T20" fmla="*/ 227 w 1021"/>
              <a:gd name="T21" fmla="*/ 704 h 861"/>
              <a:gd name="T22" fmla="*/ 227 w 1021"/>
              <a:gd name="T23" fmla="*/ 704 h 861"/>
              <a:gd name="T24" fmla="*/ 227 w 1021"/>
              <a:gd name="T25" fmla="*/ 749 h 861"/>
              <a:gd name="T26" fmla="*/ 178 w 1021"/>
              <a:gd name="T27" fmla="*/ 798 h 861"/>
              <a:gd name="T28" fmla="*/ 178 w 1021"/>
              <a:gd name="T29" fmla="*/ 843 h 861"/>
              <a:gd name="T30" fmla="*/ 178 w 1021"/>
              <a:gd name="T31" fmla="*/ 843 h 861"/>
              <a:gd name="T32" fmla="*/ 223 w 1021"/>
              <a:gd name="T33" fmla="*/ 843 h 861"/>
              <a:gd name="T34" fmla="*/ 384 w 1021"/>
              <a:gd name="T35" fmla="*/ 682 h 861"/>
              <a:gd name="T36" fmla="*/ 429 w 1021"/>
              <a:gd name="T37" fmla="*/ 682 h 861"/>
              <a:gd name="T38" fmla="*/ 429 w 1021"/>
              <a:gd name="T39" fmla="*/ 682 h 861"/>
              <a:gd name="T40" fmla="*/ 429 w 1021"/>
              <a:gd name="T41" fmla="*/ 727 h 861"/>
              <a:gd name="T42" fmla="*/ 352 w 1021"/>
              <a:gd name="T43" fmla="*/ 804 h 861"/>
              <a:gd name="T44" fmla="*/ 352 w 1021"/>
              <a:gd name="T45" fmla="*/ 849 h 861"/>
              <a:gd name="T46" fmla="*/ 352 w 1021"/>
              <a:gd name="T47" fmla="*/ 849 h 861"/>
              <a:gd name="T48" fmla="*/ 397 w 1021"/>
              <a:gd name="T49" fmla="*/ 849 h 861"/>
              <a:gd name="T50" fmla="*/ 944 w 1021"/>
              <a:gd name="T51" fmla="*/ 301 h 861"/>
              <a:gd name="T52" fmla="*/ 944 w 1021"/>
              <a:gd name="T53" fmla="*/ 257 h 861"/>
              <a:gd name="T54" fmla="*/ 944 w 1021"/>
              <a:gd name="T55" fmla="*/ 257 h 861"/>
              <a:gd name="T56" fmla="*/ 899 w 1021"/>
              <a:gd name="T57" fmla="*/ 257 h 861"/>
              <a:gd name="T58" fmla="*/ 706 w 1021"/>
              <a:gd name="T59" fmla="*/ 450 h 861"/>
              <a:gd name="T60" fmla="*/ 661 w 1021"/>
              <a:gd name="T61" fmla="*/ 450 h 861"/>
              <a:gd name="T62" fmla="*/ 661 w 1021"/>
              <a:gd name="T63" fmla="*/ 450 h 861"/>
              <a:gd name="T64" fmla="*/ 661 w 1021"/>
              <a:gd name="T65" fmla="*/ 405 h 861"/>
              <a:gd name="T66" fmla="*/ 1008 w 1021"/>
              <a:gd name="T67" fmla="*/ 58 h 861"/>
              <a:gd name="T68" fmla="*/ 1008 w 1021"/>
              <a:gd name="T69" fmla="*/ 13 h 861"/>
              <a:gd name="T70" fmla="*/ 1008 w 1021"/>
              <a:gd name="T71" fmla="*/ 13 h 861"/>
              <a:gd name="T72" fmla="*/ 963 w 1021"/>
              <a:gd name="T73" fmla="*/ 13 h 861"/>
              <a:gd name="T74" fmla="*/ 500 w 1021"/>
              <a:gd name="T75" fmla="*/ 476 h 861"/>
              <a:gd name="T76" fmla="*/ 455 w 1021"/>
              <a:gd name="T77" fmla="*/ 476 h 861"/>
              <a:gd name="T78" fmla="*/ 455 w 1021"/>
              <a:gd name="T79" fmla="*/ 476 h 861"/>
              <a:gd name="T80" fmla="*/ 455 w 1021"/>
              <a:gd name="T81" fmla="*/ 431 h 861"/>
              <a:gd name="T82" fmla="*/ 478 w 1021"/>
              <a:gd name="T83" fmla="*/ 408 h 861"/>
              <a:gd name="T84" fmla="*/ 478 w 1021"/>
              <a:gd name="T85" fmla="*/ 363 h 861"/>
              <a:gd name="T86" fmla="*/ 478 w 1021"/>
              <a:gd name="T87" fmla="*/ 363 h 861"/>
              <a:gd name="T88" fmla="*/ 433 w 1021"/>
              <a:gd name="T89" fmla="*/ 363 h 861"/>
              <a:gd name="T90" fmla="*/ 363 w 1021"/>
              <a:gd name="T91" fmla="*/ 433 h 861"/>
              <a:gd name="T92" fmla="*/ 318 w 1021"/>
              <a:gd name="T93" fmla="*/ 433 h 861"/>
              <a:gd name="T94" fmla="*/ 318 w 1021"/>
              <a:gd name="T95" fmla="*/ 433 h 861"/>
              <a:gd name="T96" fmla="*/ 318 w 1021"/>
              <a:gd name="T97" fmla="*/ 388 h 861"/>
              <a:gd name="T98" fmla="*/ 588 w 1021"/>
              <a:gd name="T99" fmla="*/ 118 h 861"/>
              <a:gd name="T100" fmla="*/ 588 w 1021"/>
              <a:gd name="T101" fmla="*/ 73 h 861"/>
              <a:gd name="T102" fmla="*/ 588 w 1021"/>
              <a:gd name="T103" fmla="*/ 73 h 861"/>
              <a:gd name="T104" fmla="*/ 543 w 1021"/>
              <a:gd name="T105" fmla="*/ 73 h 861"/>
              <a:gd name="T106" fmla="*/ 19 w 1021"/>
              <a:gd name="T107" fmla="*/ 598 h 861"/>
              <a:gd name="T108" fmla="*/ 19 w 1021"/>
              <a:gd name="T109" fmla="*/ 643 h 861"/>
              <a:gd name="T110" fmla="*/ 19 w 1021"/>
              <a:gd name="T111" fmla="*/ 643 h 861"/>
              <a:gd name="T112" fmla="*/ 63 w 1021"/>
              <a:gd name="T113" fmla="*/ 643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1" h="861">
                <a:moveTo>
                  <a:pt x="63" y="643"/>
                </a:moveTo>
                <a:cubicBezTo>
                  <a:pt x="177" y="529"/>
                  <a:pt x="177" y="529"/>
                  <a:pt x="177" y="529"/>
                </a:cubicBezTo>
                <a:cubicBezTo>
                  <a:pt x="189" y="517"/>
                  <a:pt x="209" y="517"/>
                  <a:pt x="222" y="529"/>
                </a:cubicBezTo>
                <a:cubicBezTo>
                  <a:pt x="222" y="529"/>
                  <a:pt x="222" y="529"/>
                  <a:pt x="222" y="529"/>
                </a:cubicBezTo>
                <a:cubicBezTo>
                  <a:pt x="234" y="542"/>
                  <a:pt x="234" y="562"/>
                  <a:pt x="222" y="574"/>
                </a:cubicBezTo>
                <a:cubicBezTo>
                  <a:pt x="13" y="783"/>
                  <a:pt x="13" y="783"/>
                  <a:pt x="13" y="783"/>
                </a:cubicBezTo>
                <a:cubicBezTo>
                  <a:pt x="0" y="796"/>
                  <a:pt x="0" y="816"/>
                  <a:pt x="13" y="828"/>
                </a:cubicBezTo>
                <a:cubicBezTo>
                  <a:pt x="13" y="828"/>
                  <a:pt x="13" y="828"/>
                  <a:pt x="13" y="828"/>
                </a:cubicBezTo>
                <a:cubicBezTo>
                  <a:pt x="25" y="841"/>
                  <a:pt x="45" y="841"/>
                  <a:pt x="58" y="828"/>
                </a:cubicBezTo>
                <a:cubicBezTo>
                  <a:pt x="182" y="704"/>
                  <a:pt x="182" y="704"/>
                  <a:pt x="182" y="704"/>
                </a:cubicBezTo>
                <a:cubicBezTo>
                  <a:pt x="194" y="692"/>
                  <a:pt x="214" y="692"/>
                  <a:pt x="227" y="704"/>
                </a:cubicBezTo>
                <a:cubicBezTo>
                  <a:pt x="227" y="704"/>
                  <a:pt x="227" y="704"/>
                  <a:pt x="227" y="704"/>
                </a:cubicBezTo>
                <a:cubicBezTo>
                  <a:pt x="239" y="717"/>
                  <a:pt x="239" y="737"/>
                  <a:pt x="227" y="749"/>
                </a:cubicBezTo>
                <a:cubicBezTo>
                  <a:pt x="178" y="798"/>
                  <a:pt x="178" y="798"/>
                  <a:pt x="178" y="798"/>
                </a:cubicBezTo>
                <a:cubicBezTo>
                  <a:pt x="165" y="811"/>
                  <a:pt x="165" y="831"/>
                  <a:pt x="178" y="843"/>
                </a:cubicBezTo>
                <a:cubicBezTo>
                  <a:pt x="178" y="843"/>
                  <a:pt x="178" y="843"/>
                  <a:pt x="178" y="843"/>
                </a:cubicBezTo>
                <a:cubicBezTo>
                  <a:pt x="190" y="856"/>
                  <a:pt x="210" y="856"/>
                  <a:pt x="223" y="843"/>
                </a:cubicBezTo>
                <a:cubicBezTo>
                  <a:pt x="384" y="682"/>
                  <a:pt x="384" y="682"/>
                  <a:pt x="384" y="682"/>
                </a:cubicBezTo>
                <a:cubicBezTo>
                  <a:pt x="396" y="670"/>
                  <a:pt x="417" y="670"/>
                  <a:pt x="429" y="682"/>
                </a:cubicBezTo>
                <a:cubicBezTo>
                  <a:pt x="429" y="682"/>
                  <a:pt x="429" y="682"/>
                  <a:pt x="429" y="682"/>
                </a:cubicBezTo>
                <a:cubicBezTo>
                  <a:pt x="441" y="694"/>
                  <a:pt x="441" y="715"/>
                  <a:pt x="429" y="727"/>
                </a:cubicBezTo>
                <a:cubicBezTo>
                  <a:pt x="352" y="804"/>
                  <a:pt x="352" y="804"/>
                  <a:pt x="352" y="804"/>
                </a:cubicBezTo>
                <a:cubicBezTo>
                  <a:pt x="340" y="816"/>
                  <a:pt x="340" y="836"/>
                  <a:pt x="352" y="849"/>
                </a:cubicBezTo>
                <a:cubicBezTo>
                  <a:pt x="352" y="849"/>
                  <a:pt x="352" y="849"/>
                  <a:pt x="352" y="849"/>
                </a:cubicBezTo>
                <a:cubicBezTo>
                  <a:pt x="365" y="861"/>
                  <a:pt x="385" y="861"/>
                  <a:pt x="397" y="849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7" y="289"/>
                  <a:pt x="957" y="269"/>
                  <a:pt x="944" y="257"/>
                </a:cubicBezTo>
                <a:cubicBezTo>
                  <a:pt x="944" y="257"/>
                  <a:pt x="944" y="257"/>
                  <a:pt x="944" y="257"/>
                </a:cubicBezTo>
                <a:cubicBezTo>
                  <a:pt x="932" y="244"/>
                  <a:pt x="912" y="244"/>
                  <a:pt x="899" y="257"/>
                </a:cubicBezTo>
                <a:cubicBezTo>
                  <a:pt x="706" y="450"/>
                  <a:pt x="706" y="450"/>
                  <a:pt x="706" y="450"/>
                </a:cubicBezTo>
                <a:cubicBezTo>
                  <a:pt x="694" y="462"/>
                  <a:pt x="674" y="462"/>
                  <a:pt x="661" y="450"/>
                </a:cubicBezTo>
                <a:cubicBezTo>
                  <a:pt x="661" y="450"/>
                  <a:pt x="661" y="450"/>
                  <a:pt x="661" y="450"/>
                </a:cubicBezTo>
                <a:cubicBezTo>
                  <a:pt x="649" y="437"/>
                  <a:pt x="649" y="417"/>
                  <a:pt x="661" y="405"/>
                </a:cubicBezTo>
                <a:cubicBezTo>
                  <a:pt x="1008" y="58"/>
                  <a:pt x="1008" y="58"/>
                  <a:pt x="1008" y="58"/>
                </a:cubicBezTo>
                <a:cubicBezTo>
                  <a:pt x="1021" y="45"/>
                  <a:pt x="1021" y="25"/>
                  <a:pt x="1008" y="13"/>
                </a:cubicBezTo>
                <a:cubicBezTo>
                  <a:pt x="1008" y="13"/>
                  <a:pt x="1008" y="13"/>
                  <a:pt x="1008" y="13"/>
                </a:cubicBezTo>
                <a:cubicBezTo>
                  <a:pt x="996" y="0"/>
                  <a:pt x="976" y="0"/>
                  <a:pt x="963" y="13"/>
                </a:cubicBezTo>
                <a:cubicBezTo>
                  <a:pt x="500" y="476"/>
                  <a:pt x="500" y="476"/>
                  <a:pt x="500" y="476"/>
                </a:cubicBezTo>
                <a:cubicBezTo>
                  <a:pt x="488" y="488"/>
                  <a:pt x="468" y="488"/>
                  <a:pt x="455" y="476"/>
                </a:cubicBezTo>
                <a:cubicBezTo>
                  <a:pt x="455" y="476"/>
                  <a:pt x="455" y="476"/>
                  <a:pt x="455" y="476"/>
                </a:cubicBezTo>
                <a:cubicBezTo>
                  <a:pt x="443" y="463"/>
                  <a:pt x="443" y="443"/>
                  <a:pt x="455" y="431"/>
                </a:cubicBezTo>
                <a:cubicBezTo>
                  <a:pt x="478" y="408"/>
                  <a:pt x="478" y="408"/>
                  <a:pt x="478" y="408"/>
                </a:cubicBezTo>
                <a:cubicBezTo>
                  <a:pt x="490" y="396"/>
                  <a:pt x="490" y="376"/>
                  <a:pt x="478" y="363"/>
                </a:cubicBezTo>
                <a:cubicBezTo>
                  <a:pt x="478" y="363"/>
                  <a:pt x="478" y="363"/>
                  <a:pt x="478" y="363"/>
                </a:cubicBezTo>
                <a:cubicBezTo>
                  <a:pt x="465" y="351"/>
                  <a:pt x="445" y="351"/>
                  <a:pt x="433" y="363"/>
                </a:cubicBezTo>
                <a:cubicBezTo>
                  <a:pt x="363" y="433"/>
                  <a:pt x="363" y="433"/>
                  <a:pt x="363" y="433"/>
                </a:cubicBezTo>
                <a:cubicBezTo>
                  <a:pt x="351" y="445"/>
                  <a:pt x="331" y="445"/>
                  <a:pt x="318" y="433"/>
                </a:cubicBezTo>
                <a:cubicBezTo>
                  <a:pt x="318" y="433"/>
                  <a:pt x="318" y="433"/>
                  <a:pt x="318" y="433"/>
                </a:cubicBezTo>
                <a:cubicBezTo>
                  <a:pt x="306" y="420"/>
                  <a:pt x="306" y="400"/>
                  <a:pt x="318" y="388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1" y="105"/>
                  <a:pt x="601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6" y="60"/>
                  <a:pt x="556" y="60"/>
                  <a:pt x="543" y="73"/>
                </a:cubicBezTo>
                <a:cubicBezTo>
                  <a:pt x="19" y="598"/>
                  <a:pt x="19" y="598"/>
                  <a:pt x="19" y="598"/>
                </a:cubicBezTo>
                <a:cubicBezTo>
                  <a:pt x="6" y="610"/>
                  <a:pt x="6" y="630"/>
                  <a:pt x="19" y="643"/>
                </a:cubicBezTo>
                <a:cubicBezTo>
                  <a:pt x="19" y="643"/>
                  <a:pt x="19" y="643"/>
                  <a:pt x="19" y="643"/>
                </a:cubicBezTo>
                <a:cubicBezTo>
                  <a:pt x="31" y="655"/>
                  <a:pt x="51" y="655"/>
                  <a:pt x="63" y="64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19864A57-7866-493E-92F9-672C1DF53C00}"/>
              </a:ext>
            </a:extLst>
          </p:cNvPr>
          <p:cNvSpPr>
            <a:spLocks/>
          </p:cNvSpPr>
          <p:nvPr/>
        </p:nvSpPr>
        <p:spPr bwMode="auto">
          <a:xfrm>
            <a:off x="1329320" y="4687380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AAC3BDED-7336-4489-B034-7D7056957CA4}"/>
              </a:ext>
            </a:extLst>
          </p:cNvPr>
          <p:cNvSpPr>
            <a:spLocks/>
          </p:cNvSpPr>
          <p:nvPr/>
        </p:nvSpPr>
        <p:spPr bwMode="auto">
          <a:xfrm>
            <a:off x="995775" y="4671344"/>
            <a:ext cx="153944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67ABBB2-D168-40F2-8669-3BFEA745DD57}"/>
              </a:ext>
            </a:extLst>
          </p:cNvPr>
          <p:cNvSpPr>
            <a:spLocks/>
          </p:cNvSpPr>
          <p:nvPr/>
        </p:nvSpPr>
        <p:spPr bwMode="auto">
          <a:xfrm>
            <a:off x="3269656" y="3189633"/>
            <a:ext cx="153944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9B33E6E0-FA5A-4BDC-BFE8-CDEF4A6FE65B}"/>
              </a:ext>
            </a:extLst>
          </p:cNvPr>
          <p:cNvSpPr>
            <a:spLocks/>
          </p:cNvSpPr>
          <p:nvPr/>
        </p:nvSpPr>
        <p:spPr bwMode="auto">
          <a:xfrm>
            <a:off x="7017288" y="5836865"/>
            <a:ext cx="1561890" cy="1872985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6 h 842"/>
              <a:gd name="T4" fmla="*/ 295 w 702"/>
              <a:gd name="T5" fmla="*/ 406 h 842"/>
              <a:gd name="T6" fmla="*/ 295 w 702"/>
              <a:gd name="T7" fmla="*/ 406 h 842"/>
              <a:gd name="T8" fmla="*/ 295 w 702"/>
              <a:gd name="T9" fmla="*/ 451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4 h 842"/>
              <a:gd name="T28" fmla="*/ 142 w 702"/>
              <a:gd name="T29" fmla="*/ 829 h 842"/>
              <a:gd name="T30" fmla="*/ 142 w 702"/>
              <a:gd name="T31" fmla="*/ 829 h 842"/>
              <a:gd name="T32" fmla="*/ 187 w 702"/>
              <a:gd name="T33" fmla="*/ 829 h 842"/>
              <a:gd name="T34" fmla="*/ 682 w 702"/>
              <a:gd name="T35" fmla="*/ 334 h 842"/>
              <a:gd name="T36" fmla="*/ 682 w 702"/>
              <a:gd name="T37" fmla="*/ 289 h 842"/>
              <a:gd name="T38" fmla="*/ 682 w 702"/>
              <a:gd name="T39" fmla="*/ 289 h 842"/>
              <a:gd name="T40" fmla="*/ 637 w 702"/>
              <a:gd name="T41" fmla="*/ 289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6"/>
                  <a:pt x="250" y="406"/>
                  <a:pt x="250" y="406"/>
                </a:cubicBezTo>
                <a:cubicBezTo>
                  <a:pt x="263" y="394"/>
                  <a:pt x="283" y="394"/>
                  <a:pt x="295" y="406"/>
                </a:cubicBezTo>
                <a:cubicBezTo>
                  <a:pt x="295" y="406"/>
                  <a:pt x="295" y="406"/>
                  <a:pt x="295" y="406"/>
                </a:cubicBezTo>
                <a:cubicBezTo>
                  <a:pt x="308" y="419"/>
                  <a:pt x="308" y="439"/>
                  <a:pt x="295" y="451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4"/>
                  <a:pt x="142" y="784"/>
                  <a:pt x="142" y="784"/>
                </a:cubicBezTo>
                <a:cubicBezTo>
                  <a:pt x="130" y="797"/>
                  <a:pt x="130" y="817"/>
                  <a:pt x="142" y="829"/>
                </a:cubicBezTo>
                <a:cubicBezTo>
                  <a:pt x="142" y="829"/>
                  <a:pt x="142" y="829"/>
                  <a:pt x="142" y="829"/>
                </a:cubicBezTo>
                <a:cubicBezTo>
                  <a:pt x="154" y="842"/>
                  <a:pt x="175" y="842"/>
                  <a:pt x="187" y="829"/>
                </a:cubicBezTo>
                <a:cubicBezTo>
                  <a:pt x="682" y="334"/>
                  <a:pt x="682" y="334"/>
                  <a:pt x="682" y="334"/>
                </a:cubicBezTo>
                <a:cubicBezTo>
                  <a:pt x="694" y="322"/>
                  <a:pt x="694" y="302"/>
                  <a:pt x="682" y="289"/>
                </a:cubicBezTo>
                <a:cubicBezTo>
                  <a:pt x="682" y="289"/>
                  <a:pt x="682" y="289"/>
                  <a:pt x="682" y="289"/>
                </a:cubicBezTo>
                <a:cubicBezTo>
                  <a:pt x="669" y="277"/>
                  <a:pt x="649" y="277"/>
                  <a:pt x="637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1"/>
                  <a:pt x="555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4"/>
                  <a:pt x="492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4"/>
                  <a:pt x="122" y="464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89"/>
                  <a:pt x="167" y="489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96768A1B-D3B2-482E-AD0D-AD4C62E085C2}"/>
              </a:ext>
            </a:extLst>
          </p:cNvPr>
          <p:cNvSpPr>
            <a:spLocks/>
          </p:cNvSpPr>
          <p:nvPr/>
        </p:nvSpPr>
        <p:spPr bwMode="auto">
          <a:xfrm>
            <a:off x="6850515" y="7597599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4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4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BF631852-B9A8-49DB-9E6A-A3ED13F3099E}"/>
              </a:ext>
            </a:extLst>
          </p:cNvPr>
          <p:cNvSpPr>
            <a:spLocks/>
          </p:cNvSpPr>
          <p:nvPr/>
        </p:nvSpPr>
        <p:spPr bwMode="auto">
          <a:xfrm>
            <a:off x="8543899" y="6314732"/>
            <a:ext cx="157151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C686ED4-01E1-4AA6-B0DA-08169E90CF4C}"/>
              </a:ext>
            </a:extLst>
          </p:cNvPr>
          <p:cNvSpPr>
            <a:spLocks/>
          </p:cNvSpPr>
          <p:nvPr/>
        </p:nvSpPr>
        <p:spPr bwMode="auto">
          <a:xfrm>
            <a:off x="8569556" y="5811207"/>
            <a:ext cx="237330" cy="234123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4" y="106"/>
                  <a:pt x="24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14300145-2BD8-4140-BC4F-89278A2D594A}"/>
              </a:ext>
            </a:extLst>
          </p:cNvPr>
          <p:cNvSpPr>
            <a:spLocks/>
          </p:cNvSpPr>
          <p:nvPr/>
        </p:nvSpPr>
        <p:spPr bwMode="auto">
          <a:xfrm>
            <a:off x="2149969" y="251869"/>
            <a:ext cx="1363046" cy="1318145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5 w 613"/>
              <a:gd name="T25" fmla="*/ 40 h 593"/>
              <a:gd name="T26" fmla="*/ 472 w 613"/>
              <a:gd name="T27" fmla="*/ 123 h 593"/>
              <a:gd name="T28" fmla="*/ 427 w 613"/>
              <a:gd name="T29" fmla="*/ 123 h 593"/>
              <a:gd name="T30" fmla="*/ 427 w 613"/>
              <a:gd name="T31" fmla="*/ 123 h 593"/>
              <a:gd name="T32" fmla="*/ 427 w 613"/>
              <a:gd name="T33" fmla="*/ 78 h 593"/>
              <a:gd name="T34" fmla="*/ 448 w 613"/>
              <a:gd name="T35" fmla="*/ 57 h 593"/>
              <a:gd name="T36" fmla="*/ 448 w 613"/>
              <a:gd name="T37" fmla="*/ 12 h 593"/>
              <a:gd name="T38" fmla="*/ 448 w 613"/>
              <a:gd name="T39" fmla="*/ 12 h 593"/>
              <a:gd name="T40" fmla="*/ 403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174E8838-85A3-4288-A045-D80D095A6856}"/>
              </a:ext>
            </a:extLst>
          </p:cNvPr>
          <p:cNvSpPr>
            <a:spLocks/>
          </p:cNvSpPr>
          <p:nvPr/>
        </p:nvSpPr>
        <p:spPr bwMode="auto">
          <a:xfrm>
            <a:off x="2009239" y="1576428"/>
            <a:ext cx="205259" cy="202051"/>
          </a:xfrm>
          <a:custGeom>
            <a:avLst/>
            <a:gdLst>
              <a:gd name="T0" fmla="*/ 79 w 91"/>
              <a:gd name="T1" fmla="*/ 12 h 90"/>
              <a:gd name="T2" fmla="*/ 79 w 91"/>
              <a:gd name="T3" fmla="*/ 12 h 90"/>
              <a:gd name="T4" fmla="*/ 79 w 91"/>
              <a:gd name="T5" fmla="*/ 57 h 90"/>
              <a:gd name="T6" fmla="*/ 58 w 91"/>
              <a:gd name="T7" fmla="*/ 78 h 90"/>
              <a:gd name="T8" fmla="*/ 13 w 91"/>
              <a:gd name="T9" fmla="*/ 78 h 90"/>
              <a:gd name="T10" fmla="*/ 13 w 91"/>
              <a:gd name="T11" fmla="*/ 78 h 90"/>
              <a:gd name="T12" fmla="*/ 13 w 91"/>
              <a:gd name="T13" fmla="*/ 33 h 90"/>
              <a:gd name="T14" fmla="*/ 34 w 91"/>
              <a:gd name="T15" fmla="*/ 12 h 90"/>
              <a:gd name="T16" fmla="*/ 79 w 91"/>
              <a:gd name="T17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0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0"/>
                  <a:pt x="25" y="90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97C53ABB-BCB2-4365-8CE5-5841268773FF}"/>
              </a:ext>
            </a:extLst>
          </p:cNvPr>
          <p:cNvSpPr>
            <a:spLocks/>
          </p:cNvSpPr>
          <p:nvPr/>
        </p:nvSpPr>
        <p:spPr bwMode="auto">
          <a:xfrm>
            <a:off x="3478121" y="155654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EFCEA70-CB5D-4BBE-9F80-1B4E2FCB13E2}"/>
              </a:ext>
            </a:extLst>
          </p:cNvPr>
          <p:cNvSpPr txBox="1"/>
          <p:nvPr/>
        </p:nvSpPr>
        <p:spPr>
          <a:xfrm>
            <a:off x="4355435" y="2508945"/>
            <a:ext cx="42106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81E63"/>
                </a:solidFill>
                <a:cs typeface="+mn-ea"/>
                <a:sym typeface="+mn-lt"/>
              </a:rPr>
              <a:t>PART 03</a:t>
            </a:r>
            <a:endParaRPr lang="zh-CN" altLang="en-US" sz="4000" dirty="0">
              <a:solidFill>
                <a:srgbClr val="381E63"/>
              </a:solidFill>
              <a:cs typeface="+mn-ea"/>
              <a:sym typeface="+mn-lt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7F6A7645-86DE-46D0-A9F0-81B3E831DDC4}"/>
              </a:ext>
            </a:extLst>
          </p:cNvPr>
          <p:cNvCxnSpPr/>
          <p:nvPr/>
        </p:nvCxnSpPr>
        <p:spPr>
          <a:xfrm>
            <a:off x="4511010" y="3250067"/>
            <a:ext cx="702898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65F3A743-0137-4639-9EE1-B8C46DDEB423}"/>
              </a:ext>
            </a:extLst>
          </p:cNvPr>
          <p:cNvSpPr txBox="1"/>
          <p:nvPr/>
        </p:nvSpPr>
        <p:spPr>
          <a:xfrm>
            <a:off x="4374263" y="3503713"/>
            <a:ext cx="37890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89EE669-C2AE-4607-857D-09E378B5E912}"/>
              </a:ext>
            </a:extLst>
          </p:cNvPr>
          <p:cNvSpPr/>
          <p:nvPr/>
        </p:nvSpPr>
        <p:spPr bwMode="auto">
          <a:xfrm>
            <a:off x="4384834" y="4150735"/>
            <a:ext cx="443504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6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F7F96E-A218-48ED-B1B3-AC00ABF01037}"/>
              </a:ext>
            </a:extLst>
          </p:cNvPr>
          <p:cNvGrpSpPr/>
          <p:nvPr/>
        </p:nvGrpSpPr>
        <p:grpSpPr>
          <a:xfrm>
            <a:off x="-719128" y="-646528"/>
            <a:ext cx="5900728" cy="2248064"/>
            <a:chOff x="-719128" y="-646528"/>
            <a:chExt cx="5900728" cy="224806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721E7F-FD9A-41C9-9CD9-823F6344E34D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213EACAA-E0F7-4C0E-B757-6E034DB9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050D627A-EE0C-47FC-A39A-D3A4BA65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498F4D9F-8B35-438F-B1EB-29890170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8C80BD6-B2F5-4853-AB02-7AA7E258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654670B-6880-4189-9D32-1878BF772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D49F4780-6357-437A-AB16-1C7C5E49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05D2524-8D98-4255-B04C-A35F5CAE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BBDC601-2978-4245-9595-453A7E99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702793F-1B22-429D-8424-159C9920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CDDEBF6-91A5-4B4A-B261-0CBA11F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858F4B-4588-4079-B095-01C1A78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7302368-DD40-4032-AA66-974E3A5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E55F838-3222-4124-84D7-14569552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78AA9A3-FE94-45C3-94C2-2A9E5587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BCE1A49-91F3-451B-9B0A-56ECAEF0C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EF0AF83-B9B0-4A4F-A17F-5AD30106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CFE456B-5925-40C2-819C-8AFAE780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69F248A-B5EE-4C9E-A12D-2598E27B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DBA1D2C-C343-42AE-AC89-C73D4F8B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6F6D810-5A90-44F8-AD05-ED47B227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2148E88-63A6-4779-821E-E46CDB4B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DCDBCF6-6AAE-4C2E-B819-48C1B823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982DA18-207A-47A1-9C0C-C237629FC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F5D25AF9-FE7F-4830-913C-3A1EDAC4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221DFA1-C63B-4032-8DEC-7F5EF8EA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394F1A97-F446-4713-83B2-61FEDDE6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C21D-400F-4190-99DF-F57CC8C5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DF5B9FEF-14DF-4D77-B568-A0AA618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A15DB31-266E-41E0-9E6F-ACA206C8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D89B4FC1-8B1C-4359-AF91-72E0458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26C3772-9040-4BFF-A6E9-95C9C4CA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62E4F504-5A43-4086-856F-05B946E5C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8EB16854-CF34-4154-B290-DC8FD052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53F256B-89AD-4245-81B9-11554324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42D253A-8E66-471D-B69A-1C880B76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D1F05B4F-0022-48E9-A907-B378D0FD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A44117F5-DBD9-46FA-97C5-4DE7D22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354ABAF9-7315-4C25-B878-0A36FADA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11B0BCF0-32D5-4E67-8F4B-413BE28C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E8D5A30-E42F-49D1-A8A9-9D93867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2F0DB464-F28B-48E0-B59C-BFC43ADA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9A033D82-7824-4CEE-BE40-858C0471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D8B93DE-3DC5-483E-B2A5-5CD253F73FA1}"/>
                </a:ext>
              </a:extLst>
            </p:cNvPr>
            <p:cNvGrpSpPr/>
            <p:nvPr/>
          </p:nvGrpSpPr>
          <p:grpSpPr>
            <a:xfrm>
              <a:off x="1461078" y="348970"/>
              <a:ext cx="3720522" cy="806134"/>
              <a:chOff x="2824043" y="1876658"/>
              <a:chExt cx="3720522" cy="80613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D7876E5-4B38-446E-BB76-4C272E5C288D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372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B043C75-5AA0-438A-B8C8-827AB66610FD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03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5CFEAE13-D429-4395-AF63-367909627AD2}"/>
              </a:ext>
            </a:extLst>
          </p:cNvPr>
          <p:cNvGrpSpPr/>
          <p:nvPr/>
        </p:nvGrpSpPr>
        <p:grpSpPr>
          <a:xfrm>
            <a:off x="1036902" y="2139575"/>
            <a:ext cx="11155098" cy="1898642"/>
            <a:chOff x="1036902" y="2139575"/>
            <a:chExt cx="11155098" cy="1898642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7FDDB98-7E25-4AEA-9F90-659B9B1753D2}"/>
                </a:ext>
              </a:extLst>
            </p:cNvPr>
            <p:cNvSpPr/>
            <p:nvPr/>
          </p:nvSpPr>
          <p:spPr>
            <a:xfrm>
              <a:off x="1986224" y="2139577"/>
              <a:ext cx="10205776" cy="1898640"/>
            </a:xfrm>
            <a:prstGeom prst="rect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CD1218E-7F42-4D9F-BF95-BF2AE8F24C6A}"/>
                </a:ext>
              </a:extLst>
            </p:cNvPr>
            <p:cNvSpPr/>
            <p:nvPr/>
          </p:nvSpPr>
          <p:spPr>
            <a:xfrm>
              <a:off x="1036902" y="2139575"/>
              <a:ext cx="1898645" cy="1898642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05F33DED-8D0D-4F83-942A-8AF883493E30}"/>
                </a:ext>
              </a:extLst>
            </p:cNvPr>
            <p:cNvGrpSpPr/>
            <p:nvPr/>
          </p:nvGrpSpPr>
          <p:grpSpPr>
            <a:xfrm>
              <a:off x="3786770" y="2715090"/>
              <a:ext cx="6747880" cy="763063"/>
              <a:chOff x="845174" y="5121881"/>
              <a:chExt cx="6747880" cy="763063"/>
            </a:xfrm>
          </p:grpSpPr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E7050B9B-ABD3-4FF1-AACF-27B36155F01C}"/>
                  </a:ext>
                </a:extLst>
              </p:cNvPr>
              <p:cNvSpPr/>
              <p:nvPr/>
            </p:nvSpPr>
            <p:spPr bwMode="auto">
              <a:xfrm>
                <a:off x="845174" y="5441746"/>
                <a:ext cx="6747880" cy="4431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3F4F244-E0B0-463F-BE14-35839E0371D2}"/>
                  </a:ext>
                </a:extLst>
              </p:cNvPr>
              <p:cNvSpPr txBox="1"/>
              <p:nvPr/>
            </p:nvSpPr>
            <p:spPr>
              <a:xfrm>
                <a:off x="845177" y="5121881"/>
                <a:ext cx="1844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r>
                  <a:rPr lang="en-US" altLang="zh-CN" sz="1800" spc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5690E72-ECF4-4F4E-A80E-27003C4674FF}"/>
              </a:ext>
            </a:extLst>
          </p:cNvPr>
          <p:cNvGrpSpPr/>
          <p:nvPr/>
        </p:nvGrpSpPr>
        <p:grpSpPr>
          <a:xfrm>
            <a:off x="3231333" y="4168620"/>
            <a:ext cx="2400300" cy="1898640"/>
            <a:chOff x="3231333" y="4168620"/>
            <a:chExt cx="2400300" cy="189864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38AA53CC-B8EB-48A1-B107-4E7CD451230B}"/>
                </a:ext>
              </a:extLst>
            </p:cNvPr>
            <p:cNvSpPr/>
            <p:nvPr/>
          </p:nvSpPr>
          <p:spPr>
            <a:xfrm>
              <a:off x="3231333" y="4168620"/>
              <a:ext cx="2400300" cy="189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Oval 58">
              <a:extLst>
                <a:ext uri="{FF2B5EF4-FFF2-40B4-BE49-F238E27FC236}">
                  <a16:creationId xmlns:a16="http://schemas.microsoft.com/office/drawing/2014/main" id="{7EB73587-D635-42F6-BB38-537BBB62033D}"/>
                </a:ext>
              </a:extLst>
            </p:cNvPr>
            <p:cNvSpPr/>
            <p:nvPr/>
          </p:nvSpPr>
          <p:spPr>
            <a:xfrm>
              <a:off x="4185326" y="4660784"/>
              <a:ext cx="492314" cy="372387"/>
            </a:xfrm>
            <a:custGeom>
              <a:avLst/>
              <a:gdLst>
                <a:gd name="connsiteX0" fmla="*/ 303150 w 606298"/>
                <a:gd name="connsiteY0" fmla="*/ 172180 h 458605"/>
                <a:gd name="connsiteX1" fmla="*/ 409775 w 606298"/>
                <a:gd name="connsiteY1" fmla="*/ 278664 h 458605"/>
                <a:gd name="connsiteX2" fmla="*/ 303150 w 606298"/>
                <a:gd name="connsiteY2" fmla="*/ 385148 h 458605"/>
                <a:gd name="connsiteX3" fmla="*/ 196525 w 606298"/>
                <a:gd name="connsiteY3" fmla="*/ 278664 h 458605"/>
                <a:gd name="connsiteX4" fmla="*/ 303150 w 606298"/>
                <a:gd name="connsiteY4" fmla="*/ 172180 h 458605"/>
                <a:gd name="connsiteX5" fmla="*/ 303149 w 606298"/>
                <a:gd name="connsiteY5" fmla="*/ 131787 h 458605"/>
                <a:gd name="connsiteX6" fmla="*/ 156060 w 606298"/>
                <a:gd name="connsiteY6" fmla="*/ 278654 h 458605"/>
                <a:gd name="connsiteX7" fmla="*/ 303149 w 606298"/>
                <a:gd name="connsiteY7" fmla="*/ 425430 h 458605"/>
                <a:gd name="connsiteX8" fmla="*/ 450147 w 606298"/>
                <a:gd name="connsiteY8" fmla="*/ 278654 h 458605"/>
                <a:gd name="connsiteX9" fmla="*/ 303149 w 606298"/>
                <a:gd name="connsiteY9" fmla="*/ 131787 h 458605"/>
                <a:gd name="connsiteX10" fmla="*/ 72767 w 606298"/>
                <a:gd name="connsiteY10" fmla="*/ 60502 h 458605"/>
                <a:gd name="connsiteX11" fmla="*/ 60593 w 606298"/>
                <a:gd name="connsiteY11" fmla="*/ 72657 h 458605"/>
                <a:gd name="connsiteX12" fmla="*/ 60593 w 606298"/>
                <a:gd name="connsiteY12" fmla="*/ 98155 h 458605"/>
                <a:gd name="connsiteX13" fmla="*/ 165762 w 606298"/>
                <a:gd name="connsiteY13" fmla="*/ 98155 h 458605"/>
                <a:gd name="connsiteX14" fmla="*/ 165762 w 606298"/>
                <a:gd name="connsiteY14" fmla="*/ 72657 h 458605"/>
                <a:gd name="connsiteX15" fmla="*/ 153588 w 606298"/>
                <a:gd name="connsiteY15" fmla="*/ 60502 h 458605"/>
                <a:gd name="connsiteX16" fmla="*/ 72767 w 606298"/>
                <a:gd name="connsiteY16" fmla="*/ 0 h 458605"/>
                <a:gd name="connsiteX17" fmla="*/ 153588 w 606298"/>
                <a:gd name="connsiteY17" fmla="*/ 0 h 458605"/>
                <a:gd name="connsiteX18" fmla="*/ 226355 w 606298"/>
                <a:gd name="connsiteY18" fmla="*/ 72657 h 458605"/>
                <a:gd name="connsiteX19" fmla="*/ 226355 w 606298"/>
                <a:gd name="connsiteY19" fmla="*/ 98612 h 458605"/>
                <a:gd name="connsiteX20" fmla="*/ 417654 w 606298"/>
                <a:gd name="connsiteY20" fmla="*/ 98612 h 458605"/>
                <a:gd name="connsiteX21" fmla="*/ 417654 w 606298"/>
                <a:gd name="connsiteY21" fmla="*/ 74119 h 458605"/>
                <a:gd name="connsiteX22" fmla="*/ 449781 w 606298"/>
                <a:gd name="connsiteY22" fmla="*/ 42041 h 458605"/>
                <a:gd name="connsiteX23" fmla="*/ 506713 w 606298"/>
                <a:gd name="connsiteY23" fmla="*/ 42041 h 458605"/>
                <a:gd name="connsiteX24" fmla="*/ 538932 w 606298"/>
                <a:gd name="connsiteY24" fmla="*/ 74119 h 458605"/>
                <a:gd name="connsiteX25" fmla="*/ 538932 w 606298"/>
                <a:gd name="connsiteY25" fmla="*/ 98612 h 458605"/>
                <a:gd name="connsiteX26" fmla="*/ 546712 w 606298"/>
                <a:gd name="connsiteY26" fmla="*/ 98612 h 458605"/>
                <a:gd name="connsiteX27" fmla="*/ 606298 w 606298"/>
                <a:gd name="connsiteY27" fmla="*/ 158108 h 458605"/>
                <a:gd name="connsiteX28" fmla="*/ 606298 w 606298"/>
                <a:gd name="connsiteY28" fmla="*/ 399109 h 458605"/>
                <a:gd name="connsiteX29" fmla="*/ 546712 w 606298"/>
                <a:gd name="connsiteY29" fmla="*/ 458605 h 458605"/>
                <a:gd name="connsiteX30" fmla="*/ 59495 w 606298"/>
                <a:gd name="connsiteY30" fmla="*/ 458605 h 458605"/>
                <a:gd name="connsiteX31" fmla="*/ 0 w 606298"/>
                <a:gd name="connsiteY31" fmla="*/ 399109 h 458605"/>
                <a:gd name="connsiteX32" fmla="*/ 0 w 606298"/>
                <a:gd name="connsiteY32" fmla="*/ 72657 h 458605"/>
                <a:gd name="connsiteX33" fmla="*/ 72767 w 606298"/>
                <a:gd name="connsiteY33" fmla="*/ 0 h 45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298" h="458605">
                  <a:moveTo>
                    <a:pt x="303150" y="172180"/>
                  </a:moveTo>
                  <a:cubicBezTo>
                    <a:pt x="362037" y="172180"/>
                    <a:pt x="409775" y="219855"/>
                    <a:pt x="409775" y="278664"/>
                  </a:cubicBezTo>
                  <a:cubicBezTo>
                    <a:pt x="409775" y="337473"/>
                    <a:pt x="362037" y="385148"/>
                    <a:pt x="303150" y="385148"/>
                  </a:cubicBezTo>
                  <a:cubicBezTo>
                    <a:pt x="244263" y="385148"/>
                    <a:pt x="196525" y="337473"/>
                    <a:pt x="196525" y="278664"/>
                  </a:cubicBezTo>
                  <a:cubicBezTo>
                    <a:pt x="196525" y="219855"/>
                    <a:pt x="244263" y="172180"/>
                    <a:pt x="303150" y="172180"/>
                  </a:cubicBezTo>
                  <a:close/>
                  <a:moveTo>
                    <a:pt x="303149" y="131787"/>
                  </a:moveTo>
                  <a:cubicBezTo>
                    <a:pt x="222053" y="131787"/>
                    <a:pt x="156060" y="197681"/>
                    <a:pt x="156060" y="278654"/>
                  </a:cubicBezTo>
                  <a:cubicBezTo>
                    <a:pt x="156060" y="359536"/>
                    <a:pt x="222053" y="425430"/>
                    <a:pt x="303149" y="425430"/>
                  </a:cubicBezTo>
                  <a:cubicBezTo>
                    <a:pt x="384245" y="425430"/>
                    <a:pt x="450147" y="359536"/>
                    <a:pt x="450147" y="278654"/>
                  </a:cubicBezTo>
                  <a:cubicBezTo>
                    <a:pt x="450147" y="197681"/>
                    <a:pt x="384245" y="131787"/>
                    <a:pt x="303149" y="131787"/>
                  </a:cubicBezTo>
                  <a:close/>
                  <a:moveTo>
                    <a:pt x="72767" y="60502"/>
                  </a:moveTo>
                  <a:cubicBezTo>
                    <a:pt x="66085" y="60502"/>
                    <a:pt x="60593" y="65985"/>
                    <a:pt x="60593" y="72657"/>
                  </a:cubicBezTo>
                  <a:lnTo>
                    <a:pt x="60593" y="98155"/>
                  </a:lnTo>
                  <a:lnTo>
                    <a:pt x="165762" y="98155"/>
                  </a:lnTo>
                  <a:lnTo>
                    <a:pt x="165762" y="72657"/>
                  </a:lnTo>
                  <a:cubicBezTo>
                    <a:pt x="165762" y="65985"/>
                    <a:pt x="160270" y="60502"/>
                    <a:pt x="153588" y="60502"/>
                  </a:cubicBezTo>
                  <a:close/>
                  <a:moveTo>
                    <a:pt x="72767" y="0"/>
                  </a:moveTo>
                  <a:lnTo>
                    <a:pt x="153588" y="0"/>
                  </a:lnTo>
                  <a:cubicBezTo>
                    <a:pt x="193770" y="0"/>
                    <a:pt x="226355" y="32536"/>
                    <a:pt x="226355" y="72657"/>
                  </a:cubicBezTo>
                  <a:lnTo>
                    <a:pt x="226355" y="98612"/>
                  </a:lnTo>
                  <a:lnTo>
                    <a:pt x="417654" y="98612"/>
                  </a:lnTo>
                  <a:lnTo>
                    <a:pt x="417654" y="74119"/>
                  </a:lnTo>
                  <a:cubicBezTo>
                    <a:pt x="417654" y="56389"/>
                    <a:pt x="432024" y="42041"/>
                    <a:pt x="449781" y="42041"/>
                  </a:cubicBezTo>
                  <a:lnTo>
                    <a:pt x="506713" y="42041"/>
                  </a:lnTo>
                  <a:cubicBezTo>
                    <a:pt x="524561" y="42041"/>
                    <a:pt x="538932" y="56389"/>
                    <a:pt x="538932" y="74119"/>
                  </a:cubicBezTo>
                  <a:lnTo>
                    <a:pt x="538932" y="98612"/>
                  </a:lnTo>
                  <a:lnTo>
                    <a:pt x="546712" y="98612"/>
                  </a:lnTo>
                  <a:cubicBezTo>
                    <a:pt x="579571" y="98612"/>
                    <a:pt x="606298" y="125299"/>
                    <a:pt x="606298" y="158108"/>
                  </a:cubicBezTo>
                  <a:lnTo>
                    <a:pt x="606298" y="399109"/>
                  </a:lnTo>
                  <a:cubicBezTo>
                    <a:pt x="606298" y="431919"/>
                    <a:pt x="579571" y="458605"/>
                    <a:pt x="546712" y="458605"/>
                  </a:cubicBezTo>
                  <a:lnTo>
                    <a:pt x="59495" y="458605"/>
                  </a:lnTo>
                  <a:cubicBezTo>
                    <a:pt x="26635" y="458605"/>
                    <a:pt x="0" y="431919"/>
                    <a:pt x="0" y="399109"/>
                  </a:cubicBezTo>
                  <a:lnTo>
                    <a:pt x="0" y="72657"/>
                  </a:lnTo>
                  <a:cubicBezTo>
                    <a:pt x="0" y="32536"/>
                    <a:pt x="32585" y="0"/>
                    <a:pt x="72767" y="0"/>
                  </a:cubicBez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DE8B94B3-51C4-4598-B47C-9449687436A4}"/>
                </a:ext>
              </a:extLst>
            </p:cNvPr>
            <p:cNvSpPr txBox="1"/>
            <p:nvPr/>
          </p:nvSpPr>
          <p:spPr>
            <a:xfrm>
              <a:off x="3481295" y="5401462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8D61B83-1E99-4E00-BE63-DF34ABC3F54A}"/>
              </a:ext>
            </a:extLst>
          </p:cNvPr>
          <p:cNvGrpSpPr/>
          <p:nvPr/>
        </p:nvGrpSpPr>
        <p:grpSpPr>
          <a:xfrm>
            <a:off x="5755867" y="4168620"/>
            <a:ext cx="2400300" cy="1898640"/>
            <a:chOff x="5755867" y="4168620"/>
            <a:chExt cx="2400300" cy="1898640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99D9010-4C30-4784-BB0C-C731083ED3AE}"/>
                </a:ext>
              </a:extLst>
            </p:cNvPr>
            <p:cNvSpPr/>
            <p:nvPr/>
          </p:nvSpPr>
          <p:spPr>
            <a:xfrm>
              <a:off x="5755867" y="4168620"/>
              <a:ext cx="2400300" cy="189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Oval 59">
              <a:extLst>
                <a:ext uri="{FF2B5EF4-FFF2-40B4-BE49-F238E27FC236}">
                  <a16:creationId xmlns:a16="http://schemas.microsoft.com/office/drawing/2014/main" id="{10D3561C-A4E8-4E74-B674-593BEBC755FD}"/>
                </a:ext>
              </a:extLst>
            </p:cNvPr>
            <p:cNvSpPr/>
            <p:nvPr/>
          </p:nvSpPr>
          <p:spPr>
            <a:xfrm>
              <a:off x="6709860" y="4601192"/>
              <a:ext cx="492314" cy="491571"/>
            </a:xfrm>
            <a:custGeom>
              <a:avLst/>
              <a:gdLst>
                <a:gd name="connsiteX0" fmla="*/ 459822 w 607639"/>
                <a:gd name="connsiteY0" fmla="*/ 403211 h 606722"/>
                <a:gd name="connsiteX1" fmla="*/ 607639 w 607639"/>
                <a:gd name="connsiteY1" fmla="*/ 550734 h 606722"/>
                <a:gd name="connsiteX2" fmla="*/ 551574 w 607639"/>
                <a:gd name="connsiteY2" fmla="*/ 606722 h 606722"/>
                <a:gd name="connsiteX3" fmla="*/ 403846 w 607639"/>
                <a:gd name="connsiteY3" fmla="*/ 459110 h 606722"/>
                <a:gd name="connsiteX4" fmla="*/ 459822 w 607639"/>
                <a:gd name="connsiteY4" fmla="*/ 403211 h 606722"/>
                <a:gd name="connsiteX5" fmla="*/ 158522 w 607639"/>
                <a:gd name="connsiteY5" fmla="*/ 217647 h 606722"/>
                <a:gd name="connsiteX6" fmla="*/ 158522 w 607639"/>
                <a:gd name="connsiteY6" fmla="*/ 257189 h 606722"/>
                <a:gd name="connsiteX7" fmla="*/ 317019 w 607639"/>
                <a:gd name="connsiteY7" fmla="*/ 257189 h 606722"/>
                <a:gd name="connsiteX8" fmla="*/ 317019 w 607639"/>
                <a:gd name="connsiteY8" fmla="*/ 217647 h 606722"/>
                <a:gd name="connsiteX9" fmla="*/ 237726 w 607639"/>
                <a:gd name="connsiteY9" fmla="*/ 98933 h 606722"/>
                <a:gd name="connsiteX10" fmla="*/ 376467 w 607639"/>
                <a:gd name="connsiteY10" fmla="*/ 237374 h 606722"/>
                <a:gd name="connsiteX11" fmla="*/ 237726 w 607639"/>
                <a:gd name="connsiteY11" fmla="*/ 375903 h 606722"/>
                <a:gd name="connsiteX12" fmla="*/ 99074 w 607639"/>
                <a:gd name="connsiteY12" fmla="*/ 237374 h 606722"/>
                <a:gd name="connsiteX13" fmla="*/ 237726 w 607639"/>
                <a:gd name="connsiteY13" fmla="*/ 98933 h 606722"/>
                <a:gd name="connsiteX14" fmla="*/ 237726 w 607639"/>
                <a:gd name="connsiteY14" fmla="*/ 59365 h 606722"/>
                <a:gd name="connsiteX15" fmla="*/ 59454 w 607639"/>
                <a:gd name="connsiteY15" fmla="*/ 237373 h 606722"/>
                <a:gd name="connsiteX16" fmla="*/ 237726 w 607639"/>
                <a:gd name="connsiteY16" fmla="*/ 415470 h 606722"/>
                <a:gd name="connsiteX17" fmla="*/ 416086 w 607639"/>
                <a:gd name="connsiteY17" fmla="*/ 237373 h 606722"/>
                <a:gd name="connsiteX18" fmla="*/ 237726 w 607639"/>
                <a:gd name="connsiteY18" fmla="*/ 59365 h 606722"/>
                <a:gd name="connsiteX19" fmla="*/ 237726 w 607639"/>
                <a:gd name="connsiteY19" fmla="*/ 0 h 606722"/>
                <a:gd name="connsiteX20" fmla="*/ 475540 w 607639"/>
                <a:gd name="connsiteY20" fmla="*/ 237373 h 606722"/>
                <a:gd name="connsiteX21" fmla="*/ 237726 w 607639"/>
                <a:gd name="connsiteY21" fmla="*/ 474835 h 606722"/>
                <a:gd name="connsiteX22" fmla="*/ 0 w 607639"/>
                <a:gd name="connsiteY22" fmla="*/ 237373 h 606722"/>
                <a:gd name="connsiteX23" fmla="*/ 237726 w 607639"/>
                <a:gd name="connsiteY2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7639" h="606722">
                  <a:moveTo>
                    <a:pt x="459822" y="403211"/>
                  </a:moveTo>
                  <a:lnTo>
                    <a:pt x="607639" y="550734"/>
                  </a:lnTo>
                  <a:lnTo>
                    <a:pt x="551574" y="606722"/>
                  </a:lnTo>
                  <a:lnTo>
                    <a:pt x="403846" y="459110"/>
                  </a:lnTo>
                  <a:cubicBezTo>
                    <a:pt x="425026" y="443291"/>
                    <a:pt x="443982" y="424362"/>
                    <a:pt x="459822" y="403211"/>
                  </a:cubicBezTo>
                  <a:close/>
                  <a:moveTo>
                    <a:pt x="158522" y="217647"/>
                  </a:moveTo>
                  <a:lnTo>
                    <a:pt x="158522" y="257189"/>
                  </a:lnTo>
                  <a:lnTo>
                    <a:pt x="317019" y="257189"/>
                  </a:lnTo>
                  <a:lnTo>
                    <a:pt x="317019" y="217647"/>
                  </a:lnTo>
                  <a:close/>
                  <a:moveTo>
                    <a:pt x="237726" y="98933"/>
                  </a:moveTo>
                  <a:cubicBezTo>
                    <a:pt x="314260" y="98933"/>
                    <a:pt x="376467" y="161045"/>
                    <a:pt x="376467" y="237374"/>
                  </a:cubicBezTo>
                  <a:cubicBezTo>
                    <a:pt x="376467" y="313791"/>
                    <a:pt x="314260" y="375903"/>
                    <a:pt x="237726" y="375903"/>
                  </a:cubicBezTo>
                  <a:cubicBezTo>
                    <a:pt x="161281" y="375903"/>
                    <a:pt x="99074" y="313791"/>
                    <a:pt x="99074" y="237374"/>
                  </a:cubicBezTo>
                  <a:cubicBezTo>
                    <a:pt x="99074" y="161045"/>
                    <a:pt x="161281" y="98933"/>
                    <a:pt x="237726" y="98933"/>
                  </a:cubicBezTo>
                  <a:close/>
                  <a:moveTo>
                    <a:pt x="237726" y="59365"/>
                  </a:moveTo>
                  <a:cubicBezTo>
                    <a:pt x="139467" y="59365"/>
                    <a:pt x="59454" y="139260"/>
                    <a:pt x="59454" y="237373"/>
                  </a:cubicBezTo>
                  <a:cubicBezTo>
                    <a:pt x="59454" y="335575"/>
                    <a:pt x="139467" y="415470"/>
                    <a:pt x="237726" y="415470"/>
                  </a:cubicBezTo>
                  <a:cubicBezTo>
                    <a:pt x="336073" y="415470"/>
                    <a:pt x="416086" y="335575"/>
                    <a:pt x="416086" y="237373"/>
                  </a:cubicBezTo>
                  <a:cubicBezTo>
                    <a:pt x="416086" y="139260"/>
                    <a:pt x="336073" y="59365"/>
                    <a:pt x="237726" y="59365"/>
                  </a:cubicBezTo>
                  <a:close/>
                  <a:moveTo>
                    <a:pt x="237726" y="0"/>
                  </a:moveTo>
                  <a:cubicBezTo>
                    <a:pt x="368826" y="0"/>
                    <a:pt x="475540" y="106467"/>
                    <a:pt x="475540" y="237373"/>
                  </a:cubicBezTo>
                  <a:cubicBezTo>
                    <a:pt x="475540" y="368279"/>
                    <a:pt x="368826" y="474835"/>
                    <a:pt x="237726" y="474835"/>
                  </a:cubicBezTo>
                  <a:cubicBezTo>
                    <a:pt x="106625" y="474835"/>
                    <a:pt x="0" y="368279"/>
                    <a:pt x="0" y="237373"/>
                  </a:cubicBezTo>
                  <a:cubicBezTo>
                    <a:pt x="0" y="106467"/>
                    <a:pt x="106625" y="0"/>
                    <a:pt x="237726" y="0"/>
                  </a:cubicBez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A9127C0D-C893-4435-B8DB-38643D1493EC}"/>
                </a:ext>
              </a:extLst>
            </p:cNvPr>
            <p:cNvSpPr txBox="1"/>
            <p:nvPr/>
          </p:nvSpPr>
          <p:spPr>
            <a:xfrm>
              <a:off x="6033586" y="5401462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1D8D6263-73B0-40D7-B96E-387E901082AD}"/>
              </a:ext>
            </a:extLst>
          </p:cNvPr>
          <p:cNvGrpSpPr/>
          <p:nvPr/>
        </p:nvGrpSpPr>
        <p:grpSpPr>
          <a:xfrm>
            <a:off x="8280400" y="4168620"/>
            <a:ext cx="2400300" cy="1898640"/>
            <a:chOff x="8280400" y="4168620"/>
            <a:chExt cx="2400300" cy="1898640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FB7604C-45DC-49AD-B9C5-52C2BB8CBC02}"/>
                </a:ext>
              </a:extLst>
            </p:cNvPr>
            <p:cNvSpPr/>
            <p:nvPr/>
          </p:nvSpPr>
          <p:spPr>
            <a:xfrm>
              <a:off x="8280400" y="4168620"/>
              <a:ext cx="2400300" cy="189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Oval 60">
              <a:extLst>
                <a:ext uri="{FF2B5EF4-FFF2-40B4-BE49-F238E27FC236}">
                  <a16:creationId xmlns:a16="http://schemas.microsoft.com/office/drawing/2014/main" id="{73903BAE-6704-4CFE-9234-34860BE742F0}"/>
                </a:ext>
              </a:extLst>
            </p:cNvPr>
            <p:cNvSpPr/>
            <p:nvPr/>
          </p:nvSpPr>
          <p:spPr>
            <a:xfrm>
              <a:off x="9234393" y="4612389"/>
              <a:ext cx="492314" cy="469177"/>
            </a:xfrm>
            <a:custGeom>
              <a:avLst/>
              <a:gdLst>
                <a:gd name="connsiteX0" fmla="*/ 59674 w 608133"/>
                <a:gd name="connsiteY0" fmla="*/ 311674 h 579554"/>
                <a:gd name="connsiteX1" fmla="*/ 59674 w 608133"/>
                <a:gd name="connsiteY1" fmla="*/ 362306 h 579554"/>
                <a:gd name="connsiteX2" fmla="*/ 210911 w 608133"/>
                <a:gd name="connsiteY2" fmla="*/ 362306 h 579554"/>
                <a:gd name="connsiteX3" fmla="*/ 210911 w 608133"/>
                <a:gd name="connsiteY3" fmla="*/ 311674 h 579554"/>
                <a:gd name="connsiteX4" fmla="*/ 425746 w 608133"/>
                <a:gd name="connsiteY4" fmla="*/ 278028 h 579554"/>
                <a:gd name="connsiteX5" fmla="*/ 512144 w 608133"/>
                <a:gd name="connsiteY5" fmla="*/ 364287 h 579554"/>
                <a:gd name="connsiteX6" fmla="*/ 483294 w 608133"/>
                <a:gd name="connsiteY6" fmla="*/ 428564 h 579554"/>
                <a:gd name="connsiteX7" fmla="*/ 531428 w 608133"/>
                <a:gd name="connsiteY7" fmla="*/ 525434 h 579554"/>
                <a:gd name="connsiteX8" fmla="*/ 518521 w 608133"/>
                <a:gd name="connsiteY8" fmla="*/ 579554 h 579554"/>
                <a:gd name="connsiteX9" fmla="*/ 467502 w 608133"/>
                <a:gd name="connsiteY9" fmla="*/ 556966 h 579554"/>
                <a:gd name="connsiteX10" fmla="*/ 425898 w 608133"/>
                <a:gd name="connsiteY10" fmla="*/ 472830 h 579554"/>
                <a:gd name="connsiteX11" fmla="*/ 384141 w 608133"/>
                <a:gd name="connsiteY11" fmla="*/ 556966 h 579554"/>
                <a:gd name="connsiteX12" fmla="*/ 333274 w 608133"/>
                <a:gd name="connsiteY12" fmla="*/ 579554 h 579554"/>
                <a:gd name="connsiteX13" fmla="*/ 320367 w 608133"/>
                <a:gd name="connsiteY13" fmla="*/ 525434 h 579554"/>
                <a:gd name="connsiteX14" fmla="*/ 368349 w 608133"/>
                <a:gd name="connsiteY14" fmla="*/ 428715 h 579554"/>
                <a:gd name="connsiteX15" fmla="*/ 339347 w 608133"/>
                <a:gd name="connsiteY15" fmla="*/ 364287 h 579554"/>
                <a:gd name="connsiteX16" fmla="*/ 425746 w 608133"/>
                <a:gd name="connsiteY16" fmla="*/ 278028 h 579554"/>
                <a:gd name="connsiteX17" fmla="*/ 59674 w 608133"/>
                <a:gd name="connsiteY17" fmla="*/ 189490 h 579554"/>
                <a:gd name="connsiteX18" fmla="*/ 59674 w 608133"/>
                <a:gd name="connsiteY18" fmla="*/ 239971 h 579554"/>
                <a:gd name="connsiteX19" fmla="*/ 279088 w 608133"/>
                <a:gd name="connsiteY19" fmla="*/ 239971 h 579554"/>
                <a:gd name="connsiteX20" fmla="*/ 279088 w 608133"/>
                <a:gd name="connsiteY20" fmla="*/ 189490 h 579554"/>
                <a:gd name="connsiteX21" fmla="*/ 59674 w 608133"/>
                <a:gd name="connsiteY21" fmla="*/ 67155 h 579554"/>
                <a:gd name="connsiteX22" fmla="*/ 59674 w 608133"/>
                <a:gd name="connsiteY22" fmla="*/ 117636 h 579554"/>
                <a:gd name="connsiteX23" fmla="*/ 489543 w 608133"/>
                <a:gd name="connsiteY23" fmla="*/ 117636 h 579554"/>
                <a:gd name="connsiteX24" fmla="*/ 489543 w 608133"/>
                <a:gd name="connsiteY24" fmla="*/ 67155 h 579554"/>
                <a:gd name="connsiteX25" fmla="*/ 0 w 608133"/>
                <a:gd name="connsiteY25" fmla="*/ 0 h 579554"/>
                <a:gd name="connsiteX26" fmla="*/ 608133 w 608133"/>
                <a:gd name="connsiteY26" fmla="*/ 0 h 579554"/>
                <a:gd name="connsiteX27" fmla="*/ 608133 w 608133"/>
                <a:gd name="connsiteY27" fmla="*/ 429461 h 579554"/>
                <a:gd name="connsiteX28" fmla="*/ 546181 w 608133"/>
                <a:gd name="connsiteY28" fmla="*/ 429461 h 579554"/>
                <a:gd name="connsiteX29" fmla="*/ 562732 w 608133"/>
                <a:gd name="connsiteY29" fmla="*/ 364276 h 579554"/>
                <a:gd name="connsiteX30" fmla="*/ 425769 w 608133"/>
                <a:gd name="connsiteY30" fmla="*/ 227540 h 579554"/>
                <a:gd name="connsiteX31" fmla="*/ 288806 w 608133"/>
                <a:gd name="connsiteY31" fmla="*/ 364276 h 579554"/>
                <a:gd name="connsiteX32" fmla="*/ 305357 w 608133"/>
                <a:gd name="connsiteY32" fmla="*/ 429461 h 579554"/>
                <a:gd name="connsiteX33" fmla="*/ 0 w 608133"/>
                <a:gd name="connsiteY33" fmla="*/ 429461 h 57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133" h="579554">
                  <a:moveTo>
                    <a:pt x="59674" y="311674"/>
                  </a:moveTo>
                  <a:lnTo>
                    <a:pt x="59674" y="362306"/>
                  </a:lnTo>
                  <a:lnTo>
                    <a:pt x="210911" y="362306"/>
                  </a:lnTo>
                  <a:lnTo>
                    <a:pt x="210911" y="311674"/>
                  </a:lnTo>
                  <a:close/>
                  <a:moveTo>
                    <a:pt x="425746" y="278028"/>
                  </a:moveTo>
                  <a:cubicBezTo>
                    <a:pt x="473424" y="278028"/>
                    <a:pt x="512144" y="316685"/>
                    <a:pt x="512144" y="364287"/>
                  </a:cubicBezTo>
                  <a:cubicBezTo>
                    <a:pt x="512144" y="389906"/>
                    <a:pt x="501060" y="412798"/>
                    <a:pt x="483294" y="428564"/>
                  </a:cubicBezTo>
                  <a:lnTo>
                    <a:pt x="531428" y="525434"/>
                  </a:lnTo>
                  <a:lnTo>
                    <a:pt x="518521" y="579554"/>
                  </a:lnTo>
                  <a:lnTo>
                    <a:pt x="467502" y="556966"/>
                  </a:lnTo>
                  <a:lnTo>
                    <a:pt x="425898" y="472830"/>
                  </a:lnTo>
                  <a:lnTo>
                    <a:pt x="384141" y="556966"/>
                  </a:lnTo>
                  <a:lnTo>
                    <a:pt x="333274" y="579554"/>
                  </a:lnTo>
                  <a:lnTo>
                    <a:pt x="320367" y="525434"/>
                  </a:lnTo>
                  <a:lnTo>
                    <a:pt x="368349" y="428715"/>
                  </a:lnTo>
                  <a:cubicBezTo>
                    <a:pt x="350584" y="412949"/>
                    <a:pt x="339347" y="389906"/>
                    <a:pt x="339347" y="364287"/>
                  </a:cubicBezTo>
                  <a:cubicBezTo>
                    <a:pt x="339347" y="316685"/>
                    <a:pt x="378067" y="278028"/>
                    <a:pt x="425746" y="278028"/>
                  </a:cubicBezTo>
                  <a:close/>
                  <a:moveTo>
                    <a:pt x="59674" y="189490"/>
                  </a:moveTo>
                  <a:lnTo>
                    <a:pt x="59674" y="239971"/>
                  </a:lnTo>
                  <a:lnTo>
                    <a:pt x="279088" y="239971"/>
                  </a:lnTo>
                  <a:lnTo>
                    <a:pt x="279088" y="189490"/>
                  </a:lnTo>
                  <a:close/>
                  <a:moveTo>
                    <a:pt x="59674" y="67155"/>
                  </a:moveTo>
                  <a:lnTo>
                    <a:pt x="59674" y="117636"/>
                  </a:lnTo>
                  <a:lnTo>
                    <a:pt x="489543" y="117636"/>
                  </a:lnTo>
                  <a:lnTo>
                    <a:pt x="489543" y="67155"/>
                  </a:lnTo>
                  <a:close/>
                  <a:moveTo>
                    <a:pt x="0" y="0"/>
                  </a:moveTo>
                  <a:lnTo>
                    <a:pt x="608133" y="0"/>
                  </a:lnTo>
                  <a:lnTo>
                    <a:pt x="608133" y="429461"/>
                  </a:lnTo>
                  <a:lnTo>
                    <a:pt x="546181" y="429461"/>
                  </a:lnTo>
                  <a:cubicBezTo>
                    <a:pt x="556962" y="409602"/>
                    <a:pt x="562732" y="387318"/>
                    <a:pt x="562732" y="364276"/>
                  </a:cubicBezTo>
                  <a:cubicBezTo>
                    <a:pt x="562732" y="288935"/>
                    <a:pt x="501387" y="227540"/>
                    <a:pt x="425769" y="227540"/>
                  </a:cubicBezTo>
                  <a:cubicBezTo>
                    <a:pt x="349695" y="227540"/>
                    <a:pt x="288806" y="289390"/>
                    <a:pt x="288806" y="364276"/>
                  </a:cubicBezTo>
                  <a:cubicBezTo>
                    <a:pt x="288806" y="387318"/>
                    <a:pt x="294576" y="409602"/>
                    <a:pt x="305357" y="429461"/>
                  </a:cubicBezTo>
                  <a:lnTo>
                    <a:pt x="0" y="42946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920F96CB-1E7F-4BB7-A4BD-03E49F15E59B}"/>
                </a:ext>
              </a:extLst>
            </p:cNvPr>
            <p:cNvSpPr txBox="1"/>
            <p:nvPr/>
          </p:nvSpPr>
          <p:spPr>
            <a:xfrm>
              <a:off x="8558119" y="5401462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7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50">
            <a:extLst>
              <a:ext uri="{FF2B5EF4-FFF2-40B4-BE49-F238E27FC236}">
                <a16:creationId xmlns:a16="http://schemas.microsoft.com/office/drawing/2014/main" id="{20DC5872-8FDD-446E-B67E-D9FA8315FFCC}"/>
              </a:ext>
            </a:extLst>
          </p:cNvPr>
          <p:cNvGrpSpPr/>
          <p:nvPr/>
        </p:nvGrpSpPr>
        <p:grpSpPr>
          <a:xfrm>
            <a:off x="2120905" y="1989138"/>
            <a:ext cx="1181090" cy="1181088"/>
            <a:chOff x="4454537" y="2349078"/>
            <a:chExt cx="949330" cy="949330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9AACEE5-2128-4139-9F24-F14D41C75F5A}"/>
                </a:ext>
              </a:extLst>
            </p:cNvPr>
            <p:cNvSpPr/>
            <p:nvPr/>
          </p:nvSpPr>
          <p:spPr>
            <a:xfrm>
              <a:off x="4454537" y="2349078"/>
              <a:ext cx="949330" cy="949330"/>
            </a:xfrm>
            <a:prstGeom prst="ellipse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Oval 49">
              <a:extLst>
                <a:ext uri="{FF2B5EF4-FFF2-40B4-BE49-F238E27FC236}">
                  <a16:creationId xmlns:a16="http://schemas.microsoft.com/office/drawing/2014/main" id="{CBB0DFC5-9A4D-496D-9F63-6E31CF9D49CC}"/>
                </a:ext>
              </a:extLst>
            </p:cNvPr>
            <p:cNvSpPr/>
            <p:nvPr/>
          </p:nvSpPr>
          <p:spPr>
            <a:xfrm>
              <a:off x="4679970" y="2608615"/>
              <a:ext cx="498464" cy="430254"/>
            </a:xfrm>
            <a:custGeom>
              <a:avLst/>
              <a:gdLst>
                <a:gd name="connsiteX0" fmla="*/ 222210 w 606439"/>
                <a:gd name="connsiteY0" fmla="*/ 476810 h 523454"/>
                <a:gd name="connsiteX1" fmla="*/ 591037 w 606439"/>
                <a:gd name="connsiteY1" fmla="*/ 476810 h 523454"/>
                <a:gd name="connsiteX2" fmla="*/ 606439 w 606439"/>
                <a:gd name="connsiteY2" fmla="*/ 492071 h 523454"/>
                <a:gd name="connsiteX3" fmla="*/ 591037 w 606439"/>
                <a:gd name="connsiteY3" fmla="*/ 507435 h 523454"/>
                <a:gd name="connsiteX4" fmla="*/ 222210 w 606439"/>
                <a:gd name="connsiteY4" fmla="*/ 507435 h 523454"/>
                <a:gd name="connsiteX5" fmla="*/ 15301 w 606439"/>
                <a:gd name="connsiteY5" fmla="*/ 476810 h 523454"/>
                <a:gd name="connsiteX6" fmla="*/ 163006 w 606439"/>
                <a:gd name="connsiteY6" fmla="*/ 476810 h 523454"/>
                <a:gd name="connsiteX7" fmla="*/ 163006 w 606439"/>
                <a:gd name="connsiteY7" fmla="*/ 507435 h 523454"/>
                <a:gd name="connsiteX8" fmla="*/ 15301 w 606439"/>
                <a:gd name="connsiteY8" fmla="*/ 507435 h 523454"/>
                <a:gd name="connsiteX9" fmla="*/ 0 w 606439"/>
                <a:gd name="connsiteY9" fmla="*/ 492071 h 523454"/>
                <a:gd name="connsiteX10" fmla="*/ 15301 w 606439"/>
                <a:gd name="connsiteY10" fmla="*/ 476810 h 523454"/>
                <a:gd name="connsiteX11" fmla="*/ 192556 w 606439"/>
                <a:gd name="connsiteY11" fmla="*/ 460792 h 523454"/>
                <a:gd name="connsiteX12" fmla="*/ 211061 w 606439"/>
                <a:gd name="connsiteY12" fmla="*/ 479185 h 523454"/>
                <a:gd name="connsiteX13" fmla="*/ 211061 w 606439"/>
                <a:gd name="connsiteY13" fmla="*/ 505061 h 523454"/>
                <a:gd name="connsiteX14" fmla="*/ 192556 w 606439"/>
                <a:gd name="connsiteY14" fmla="*/ 523454 h 523454"/>
                <a:gd name="connsiteX15" fmla="*/ 174155 w 606439"/>
                <a:gd name="connsiteY15" fmla="*/ 505061 h 523454"/>
                <a:gd name="connsiteX16" fmla="*/ 174155 w 606439"/>
                <a:gd name="connsiteY16" fmla="*/ 479185 h 523454"/>
                <a:gd name="connsiteX17" fmla="*/ 192556 w 606439"/>
                <a:gd name="connsiteY17" fmla="*/ 460792 h 523454"/>
                <a:gd name="connsiteX18" fmla="*/ 270917 w 606439"/>
                <a:gd name="connsiteY18" fmla="*/ 230890 h 523454"/>
                <a:gd name="connsiteX19" fmla="*/ 301415 w 606439"/>
                <a:gd name="connsiteY19" fmla="*/ 261132 h 523454"/>
                <a:gd name="connsiteX20" fmla="*/ 288300 w 606439"/>
                <a:gd name="connsiteY20" fmla="*/ 349051 h 523454"/>
                <a:gd name="connsiteX21" fmla="*/ 288508 w 606439"/>
                <a:gd name="connsiteY21" fmla="*/ 349883 h 523454"/>
                <a:gd name="connsiteX22" fmla="*/ 302248 w 606439"/>
                <a:gd name="connsiteY22" fmla="*/ 368693 h 523454"/>
                <a:gd name="connsiteX23" fmla="*/ 303185 w 606439"/>
                <a:gd name="connsiteY23" fmla="*/ 369109 h 523454"/>
                <a:gd name="connsiteX24" fmla="*/ 304122 w 606439"/>
                <a:gd name="connsiteY24" fmla="*/ 368693 h 523454"/>
                <a:gd name="connsiteX25" fmla="*/ 317965 w 606439"/>
                <a:gd name="connsiteY25" fmla="*/ 349883 h 523454"/>
                <a:gd name="connsiteX26" fmla="*/ 318174 w 606439"/>
                <a:gd name="connsiteY26" fmla="*/ 349051 h 523454"/>
                <a:gd name="connsiteX27" fmla="*/ 304954 w 606439"/>
                <a:gd name="connsiteY27" fmla="*/ 261132 h 523454"/>
                <a:gd name="connsiteX28" fmla="*/ 335452 w 606439"/>
                <a:gd name="connsiteY28" fmla="*/ 230890 h 523454"/>
                <a:gd name="connsiteX29" fmla="*/ 354501 w 606439"/>
                <a:gd name="connsiteY29" fmla="*/ 246894 h 523454"/>
                <a:gd name="connsiteX30" fmla="*/ 393950 w 606439"/>
                <a:gd name="connsiteY30" fmla="*/ 265081 h 523454"/>
                <a:gd name="connsiteX31" fmla="*/ 408523 w 606439"/>
                <a:gd name="connsiteY31" fmla="*/ 277344 h 523454"/>
                <a:gd name="connsiteX32" fmla="*/ 428091 w 606439"/>
                <a:gd name="connsiteY32" fmla="*/ 379501 h 523454"/>
                <a:gd name="connsiteX33" fmla="*/ 178278 w 606439"/>
                <a:gd name="connsiteY33" fmla="*/ 379501 h 523454"/>
                <a:gd name="connsiteX34" fmla="*/ 197951 w 606439"/>
                <a:gd name="connsiteY34" fmla="*/ 277344 h 523454"/>
                <a:gd name="connsiteX35" fmla="*/ 212419 w 606439"/>
                <a:gd name="connsiteY35" fmla="*/ 265081 h 523454"/>
                <a:gd name="connsiteX36" fmla="*/ 251973 w 606439"/>
                <a:gd name="connsiteY36" fmla="*/ 246894 h 523454"/>
                <a:gd name="connsiteX37" fmla="*/ 276624 w 606439"/>
                <a:gd name="connsiteY37" fmla="*/ 129744 h 523454"/>
                <a:gd name="connsiteX38" fmla="*/ 249082 w 606439"/>
                <a:gd name="connsiteY38" fmla="*/ 154506 h 523454"/>
                <a:gd name="connsiteX39" fmla="*/ 303203 w 606439"/>
                <a:gd name="connsiteY39" fmla="*/ 223727 h 523454"/>
                <a:gd name="connsiteX40" fmla="*/ 357325 w 606439"/>
                <a:gd name="connsiteY40" fmla="*/ 154506 h 523454"/>
                <a:gd name="connsiteX41" fmla="*/ 288944 w 606439"/>
                <a:gd name="connsiteY41" fmla="*/ 155961 h 523454"/>
                <a:gd name="connsiteX42" fmla="*/ 276624 w 606439"/>
                <a:gd name="connsiteY42" fmla="*/ 129744 h 523454"/>
                <a:gd name="connsiteX43" fmla="*/ 303203 w 606439"/>
                <a:gd name="connsiteY43" fmla="*/ 68448 h 523454"/>
                <a:gd name="connsiteX44" fmla="*/ 374498 w 606439"/>
                <a:gd name="connsiteY44" fmla="*/ 138396 h 523454"/>
                <a:gd name="connsiteX45" fmla="*/ 303203 w 606439"/>
                <a:gd name="connsiteY45" fmla="*/ 239005 h 523454"/>
                <a:gd name="connsiteX46" fmla="*/ 232013 w 606439"/>
                <a:gd name="connsiteY46" fmla="*/ 138396 h 523454"/>
                <a:gd name="connsiteX47" fmla="*/ 303203 w 606439"/>
                <a:gd name="connsiteY47" fmla="*/ 68448 h 523454"/>
                <a:gd name="connsiteX48" fmla="*/ 41629 w 606439"/>
                <a:gd name="connsiteY48" fmla="*/ 41570 h 523454"/>
                <a:gd name="connsiteX49" fmla="*/ 41629 w 606439"/>
                <a:gd name="connsiteY49" fmla="*/ 406450 h 523454"/>
                <a:gd name="connsiteX50" fmla="*/ 564810 w 606439"/>
                <a:gd name="connsiteY50" fmla="*/ 406450 h 523454"/>
                <a:gd name="connsiteX51" fmla="*/ 564810 w 606439"/>
                <a:gd name="connsiteY51" fmla="*/ 41570 h 523454"/>
                <a:gd name="connsiteX52" fmla="*/ 27787 w 606439"/>
                <a:gd name="connsiteY52" fmla="*/ 0 h 523454"/>
                <a:gd name="connsiteX53" fmla="*/ 578651 w 606439"/>
                <a:gd name="connsiteY53" fmla="*/ 0 h 523454"/>
                <a:gd name="connsiteX54" fmla="*/ 606439 w 606439"/>
                <a:gd name="connsiteY54" fmla="*/ 27644 h 523454"/>
                <a:gd name="connsiteX55" fmla="*/ 606439 w 606439"/>
                <a:gd name="connsiteY55" fmla="*/ 420376 h 523454"/>
                <a:gd name="connsiteX56" fmla="*/ 578651 w 606439"/>
                <a:gd name="connsiteY56" fmla="*/ 448020 h 523454"/>
                <a:gd name="connsiteX57" fmla="*/ 27787 w 606439"/>
                <a:gd name="connsiteY57" fmla="*/ 448020 h 523454"/>
                <a:gd name="connsiteX58" fmla="*/ 0 w 606439"/>
                <a:gd name="connsiteY58" fmla="*/ 420376 h 523454"/>
                <a:gd name="connsiteX59" fmla="*/ 0 w 606439"/>
                <a:gd name="connsiteY59" fmla="*/ 27644 h 523454"/>
                <a:gd name="connsiteX60" fmla="*/ 27787 w 606439"/>
                <a:gd name="connsiteY60" fmla="*/ 0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6439" h="523454">
                  <a:moveTo>
                    <a:pt x="222210" y="476810"/>
                  </a:moveTo>
                  <a:lnTo>
                    <a:pt x="591037" y="476810"/>
                  </a:lnTo>
                  <a:cubicBezTo>
                    <a:pt x="599571" y="476810"/>
                    <a:pt x="606439" y="483662"/>
                    <a:pt x="606439" y="492071"/>
                  </a:cubicBezTo>
                  <a:cubicBezTo>
                    <a:pt x="606439" y="500583"/>
                    <a:pt x="599571" y="507435"/>
                    <a:pt x="591037" y="507435"/>
                  </a:cubicBezTo>
                  <a:lnTo>
                    <a:pt x="222210" y="507435"/>
                  </a:lnTo>
                  <a:close/>
                  <a:moveTo>
                    <a:pt x="15301" y="476810"/>
                  </a:moveTo>
                  <a:lnTo>
                    <a:pt x="163006" y="476810"/>
                  </a:lnTo>
                  <a:lnTo>
                    <a:pt x="163006" y="507435"/>
                  </a:lnTo>
                  <a:lnTo>
                    <a:pt x="15301" y="507435"/>
                  </a:lnTo>
                  <a:cubicBezTo>
                    <a:pt x="6870" y="507435"/>
                    <a:pt x="0" y="500583"/>
                    <a:pt x="0" y="492071"/>
                  </a:cubicBezTo>
                  <a:cubicBezTo>
                    <a:pt x="0" y="483662"/>
                    <a:pt x="6870" y="476810"/>
                    <a:pt x="15301" y="476810"/>
                  </a:cubicBezTo>
                  <a:close/>
                  <a:moveTo>
                    <a:pt x="192556" y="460792"/>
                  </a:moveTo>
                  <a:cubicBezTo>
                    <a:pt x="202744" y="460792"/>
                    <a:pt x="211061" y="469001"/>
                    <a:pt x="211061" y="479185"/>
                  </a:cubicBezTo>
                  <a:lnTo>
                    <a:pt x="211061" y="505061"/>
                  </a:lnTo>
                  <a:cubicBezTo>
                    <a:pt x="211061" y="515245"/>
                    <a:pt x="202744" y="523454"/>
                    <a:pt x="192556" y="523454"/>
                  </a:cubicBezTo>
                  <a:cubicBezTo>
                    <a:pt x="182472" y="523454"/>
                    <a:pt x="174155" y="515245"/>
                    <a:pt x="174155" y="505061"/>
                  </a:cubicBezTo>
                  <a:lnTo>
                    <a:pt x="174155" y="479185"/>
                  </a:lnTo>
                  <a:cubicBezTo>
                    <a:pt x="174155" y="469001"/>
                    <a:pt x="182472" y="460792"/>
                    <a:pt x="192556" y="460792"/>
                  </a:cubicBezTo>
                  <a:close/>
                  <a:moveTo>
                    <a:pt x="270917" y="230890"/>
                  </a:moveTo>
                  <a:lnTo>
                    <a:pt x="301415" y="261132"/>
                  </a:lnTo>
                  <a:lnTo>
                    <a:pt x="288300" y="349051"/>
                  </a:lnTo>
                  <a:cubicBezTo>
                    <a:pt x="288300" y="349363"/>
                    <a:pt x="288300" y="349675"/>
                    <a:pt x="288508" y="349883"/>
                  </a:cubicBezTo>
                  <a:lnTo>
                    <a:pt x="302248" y="368693"/>
                  </a:lnTo>
                  <a:cubicBezTo>
                    <a:pt x="302456" y="369005"/>
                    <a:pt x="302872" y="369109"/>
                    <a:pt x="303185" y="369109"/>
                  </a:cubicBezTo>
                  <a:cubicBezTo>
                    <a:pt x="303601" y="369109"/>
                    <a:pt x="303913" y="369005"/>
                    <a:pt x="304122" y="368693"/>
                  </a:cubicBezTo>
                  <a:lnTo>
                    <a:pt x="317965" y="349883"/>
                  </a:lnTo>
                  <a:cubicBezTo>
                    <a:pt x="318069" y="349675"/>
                    <a:pt x="318174" y="349363"/>
                    <a:pt x="318174" y="349051"/>
                  </a:cubicBezTo>
                  <a:lnTo>
                    <a:pt x="304954" y="261132"/>
                  </a:lnTo>
                  <a:lnTo>
                    <a:pt x="335452" y="230890"/>
                  </a:lnTo>
                  <a:lnTo>
                    <a:pt x="354501" y="246894"/>
                  </a:lnTo>
                  <a:lnTo>
                    <a:pt x="393950" y="265081"/>
                  </a:lnTo>
                  <a:cubicBezTo>
                    <a:pt x="399779" y="267471"/>
                    <a:pt x="405920" y="271316"/>
                    <a:pt x="408523" y="277344"/>
                  </a:cubicBezTo>
                  <a:cubicBezTo>
                    <a:pt x="408523" y="277344"/>
                    <a:pt x="451407" y="379501"/>
                    <a:pt x="428091" y="379501"/>
                  </a:cubicBezTo>
                  <a:lnTo>
                    <a:pt x="178278" y="379501"/>
                  </a:lnTo>
                  <a:cubicBezTo>
                    <a:pt x="154962" y="379501"/>
                    <a:pt x="197951" y="277344"/>
                    <a:pt x="197951" y="277344"/>
                  </a:cubicBezTo>
                  <a:cubicBezTo>
                    <a:pt x="200865" y="271108"/>
                    <a:pt x="206590" y="267471"/>
                    <a:pt x="212419" y="265081"/>
                  </a:cubicBezTo>
                  <a:lnTo>
                    <a:pt x="251973" y="246894"/>
                  </a:lnTo>
                  <a:close/>
                  <a:moveTo>
                    <a:pt x="276624" y="129744"/>
                  </a:moveTo>
                  <a:cubicBezTo>
                    <a:pt x="263028" y="128497"/>
                    <a:pt x="246896" y="135746"/>
                    <a:pt x="249082" y="154506"/>
                  </a:cubicBezTo>
                  <a:cubicBezTo>
                    <a:pt x="253245" y="189116"/>
                    <a:pt x="273645" y="223727"/>
                    <a:pt x="303203" y="223727"/>
                  </a:cubicBezTo>
                  <a:cubicBezTo>
                    <a:pt x="331409" y="223727"/>
                    <a:pt x="357013" y="182049"/>
                    <a:pt x="357325" y="154506"/>
                  </a:cubicBezTo>
                  <a:cubicBezTo>
                    <a:pt x="357845" y="108463"/>
                    <a:pt x="325789" y="159911"/>
                    <a:pt x="288944" y="155961"/>
                  </a:cubicBezTo>
                  <a:cubicBezTo>
                    <a:pt x="301278" y="140735"/>
                    <a:pt x="290219" y="130991"/>
                    <a:pt x="276624" y="129744"/>
                  </a:cubicBezTo>
                  <a:close/>
                  <a:moveTo>
                    <a:pt x="303203" y="68448"/>
                  </a:moveTo>
                  <a:cubicBezTo>
                    <a:pt x="354098" y="68448"/>
                    <a:pt x="374914" y="94640"/>
                    <a:pt x="374498" y="138396"/>
                  </a:cubicBezTo>
                  <a:cubicBezTo>
                    <a:pt x="373769" y="201381"/>
                    <a:pt x="333386" y="239005"/>
                    <a:pt x="303203" y="239005"/>
                  </a:cubicBezTo>
                  <a:cubicBezTo>
                    <a:pt x="268024" y="239005"/>
                    <a:pt x="232637" y="201381"/>
                    <a:pt x="232013" y="138396"/>
                  </a:cubicBezTo>
                  <a:cubicBezTo>
                    <a:pt x="231596" y="94640"/>
                    <a:pt x="252412" y="68448"/>
                    <a:pt x="303203" y="68448"/>
                  </a:cubicBezTo>
                  <a:close/>
                  <a:moveTo>
                    <a:pt x="41629" y="41570"/>
                  </a:moveTo>
                  <a:lnTo>
                    <a:pt x="41629" y="406450"/>
                  </a:lnTo>
                  <a:lnTo>
                    <a:pt x="564810" y="406450"/>
                  </a:lnTo>
                  <a:lnTo>
                    <a:pt x="564810" y="41570"/>
                  </a:lnTo>
                  <a:close/>
                  <a:moveTo>
                    <a:pt x="27787" y="0"/>
                  </a:moveTo>
                  <a:lnTo>
                    <a:pt x="578651" y="0"/>
                  </a:lnTo>
                  <a:cubicBezTo>
                    <a:pt x="593950" y="0"/>
                    <a:pt x="606439" y="12367"/>
                    <a:pt x="606439" y="27644"/>
                  </a:cubicBezTo>
                  <a:lnTo>
                    <a:pt x="606439" y="420376"/>
                  </a:lnTo>
                  <a:cubicBezTo>
                    <a:pt x="606439" y="435653"/>
                    <a:pt x="593950" y="448020"/>
                    <a:pt x="578651" y="448020"/>
                  </a:cubicBezTo>
                  <a:lnTo>
                    <a:pt x="27787" y="448020"/>
                  </a:lnTo>
                  <a:cubicBezTo>
                    <a:pt x="12385" y="448020"/>
                    <a:pt x="0" y="435653"/>
                    <a:pt x="0" y="420376"/>
                  </a:cubicBezTo>
                  <a:lnTo>
                    <a:pt x="0" y="27644"/>
                  </a:lnTo>
                  <a:cubicBezTo>
                    <a:pt x="0" y="12367"/>
                    <a:pt x="12385" y="0"/>
                    <a:pt x="27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B25C780-88E1-49ED-987D-346D8F201DA8}"/>
              </a:ext>
            </a:extLst>
          </p:cNvPr>
          <p:cNvGrpSpPr/>
          <p:nvPr/>
        </p:nvGrpSpPr>
        <p:grpSpPr>
          <a:xfrm>
            <a:off x="3786770" y="2205877"/>
            <a:ext cx="6747880" cy="884700"/>
            <a:chOff x="845174" y="5121881"/>
            <a:chExt cx="6747880" cy="88470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A4BBC2B-9673-4151-9C90-BECED0E5793C}"/>
                </a:ext>
              </a:extLst>
            </p:cNvPr>
            <p:cNvSpPr/>
            <p:nvPr/>
          </p:nvSpPr>
          <p:spPr bwMode="auto">
            <a:xfrm>
              <a:off x="845174" y="5441746"/>
              <a:ext cx="6747880" cy="5648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B06F860-AB09-43DC-86AA-91FD57FBBDC1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D4B7B2F-C018-4AC9-962E-D2962499F413}"/>
              </a:ext>
            </a:extLst>
          </p:cNvPr>
          <p:cNvCxnSpPr>
            <a:cxnSpLocks/>
          </p:cNvCxnSpPr>
          <p:nvPr/>
        </p:nvCxnSpPr>
        <p:spPr>
          <a:xfrm>
            <a:off x="2711450" y="3170226"/>
            <a:ext cx="0" cy="368777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菱形 57">
            <a:extLst>
              <a:ext uri="{FF2B5EF4-FFF2-40B4-BE49-F238E27FC236}">
                <a16:creationId xmlns:a16="http://schemas.microsoft.com/office/drawing/2014/main" id="{927BDF41-76BE-40A4-8C3F-91B964729D17}"/>
              </a:ext>
            </a:extLst>
          </p:cNvPr>
          <p:cNvSpPr/>
          <p:nvPr/>
        </p:nvSpPr>
        <p:spPr>
          <a:xfrm>
            <a:off x="2401373" y="4393959"/>
            <a:ext cx="620154" cy="620154"/>
          </a:xfrm>
          <a:prstGeom prst="diamond">
            <a:avLst/>
          </a:prstGeom>
          <a:solidFill>
            <a:srgbClr val="38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27D5106-08C0-4C2E-8735-30B198AC1BD4}"/>
              </a:ext>
            </a:extLst>
          </p:cNvPr>
          <p:cNvGrpSpPr/>
          <p:nvPr/>
        </p:nvGrpSpPr>
        <p:grpSpPr>
          <a:xfrm>
            <a:off x="3470046" y="3989781"/>
            <a:ext cx="7211206" cy="1451030"/>
            <a:chOff x="2221452" y="4521448"/>
            <a:chExt cx="7211206" cy="145103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7B6115D-4FB8-4B9A-A790-F96BDAEBA8DA}"/>
                </a:ext>
              </a:extLst>
            </p:cNvPr>
            <p:cNvSpPr/>
            <p:nvPr/>
          </p:nvSpPr>
          <p:spPr bwMode="auto">
            <a:xfrm>
              <a:off x="2221452" y="5366158"/>
              <a:ext cx="7211206" cy="6063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1C1A56D-8F17-41CA-B318-F1EEC5B30DBA}"/>
                </a:ext>
              </a:extLst>
            </p:cNvPr>
            <p:cNvSpPr txBox="1"/>
            <p:nvPr/>
          </p:nvSpPr>
          <p:spPr>
            <a:xfrm>
              <a:off x="2221452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79BAF20B-0343-4762-98DF-0CDCB324D46F}"/>
                </a:ext>
              </a:extLst>
            </p:cNvPr>
            <p:cNvSpPr txBox="1"/>
            <p:nvPr/>
          </p:nvSpPr>
          <p:spPr>
            <a:xfrm>
              <a:off x="2221452" y="4521448"/>
              <a:ext cx="1844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381E63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  <a:endParaRPr lang="zh-CN" altLang="en-US" dirty="0">
                <a:solidFill>
                  <a:srgbClr val="381E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325B3D2-71D4-43DF-8AE1-11B7ABB30ADA}"/>
              </a:ext>
            </a:extLst>
          </p:cNvPr>
          <p:cNvGrpSpPr/>
          <p:nvPr/>
        </p:nvGrpSpPr>
        <p:grpSpPr>
          <a:xfrm>
            <a:off x="-719128" y="-646528"/>
            <a:ext cx="5224866" cy="2248064"/>
            <a:chOff x="-719128" y="-646528"/>
            <a:chExt cx="5224866" cy="2248064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A3DFD76F-EA21-4E38-A7A5-EE4DE7CEDE20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A997F73C-91C5-4934-A693-FDC6F83F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BCB144CA-32F1-4A93-8D23-604990C7F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26120751-8546-448B-AA00-80D0FC2F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8D8790A3-FD5F-42D0-A201-DE922D182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38251CC1-BDBE-47B7-80F8-B40FBC6AD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84552412-9E28-4065-A55F-F00C15C44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2">
                <a:extLst>
                  <a:ext uri="{FF2B5EF4-FFF2-40B4-BE49-F238E27FC236}">
                    <a16:creationId xmlns:a16="http://schemas.microsoft.com/office/drawing/2014/main" id="{742EB720-9FC8-44B7-88A6-18CD1AFB8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3">
                <a:extLst>
                  <a:ext uri="{FF2B5EF4-FFF2-40B4-BE49-F238E27FC236}">
                    <a16:creationId xmlns:a16="http://schemas.microsoft.com/office/drawing/2014/main" id="{5A407966-A0F1-43BC-BAAF-72C8C0FBC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">
                <a:extLst>
                  <a:ext uri="{FF2B5EF4-FFF2-40B4-BE49-F238E27FC236}">
                    <a16:creationId xmlns:a16="http://schemas.microsoft.com/office/drawing/2014/main" id="{BE2F65E0-6274-4A30-8197-F8DB0FDF5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C87092CA-EF2D-4452-8FC5-D591A2684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46185DAE-79B9-4432-9632-F4E30D29A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17">
                <a:extLst>
                  <a:ext uri="{FF2B5EF4-FFF2-40B4-BE49-F238E27FC236}">
                    <a16:creationId xmlns:a16="http://schemas.microsoft.com/office/drawing/2014/main" id="{7B1D0E36-D9F5-47B8-BE18-B77503ADD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8">
                <a:extLst>
                  <a:ext uri="{FF2B5EF4-FFF2-40B4-BE49-F238E27FC236}">
                    <a16:creationId xmlns:a16="http://schemas.microsoft.com/office/drawing/2014/main" id="{CDE0833A-041A-4496-A5C9-F720D71FF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EDFC99D4-5C9A-420F-A3B9-2CE75D16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D4F80E13-A859-478E-A50B-107023687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21">
                <a:extLst>
                  <a:ext uri="{FF2B5EF4-FFF2-40B4-BE49-F238E27FC236}">
                    <a16:creationId xmlns:a16="http://schemas.microsoft.com/office/drawing/2014/main" id="{602F93BC-ADE0-43AE-8FBF-140B57C42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22">
                <a:extLst>
                  <a:ext uri="{FF2B5EF4-FFF2-40B4-BE49-F238E27FC236}">
                    <a16:creationId xmlns:a16="http://schemas.microsoft.com/office/drawing/2014/main" id="{483185AE-70AF-449E-93E0-F09FD571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23">
                <a:extLst>
                  <a:ext uri="{FF2B5EF4-FFF2-40B4-BE49-F238E27FC236}">
                    <a16:creationId xmlns:a16="http://schemas.microsoft.com/office/drawing/2014/main" id="{795B7C3F-9EFB-4672-A988-90C456A5B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B50AA7A8-4F6A-473D-8DD1-704A7404A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25">
                <a:extLst>
                  <a:ext uri="{FF2B5EF4-FFF2-40B4-BE49-F238E27FC236}">
                    <a16:creationId xmlns:a16="http://schemas.microsoft.com/office/drawing/2014/main" id="{4D8D531A-03B1-45C0-AF8A-6C65E87BC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6">
                <a:extLst>
                  <a:ext uri="{FF2B5EF4-FFF2-40B4-BE49-F238E27FC236}">
                    <a16:creationId xmlns:a16="http://schemas.microsoft.com/office/drawing/2014/main" id="{951E3BB4-FBC2-4F1B-A616-FD4D28B05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27">
                <a:extLst>
                  <a:ext uri="{FF2B5EF4-FFF2-40B4-BE49-F238E27FC236}">
                    <a16:creationId xmlns:a16="http://schemas.microsoft.com/office/drawing/2014/main" id="{F9070F51-13F5-4F91-A33B-A84885F54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28">
                <a:extLst>
                  <a:ext uri="{FF2B5EF4-FFF2-40B4-BE49-F238E27FC236}">
                    <a16:creationId xmlns:a16="http://schemas.microsoft.com/office/drawing/2014/main" id="{7F9F7B66-D858-4FED-B00C-EFCEC295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29">
                <a:extLst>
                  <a:ext uri="{FF2B5EF4-FFF2-40B4-BE49-F238E27FC236}">
                    <a16:creationId xmlns:a16="http://schemas.microsoft.com/office/drawing/2014/main" id="{05BD4D1D-C150-4274-AA31-81658F860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57ED934A-F727-4EF4-9A20-16B7E4D0F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D1223B32-0EF3-4879-8BA6-43C9947F4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CEA42938-01BA-4932-A4CB-E8E099067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56837C41-5904-4F5A-8917-EE98A6D04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938695A6-3E4B-4B1F-A916-B2B5E60C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5">
                <a:extLst>
                  <a:ext uri="{FF2B5EF4-FFF2-40B4-BE49-F238E27FC236}">
                    <a16:creationId xmlns:a16="http://schemas.microsoft.com/office/drawing/2014/main" id="{9AA37D5C-97F7-414A-AB54-57FB273D6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6">
                <a:extLst>
                  <a:ext uri="{FF2B5EF4-FFF2-40B4-BE49-F238E27FC236}">
                    <a16:creationId xmlns:a16="http://schemas.microsoft.com/office/drawing/2014/main" id="{C86794F6-694E-459B-91CC-0A82EA1C2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5CA65C3E-2A78-40EB-96CC-C1F2030A4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38">
                <a:extLst>
                  <a:ext uri="{FF2B5EF4-FFF2-40B4-BE49-F238E27FC236}">
                    <a16:creationId xmlns:a16="http://schemas.microsoft.com/office/drawing/2014/main" id="{DAA2E273-5ED6-49AC-A8B3-AE38E0E2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39">
                <a:extLst>
                  <a:ext uri="{FF2B5EF4-FFF2-40B4-BE49-F238E27FC236}">
                    <a16:creationId xmlns:a16="http://schemas.microsoft.com/office/drawing/2014/main" id="{6A291C0B-D1D1-47EA-AD3D-71212240E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40">
                <a:extLst>
                  <a:ext uri="{FF2B5EF4-FFF2-40B4-BE49-F238E27FC236}">
                    <a16:creationId xmlns:a16="http://schemas.microsoft.com/office/drawing/2014/main" id="{4939998B-7636-409A-9B4C-C2DFFFDA5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41">
                <a:extLst>
                  <a:ext uri="{FF2B5EF4-FFF2-40B4-BE49-F238E27FC236}">
                    <a16:creationId xmlns:a16="http://schemas.microsoft.com/office/drawing/2014/main" id="{50FE9390-1B68-4EED-8762-47B5C2436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42">
                <a:extLst>
                  <a:ext uri="{FF2B5EF4-FFF2-40B4-BE49-F238E27FC236}">
                    <a16:creationId xmlns:a16="http://schemas.microsoft.com/office/drawing/2014/main" id="{E6CA2655-8FA0-41FF-B854-6ABDD21B5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43">
                <a:extLst>
                  <a:ext uri="{FF2B5EF4-FFF2-40B4-BE49-F238E27FC236}">
                    <a16:creationId xmlns:a16="http://schemas.microsoft.com/office/drawing/2014/main" id="{8A4D8583-A214-40BD-A83E-8BF4C99A8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44">
                <a:extLst>
                  <a:ext uri="{FF2B5EF4-FFF2-40B4-BE49-F238E27FC236}">
                    <a16:creationId xmlns:a16="http://schemas.microsoft.com/office/drawing/2014/main" id="{C2DB70D1-1BB4-4E83-A467-589EBE147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:a16="http://schemas.microsoft.com/office/drawing/2014/main" id="{3DF1912C-2002-4CC0-BE84-A4C096A39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:a16="http://schemas.microsoft.com/office/drawing/2014/main" id="{7E73C809-26D0-4DDF-A0F9-86FC43E36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:a16="http://schemas.microsoft.com/office/drawing/2014/main" id="{C0F878A4-61DF-44A0-91DB-6624E6B62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2D295D2F-0C38-47D3-909C-3AC9F0FD391B}"/>
                </a:ext>
              </a:extLst>
            </p:cNvPr>
            <p:cNvGrpSpPr/>
            <p:nvPr/>
          </p:nvGrpSpPr>
          <p:grpSpPr>
            <a:xfrm>
              <a:off x="1461077" y="348970"/>
              <a:ext cx="3044661" cy="806134"/>
              <a:chOff x="2824042" y="1876658"/>
              <a:chExt cx="3044661" cy="806134"/>
            </a:xfrm>
          </p:grpSpPr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9CE0A72-7CFF-4F1E-8CE7-FCA3D44BD6B3}"/>
                  </a:ext>
                </a:extLst>
              </p:cNvPr>
              <p:cNvSpPr txBox="1"/>
              <p:nvPr/>
            </p:nvSpPr>
            <p:spPr>
              <a:xfrm>
                <a:off x="2824042" y="2159572"/>
                <a:ext cx="3044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40C0A8A-5C38-4D03-84F6-028A48A9FB77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03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5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EFF2529D-EDBD-4CF7-A3B8-C5861A93644F}"/>
              </a:ext>
            </a:extLst>
          </p:cNvPr>
          <p:cNvSpPr/>
          <p:nvPr/>
        </p:nvSpPr>
        <p:spPr>
          <a:xfrm>
            <a:off x="10201699" y="0"/>
            <a:ext cx="1990301" cy="6858000"/>
          </a:xfrm>
          <a:prstGeom prst="rect">
            <a:avLst/>
          </a:prstGeom>
          <a:solidFill>
            <a:srgbClr val="38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CDFA0B8-866F-4002-AAA9-2059E2C40411}"/>
              </a:ext>
            </a:extLst>
          </p:cNvPr>
          <p:cNvCxnSpPr>
            <a:cxnSpLocks/>
          </p:cNvCxnSpPr>
          <p:nvPr/>
        </p:nvCxnSpPr>
        <p:spPr>
          <a:xfrm>
            <a:off x="2711450" y="0"/>
            <a:ext cx="0" cy="6858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菱形 49">
            <a:extLst>
              <a:ext uri="{FF2B5EF4-FFF2-40B4-BE49-F238E27FC236}">
                <a16:creationId xmlns:a16="http://schemas.microsoft.com/office/drawing/2014/main" id="{97ADFDD5-8C2C-49AD-B577-E7FCB080A161}"/>
              </a:ext>
            </a:extLst>
          </p:cNvPr>
          <p:cNvSpPr/>
          <p:nvPr/>
        </p:nvSpPr>
        <p:spPr>
          <a:xfrm>
            <a:off x="2401373" y="1661883"/>
            <a:ext cx="620154" cy="620154"/>
          </a:xfrm>
          <a:prstGeom prst="diamond">
            <a:avLst/>
          </a:prstGeom>
          <a:solidFill>
            <a:srgbClr val="38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8138391-4B8F-4639-A482-0C9317355431}"/>
              </a:ext>
            </a:extLst>
          </p:cNvPr>
          <p:cNvGrpSpPr/>
          <p:nvPr/>
        </p:nvGrpSpPr>
        <p:grpSpPr>
          <a:xfrm>
            <a:off x="3470046" y="1257705"/>
            <a:ext cx="4931004" cy="1321764"/>
            <a:chOff x="2221452" y="4521448"/>
            <a:chExt cx="4931004" cy="1321764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1037AF92-1162-4642-B6FD-02740FCC6688}"/>
                </a:ext>
              </a:extLst>
            </p:cNvPr>
            <p:cNvSpPr/>
            <p:nvPr/>
          </p:nvSpPr>
          <p:spPr bwMode="auto">
            <a:xfrm>
              <a:off x="2221452" y="5366158"/>
              <a:ext cx="4931004" cy="4770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D50B05C-DE71-4C29-A82F-60617F314F79}"/>
                </a:ext>
              </a:extLst>
            </p:cNvPr>
            <p:cNvSpPr txBox="1"/>
            <p:nvPr/>
          </p:nvSpPr>
          <p:spPr>
            <a:xfrm>
              <a:off x="2221452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37943DD5-E9E6-4A63-8DA0-32F63DA0967D}"/>
                </a:ext>
              </a:extLst>
            </p:cNvPr>
            <p:cNvSpPr txBox="1"/>
            <p:nvPr/>
          </p:nvSpPr>
          <p:spPr>
            <a:xfrm>
              <a:off x="2221452" y="4521448"/>
              <a:ext cx="1844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pc="0" dirty="0">
                  <a:solidFill>
                    <a:srgbClr val="381E63"/>
                  </a:solidFill>
                  <a:latin typeface="+mn-lt"/>
                  <a:ea typeface="+mn-ea"/>
                  <a:cs typeface="+mn-ea"/>
                  <a:sym typeface="+mn-lt"/>
                </a:rPr>
                <a:t>2020</a:t>
              </a:r>
              <a:endParaRPr lang="zh-CN" altLang="en-US" spc="0" dirty="0">
                <a:solidFill>
                  <a:srgbClr val="381E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菱形 55">
            <a:extLst>
              <a:ext uri="{FF2B5EF4-FFF2-40B4-BE49-F238E27FC236}">
                <a16:creationId xmlns:a16="http://schemas.microsoft.com/office/drawing/2014/main" id="{CEA00DCA-570C-4220-B05F-38450DB0A518}"/>
              </a:ext>
            </a:extLst>
          </p:cNvPr>
          <p:cNvSpPr/>
          <p:nvPr/>
        </p:nvSpPr>
        <p:spPr>
          <a:xfrm>
            <a:off x="2401373" y="4407754"/>
            <a:ext cx="620154" cy="620154"/>
          </a:xfrm>
          <a:prstGeom prst="diamond">
            <a:avLst/>
          </a:prstGeom>
          <a:solidFill>
            <a:srgbClr val="38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C4F493B-563A-4A97-B205-510D5A1AA467}"/>
              </a:ext>
            </a:extLst>
          </p:cNvPr>
          <p:cNvGrpSpPr/>
          <p:nvPr/>
        </p:nvGrpSpPr>
        <p:grpSpPr>
          <a:xfrm>
            <a:off x="3470046" y="4003576"/>
            <a:ext cx="4931004" cy="1321764"/>
            <a:chOff x="2221452" y="4521448"/>
            <a:chExt cx="4931004" cy="1321764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4BAA93A-C4AA-4414-8AF3-16A46862AB13}"/>
                </a:ext>
              </a:extLst>
            </p:cNvPr>
            <p:cNvSpPr/>
            <p:nvPr/>
          </p:nvSpPr>
          <p:spPr bwMode="auto">
            <a:xfrm>
              <a:off x="2221452" y="5366158"/>
              <a:ext cx="4931004" cy="4770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FB0369BD-82B1-4A43-84C8-E1EB83E394DE}"/>
                </a:ext>
              </a:extLst>
            </p:cNvPr>
            <p:cNvSpPr txBox="1"/>
            <p:nvPr/>
          </p:nvSpPr>
          <p:spPr>
            <a:xfrm>
              <a:off x="2221452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5FEFA4C5-D564-4C54-AA21-5CD974A9455E}"/>
                </a:ext>
              </a:extLst>
            </p:cNvPr>
            <p:cNvSpPr txBox="1"/>
            <p:nvPr/>
          </p:nvSpPr>
          <p:spPr>
            <a:xfrm>
              <a:off x="2221452" y="4521448"/>
              <a:ext cx="1844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pc="0" dirty="0">
                  <a:solidFill>
                    <a:srgbClr val="381E63"/>
                  </a:solidFill>
                  <a:latin typeface="+mn-lt"/>
                  <a:ea typeface="+mn-ea"/>
                  <a:cs typeface="+mn-ea"/>
                  <a:sym typeface="+mn-lt"/>
                </a:rPr>
                <a:t>2021</a:t>
              </a:r>
              <a:endParaRPr lang="zh-CN" altLang="en-US" spc="0" dirty="0">
                <a:solidFill>
                  <a:srgbClr val="381E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2D3F4346-2D48-4084-A35F-554C4DC986F8}"/>
              </a:ext>
            </a:extLst>
          </p:cNvPr>
          <p:cNvSpPr/>
          <p:nvPr/>
        </p:nvSpPr>
        <p:spPr>
          <a:xfrm>
            <a:off x="8868196" y="1412875"/>
            <a:ext cx="1990301" cy="40322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06365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BD219D4-1AE0-4A34-8F5C-FCA990340529}"/>
              </a:ext>
            </a:extLst>
          </p:cNvPr>
          <p:cNvCxnSpPr>
            <a:cxnSpLocks/>
          </p:cNvCxnSpPr>
          <p:nvPr/>
        </p:nvCxnSpPr>
        <p:spPr>
          <a:xfrm>
            <a:off x="2711450" y="0"/>
            <a:ext cx="0" cy="431642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菱形 5">
            <a:extLst>
              <a:ext uri="{FF2B5EF4-FFF2-40B4-BE49-F238E27FC236}">
                <a16:creationId xmlns:a16="http://schemas.microsoft.com/office/drawing/2014/main" id="{39D95C4C-A3E9-498C-87BD-3ABB61002C29}"/>
              </a:ext>
            </a:extLst>
          </p:cNvPr>
          <p:cNvSpPr/>
          <p:nvPr/>
        </p:nvSpPr>
        <p:spPr>
          <a:xfrm>
            <a:off x="2401373" y="1852383"/>
            <a:ext cx="620154" cy="620154"/>
          </a:xfrm>
          <a:prstGeom prst="diamond">
            <a:avLst/>
          </a:prstGeom>
          <a:solidFill>
            <a:srgbClr val="38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1755567-7788-4B34-AD34-870603E09FD5}"/>
              </a:ext>
            </a:extLst>
          </p:cNvPr>
          <p:cNvGrpSpPr/>
          <p:nvPr/>
        </p:nvGrpSpPr>
        <p:grpSpPr>
          <a:xfrm>
            <a:off x="3470046" y="1448205"/>
            <a:ext cx="4931004" cy="1321764"/>
            <a:chOff x="2221452" y="4521448"/>
            <a:chExt cx="4931004" cy="132176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68BE3E8-BF34-4BA1-981D-5C1FC3A502F1}"/>
                </a:ext>
              </a:extLst>
            </p:cNvPr>
            <p:cNvSpPr/>
            <p:nvPr/>
          </p:nvSpPr>
          <p:spPr bwMode="auto">
            <a:xfrm>
              <a:off x="2221452" y="5366158"/>
              <a:ext cx="4931004" cy="4770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EE9B508-3C77-4F77-8447-701DF1741F53}"/>
                </a:ext>
              </a:extLst>
            </p:cNvPr>
            <p:cNvSpPr txBox="1"/>
            <p:nvPr/>
          </p:nvSpPr>
          <p:spPr>
            <a:xfrm>
              <a:off x="2221452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6CADA04-FC8B-401A-91D8-7BDD5AC1AD65}"/>
                </a:ext>
              </a:extLst>
            </p:cNvPr>
            <p:cNvSpPr txBox="1"/>
            <p:nvPr/>
          </p:nvSpPr>
          <p:spPr>
            <a:xfrm>
              <a:off x="2221452" y="4521448"/>
              <a:ext cx="1844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pc="0" dirty="0">
                  <a:solidFill>
                    <a:srgbClr val="381E63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  <a:endParaRPr lang="zh-CN" altLang="en-US" spc="0" dirty="0">
                <a:solidFill>
                  <a:srgbClr val="381E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85E69ED2-74CD-401C-8878-1DBF2A8CC2E3}"/>
              </a:ext>
            </a:extLst>
          </p:cNvPr>
          <p:cNvGrpSpPr/>
          <p:nvPr/>
        </p:nvGrpSpPr>
        <p:grpSpPr>
          <a:xfrm>
            <a:off x="2120905" y="4057279"/>
            <a:ext cx="1181090" cy="1181088"/>
            <a:chOff x="4454537" y="2349078"/>
            <a:chExt cx="949330" cy="94933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1F549D6-B93A-4928-A53F-A12D1CD980FE}"/>
                </a:ext>
              </a:extLst>
            </p:cNvPr>
            <p:cNvSpPr/>
            <p:nvPr/>
          </p:nvSpPr>
          <p:spPr>
            <a:xfrm>
              <a:off x="4454537" y="2349078"/>
              <a:ext cx="949330" cy="949330"/>
            </a:xfrm>
            <a:prstGeom prst="ellipse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33351FC-691B-4805-9C7B-8054C90D9DE0}"/>
                </a:ext>
              </a:extLst>
            </p:cNvPr>
            <p:cNvSpPr/>
            <p:nvPr/>
          </p:nvSpPr>
          <p:spPr>
            <a:xfrm>
              <a:off x="4747393" y="2574511"/>
              <a:ext cx="363617" cy="498464"/>
            </a:xfrm>
            <a:custGeom>
              <a:avLst/>
              <a:gdLst>
                <a:gd name="connsiteX0" fmla="*/ 0 w 442022"/>
                <a:gd name="connsiteY0" fmla="*/ 168510 h 605945"/>
                <a:gd name="connsiteX1" fmla="*/ 25333 w 442022"/>
                <a:gd name="connsiteY1" fmla="*/ 168510 h 605945"/>
                <a:gd name="connsiteX2" fmla="*/ 25333 w 442022"/>
                <a:gd name="connsiteY2" fmla="*/ 277075 h 605945"/>
                <a:gd name="connsiteX3" fmla="*/ 204877 w 442022"/>
                <a:gd name="connsiteY3" fmla="*/ 471801 h 605945"/>
                <a:gd name="connsiteX4" fmla="*/ 351094 w 442022"/>
                <a:gd name="connsiteY4" fmla="*/ 421509 h 605945"/>
                <a:gd name="connsiteX5" fmla="*/ 416689 w 442022"/>
                <a:gd name="connsiteY5" fmla="*/ 270152 h 605945"/>
                <a:gd name="connsiteX6" fmla="*/ 416689 w 442022"/>
                <a:gd name="connsiteY6" fmla="*/ 168510 h 605945"/>
                <a:gd name="connsiteX7" fmla="*/ 442022 w 442022"/>
                <a:gd name="connsiteY7" fmla="*/ 168510 h 605945"/>
                <a:gd name="connsiteX8" fmla="*/ 442022 w 442022"/>
                <a:gd name="connsiteY8" fmla="*/ 270152 h 605945"/>
                <a:gd name="connsiteX9" fmla="*/ 368143 w 442022"/>
                <a:gd name="connsiteY9" fmla="*/ 440068 h 605945"/>
                <a:gd name="connsiteX10" fmla="*/ 233677 w 442022"/>
                <a:gd name="connsiteY10" fmla="*/ 497187 h 605945"/>
                <a:gd name="connsiteX11" fmla="*/ 233677 w 442022"/>
                <a:gd name="connsiteY11" fmla="*/ 580751 h 605945"/>
                <a:gd name="connsiteX12" fmla="*/ 348782 w 442022"/>
                <a:gd name="connsiteY12" fmla="*/ 580751 h 605945"/>
                <a:gd name="connsiteX13" fmla="*/ 348782 w 442022"/>
                <a:gd name="connsiteY13" fmla="*/ 605945 h 605945"/>
                <a:gd name="connsiteX14" fmla="*/ 93240 w 442022"/>
                <a:gd name="connsiteY14" fmla="*/ 605945 h 605945"/>
                <a:gd name="connsiteX15" fmla="*/ 93240 w 442022"/>
                <a:gd name="connsiteY15" fmla="*/ 580751 h 605945"/>
                <a:gd name="connsiteX16" fmla="*/ 208441 w 442022"/>
                <a:gd name="connsiteY16" fmla="*/ 580751 h 605945"/>
                <a:gd name="connsiteX17" fmla="*/ 208441 w 442022"/>
                <a:gd name="connsiteY17" fmla="*/ 497283 h 605945"/>
                <a:gd name="connsiteX18" fmla="*/ 202758 w 442022"/>
                <a:gd name="connsiteY18" fmla="*/ 496995 h 605945"/>
                <a:gd name="connsiteX19" fmla="*/ 0 w 442022"/>
                <a:gd name="connsiteY19" fmla="*/ 277075 h 605945"/>
                <a:gd name="connsiteX20" fmla="*/ 221046 w 442022"/>
                <a:gd name="connsiteY20" fmla="*/ 0 h 605945"/>
                <a:gd name="connsiteX21" fmla="*/ 351839 w 442022"/>
                <a:gd name="connsiteY21" fmla="*/ 130588 h 605945"/>
                <a:gd name="connsiteX22" fmla="*/ 351839 w 442022"/>
                <a:gd name="connsiteY22" fmla="*/ 277043 h 605945"/>
                <a:gd name="connsiteX23" fmla="*/ 221046 w 442022"/>
                <a:gd name="connsiteY23" fmla="*/ 407727 h 605945"/>
                <a:gd name="connsiteX24" fmla="*/ 90253 w 442022"/>
                <a:gd name="connsiteY24" fmla="*/ 277043 h 605945"/>
                <a:gd name="connsiteX25" fmla="*/ 90253 w 442022"/>
                <a:gd name="connsiteY25" fmla="*/ 223000 h 605945"/>
                <a:gd name="connsiteX26" fmla="*/ 161428 w 442022"/>
                <a:gd name="connsiteY26" fmla="*/ 223000 h 605945"/>
                <a:gd name="connsiteX27" fmla="*/ 161428 w 442022"/>
                <a:gd name="connsiteY27" fmla="*/ 197709 h 605945"/>
                <a:gd name="connsiteX28" fmla="*/ 90253 w 442022"/>
                <a:gd name="connsiteY28" fmla="*/ 197709 h 605945"/>
                <a:gd name="connsiteX29" fmla="*/ 90253 w 442022"/>
                <a:gd name="connsiteY29" fmla="*/ 162802 h 605945"/>
                <a:gd name="connsiteX30" fmla="*/ 161428 w 442022"/>
                <a:gd name="connsiteY30" fmla="*/ 162802 h 605945"/>
                <a:gd name="connsiteX31" fmla="*/ 161428 w 442022"/>
                <a:gd name="connsiteY31" fmla="*/ 137512 h 605945"/>
                <a:gd name="connsiteX32" fmla="*/ 90253 w 442022"/>
                <a:gd name="connsiteY32" fmla="*/ 137512 h 605945"/>
                <a:gd name="connsiteX33" fmla="*/ 90253 w 442022"/>
                <a:gd name="connsiteY33" fmla="*/ 130588 h 605945"/>
                <a:gd name="connsiteX34" fmla="*/ 221046 w 442022"/>
                <a:gd name="connsiteY34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022" h="605945">
                  <a:moveTo>
                    <a:pt x="0" y="168510"/>
                  </a:moveTo>
                  <a:lnTo>
                    <a:pt x="25333" y="168510"/>
                  </a:lnTo>
                  <a:lnTo>
                    <a:pt x="25333" y="277075"/>
                  </a:lnTo>
                  <a:cubicBezTo>
                    <a:pt x="25333" y="378044"/>
                    <a:pt x="104220" y="463627"/>
                    <a:pt x="204877" y="471801"/>
                  </a:cubicBezTo>
                  <a:cubicBezTo>
                    <a:pt x="259010" y="476417"/>
                    <a:pt x="310928" y="458435"/>
                    <a:pt x="351094" y="421509"/>
                  </a:cubicBezTo>
                  <a:cubicBezTo>
                    <a:pt x="392801" y="383141"/>
                    <a:pt x="416689" y="327945"/>
                    <a:pt x="416689" y="270152"/>
                  </a:cubicBezTo>
                  <a:lnTo>
                    <a:pt x="416689" y="168510"/>
                  </a:lnTo>
                  <a:lnTo>
                    <a:pt x="442022" y="168510"/>
                  </a:lnTo>
                  <a:lnTo>
                    <a:pt x="442022" y="270152"/>
                  </a:lnTo>
                  <a:cubicBezTo>
                    <a:pt x="442022" y="335060"/>
                    <a:pt x="415148" y="396988"/>
                    <a:pt x="368143" y="440068"/>
                  </a:cubicBezTo>
                  <a:cubicBezTo>
                    <a:pt x="330481" y="474782"/>
                    <a:pt x="283572" y="494303"/>
                    <a:pt x="233677" y="497187"/>
                  </a:cubicBezTo>
                  <a:lnTo>
                    <a:pt x="233677" y="580751"/>
                  </a:lnTo>
                  <a:lnTo>
                    <a:pt x="348782" y="580751"/>
                  </a:lnTo>
                  <a:lnTo>
                    <a:pt x="348782" y="605945"/>
                  </a:lnTo>
                  <a:lnTo>
                    <a:pt x="93240" y="605945"/>
                  </a:lnTo>
                  <a:lnTo>
                    <a:pt x="93240" y="580751"/>
                  </a:lnTo>
                  <a:lnTo>
                    <a:pt x="208441" y="580751"/>
                  </a:lnTo>
                  <a:lnTo>
                    <a:pt x="208441" y="497283"/>
                  </a:lnTo>
                  <a:cubicBezTo>
                    <a:pt x="206515" y="497091"/>
                    <a:pt x="204684" y="497187"/>
                    <a:pt x="202758" y="496995"/>
                  </a:cubicBezTo>
                  <a:cubicBezTo>
                    <a:pt x="89098" y="487667"/>
                    <a:pt x="0" y="391122"/>
                    <a:pt x="0" y="277075"/>
                  </a:cubicBezTo>
                  <a:close/>
                  <a:moveTo>
                    <a:pt x="221046" y="0"/>
                  </a:moveTo>
                  <a:cubicBezTo>
                    <a:pt x="293281" y="0"/>
                    <a:pt x="351839" y="58467"/>
                    <a:pt x="351839" y="130588"/>
                  </a:cubicBezTo>
                  <a:lnTo>
                    <a:pt x="351839" y="277043"/>
                  </a:lnTo>
                  <a:cubicBezTo>
                    <a:pt x="351839" y="349261"/>
                    <a:pt x="293281" y="407727"/>
                    <a:pt x="221046" y="407727"/>
                  </a:cubicBezTo>
                  <a:cubicBezTo>
                    <a:pt x="148811" y="407727"/>
                    <a:pt x="90253" y="349261"/>
                    <a:pt x="90253" y="277043"/>
                  </a:cubicBezTo>
                  <a:lnTo>
                    <a:pt x="90253" y="223000"/>
                  </a:lnTo>
                  <a:lnTo>
                    <a:pt x="161428" y="223000"/>
                  </a:lnTo>
                  <a:lnTo>
                    <a:pt x="161428" y="197709"/>
                  </a:lnTo>
                  <a:lnTo>
                    <a:pt x="90253" y="197709"/>
                  </a:lnTo>
                  <a:lnTo>
                    <a:pt x="90253" y="162802"/>
                  </a:lnTo>
                  <a:lnTo>
                    <a:pt x="161428" y="162802"/>
                  </a:lnTo>
                  <a:lnTo>
                    <a:pt x="161428" y="137512"/>
                  </a:lnTo>
                  <a:lnTo>
                    <a:pt x="90253" y="137512"/>
                  </a:lnTo>
                  <a:lnTo>
                    <a:pt x="90253" y="130588"/>
                  </a:lnTo>
                  <a:cubicBezTo>
                    <a:pt x="90253" y="58467"/>
                    <a:pt x="148811" y="0"/>
                    <a:pt x="2210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7BE983-5335-41FD-92CE-BECB1618548A}"/>
              </a:ext>
            </a:extLst>
          </p:cNvPr>
          <p:cNvGrpSpPr/>
          <p:nvPr/>
        </p:nvGrpSpPr>
        <p:grpSpPr>
          <a:xfrm>
            <a:off x="3786770" y="4274018"/>
            <a:ext cx="6747880" cy="763063"/>
            <a:chOff x="845174" y="5121881"/>
            <a:chExt cx="6747880" cy="76306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5384F18-2EBD-4AD5-A80D-095F7B726219}"/>
                </a:ext>
              </a:extLst>
            </p:cNvPr>
            <p:cNvSpPr/>
            <p:nvPr/>
          </p:nvSpPr>
          <p:spPr bwMode="auto">
            <a:xfrm>
              <a:off x="845174" y="5441746"/>
              <a:ext cx="6747880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EBFF741-396F-4138-8FD3-E4BEB3894D8D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34160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1ABD0CEF-7361-44EC-BC30-0C351DDE4845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5216406" cy="5317920"/>
          </a:xfrm>
          <a:custGeom>
            <a:avLst/>
            <a:gdLst>
              <a:gd name="connsiteX0" fmla="*/ 0 w 5216406"/>
              <a:gd name="connsiteY0" fmla="*/ 0 h 5317920"/>
              <a:gd name="connsiteX1" fmla="*/ 5121753 w 5216406"/>
              <a:gd name="connsiteY1" fmla="*/ 0 h 5317920"/>
              <a:gd name="connsiteX2" fmla="*/ 5216406 w 5216406"/>
              <a:gd name="connsiteY2" fmla="*/ 94717 h 5317920"/>
              <a:gd name="connsiteX3" fmla="*/ 0 w 5216406"/>
              <a:gd name="connsiteY3" fmla="*/ 5317920 h 53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406" h="5317920">
                <a:moveTo>
                  <a:pt x="0" y="0"/>
                </a:moveTo>
                <a:lnTo>
                  <a:pt x="5121753" y="0"/>
                </a:lnTo>
                <a:lnTo>
                  <a:pt x="5216406" y="94717"/>
                </a:lnTo>
                <a:lnTo>
                  <a:pt x="0" y="5317920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C0DEEDFE-C65A-4E23-8717-91839E5AED28}"/>
              </a:ext>
            </a:extLst>
          </p:cNvPr>
          <p:cNvSpPr>
            <a:spLocks/>
          </p:cNvSpPr>
          <p:nvPr/>
        </p:nvSpPr>
        <p:spPr bwMode="auto">
          <a:xfrm>
            <a:off x="7467612" y="2302567"/>
            <a:ext cx="4724388" cy="4555432"/>
          </a:xfrm>
          <a:custGeom>
            <a:avLst/>
            <a:gdLst>
              <a:gd name="connsiteX0" fmla="*/ 4552854 w 4724388"/>
              <a:gd name="connsiteY0" fmla="*/ 0 h 4555432"/>
              <a:gd name="connsiteX1" fmla="*/ 4724388 w 4724388"/>
              <a:gd name="connsiteY1" fmla="*/ 171751 h 4555432"/>
              <a:gd name="connsiteX2" fmla="*/ 4724388 w 4724388"/>
              <a:gd name="connsiteY2" fmla="*/ 4555432 h 4555432"/>
              <a:gd name="connsiteX3" fmla="*/ 0 w 4724388"/>
              <a:gd name="connsiteY3" fmla="*/ 4555432 h 45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388" h="4555432">
                <a:moveTo>
                  <a:pt x="4552854" y="0"/>
                </a:moveTo>
                <a:lnTo>
                  <a:pt x="4724388" y="171751"/>
                </a:lnTo>
                <a:lnTo>
                  <a:pt x="4724388" y="4555432"/>
                </a:lnTo>
                <a:lnTo>
                  <a:pt x="0" y="4555432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2E5497C-C154-420F-B0D9-5898EEF84B22}"/>
              </a:ext>
            </a:extLst>
          </p:cNvPr>
          <p:cNvSpPr>
            <a:spLocks/>
          </p:cNvSpPr>
          <p:nvPr/>
        </p:nvSpPr>
        <p:spPr bwMode="auto">
          <a:xfrm>
            <a:off x="11148118" y="2235217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6 h 593"/>
              <a:gd name="T20" fmla="*/ 600 w 613"/>
              <a:gd name="T21" fmla="*/ 41 h 593"/>
              <a:gd name="T22" fmla="*/ 600 w 613"/>
              <a:gd name="T23" fmla="*/ 41 h 593"/>
              <a:gd name="T24" fmla="*/ 555 w 613"/>
              <a:gd name="T25" fmla="*/ 41 h 593"/>
              <a:gd name="T26" fmla="*/ 472 w 613"/>
              <a:gd name="T27" fmla="*/ 124 h 593"/>
              <a:gd name="T28" fmla="*/ 427 w 613"/>
              <a:gd name="T29" fmla="*/ 124 h 593"/>
              <a:gd name="T30" fmla="*/ 427 w 613"/>
              <a:gd name="T31" fmla="*/ 124 h 593"/>
              <a:gd name="T32" fmla="*/ 427 w 613"/>
              <a:gd name="T33" fmla="*/ 79 h 593"/>
              <a:gd name="T34" fmla="*/ 448 w 613"/>
              <a:gd name="T35" fmla="*/ 57 h 593"/>
              <a:gd name="T36" fmla="*/ 448 w 613"/>
              <a:gd name="T37" fmla="*/ 13 h 593"/>
              <a:gd name="T38" fmla="*/ 448 w 613"/>
              <a:gd name="T39" fmla="*/ 13 h 593"/>
              <a:gd name="T40" fmla="*/ 403 w 613"/>
              <a:gd name="T41" fmla="*/ 13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6"/>
                  <a:pt x="600" y="86"/>
                  <a:pt x="600" y="86"/>
                </a:cubicBezTo>
                <a:cubicBezTo>
                  <a:pt x="613" y="73"/>
                  <a:pt x="613" y="53"/>
                  <a:pt x="600" y="41"/>
                </a:cubicBezTo>
                <a:cubicBezTo>
                  <a:pt x="600" y="41"/>
                  <a:pt x="600" y="41"/>
                  <a:pt x="600" y="41"/>
                </a:cubicBezTo>
                <a:cubicBezTo>
                  <a:pt x="588" y="28"/>
                  <a:pt x="568" y="28"/>
                  <a:pt x="555" y="41"/>
                </a:cubicBezTo>
                <a:cubicBezTo>
                  <a:pt x="472" y="124"/>
                  <a:pt x="472" y="124"/>
                  <a:pt x="472" y="124"/>
                </a:cubicBezTo>
                <a:cubicBezTo>
                  <a:pt x="460" y="136"/>
                  <a:pt x="440" y="136"/>
                  <a:pt x="427" y="124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15" y="111"/>
                  <a:pt x="415" y="91"/>
                  <a:pt x="427" y="79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3"/>
                </a:cubicBezTo>
                <a:cubicBezTo>
                  <a:pt x="448" y="13"/>
                  <a:pt x="448" y="13"/>
                  <a:pt x="448" y="13"/>
                </a:cubicBezTo>
                <a:cubicBezTo>
                  <a:pt x="436" y="0"/>
                  <a:pt x="416" y="0"/>
                  <a:pt x="403" y="13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6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1"/>
                  <a:pt x="45" y="461"/>
                  <a:pt x="58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17DF3DF-49CC-447A-A34E-3A1227045ABE}"/>
              </a:ext>
            </a:extLst>
          </p:cNvPr>
          <p:cNvSpPr>
            <a:spLocks/>
          </p:cNvSpPr>
          <p:nvPr/>
        </p:nvSpPr>
        <p:spPr bwMode="auto">
          <a:xfrm>
            <a:off x="11048695" y="3562984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5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C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7F763B5-27DA-45DC-8F2B-BFAF378DA2E5}"/>
              </a:ext>
            </a:extLst>
          </p:cNvPr>
          <p:cNvSpPr>
            <a:spLocks/>
          </p:cNvSpPr>
          <p:nvPr/>
        </p:nvSpPr>
        <p:spPr bwMode="auto">
          <a:xfrm>
            <a:off x="12514370" y="2142209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E625D16-A26F-411F-BF00-34C62838C449}"/>
              </a:ext>
            </a:extLst>
          </p:cNvPr>
          <p:cNvSpPr>
            <a:spLocks/>
          </p:cNvSpPr>
          <p:nvPr/>
        </p:nvSpPr>
        <p:spPr bwMode="auto">
          <a:xfrm>
            <a:off x="10129954" y="3223024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3 w 613"/>
              <a:gd name="T3" fmla="*/ 343 h 593"/>
              <a:gd name="T4" fmla="*/ 208 w 613"/>
              <a:gd name="T5" fmla="*/ 343 h 593"/>
              <a:gd name="T6" fmla="*/ 208 w 613"/>
              <a:gd name="T7" fmla="*/ 343 h 593"/>
              <a:gd name="T8" fmla="*/ 208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6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6 w 613"/>
              <a:gd name="T25" fmla="*/ 40 h 593"/>
              <a:gd name="T26" fmla="*/ 473 w 613"/>
              <a:gd name="T27" fmla="*/ 123 h 593"/>
              <a:gd name="T28" fmla="*/ 428 w 613"/>
              <a:gd name="T29" fmla="*/ 123 h 593"/>
              <a:gd name="T30" fmla="*/ 428 w 613"/>
              <a:gd name="T31" fmla="*/ 123 h 593"/>
              <a:gd name="T32" fmla="*/ 428 w 613"/>
              <a:gd name="T33" fmla="*/ 78 h 593"/>
              <a:gd name="T34" fmla="*/ 449 w 613"/>
              <a:gd name="T35" fmla="*/ 57 h 593"/>
              <a:gd name="T36" fmla="*/ 449 w 613"/>
              <a:gd name="T37" fmla="*/ 12 h 593"/>
              <a:gd name="T38" fmla="*/ 449 w 613"/>
              <a:gd name="T39" fmla="*/ 12 h 593"/>
              <a:gd name="T40" fmla="*/ 404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6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6" y="40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60" y="136"/>
                  <a:pt x="440" y="136"/>
                  <a:pt x="428" y="123"/>
                </a:cubicBezTo>
                <a:cubicBezTo>
                  <a:pt x="428" y="123"/>
                  <a:pt x="428" y="123"/>
                  <a:pt x="428" y="123"/>
                </a:cubicBezTo>
                <a:cubicBezTo>
                  <a:pt x="415" y="111"/>
                  <a:pt x="415" y="91"/>
                  <a:pt x="428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5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1764FB8-BCFD-4FDA-9322-B55979ABA95F}"/>
              </a:ext>
            </a:extLst>
          </p:cNvPr>
          <p:cNvSpPr>
            <a:spLocks/>
          </p:cNvSpPr>
          <p:nvPr/>
        </p:nvSpPr>
        <p:spPr bwMode="auto">
          <a:xfrm>
            <a:off x="10060888" y="4550791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C49DE96-23A8-41E4-A88B-E0ED8FFA8600}"/>
              </a:ext>
            </a:extLst>
          </p:cNvPr>
          <p:cNvSpPr>
            <a:spLocks/>
          </p:cNvSpPr>
          <p:nvPr/>
        </p:nvSpPr>
        <p:spPr bwMode="auto">
          <a:xfrm>
            <a:off x="11526563" y="3130016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E29D1FA-68D7-4878-A2DB-7E822742A0F0}"/>
              </a:ext>
            </a:extLst>
          </p:cNvPr>
          <p:cNvSpPr>
            <a:spLocks/>
          </p:cNvSpPr>
          <p:nvPr/>
        </p:nvSpPr>
        <p:spPr bwMode="auto">
          <a:xfrm>
            <a:off x="373585" y="2791944"/>
            <a:ext cx="1363046" cy="1318145"/>
          </a:xfrm>
          <a:custGeom>
            <a:avLst/>
            <a:gdLst>
              <a:gd name="T0" fmla="*/ 57 w 612"/>
              <a:gd name="T1" fmla="*/ 448 h 593"/>
              <a:gd name="T2" fmla="*/ 162 w 612"/>
              <a:gd name="T3" fmla="*/ 343 h 593"/>
              <a:gd name="T4" fmla="*/ 207 w 612"/>
              <a:gd name="T5" fmla="*/ 343 h 593"/>
              <a:gd name="T6" fmla="*/ 207 w 612"/>
              <a:gd name="T7" fmla="*/ 343 h 593"/>
              <a:gd name="T8" fmla="*/ 207 w 612"/>
              <a:gd name="T9" fmla="*/ 388 h 593"/>
              <a:gd name="T10" fmla="*/ 60 w 612"/>
              <a:gd name="T11" fmla="*/ 535 h 593"/>
              <a:gd name="T12" fmla="*/ 60 w 612"/>
              <a:gd name="T13" fmla="*/ 580 h 593"/>
              <a:gd name="T14" fmla="*/ 60 w 612"/>
              <a:gd name="T15" fmla="*/ 580 h 593"/>
              <a:gd name="T16" fmla="*/ 105 w 612"/>
              <a:gd name="T17" fmla="*/ 580 h 593"/>
              <a:gd name="T18" fmla="*/ 600 w 612"/>
              <a:gd name="T19" fmla="*/ 85 h 593"/>
              <a:gd name="T20" fmla="*/ 600 w 612"/>
              <a:gd name="T21" fmla="*/ 40 h 593"/>
              <a:gd name="T22" fmla="*/ 600 w 612"/>
              <a:gd name="T23" fmla="*/ 40 h 593"/>
              <a:gd name="T24" fmla="*/ 555 w 612"/>
              <a:gd name="T25" fmla="*/ 40 h 593"/>
              <a:gd name="T26" fmla="*/ 472 w 612"/>
              <a:gd name="T27" fmla="*/ 123 h 593"/>
              <a:gd name="T28" fmla="*/ 427 w 612"/>
              <a:gd name="T29" fmla="*/ 123 h 593"/>
              <a:gd name="T30" fmla="*/ 427 w 612"/>
              <a:gd name="T31" fmla="*/ 123 h 593"/>
              <a:gd name="T32" fmla="*/ 427 w 612"/>
              <a:gd name="T33" fmla="*/ 78 h 593"/>
              <a:gd name="T34" fmla="*/ 448 w 612"/>
              <a:gd name="T35" fmla="*/ 57 h 593"/>
              <a:gd name="T36" fmla="*/ 448 w 612"/>
              <a:gd name="T37" fmla="*/ 12 h 593"/>
              <a:gd name="T38" fmla="*/ 448 w 612"/>
              <a:gd name="T39" fmla="*/ 12 h 593"/>
              <a:gd name="T40" fmla="*/ 403 w 612"/>
              <a:gd name="T41" fmla="*/ 12 h 593"/>
              <a:gd name="T42" fmla="*/ 12 w 612"/>
              <a:gd name="T43" fmla="*/ 403 h 593"/>
              <a:gd name="T44" fmla="*/ 12 w 612"/>
              <a:gd name="T45" fmla="*/ 448 h 593"/>
              <a:gd name="T46" fmla="*/ 12 w 612"/>
              <a:gd name="T47" fmla="*/ 448 h 593"/>
              <a:gd name="T48" fmla="*/ 57 w 612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3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4" y="331"/>
                  <a:pt x="194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19" y="356"/>
                  <a:pt x="219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8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2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7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59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4" y="111"/>
                  <a:pt x="414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0" y="45"/>
                  <a:pt x="460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5" y="0"/>
                  <a:pt x="415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6"/>
                  <a:pt x="0" y="436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BB20B60C-C476-4499-A263-81D971CECFB3}"/>
              </a:ext>
            </a:extLst>
          </p:cNvPr>
          <p:cNvSpPr>
            <a:spLocks/>
          </p:cNvSpPr>
          <p:nvPr/>
        </p:nvSpPr>
        <p:spPr bwMode="auto">
          <a:xfrm>
            <a:off x="1736630" y="2695729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7335B563-A4BB-49B0-B5E6-0B38C9546D85}"/>
              </a:ext>
            </a:extLst>
          </p:cNvPr>
          <p:cNvSpPr>
            <a:spLocks/>
          </p:cNvSpPr>
          <p:nvPr/>
        </p:nvSpPr>
        <p:spPr bwMode="auto">
          <a:xfrm>
            <a:off x="-614222" y="3779751"/>
            <a:ext cx="1363046" cy="1318145"/>
          </a:xfrm>
          <a:custGeom>
            <a:avLst/>
            <a:gdLst>
              <a:gd name="T0" fmla="*/ 57 w 612"/>
              <a:gd name="T1" fmla="*/ 448 h 592"/>
              <a:gd name="T2" fmla="*/ 162 w 612"/>
              <a:gd name="T3" fmla="*/ 343 h 592"/>
              <a:gd name="T4" fmla="*/ 207 w 612"/>
              <a:gd name="T5" fmla="*/ 343 h 592"/>
              <a:gd name="T6" fmla="*/ 207 w 612"/>
              <a:gd name="T7" fmla="*/ 343 h 592"/>
              <a:gd name="T8" fmla="*/ 207 w 612"/>
              <a:gd name="T9" fmla="*/ 388 h 592"/>
              <a:gd name="T10" fmla="*/ 60 w 612"/>
              <a:gd name="T11" fmla="*/ 535 h 592"/>
              <a:gd name="T12" fmla="*/ 60 w 612"/>
              <a:gd name="T13" fmla="*/ 580 h 592"/>
              <a:gd name="T14" fmla="*/ 60 w 612"/>
              <a:gd name="T15" fmla="*/ 580 h 592"/>
              <a:gd name="T16" fmla="*/ 105 w 612"/>
              <a:gd name="T17" fmla="*/ 580 h 592"/>
              <a:gd name="T18" fmla="*/ 600 w 612"/>
              <a:gd name="T19" fmla="*/ 85 h 592"/>
              <a:gd name="T20" fmla="*/ 600 w 612"/>
              <a:gd name="T21" fmla="*/ 40 h 592"/>
              <a:gd name="T22" fmla="*/ 600 w 612"/>
              <a:gd name="T23" fmla="*/ 40 h 592"/>
              <a:gd name="T24" fmla="*/ 555 w 612"/>
              <a:gd name="T25" fmla="*/ 40 h 592"/>
              <a:gd name="T26" fmla="*/ 472 w 612"/>
              <a:gd name="T27" fmla="*/ 123 h 592"/>
              <a:gd name="T28" fmla="*/ 427 w 612"/>
              <a:gd name="T29" fmla="*/ 123 h 592"/>
              <a:gd name="T30" fmla="*/ 427 w 612"/>
              <a:gd name="T31" fmla="*/ 123 h 592"/>
              <a:gd name="T32" fmla="*/ 427 w 612"/>
              <a:gd name="T33" fmla="*/ 78 h 592"/>
              <a:gd name="T34" fmla="*/ 448 w 612"/>
              <a:gd name="T35" fmla="*/ 57 h 592"/>
              <a:gd name="T36" fmla="*/ 448 w 612"/>
              <a:gd name="T37" fmla="*/ 12 h 592"/>
              <a:gd name="T38" fmla="*/ 448 w 612"/>
              <a:gd name="T39" fmla="*/ 12 h 592"/>
              <a:gd name="T40" fmla="*/ 403 w 612"/>
              <a:gd name="T41" fmla="*/ 12 h 592"/>
              <a:gd name="T42" fmla="*/ 12 w 612"/>
              <a:gd name="T43" fmla="*/ 403 h 592"/>
              <a:gd name="T44" fmla="*/ 12 w 612"/>
              <a:gd name="T45" fmla="*/ 448 h 592"/>
              <a:gd name="T46" fmla="*/ 12 w 612"/>
              <a:gd name="T47" fmla="*/ 448 h 592"/>
              <a:gd name="T48" fmla="*/ 57 w 612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2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7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3" y="592"/>
                  <a:pt x="93" y="592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5"/>
                  <a:pt x="0" y="435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DB699385-97B9-45E3-8C95-4E4DC034104C}"/>
              </a:ext>
            </a:extLst>
          </p:cNvPr>
          <p:cNvSpPr>
            <a:spLocks/>
          </p:cNvSpPr>
          <p:nvPr/>
        </p:nvSpPr>
        <p:spPr bwMode="auto">
          <a:xfrm>
            <a:off x="-716852" y="5104311"/>
            <a:ext cx="202051" cy="202051"/>
          </a:xfrm>
          <a:custGeom>
            <a:avLst/>
            <a:gdLst>
              <a:gd name="T0" fmla="*/ 78 w 91"/>
              <a:gd name="T1" fmla="*/ 13 h 91"/>
              <a:gd name="T2" fmla="*/ 78 w 91"/>
              <a:gd name="T3" fmla="*/ 13 h 91"/>
              <a:gd name="T4" fmla="*/ 78 w 91"/>
              <a:gd name="T5" fmla="*/ 58 h 91"/>
              <a:gd name="T6" fmla="*/ 57 w 91"/>
              <a:gd name="T7" fmla="*/ 79 h 91"/>
              <a:gd name="T8" fmla="*/ 12 w 91"/>
              <a:gd name="T9" fmla="*/ 79 h 91"/>
              <a:gd name="T10" fmla="*/ 12 w 91"/>
              <a:gd name="T11" fmla="*/ 79 h 91"/>
              <a:gd name="T12" fmla="*/ 12 w 91"/>
              <a:gd name="T13" fmla="*/ 34 h 91"/>
              <a:gd name="T14" fmla="*/ 33 w 91"/>
              <a:gd name="T15" fmla="*/ 13 h 91"/>
              <a:gd name="T16" fmla="*/ 78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1" y="25"/>
                  <a:pt x="91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5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6" y="0"/>
                  <a:pt x="66" y="0"/>
                  <a:pt x="7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1680EEE5-6BE6-4F7C-AEF4-B683F1AA0BCB}"/>
              </a:ext>
            </a:extLst>
          </p:cNvPr>
          <p:cNvSpPr>
            <a:spLocks/>
          </p:cNvSpPr>
          <p:nvPr/>
        </p:nvSpPr>
        <p:spPr bwMode="auto">
          <a:xfrm>
            <a:off x="748823" y="3683536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0495F09-F355-4984-8B3C-EF2360CBE94D}"/>
              </a:ext>
            </a:extLst>
          </p:cNvPr>
          <p:cNvSpPr>
            <a:spLocks/>
          </p:cNvSpPr>
          <p:nvPr/>
        </p:nvSpPr>
        <p:spPr bwMode="auto">
          <a:xfrm>
            <a:off x="1749459" y="2041467"/>
            <a:ext cx="1363046" cy="1318145"/>
          </a:xfrm>
          <a:custGeom>
            <a:avLst/>
            <a:gdLst>
              <a:gd name="T0" fmla="*/ 58 w 613"/>
              <a:gd name="T1" fmla="*/ 448 h 592"/>
              <a:gd name="T2" fmla="*/ 163 w 613"/>
              <a:gd name="T3" fmla="*/ 343 h 592"/>
              <a:gd name="T4" fmla="*/ 208 w 613"/>
              <a:gd name="T5" fmla="*/ 343 h 592"/>
              <a:gd name="T6" fmla="*/ 208 w 613"/>
              <a:gd name="T7" fmla="*/ 343 h 592"/>
              <a:gd name="T8" fmla="*/ 208 w 613"/>
              <a:gd name="T9" fmla="*/ 388 h 592"/>
              <a:gd name="T10" fmla="*/ 61 w 613"/>
              <a:gd name="T11" fmla="*/ 535 h 592"/>
              <a:gd name="T12" fmla="*/ 61 w 613"/>
              <a:gd name="T13" fmla="*/ 580 h 592"/>
              <a:gd name="T14" fmla="*/ 61 w 613"/>
              <a:gd name="T15" fmla="*/ 580 h 592"/>
              <a:gd name="T16" fmla="*/ 106 w 613"/>
              <a:gd name="T17" fmla="*/ 580 h 592"/>
              <a:gd name="T18" fmla="*/ 600 w 613"/>
              <a:gd name="T19" fmla="*/ 85 h 592"/>
              <a:gd name="T20" fmla="*/ 600 w 613"/>
              <a:gd name="T21" fmla="*/ 40 h 592"/>
              <a:gd name="T22" fmla="*/ 600 w 613"/>
              <a:gd name="T23" fmla="*/ 40 h 592"/>
              <a:gd name="T24" fmla="*/ 555 w 613"/>
              <a:gd name="T25" fmla="*/ 40 h 592"/>
              <a:gd name="T26" fmla="*/ 472 w 613"/>
              <a:gd name="T27" fmla="*/ 123 h 592"/>
              <a:gd name="T28" fmla="*/ 427 w 613"/>
              <a:gd name="T29" fmla="*/ 123 h 592"/>
              <a:gd name="T30" fmla="*/ 427 w 613"/>
              <a:gd name="T31" fmla="*/ 123 h 592"/>
              <a:gd name="T32" fmla="*/ 427 w 613"/>
              <a:gd name="T33" fmla="*/ 78 h 592"/>
              <a:gd name="T34" fmla="*/ 449 w 613"/>
              <a:gd name="T35" fmla="*/ 57 h 592"/>
              <a:gd name="T36" fmla="*/ 449 w 613"/>
              <a:gd name="T37" fmla="*/ 12 h 592"/>
              <a:gd name="T38" fmla="*/ 449 w 613"/>
              <a:gd name="T39" fmla="*/ 12 h 592"/>
              <a:gd name="T40" fmla="*/ 404 w 613"/>
              <a:gd name="T41" fmla="*/ 12 h 592"/>
              <a:gd name="T42" fmla="*/ 13 w 613"/>
              <a:gd name="T43" fmla="*/ 403 h 592"/>
              <a:gd name="T44" fmla="*/ 13 w 613"/>
              <a:gd name="T45" fmla="*/ 448 h 592"/>
              <a:gd name="T46" fmla="*/ 13 w 613"/>
              <a:gd name="T47" fmla="*/ 448 h 592"/>
              <a:gd name="T48" fmla="*/ 58 w 613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2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5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7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2"/>
                  <a:pt x="93" y="592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4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5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775C6111-B726-41A7-8188-0010AEB23A73}"/>
              </a:ext>
            </a:extLst>
          </p:cNvPr>
          <p:cNvSpPr>
            <a:spLocks/>
          </p:cNvSpPr>
          <p:nvPr/>
        </p:nvSpPr>
        <p:spPr bwMode="auto">
          <a:xfrm>
            <a:off x="1646830" y="3366027"/>
            <a:ext cx="202051" cy="202051"/>
          </a:xfrm>
          <a:custGeom>
            <a:avLst/>
            <a:gdLst>
              <a:gd name="T0" fmla="*/ 79 w 91"/>
              <a:gd name="T1" fmla="*/ 13 h 91"/>
              <a:gd name="T2" fmla="*/ 79 w 91"/>
              <a:gd name="T3" fmla="*/ 13 h 91"/>
              <a:gd name="T4" fmla="*/ 79 w 91"/>
              <a:gd name="T5" fmla="*/ 58 h 91"/>
              <a:gd name="T6" fmla="*/ 58 w 91"/>
              <a:gd name="T7" fmla="*/ 79 h 91"/>
              <a:gd name="T8" fmla="*/ 13 w 91"/>
              <a:gd name="T9" fmla="*/ 79 h 91"/>
              <a:gd name="T10" fmla="*/ 13 w 91"/>
              <a:gd name="T11" fmla="*/ 79 h 91"/>
              <a:gd name="T12" fmla="*/ 13 w 91"/>
              <a:gd name="T13" fmla="*/ 34 h 91"/>
              <a:gd name="T14" fmla="*/ 34 w 91"/>
              <a:gd name="T15" fmla="*/ 13 h 91"/>
              <a:gd name="T16" fmla="*/ 79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3"/>
                </a:moveTo>
                <a:cubicBezTo>
                  <a:pt x="79" y="13"/>
                  <a:pt x="79" y="13"/>
                  <a:pt x="79" y="13"/>
                </a:cubicBezTo>
                <a:cubicBezTo>
                  <a:pt x="91" y="25"/>
                  <a:pt x="91" y="45"/>
                  <a:pt x="79" y="58"/>
                </a:cubicBezTo>
                <a:cubicBezTo>
                  <a:pt x="58" y="79"/>
                  <a:pt x="58" y="79"/>
                  <a:pt x="58" y="79"/>
                </a:cubicBezTo>
                <a:cubicBezTo>
                  <a:pt x="45" y="91"/>
                  <a:pt x="25" y="91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0" y="66"/>
                  <a:pt x="0" y="46"/>
                  <a:pt x="13" y="34"/>
                </a:cubicBezTo>
                <a:cubicBezTo>
                  <a:pt x="34" y="13"/>
                  <a:pt x="34" y="13"/>
                  <a:pt x="34" y="13"/>
                </a:cubicBezTo>
                <a:cubicBezTo>
                  <a:pt x="46" y="0"/>
                  <a:pt x="66" y="0"/>
                  <a:pt x="79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86269595-7448-45C9-A383-300478B9BBC9}"/>
              </a:ext>
            </a:extLst>
          </p:cNvPr>
          <p:cNvSpPr>
            <a:spLocks/>
          </p:cNvSpPr>
          <p:nvPr/>
        </p:nvSpPr>
        <p:spPr bwMode="auto">
          <a:xfrm>
            <a:off x="3112504" y="1945252"/>
            <a:ext cx="157151" cy="157151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7DCC6BF-67AA-4E4D-A2D2-8F4FA732F49E}"/>
              </a:ext>
            </a:extLst>
          </p:cNvPr>
          <p:cNvSpPr>
            <a:spLocks/>
          </p:cNvSpPr>
          <p:nvPr/>
        </p:nvSpPr>
        <p:spPr bwMode="auto">
          <a:xfrm>
            <a:off x="2631430" y="-4705"/>
            <a:ext cx="1561890" cy="1876192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4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2"/>
                  <a:pt x="694" y="302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7"/>
                  <a:pt x="649" y="277"/>
                  <a:pt x="637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2"/>
                  <a:pt x="555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5"/>
                  <a:pt x="492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5"/>
                  <a:pt x="122" y="465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90"/>
                  <a:pt x="167" y="490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0E9AAB1-9FF8-4A8A-BB3F-5AB50A7FEC57}"/>
              </a:ext>
            </a:extLst>
          </p:cNvPr>
          <p:cNvSpPr>
            <a:spLocks/>
          </p:cNvSpPr>
          <p:nvPr/>
        </p:nvSpPr>
        <p:spPr bwMode="auto">
          <a:xfrm>
            <a:off x="2464657" y="1756030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13815E2E-623D-4ED9-BA5B-A674FE828C35}"/>
              </a:ext>
            </a:extLst>
          </p:cNvPr>
          <p:cNvSpPr>
            <a:spLocks/>
          </p:cNvSpPr>
          <p:nvPr/>
        </p:nvSpPr>
        <p:spPr bwMode="auto">
          <a:xfrm>
            <a:off x="4158041" y="476370"/>
            <a:ext cx="157151" cy="153944"/>
          </a:xfrm>
          <a:custGeom>
            <a:avLst/>
            <a:gdLst>
              <a:gd name="T0" fmla="*/ 58 w 70"/>
              <a:gd name="T1" fmla="*/ 12 h 69"/>
              <a:gd name="T2" fmla="*/ 58 w 70"/>
              <a:gd name="T3" fmla="*/ 12 h 69"/>
              <a:gd name="T4" fmla="*/ 58 w 70"/>
              <a:gd name="T5" fmla="*/ 57 h 69"/>
              <a:gd name="T6" fmla="*/ 58 w 70"/>
              <a:gd name="T7" fmla="*/ 57 h 69"/>
              <a:gd name="T8" fmla="*/ 13 w 70"/>
              <a:gd name="T9" fmla="*/ 57 h 69"/>
              <a:gd name="T10" fmla="*/ 13 w 70"/>
              <a:gd name="T11" fmla="*/ 57 h 69"/>
              <a:gd name="T12" fmla="*/ 13 w 70"/>
              <a:gd name="T13" fmla="*/ 12 h 69"/>
              <a:gd name="T14" fmla="*/ 13 w 70"/>
              <a:gd name="T15" fmla="*/ 12 h 69"/>
              <a:gd name="T16" fmla="*/ 58 w 70"/>
              <a:gd name="T17" fmla="*/ 1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69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4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69"/>
                  <a:pt x="25" y="69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4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6B8077B5-91BC-433B-853E-E223363A296B}"/>
              </a:ext>
            </a:extLst>
          </p:cNvPr>
          <p:cNvSpPr>
            <a:spLocks/>
          </p:cNvSpPr>
          <p:nvPr/>
        </p:nvSpPr>
        <p:spPr bwMode="auto">
          <a:xfrm>
            <a:off x="4183698" y="-30362"/>
            <a:ext cx="234123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4"/>
                  <a:pt x="57" y="94"/>
                  <a:pt x="57" y="94"/>
                </a:cubicBezTo>
                <a:cubicBezTo>
                  <a:pt x="44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DAD94094-58BF-4680-837D-2D109508E32D}"/>
              </a:ext>
            </a:extLst>
          </p:cNvPr>
          <p:cNvSpPr>
            <a:spLocks/>
          </p:cNvSpPr>
          <p:nvPr/>
        </p:nvSpPr>
        <p:spPr bwMode="auto">
          <a:xfrm>
            <a:off x="1646830" y="986310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4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1"/>
                  <a:pt x="215" y="641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6"/>
                  <a:pt x="227" y="699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3" y="322"/>
                  <a:pt x="693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8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9477D811-D27F-4859-8D68-9179D509981F}"/>
              </a:ext>
            </a:extLst>
          </p:cNvPr>
          <p:cNvSpPr>
            <a:spLocks/>
          </p:cNvSpPr>
          <p:nvPr/>
        </p:nvSpPr>
        <p:spPr bwMode="auto">
          <a:xfrm>
            <a:off x="1476850" y="2743837"/>
            <a:ext cx="157151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26940269-36CD-4117-A458-4CE55798732A}"/>
              </a:ext>
            </a:extLst>
          </p:cNvPr>
          <p:cNvSpPr>
            <a:spLocks/>
          </p:cNvSpPr>
          <p:nvPr/>
        </p:nvSpPr>
        <p:spPr bwMode="auto">
          <a:xfrm>
            <a:off x="3170233" y="1460970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DC5A6852-DF26-4DF5-97E1-0A1731ECC4F3}"/>
              </a:ext>
            </a:extLst>
          </p:cNvPr>
          <p:cNvSpPr>
            <a:spLocks/>
          </p:cNvSpPr>
          <p:nvPr/>
        </p:nvSpPr>
        <p:spPr bwMode="auto">
          <a:xfrm>
            <a:off x="3195891" y="957445"/>
            <a:ext cx="237330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8826EAF-13E9-49AC-BDD4-357BA6925EB0}"/>
              </a:ext>
            </a:extLst>
          </p:cNvPr>
          <p:cNvSpPr>
            <a:spLocks/>
          </p:cNvSpPr>
          <p:nvPr/>
        </p:nvSpPr>
        <p:spPr bwMode="auto">
          <a:xfrm>
            <a:off x="4264070" y="-636516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3 h 842"/>
              <a:gd name="T20" fmla="*/ 227 w 701"/>
              <a:gd name="T21" fmla="*/ 653 h 842"/>
              <a:gd name="T22" fmla="*/ 227 w 701"/>
              <a:gd name="T23" fmla="*/ 653 h 842"/>
              <a:gd name="T24" fmla="*/ 227 w 701"/>
              <a:gd name="T25" fmla="*/ 698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4 h 842"/>
              <a:gd name="T36" fmla="*/ 681 w 701"/>
              <a:gd name="T37" fmla="*/ 289 h 842"/>
              <a:gd name="T38" fmla="*/ 681 w 701"/>
              <a:gd name="T39" fmla="*/ 289 h 842"/>
              <a:gd name="T40" fmla="*/ 636 w 701"/>
              <a:gd name="T41" fmla="*/ 289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3"/>
                  <a:pt x="182" y="653"/>
                  <a:pt x="182" y="653"/>
                </a:cubicBezTo>
                <a:cubicBezTo>
                  <a:pt x="195" y="641"/>
                  <a:pt x="215" y="641"/>
                  <a:pt x="227" y="653"/>
                </a:cubicBezTo>
                <a:cubicBezTo>
                  <a:pt x="227" y="653"/>
                  <a:pt x="227" y="653"/>
                  <a:pt x="227" y="653"/>
                </a:cubicBezTo>
                <a:cubicBezTo>
                  <a:pt x="240" y="666"/>
                  <a:pt x="240" y="686"/>
                  <a:pt x="227" y="698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4"/>
                  <a:pt x="681" y="334"/>
                  <a:pt x="681" y="334"/>
                </a:cubicBezTo>
                <a:cubicBezTo>
                  <a:pt x="694" y="322"/>
                  <a:pt x="694" y="302"/>
                  <a:pt x="681" y="289"/>
                </a:cubicBezTo>
                <a:cubicBezTo>
                  <a:pt x="681" y="289"/>
                  <a:pt x="681" y="289"/>
                  <a:pt x="681" y="289"/>
                </a:cubicBezTo>
                <a:cubicBezTo>
                  <a:pt x="669" y="277"/>
                  <a:pt x="649" y="277"/>
                  <a:pt x="636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6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09"/>
                  <a:pt x="466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4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4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A56AF6B8-BB7B-4042-98B7-EA3C5C2EC555}"/>
              </a:ext>
            </a:extLst>
          </p:cNvPr>
          <p:cNvSpPr>
            <a:spLocks/>
          </p:cNvSpPr>
          <p:nvPr/>
        </p:nvSpPr>
        <p:spPr bwMode="auto">
          <a:xfrm>
            <a:off x="4113140" y="1124218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DDA9AFF7-B8E9-4DA0-93D7-B1E626EB1B45}"/>
              </a:ext>
            </a:extLst>
          </p:cNvPr>
          <p:cNvSpPr>
            <a:spLocks/>
          </p:cNvSpPr>
          <p:nvPr/>
        </p:nvSpPr>
        <p:spPr bwMode="auto">
          <a:xfrm>
            <a:off x="5809731" y="-161856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96CED384-B2A3-4619-AD74-DD44FF1A144D}"/>
              </a:ext>
            </a:extLst>
          </p:cNvPr>
          <p:cNvSpPr>
            <a:spLocks/>
          </p:cNvSpPr>
          <p:nvPr/>
        </p:nvSpPr>
        <p:spPr bwMode="auto">
          <a:xfrm>
            <a:off x="5832181" y="-665381"/>
            <a:ext cx="237330" cy="237330"/>
          </a:xfrm>
          <a:custGeom>
            <a:avLst/>
            <a:gdLst>
              <a:gd name="T0" fmla="*/ 94 w 106"/>
              <a:gd name="T1" fmla="*/ 12 h 106"/>
              <a:gd name="T2" fmla="*/ 94 w 106"/>
              <a:gd name="T3" fmla="*/ 12 h 106"/>
              <a:gd name="T4" fmla="*/ 94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9 w 106"/>
              <a:gd name="T15" fmla="*/ 12 h 106"/>
              <a:gd name="T16" fmla="*/ 94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106" y="24"/>
                  <a:pt x="106" y="45"/>
                  <a:pt x="94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9" y="12"/>
                  <a:pt x="49" y="12"/>
                  <a:pt x="49" y="12"/>
                </a:cubicBezTo>
                <a:cubicBezTo>
                  <a:pt x="61" y="0"/>
                  <a:pt x="81" y="0"/>
                  <a:pt x="94" y="12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95AA10A2-324E-40A2-A8DC-1E4BBB7D1479}"/>
              </a:ext>
            </a:extLst>
          </p:cNvPr>
          <p:cNvSpPr>
            <a:spLocks/>
          </p:cNvSpPr>
          <p:nvPr/>
        </p:nvSpPr>
        <p:spPr bwMode="auto">
          <a:xfrm>
            <a:off x="9518877" y="4274975"/>
            <a:ext cx="1561890" cy="1872985"/>
          </a:xfrm>
          <a:custGeom>
            <a:avLst/>
            <a:gdLst>
              <a:gd name="T0" fmla="*/ 180 w 702"/>
              <a:gd name="T1" fmla="*/ 478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40 h 842"/>
              <a:gd name="T44" fmla="*/ 542 w 702"/>
              <a:gd name="T45" fmla="*/ 340 h 842"/>
              <a:gd name="T46" fmla="*/ 542 w 702"/>
              <a:gd name="T47" fmla="*/ 340 h 842"/>
              <a:gd name="T48" fmla="*/ 542 w 702"/>
              <a:gd name="T49" fmla="*/ 295 h 842"/>
              <a:gd name="T50" fmla="*/ 689 w 702"/>
              <a:gd name="T51" fmla="*/ 148 h 842"/>
              <a:gd name="T52" fmla="*/ 689 w 702"/>
              <a:gd name="T53" fmla="*/ 103 h 842"/>
              <a:gd name="T54" fmla="*/ 689 w 702"/>
              <a:gd name="T55" fmla="*/ 103 h 842"/>
              <a:gd name="T56" fmla="*/ 644 w 702"/>
              <a:gd name="T57" fmla="*/ 103 h 842"/>
              <a:gd name="T58" fmla="*/ 524 w 702"/>
              <a:gd name="T59" fmla="*/ 223 h 842"/>
              <a:gd name="T60" fmla="*/ 479 w 702"/>
              <a:gd name="T61" fmla="*/ 223 h 842"/>
              <a:gd name="T62" fmla="*/ 479 w 702"/>
              <a:gd name="T63" fmla="*/ 223 h 842"/>
              <a:gd name="T64" fmla="*/ 479 w 702"/>
              <a:gd name="T65" fmla="*/ 178 h 842"/>
              <a:gd name="T66" fmla="*/ 599 w 702"/>
              <a:gd name="T67" fmla="*/ 58 h 842"/>
              <a:gd name="T68" fmla="*/ 599 w 702"/>
              <a:gd name="T69" fmla="*/ 13 h 842"/>
              <a:gd name="T70" fmla="*/ 599 w 702"/>
              <a:gd name="T71" fmla="*/ 13 h 842"/>
              <a:gd name="T72" fmla="*/ 554 w 702"/>
              <a:gd name="T73" fmla="*/ 13 h 842"/>
              <a:gd name="T74" fmla="*/ 135 w 702"/>
              <a:gd name="T75" fmla="*/ 433 h 842"/>
              <a:gd name="T76" fmla="*/ 135 w 702"/>
              <a:gd name="T77" fmla="*/ 478 h 842"/>
              <a:gd name="T78" fmla="*/ 135 w 702"/>
              <a:gd name="T79" fmla="*/ 478 h 842"/>
              <a:gd name="T80" fmla="*/ 180 w 702"/>
              <a:gd name="T81" fmla="*/ 478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8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7"/>
                  <a:pt x="0" y="767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2"/>
                  <a:pt x="45" y="792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2"/>
                  <a:pt x="215" y="642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7"/>
                  <a:pt x="240" y="687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5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3"/>
                  <a:pt x="694" y="303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8"/>
                  <a:pt x="649" y="278"/>
                  <a:pt x="637" y="290"/>
                </a:cubicBezTo>
                <a:cubicBezTo>
                  <a:pt x="587" y="340"/>
                  <a:pt x="587" y="340"/>
                  <a:pt x="587" y="340"/>
                </a:cubicBezTo>
                <a:cubicBezTo>
                  <a:pt x="575" y="352"/>
                  <a:pt x="555" y="352"/>
                  <a:pt x="542" y="340"/>
                </a:cubicBezTo>
                <a:cubicBezTo>
                  <a:pt x="542" y="340"/>
                  <a:pt x="542" y="340"/>
                  <a:pt x="542" y="340"/>
                </a:cubicBezTo>
                <a:cubicBezTo>
                  <a:pt x="530" y="327"/>
                  <a:pt x="530" y="307"/>
                  <a:pt x="542" y="295"/>
                </a:cubicBezTo>
                <a:cubicBezTo>
                  <a:pt x="689" y="148"/>
                  <a:pt x="689" y="148"/>
                  <a:pt x="689" y="148"/>
                </a:cubicBezTo>
                <a:cubicBezTo>
                  <a:pt x="702" y="135"/>
                  <a:pt x="702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7" y="90"/>
                  <a:pt x="657" y="90"/>
                  <a:pt x="644" y="103"/>
                </a:cubicBezTo>
                <a:cubicBezTo>
                  <a:pt x="524" y="223"/>
                  <a:pt x="524" y="223"/>
                  <a:pt x="524" y="223"/>
                </a:cubicBezTo>
                <a:cubicBezTo>
                  <a:pt x="512" y="235"/>
                  <a:pt x="492" y="235"/>
                  <a:pt x="479" y="223"/>
                </a:cubicBezTo>
                <a:cubicBezTo>
                  <a:pt x="479" y="223"/>
                  <a:pt x="479" y="223"/>
                  <a:pt x="479" y="223"/>
                </a:cubicBezTo>
                <a:cubicBezTo>
                  <a:pt x="467" y="210"/>
                  <a:pt x="467" y="190"/>
                  <a:pt x="479" y="178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2" y="45"/>
                  <a:pt x="612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7" y="0"/>
                  <a:pt x="567" y="0"/>
                  <a:pt x="554" y="13"/>
                </a:cubicBezTo>
                <a:cubicBezTo>
                  <a:pt x="135" y="433"/>
                  <a:pt x="135" y="433"/>
                  <a:pt x="135" y="433"/>
                </a:cubicBezTo>
                <a:cubicBezTo>
                  <a:pt x="122" y="445"/>
                  <a:pt x="122" y="465"/>
                  <a:pt x="135" y="478"/>
                </a:cubicBezTo>
                <a:cubicBezTo>
                  <a:pt x="135" y="478"/>
                  <a:pt x="135" y="478"/>
                  <a:pt x="135" y="478"/>
                </a:cubicBezTo>
                <a:cubicBezTo>
                  <a:pt x="147" y="490"/>
                  <a:pt x="167" y="490"/>
                  <a:pt x="180" y="47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0F806803-10DE-4815-812F-D46FC26CAEB0}"/>
              </a:ext>
            </a:extLst>
          </p:cNvPr>
          <p:cNvSpPr>
            <a:spLocks/>
          </p:cNvSpPr>
          <p:nvPr/>
        </p:nvSpPr>
        <p:spPr bwMode="auto">
          <a:xfrm>
            <a:off x="9352105" y="6038916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D96D801B-C2A9-4FD3-8511-89980D5D457A}"/>
              </a:ext>
            </a:extLst>
          </p:cNvPr>
          <p:cNvSpPr>
            <a:spLocks/>
          </p:cNvSpPr>
          <p:nvPr/>
        </p:nvSpPr>
        <p:spPr bwMode="auto">
          <a:xfrm>
            <a:off x="11048695" y="4752842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4A7EE8C9-CBC8-40DC-834D-4E6B496950F1}"/>
              </a:ext>
            </a:extLst>
          </p:cNvPr>
          <p:cNvSpPr>
            <a:spLocks/>
          </p:cNvSpPr>
          <p:nvPr/>
        </p:nvSpPr>
        <p:spPr bwMode="auto">
          <a:xfrm>
            <a:off x="11071146" y="4249317"/>
            <a:ext cx="237330" cy="234123"/>
          </a:xfrm>
          <a:custGeom>
            <a:avLst/>
            <a:gdLst>
              <a:gd name="T0" fmla="*/ 93 w 106"/>
              <a:gd name="T1" fmla="*/ 13 h 106"/>
              <a:gd name="T2" fmla="*/ 93 w 106"/>
              <a:gd name="T3" fmla="*/ 13 h 106"/>
              <a:gd name="T4" fmla="*/ 93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3 h 106"/>
              <a:gd name="T16" fmla="*/ 93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106" y="25"/>
                  <a:pt x="106" y="45"/>
                  <a:pt x="93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2"/>
                  <a:pt x="0" y="62"/>
                  <a:pt x="12" y="49"/>
                </a:cubicBezTo>
                <a:cubicBezTo>
                  <a:pt x="48" y="13"/>
                  <a:pt x="48" y="13"/>
                  <a:pt x="48" y="13"/>
                </a:cubicBezTo>
                <a:cubicBezTo>
                  <a:pt x="61" y="0"/>
                  <a:pt x="81" y="0"/>
                  <a:pt x="93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7892956-5EE0-4AE7-BF63-A5C8741B65B5}"/>
              </a:ext>
            </a:extLst>
          </p:cNvPr>
          <p:cNvSpPr>
            <a:spLocks/>
          </p:cNvSpPr>
          <p:nvPr/>
        </p:nvSpPr>
        <p:spPr bwMode="auto">
          <a:xfrm>
            <a:off x="8534277" y="5262782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7 h 842"/>
              <a:gd name="T4" fmla="*/ 294 w 701"/>
              <a:gd name="T5" fmla="*/ 407 h 842"/>
              <a:gd name="T6" fmla="*/ 294 w 701"/>
              <a:gd name="T7" fmla="*/ 407 h 842"/>
              <a:gd name="T8" fmla="*/ 294 w 701"/>
              <a:gd name="T9" fmla="*/ 452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5 h 842"/>
              <a:gd name="T28" fmla="*/ 141 w 701"/>
              <a:gd name="T29" fmla="*/ 830 h 842"/>
              <a:gd name="T30" fmla="*/ 141 w 701"/>
              <a:gd name="T31" fmla="*/ 830 h 842"/>
              <a:gd name="T32" fmla="*/ 186 w 701"/>
              <a:gd name="T33" fmla="*/ 830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3 h 842"/>
              <a:gd name="T54" fmla="*/ 689 w 701"/>
              <a:gd name="T55" fmla="*/ 103 h 842"/>
              <a:gd name="T56" fmla="*/ 644 w 701"/>
              <a:gd name="T57" fmla="*/ 103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8 h 842"/>
              <a:gd name="T68" fmla="*/ 599 w 701"/>
              <a:gd name="T69" fmla="*/ 13 h 842"/>
              <a:gd name="T70" fmla="*/ 599 w 701"/>
              <a:gd name="T71" fmla="*/ 13 h 842"/>
              <a:gd name="T72" fmla="*/ 554 w 701"/>
              <a:gd name="T73" fmla="*/ 13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7"/>
                  <a:pt x="249" y="407"/>
                  <a:pt x="249" y="407"/>
                </a:cubicBezTo>
                <a:cubicBezTo>
                  <a:pt x="262" y="394"/>
                  <a:pt x="282" y="394"/>
                  <a:pt x="294" y="407"/>
                </a:cubicBezTo>
                <a:cubicBezTo>
                  <a:pt x="294" y="407"/>
                  <a:pt x="294" y="407"/>
                  <a:pt x="294" y="407"/>
                </a:cubicBezTo>
                <a:cubicBezTo>
                  <a:pt x="307" y="419"/>
                  <a:pt x="307" y="439"/>
                  <a:pt x="294" y="452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7"/>
                  <a:pt x="0" y="767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2"/>
                  <a:pt x="215" y="642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7"/>
                  <a:pt x="227" y="699"/>
                </a:cubicBezTo>
                <a:cubicBezTo>
                  <a:pt x="141" y="785"/>
                  <a:pt x="141" y="785"/>
                  <a:pt x="141" y="785"/>
                </a:cubicBezTo>
                <a:cubicBezTo>
                  <a:pt x="129" y="797"/>
                  <a:pt x="129" y="817"/>
                  <a:pt x="141" y="830"/>
                </a:cubicBezTo>
                <a:cubicBezTo>
                  <a:pt x="141" y="830"/>
                  <a:pt x="141" y="830"/>
                  <a:pt x="141" y="830"/>
                </a:cubicBezTo>
                <a:cubicBezTo>
                  <a:pt x="154" y="842"/>
                  <a:pt x="174" y="842"/>
                  <a:pt x="186" y="830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4" y="322"/>
                  <a:pt x="694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9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2"/>
                  <a:pt x="554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6" y="90"/>
                  <a:pt x="656" y="90"/>
                  <a:pt x="644" y="103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5"/>
                  <a:pt x="491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1" y="45"/>
                  <a:pt x="611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6" y="0"/>
                  <a:pt x="566" y="0"/>
                  <a:pt x="554" y="13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5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90"/>
                  <a:pt x="166" y="490"/>
                  <a:pt x="179" y="477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CFFA2146-5B78-40D4-9DC7-30198F3FEDCB}"/>
              </a:ext>
            </a:extLst>
          </p:cNvPr>
          <p:cNvSpPr>
            <a:spLocks/>
          </p:cNvSpPr>
          <p:nvPr/>
        </p:nvSpPr>
        <p:spPr bwMode="auto">
          <a:xfrm>
            <a:off x="8364297" y="7026723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7A3306B6-6D01-4213-92CF-B9245A2258EB}"/>
              </a:ext>
            </a:extLst>
          </p:cNvPr>
          <p:cNvSpPr>
            <a:spLocks/>
          </p:cNvSpPr>
          <p:nvPr/>
        </p:nvSpPr>
        <p:spPr bwMode="auto">
          <a:xfrm>
            <a:off x="10060888" y="5740650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D1CE947C-BD69-4387-ADE9-C7EBBDA53557}"/>
              </a:ext>
            </a:extLst>
          </p:cNvPr>
          <p:cNvSpPr>
            <a:spLocks/>
          </p:cNvSpPr>
          <p:nvPr/>
        </p:nvSpPr>
        <p:spPr bwMode="auto">
          <a:xfrm>
            <a:off x="10083338" y="5237125"/>
            <a:ext cx="237330" cy="234123"/>
          </a:xfrm>
          <a:custGeom>
            <a:avLst/>
            <a:gdLst>
              <a:gd name="T0" fmla="*/ 94 w 106"/>
              <a:gd name="T1" fmla="*/ 13 h 106"/>
              <a:gd name="T2" fmla="*/ 94 w 106"/>
              <a:gd name="T3" fmla="*/ 13 h 106"/>
              <a:gd name="T4" fmla="*/ 94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9 w 106"/>
              <a:gd name="T15" fmla="*/ 13 h 106"/>
              <a:gd name="T16" fmla="*/ 94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3"/>
                </a:moveTo>
                <a:cubicBezTo>
                  <a:pt x="94" y="13"/>
                  <a:pt x="94" y="13"/>
                  <a:pt x="94" y="13"/>
                </a:cubicBezTo>
                <a:cubicBezTo>
                  <a:pt x="106" y="25"/>
                  <a:pt x="106" y="45"/>
                  <a:pt x="94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5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9" y="13"/>
                  <a:pt x="49" y="13"/>
                  <a:pt x="49" y="13"/>
                </a:cubicBezTo>
                <a:cubicBezTo>
                  <a:pt x="61" y="0"/>
                  <a:pt x="81" y="0"/>
                  <a:pt x="94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B541A64-3956-4F5F-9567-AF5EC57471E9}"/>
              </a:ext>
            </a:extLst>
          </p:cNvPr>
          <p:cNvSpPr>
            <a:spLocks/>
          </p:cNvSpPr>
          <p:nvPr/>
        </p:nvSpPr>
        <p:spPr bwMode="auto">
          <a:xfrm>
            <a:off x="10808158" y="3877286"/>
            <a:ext cx="2270674" cy="1917885"/>
          </a:xfrm>
          <a:custGeom>
            <a:avLst/>
            <a:gdLst>
              <a:gd name="T0" fmla="*/ 63 w 1020"/>
              <a:gd name="T1" fmla="*/ 642 h 861"/>
              <a:gd name="T2" fmla="*/ 176 w 1020"/>
              <a:gd name="T3" fmla="*/ 529 h 861"/>
              <a:gd name="T4" fmla="*/ 221 w 1020"/>
              <a:gd name="T5" fmla="*/ 529 h 861"/>
              <a:gd name="T6" fmla="*/ 221 w 1020"/>
              <a:gd name="T7" fmla="*/ 529 h 861"/>
              <a:gd name="T8" fmla="*/ 221 w 1020"/>
              <a:gd name="T9" fmla="*/ 574 h 861"/>
              <a:gd name="T10" fmla="*/ 12 w 1020"/>
              <a:gd name="T11" fmla="*/ 783 h 861"/>
              <a:gd name="T12" fmla="*/ 12 w 1020"/>
              <a:gd name="T13" fmla="*/ 828 h 861"/>
              <a:gd name="T14" fmla="*/ 12 w 1020"/>
              <a:gd name="T15" fmla="*/ 828 h 861"/>
              <a:gd name="T16" fmla="*/ 57 w 1020"/>
              <a:gd name="T17" fmla="*/ 828 h 861"/>
              <a:gd name="T18" fmla="*/ 181 w 1020"/>
              <a:gd name="T19" fmla="*/ 704 h 861"/>
              <a:gd name="T20" fmla="*/ 226 w 1020"/>
              <a:gd name="T21" fmla="*/ 704 h 861"/>
              <a:gd name="T22" fmla="*/ 226 w 1020"/>
              <a:gd name="T23" fmla="*/ 704 h 861"/>
              <a:gd name="T24" fmla="*/ 226 w 1020"/>
              <a:gd name="T25" fmla="*/ 749 h 861"/>
              <a:gd name="T26" fmla="*/ 177 w 1020"/>
              <a:gd name="T27" fmla="*/ 798 h 861"/>
              <a:gd name="T28" fmla="*/ 177 w 1020"/>
              <a:gd name="T29" fmla="*/ 843 h 861"/>
              <a:gd name="T30" fmla="*/ 177 w 1020"/>
              <a:gd name="T31" fmla="*/ 843 h 861"/>
              <a:gd name="T32" fmla="*/ 222 w 1020"/>
              <a:gd name="T33" fmla="*/ 843 h 861"/>
              <a:gd name="T34" fmla="*/ 383 w 1020"/>
              <a:gd name="T35" fmla="*/ 682 h 861"/>
              <a:gd name="T36" fmla="*/ 428 w 1020"/>
              <a:gd name="T37" fmla="*/ 682 h 861"/>
              <a:gd name="T38" fmla="*/ 428 w 1020"/>
              <a:gd name="T39" fmla="*/ 682 h 861"/>
              <a:gd name="T40" fmla="*/ 428 w 1020"/>
              <a:gd name="T41" fmla="*/ 727 h 861"/>
              <a:gd name="T42" fmla="*/ 351 w 1020"/>
              <a:gd name="T43" fmla="*/ 803 h 861"/>
              <a:gd name="T44" fmla="*/ 351 w 1020"/>
              <a:gd name="T45" fmla="*/ 848 h 861"/>
              <a:gd name="T46" fmla="*/ 351 w 1020"/>
              <a:gd name="T47" fmla="*/ 848 h 861"/>
              <a:gd name="T48" fmla="*/ 396 w 1020"/>
              <a:gd name="T49" fmla="*/ 848 h 861"/>
              <a:gd name="T50" fmla="*/ 944 w 1020"/>
              <a:gd name="T51" fmla="*/ 301 h 861"/>
              <a:gd name="T52" fmla="*/ 944 w 1020"/>
              <a:gd name="T53" fmla="*/ 256 h 861"/>
              <a:gd name="T54" fmla="*/ 944 w 1020"/>
              <a:gd name="T55" fmla="*/ 256 h 861"/>
              <a:gd name="T56" fmla="*/ 899 w 1020"/>
              <a:gd name="T57" fmla="*/ 256 h 861"/>
              <a:gd name="T58" fmla="*/ 706 w 1020"/>
              <a:gd name="T59" fmla="*/ 449 h 861"/>
              <a:gd name="T60" fmla="*/ 661 w 1020"/>
              <a:gd name="T61" fmla="*/ 449 h 861"/>
              <a:gd name="T62" fmla="*/ 661 w 1020"/>
              <a:gd name="T63" fmla="*/ 449 h 861"/>
              <a:gd name="T64" fmla="*/ 661 w 1020"/>
              <a:gd name="T65" fmla="*/ 404 h 861"/>
              <a:gd name="T66" fmla="*/ 1007 w 1020"/>
              <a:gd name="T67" fmla="*/ 58 h 861"/>
              <a:gd name="T68" fmla="*/ 1007 w 1020"/>
              <a:gd name="T69" fmla="*/ 13 h 861"/>
              <a:gd name="T70" fmla="*/ 1007 w 1020"/>
              <a:gd name="T71" fmla="*/ 13 h 861"/>
              <a:gd name="T72" fmla="*/ 962 w 1020"/>
              <a:gd name="T73" fmla="*/ 13 h 861"/>
              <a:gd name="T74" fmla="*/ 499 w 1020"/>
              <a:gd name="T75" fmla="*/ 475 h 861"/>
              <a:gd name="T76" fmla="*/ 454 w 1020"/>
              <a:gd name="T77" fmla="*/ 475 h 861"/>
              <a:gd name="T78" fmla="*/ 454 w 1020"/>
              <a:gd name="T79" fmla="*/ 475 h 861"/>
              <a:gd name="T80" fmla="*/ 454 w 1020"/>
              <a:gd name="T81" fmla="*/ 430 h 861"/>
              <a:gd name="T82" fmla="*/ 477 w 1020"/>
              <a:gd name="T83" fmla="*/ 408 h 861"/>
              <a:gd name="T84" fmla="*/ 477 w 1020"/>
              <a:gd name="T85" fmla="*/ 363 h 861"/>
              <a:gd name="T86" fmla="*/ 477 w 1020"/>
              <a:gd name="T87" fmla="*/ 363 h 861"/>
              <a:gd name="T88" fmla="*/ 432 w 1020"/>
              <a:gd name="T89" fmla="*/ 363 h 861"/>
              <a:gd name="T90" fmla="*/ 363 w 1020"/>
              <a:gd name="T91" fmla="*/ 432 h 861"/>
              <a:gd name="T92" fmla="*/ 318 w 1020"/>
              <a:gd name="T93" fmla="*/ 432 h 861"/>
              <a:gd name="T94" fmla="*/ 318 w 1020"/>
              <a:gd name="T95" fmla="*/ 432 h 861"/>
              <a:gd name="T96" fmla="*/ 318 w 1020"/>
              <a:gd name="T97" fmla="*/ 387 h 861"/>
              <a:gd name="T98" fmla="*/ 588 w 1020"/>
              <a:gd name="T99" fmla="*/ 118 h 861"/>
              <a:gd name="T100" fmla="*/ 588 w 1020"/>
              <a:gd name="T101" fmla="*/ 73 h 861"/>
              <a:gd name="T102" fmla="*/ 588 w 1020"/>
              <a:gd name="T103" fmla="*/ 73 h 861"/>
              <a:gd name="T104" fmla="*/ 543 w 1020"/>
              <a:gd name="T105" fmla="*/ 73 h 861"/>
              <a:gd name="T106" fmla="*/ 18 w 1020"/>
              <a:gd name="T107" fmla="*/ 597 h 861"/>
              <a:gd name="T108" fmla="*/ 18 w 1020"/>
              <a:gd name="T109" fmla="*/ 642 h 861"/>
              <a:gd name="T110" fmla="*/ 18 w 1020"/>
              <a:gd name="T111" fmla="*/ 642 h 861"/>
              <a:gd name="T112" fmla="*/ 63 w 1020"/>
              <a:gd name="T113" fmla="*/ 642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1">
                <a:moveTo>
                  <a:pt x="63" y="642"/>
                </a:moveTo>
                <a:cubicBezTo>
                  <a:pt x="176" y="529"/>
                  <a:pt x="176" y="529"/>
                  <a:pt x="176" y="529"/>
                </a:cubicBezTo>
                <a:cubicBezTo>
                  <a:pt x="189" y="516"/>
                  <a:pt x="209" y="516"/>
                  <a:pt x="221" y="529"/>
                </a:cubicBezTo>
                <a:cubicBezTo>
                  <a:pt x="221" y="529"/>
                  <a:pt x="221" y="529"/>
                  <a:pt x="221" y="529"/>
                </a:cubicBezTo>
                <a:cubicBezTo>
                  <a:pt x="234" y="541"/>
                  <a:pt x="234" y="561"/>
                  <a:pt x="221" y="574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0" y="795"/>
                  <a:pt x="0" y="815"/>
                  <a:pt x="12" y="828"/>
                </a:cubicBezTo>
                <a:cubicBezTo>
                  <a:pt x="12" y="828"/>
                  <a:pt x="12" y="828"/>
                  <a:pt x="12" y="828"/>
                </a:cubicBezTo>
                <a:cubicBezTo>
                  <a:pt x="25" y="840"/>
                  <a:pt x="45" y="840"/>
                  <a:pt x="57" y="828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2"/>
                  <a:pt x="213" y="692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7"/>
                  <a:pt x="238" y="737"/>
                  <a:pt x="226" y="749"/>
                </a:cubicBezTo>
                <a:cubicBezTo>
                  <a:pt x="177" y="798"/>
                  <a:pt x="177" y="798"/>
                  <a:pt x="177" y="798"/>
                </a:cubicBezTo>
                <a:cubicBezTo>
                  <a:pt x="165" y="810"/>
                  <a:pt x="165" y="830"/>
                  <a:pt x="177" y="843"/>
                </a:cubicBezTo>
                <a:cubicBezTo>
                  <a:pt x="177" y="843"/>
                  <a:pt x="177" y="843"/>
                  <a:pt x="177" y="843"/>
                </a:cubicBezTo>
                <a:cubicBezTo>
                  <a:pt x="189" y="855"/>
                  <a:pt x="210" y="855"/>
                  <a:pt x="222" y="843"/>
                </a:cubicBezTo>
                <a:cubicBezTo>
                  <a:pt x="383" y="682"/>
                  <a:pt x="383" y="682"/>
                  <a:pt x="383" y="682"/>
                </a:cubicBezTo>
                <a:cubicBezTo>
                  <a:pt x="396" y="669"/>
                  <a:pt x="416" y="669"/>
                  <a:pt x="428" y="682"/>
                </a:cubicBezTo>
                <a:cubicBezTo>
                  <a:pt x="428" y="682"/>
                  <a:pt x="428" y="682"/>
                  <a:pt x="428" y="682"/>
                </a:cubicBezTo>
                <a:cubicBezTo>
                  <a:pt x="441" y="694"/>
                  <a:pt x="441" y="714"/>
                  <a:pt x="428" y="727"/>
                </a:cubicBezTo>
                <a:cubicBezTo>
                  <a:pt x="351" y="803"/>
                  <a:pt x="351" y="803"/>
                  <a:pt x="351" y="803"/>
                </a:cubicBezTo>
                <a:cubicBezTo>
                  <a:pt x="339" y="816"/>
                  <a:pt x="339" y="836"/>
                  <a:pt x="351" y="848"/>
                </a:cubicBezTo>
                <a:cubicBezTo>
                  <a:pt x="351" y="848"/>
                  <a:pt x="351" y="848"/>
                  <a:pt x="351" y="848"/>
                </a:cubicBezTo>
                <a:cubicBezTo>
                  <a:pt x="364" y="861"/>
                  <a:pt x="384" y="861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9"/>
                  <a:pt x="956" y="269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4"/>
                  <a:pt x="911" y="244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2"/>
                  <a:pt x="673" y="462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7"/>
                  <a:pt x="648" y="417"/>
                  <a:pt x="661" y="404"/>
                </a:cubicBezTo>
                <a:cubicBezTo>
                  <a:pt x="1007" y="58"/>
                  <a:pt x="1007" y="58"/>
                  <a:pt x="1007" y="58"/>
                </a:cubicBezTo>
                <a:cubicBezTo>
                  <a:pt x="1020" y="45"/>
                  <a:pt x="1020" y="25"/>
                  <a:pt x="1007" y="13"/>
                </a:cubicBezTo>
                <a:cubicBezTo>
                  <a:pt x="1007" y="13"/>
                  <a:pt x="1007" y="13"/>
                  <a:pt x="1007" y="13"/>
                </a:cubicBezTo>
                <a:cubicBezTo>
                  <a:pt x="995" y="0"/>
                  <a:pt x="975" y="0"/>
                  <a:pt x="962" y="13"/>
                </a:cubicBezTo>
                <a:cubicBezTo>
                  <a:pt x="499" y="475"/>
                  <a:pt x="499" y="475"/>
                  <a:pt x="499" y="475"/>
                </a:cubicBezTo>
                <a:cubicBezTo>
                  <a:pt x="487" y="488"/>
                  <a:pt x="467" y="488"/>
                  <a:pt x="454" y="475"/>
                </a:cubicBezTo>
                <a:cubicBezTo>
                  <a:pt x="454" y="475"/>
                  <a:pt x="454" y="475"/>
                  <a:pt x="454" y="475"/>
                </a:cubicBezTo>
                <a:cubicBezTo>
                  <a:pt x="442" y="463"/>
                  <a:pt x="442" y="443"/>
                  <a:pt x="454" y="430"/>
                </a:cubicBezTo>
                <a:cubicBezTo>
                  <a:pt x="477" y="408"/>
                  <a:pt x="477" y="408"/>
                  <a:pt x="477" y="408"/>
                </a:cubicBezTo>
                <a:cubicBezTo>
                  <a:pt x="489" y="396"/>
                  <a:pt x="489" y="375"/>
                  <a:pt x="477" y="363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65" y="351"/>
                  <a:pt x="444" y="351"/>
                  <a:pt x="432" y="363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5"/>
                  <a:pt x="330" y="445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20"/>
                  <a:pt x="305" y="400"/>
                  <a:pt x="318" y="387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0" y="105"/>
                  <a:pt x="600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5" y="60"/>
                  <a:pt x="555" y="60"/>
                  <a:pt x="543" y="73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10"/>
                  <a:pt x="5" y="630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5"/>
                  <a:pt x="50" y="655"/>
                  <a:pt x="63" y="64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C5BFEC3E-A8B5-49D7-8444-62F0AB5C33A0}"/>
              </a:ext>
            </a:extLst>
          </p:cNvPr>
          <p:cNvSpPr>
            <a:spLocks/>
          </p:cNvSpPr>
          <p:nvPr/>
        </p:nvSpPr>
        <p:spPr bwMode="auto">
          <a:xfrm>
            <a:off x="10981345" y="5779136"/>
            <a:ext cx="198844" cy="202051"/>
          </a:xfrm>
          <a:custGeom>
            <a:avLst/>
            <a:gdLst>
              <a:gd name="T0" fmla="*/ 78 w 90"/>
              <a:gd name="T1" fmla="*/ 13 h 91"/>
              <a:gd name="T2" fmla="*/ 78 w 90"/>
              <a:gd name="T3" fmla="*/ 13 h 91"/>
              <a:gd name="T4" fmla="*/ 78 w 90"/>
              <a:gd name="T5" fmla="*/ 58 h 91"/>
              <a:gd name="T6" fmla="*/ 57 w 90"/>
              <a:gd name="T7" fmla="*/ 79 h 91"/>
              <a:gd name="T8" fmla="*/ 12 w 90"/>
              <a:gd name="T9" fmla="*/ 79 h 91"/>
              <a:gd name="T10" fmla="*/ 12 w 90"/>
              <a:gd name="T11" fmla="*/ 79 h 91"/>
              <a:gd name="T12" fmla="*/ 12 w 90"/>
              <a:gd name="T13" fmla="*/ 34 h 91"/>
              <a:gd name="T14" fmla="*/ 33 w 90"/>
              <a:gd name="T15" fmla="*/ 13 h 91"/>
              <a:gd name="T16" fmla="*/ 78 w 90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0" y="25"/>
                  <a:pt x="90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4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5" y="0"/>
                  <a:pt x="66" y="0"/>
                  <a:pt x="78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2544A100-DA50-4F82-B0CB-AF723F1A911C}"/>
              </a:ext>
            </a:extLst>
          </p:cNvPr>
          <p:cNvSpPr>
            <a:spLocks/>
          </p:cNvSpPr>
          <p:nvPr/>
        </p:nvSpPr>
        <p:spPr bwMode="auto">
          <a:xfrm>
            <a:off x="10641385" y="5763100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CCC1ACB9-4120-4B7B-A742-D82D1CC216FF}"/>
              </a:ext>
            </a:extLst>
          </p:cNvPr>
          <p:cNvSpPr>
            <a:spLocks/>
          </p:cNvSpPr>
          <p:nvPr/>
        </p:nvSpPr>
        <p:spPr bwMode="auto">
          <a:xfrm>
            <a:off x="12918473" y="4284596"/>
            <a:ext cx="153944" cy="153944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D538CD87-A71F-4CAA-89AE-D12A53E42DB0}"/>
              </a:ext>
            </a:extLst>
          </p:cNvPr>
          <p:cNvSpPr>
            <a:spLocks/>
          </p:cNvSpPr>
          <p:nvPr/>
        </p:nvSpPr>
        <p:spPr bwMode="auto">
          <a:xfrm>
            <a:off x="10250111" y="5641228"/>
            <a:ext cx="2267466" cy="1914678"/>
          </a:xfrm>
          <a:custGeom>
            <a:avLst/>
            <a:gdLst>
              <a:gd name="T0" fmla="*/ 63 w 1020"/>
              <a:gd name="T1" fmla="*/ 642 h 860"/>
              <a:gd name="T2" fmla="*/ 176 w 1020"/>
              <a:gd name="T3" fmla="*/ 528 h 860"/>
              <a:gd name="T4" fmla="*/ 221 w 1020"/>
              <a:gd name="T5" fmla="*/ 528 h 860"/>
              <a:gd name="T6" fmla="*/ 221 w 1020"/>
              <a:gd name="T7" fmla="*/ 528 h 860"/>
              <a:gd name="T8" fmla="*/ 221 w 1020"/>
              <a:gd name="T9" fmla="*/ 573 h 860"/>
              <a:gd name="T10" fmla="*/ 12 w 1020"/>
              <a:gd name="T11" fmla="*/ 782 h 860"/>
              <a:gd name="T12" fmla="*/ 12 w 1020"/>
              <a:gd name="T13" fmla="*/ 827 h 860"/>
              <a:gd name="T14" fmla="*/ 12 w 1020"/>
              <a:gd name="T15" fmla="*/ 827 h 860"/>
              <a:gd name="T16" fmla="*/ 57 w 1020"/>
              <a:gd name="T17" fmla="*/ 827 h 860"/>
              <a:gd name="T18" fmla="*/ 181 w 1020"/>
              <a:gd name="T19" fmla="*/ 704 h 860"/>
              <a:gd name="T20" fmla="*/ 226 w 1020"/>
              <a:gd name="T21" fmla="*/ 704 h 860"/>
              <a:gd name="T22" fmla="*/ 226 w 1020"/>
              <a:gd name="T23" fmla="*/ 704 h 860"/>
              <a:gd name="T24" fmla="*/ 226 w 1020"/>
              <a:gd name="T25" fmla="*/ 749 h 860"/>
              <a:gd name="T26" fmla="*/ 177 w 1020"/>
              <a:gd name="T27" fmla="*/ 797 h 860"/>
              <a:gd name="T28" fmla="*/ 177 w 1020"/>
              <a:gd name="T29" fmla="*/ 842 h 860"/>
              <a:gd name="T30" fmla="*/ 177 w 1020"/>
              <a:gd name="T31" fmla="*/ 842 h 860"/>
              <a:gd name="T32" fmla="*/ 222 w 1020"/>
              <a:gd name="T33" fmla="*/ 842 h 860"/>
              <a:gd name="T34" fmla="*/ 383 w 1020"/>
              <a:gd name="T35" fmla="*/ 681 h 860"/>
              <a:gd name="T36" fmla="*/ 428 w 1020"/>
              <a:gd name="T37" fmla="*/ 681 h 860"/>
              <a:gd name="T38" fmla="*/ 428 w 1020"/>
              <a:gd name="T39" fmla="*/ 681 h 860"/>
              <a:gd name="T40" fmla="*/ 428 w 1020"/>
              <a:gd name="T41" fmla="*/ 726 h 860"/>
              <a:gd name="T42" fmla="*/ 352 w 1020"/>
              <a:gd name="T43" fmla="*/ 803 h 860"/>
              <a:gd name="T44" fmla="*/ 352 w 1020"/>
              <a:gd name="T45" fmla="*/ 848 h 860"/>
              <a:gd name="T46" fmla="*/ 352 w 1020"/>
              <a:gd name="T47" fmla="*/ 848 h 860"/>
              <a:gd name="T48" fmla="*/ 396 w 1020"/>
              <a:gd name="T49" fmla="*/ 848 h 860"/>
              <a:gd name="T50" fmla="*/ 944 w 1020"/>
              <a:gd name="T51" fmla="*/ 301 h 860"/>
              <a:gd name="T52" fmla="*/ 944 w 1020"/>
              <a:gd name="T53" fmla="*/ 256 h 860"/>
              <a:gd name="T54" fmla="*/ 944 w 1020"/>
              <a:gd name="T55" fmla="*/ 256 h 860"/>
              <a:gd name="T56" fmla="*/ 899 w 1020"/>
              <a:gd name="T57" fmla="*/ 256 h 860"/>
              <a:gd name="T58" fmla="*/ 706 w 1020"/>
              <a:gd name="T59" fmla="*/ 449 h 860"/>
              <a:gd name="T60" fmla="*/ 661 w 1020"/>
              <a:gd name="T61" fmla="*/ 449 h 860"/>
              <a:gd name="T62" fmla="*/ 661 w 1020"/>
              <a:gd name="T63" fmla="*/ 449 h 860"/>
              <a:gd name="T64" fmla="*/ 661 w 1020"/>
              <a:gd name="T65" fmla="*/ 404 h 860"/>
              <a:gd name="T66" fmla="*/ 1007 w 1020"/>
              <a:gd name="T67" fmla="*/ 57 h 860"/>
              <a:gd name="T68" fmla="*/ 1007 w 1020"/>
              <a:gd name="T69" fmla="*/ 12 h 860"/>
              <a:gd name="T70" fmla="*/ 1007 w 1020"/>
              <a:gd name="T71" fmla="*/ 12 h 860"/>
              <a:gd name="T72" fmla="*/ 963 w 1020"/>
              <a:gd name="T73" fmla="*/ 12 h 860"/>
              <a:gd name="T74" fmla="*/ 500 w 1020"/>
              <a:gd name="T75" fmla="*/ 475 h 860"/>
              <a:gd name="T76" fmla="*/ 455 w 1020"/>
              <a:gd name="T77" fmla="*/ 475 h 860"/>
              <a:gd name="T78" fmla="*/ 455 w 1020"/>
              <a:gd name="T79" fmla="*/ 475 h 860"/>
              <a:gd name="T80" fmla="*/ 455 w 1020"/>
              <a:gd name="T81" fmla="*/ 430 h 860"/>
              <a:gd name="T82" fmla="*/ 477 w 1020"/>
              <a:gd name="T83" fmla="*/ 407 h 860"/>
              <a:gd name="T84" fmla="*/ 477 w 1020"/>
              <a:gd name="T85" fmla="*/ 362 h 860"/>
              <a:gd name="T86" fmla="*/ 477 w 1020"/>
              <a:gd name="T87" fmla="*/ 362 h 860"/>
              <a:gd name="T88" fmla="*/ 432 w 1020"/>
              <a:gd name="T89" fmla="*/ 362 h 860"/>
              <a:gd name="T90" fmla="*/ 363 w 1020"/>
              <a:gd name="T91" fmla="*/ 432 h 860"/>
              <a:gd name="T92" fmla="*/ 318 w 1020"/>
              <a:gd name="T93" fmla="*/ 432 h 860"/>
              <a:gd name="T94" fmla="*/ 318 w 1020"/>
              <a:gd name="T95" fmla="*/ 432 h 860"/>
              <a:gd name="T96" fmla="*/ 318 w 1020"/>
              <a:gd name="T97" fmla="*/ 387 h 860"/>
              <a:gd name="T98" fmla="*/ 588 w 1020"/>
              <a:gd name="T99" fmla="*/ 117 h 860"/>
              <a:gd name="T100" fmla="*/ 588 w 1020"/>
              <a:gd name="T101" fmla="*/ 72 h 860"/>
              <a:gd name="T102" fmla="*/ 588 w 1020"/>
              <a:gd name="T103" fmla="*/ 72 h 860"/>
              <a:gd name="T104" fmla="*/ 543 w 1020"/>
              <a:gd name="T105" fmla="*/ 72 h 860"/>
              <a:gd name="T106" fmla="*/ 18 w 1020"/>
              <a:gd name="T107" fmla="*/ 597 h 860"/>
              <a:gd name="T108" fmla="*/ 18 w 1020"/>
              <a:gd name="T109" fmla="*/ 642 h 860"/>
              <a:gd name="T110" fmla="*/ 18 w 1020"/>
              <a:gd name="T111" fmla="*/ 642 h 860"/>
              <a:gd name="T112" fmla="*/ 63 w 1020"/>
              <a:gd name="T113" fmla="*/ 64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0">
                <a:moveTo>
                  <a:pt x="63" y="642"/>
                </a:moveTo>
                <a:cubicBezTo>
                  <a:pt x="176" y="528"/>
                  <a:pt x="176" y="528"/>
                  <a:pt x="176" y="528"/>
                </a:cubicBezTo>
                <a:cubicBezTo>
                  <a:pt x="189" y="516"/>
                  <a:pt x="209" y="516"/>
                  <a:pt x="221" y="528"/>
                </a:cubicBezTo>
                <a:cubicBezTo>
                  <a:pt x="221" y="528"/>
                  <a:pt x="221" y="528"/>
                  <a:pt x="221" y="528"/>
                </a:cubicBezTo>
                <a:cubicBezTo>
                  <a:pt x="234" y="541"/>
                  <a:pt x="234" y="561"/>
                  <a:pt x="221" y="573"/>
                </a:cubicBezTo>
                <a:cubicBezTo>
                  <a:pt x="12" y="782"/>
                  <a:pt x="12" y="782"/>
                  <a:pt x="12" y="782"/>
                </a:cubicBezTo>
                <a:cubicBezTo>
                  <a:pt x="0" y="795"/>
                  <a:pt x="0" y="815"/>
                  <a:pt x="12" y="827"/>
                </a:cubicBezTo>
                <a:cubicBezTo>
                  <a:pt x="12" y="827"/>
                  <a:pt x="12" y="827"/>
                  <a:pt x="12" y="827"/>
                </a:cubicBezTo>
                <a:cubicBezTo>
                  <a:pt x="25" y="840"/>
                  <a:pt x="45" y="840"/>
                  <a:pt x="57" y="827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1"/>
                  <a:pt x="214" y="691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6"/>
                  <a:pt x="238" y="736"/>
                  <a:pt x="226" y="749"/>
                </a:cubicBezTo>
                <a:cubicBezTo>
                  <a:pt x="177" y="797"/>
                  <a:pt x="177" y="797"/>
                  <a:pt x="177" y="797"/>
                </a:cubicBezTo>
                <a:cubicBezTo>
                  <a:pt x="165" y="810"/>
                  <a:pt x="165" y="830"/>
                  <a:pt x="177" y="842"/>
                </a:cubicBezTo>
                <a:cubicBezTo>
                  <a:pt x="177" y="842"/>
                  <a:pt x="177" y="842"/>
                  <a:pt x="177" y="842"/>
                </a:cubicBezTo>
                <a:cubicBezTo>
                  <a:pt x="190" y="855"/>
                  <a:pt x="210" y="855"/>
                  <a:pt x="222" y="842"/>
                </a:cubicBezTo>
                <a:cubicBezTo>
                  <a:pt x="383" y="681"/>
                  <a:pt x="383" y="681"/>
                  <a:pt x="383" y="681"/>
                </a:cubicBezTo>
                <a:cubicBezTo>
                  <a:pt x="396" y="669"/>
                  <a:pt x="416" y="669"/>
                  <a:pt x="428" y="681"/>
                </a:cubicBezTo>
                <a:cubicBezTo>
                  <a:pt x="428" y="681"/>
                  <a:pt x="428" y="681"/>
                  <a:pt x="428" y="681"/>
                </a:cubicBezTo>
                <a:cubicBezTo>
                  <a:pt x="441" y="693"/>
                  <a:pt x="441" y="714"/>
                  <a:pt x="428" y="726"/>
                </a:cubicBezTo>
                <a:cubicBezTo>
                  <a:pt x="352" y="803"/>
                  <a:pt x="352" y="803"/>
                  <a:pt x="352" y="803"/>
                </a:cubicBezTo>
                <a:cubicBezTo>
                  <a:pt x="339" y="815"/>
                  <a:pt x="339" y="835"/>
                  <a:pt x="352" y="848"/>
                </a:cubicBezTo>
                <a:cubicBezTo>
                  <a:pt x="352" y="848"/>
                  <a:pt x="352" y="848"/>
                  <a:pt x="352" y="848"/>
                </a:cubicBezTo>
                <a:cubicBezTo>
                  <a:pt x="364" y="860"/>
                  <a:pt x="384" y="860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8"/>
                  <a:pt x="956" y="268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3"/>
                  <a:pt x="911" y="243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1"/>
                  <a:pt x="673" y="461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6"/>
                  <a:pt x="648" y="416"/>
                  <a:pt x="661" y="404"/>
                </a:cubicBezTo>
                <a:cubicBezTo>
                  <a:pt x="1007" y="57"/>
                  <a:pt x="1007" y="57"/>
                  <a:pt x="1007" y="57"/>
                </a:cubicBezTo>
                <a:cubicBezTo>
                  <a:pt x="1020" y="45"/>
                  <a:pt x="1020" y="24"/>
                  <a:pt x="1007" y="12"/>
                </a:cubicBezTo>
                <a:cubicBezTo>
                  <a:pt x="1007" y="12"/>
                  <a:pt x="1007" y="12"/>
                  <a:pt x="1007" y="12"/>
                </a:cubicBezTo>
                <a:cubicBezTo>
                  <a:pt x="995" y="0"/>
                  <a:pt x="975" y="0"/>
                  <a:pt x="963" y="12"/>
                </a:cubicBezTo>
                <a:cubicBezTo>
                  <a:pt x="500" y="475"/>
                  <a:pt x="500" y="475"/>
                  <a:pt x="500" y="475"/>
                </a:cubicBezTo>
                <a:cubicBezTo>
                  <a:pt x="487" y="487"/>
                  <a:pt x="467" y="487"/>
                  <a:pt x="455" y="475"/>
                </a:cubicBezTo>
                <a:cubicBezTo>
                  <a:pt x="455" y="475"/>
                  <a:pt x="455" y="475"/>
                  <a:pt x="455" y="475"/>
                </a:cubicBezTo>
                <a:cubicBezTo>
                  <a:pt x="442" y="462"/>
                  <a:pt x="442" y="442"/>
                  <a:pt x="455" y="430"/>
                </a:cubicBezTo>
                <a:cubicBezTo>
                  <a:pt x="477" y="407"/>
                  <a:pt x="477" y="407"/>
                  <a:pt x="477" y="407"/>
                </a:cubicBezTo>
                <a:cubicBezTo>
                  <a:pt x="490" y="395"/>
                  <a:pt x="490" y="375"/>
                  <a:pt x="477" y="362"/>
                </a:cubicBezTo>
                <a:cubicBezTo>
                  <a:pt x="477" y="362"/>
                  <a:pt x="477" y="362"/>
                  <a:pt x="477" y="362"/>
                </a:cubicBezTo>
                <a:cubicBezTo>
                  <a:pt x="465" y="350"/>
                  <a:pt x="445" y="350"/>
                  <a:pt x="432" y="362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4"/>
                  <a:pt x="330" y="444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19"/>
                  <a:pt x="305" y="399"/>
                  <a:pt x="318" y="38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600" y="105"/>
                  <a:pt x="600" y="84"/>
                  <a:pt x="588" y="72"/>
                </a:cubicBezTo>
                <a:cubicBezTo>
                  <a:pt x="588" y="72"/>
                  <a:pt x="588" y="72"/>
                  <a:pt x="588" y="72"/>
                </a:cubicBezTo>
                <a:cubicBezTo>
                  <a:pt x="575" y="60"/>
                  <a:pt x="555" y="60"/>
                  <a:pt x="543" y="72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09"/>
                  <a:pt x="5" y="629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4"/>
                  <a:pt x="50" y="654"/>
                  <a:pt x="63" y="64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8CA30E98-CA14-4BF3-89CB-E130550C6F18}"/>
              </a:ext>
            </a:extLst>
          </p:cNvPr>
          <p:cNvSpPr>
            <a:spLocks/>
          </p:cNvSpPr>
          <p:nvPr/>
        </p:nvSpPr>
        <p:spPr bwMode="auto">
          <a:xfrm>
            <a:off x="10420091" y="7543077"/>
            <a:ext cx="202051" cy="202051"/>
          </a:xfrm>
          <a:custGeom>
            <a:avLst/>
            <a:gdLst>
              <a:gd name="T0" fmla="*/ 78 w 91"/>
              <a:gd name="T1" fmla="*/ 12 h 91"/>
              <a:gd name="T2" fmla="*/ 78 w 91"/>
              <a:gd name="T3" fmla="*/ 12 h 91"/>
              <a:gd name="T4" fmla="*/ 78 w 91"/>
              <a:gd name="T5" fmla="*/ 57 h 91"/>
              <a:gd name="T6" fmla="*/ 57 w 91"/>
              <a:gd name="T7" fmla="*/ 78 h 91"/>
              <a:gd name="T8" fmla="*/ 12 w 91"/>
              <a:gd name="T9" fmla="*/ 78 h 91"/>
              <a:gd name="T10" fmla="*/ 12 w 91"/>
              <a:gd name="T11" fmla="*/ 78 h 91"/>
              <a:gd name="T12" fmla="*/ 12 w 91"/>
              <a:gd name="T13" fmla="*/ 33 h 91"/>
              <a:gd name="T14" fmla="*/ 33 w 91"/>
              <a:gd name="T15" fmla="*/ 12 h 91"/>
              <a:gd name="T16" fmla="*/ 78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2"/>
                </a:moveTo>
                <a:cubicBezTo>
                  <a:pt x="78" y="12"/>
                  <a:pt x="78" y="12"/>
                  <a:pt x="78" y="12"/>
                </a:cubicBezTo>
                <a:cubicBezTo>
                  <a:pt x="91" y="25"/>
                  <a:pt x="91" y="45"/>
                  <a:pt x="78" y="57"/>
                </a:cubicBezTo>
                <a:cubicBezTo>
                  <a:pt x="57" y="78"/>
                  <a:pt x="57" y="78"/>
                  <a:pt x="57" y="78"/>
                </a:cubicBezTo>
                <a:cubicBezTo>
                  <a:pt x="45" y="91"/>
                  <a:pt x="25" y="91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0" y="66"/>
                  <a:pt x="0" y="46"/>
                  <a:pt x="12" y="33"/>
                </a:cubicBezTo>
                <a:cubicBezTo>
                  <a:pt x="33" y="12"/>
                  <a:pt x="33" y="12"/>
                  <a:pt x="33" y="12"/>
                </a:cubicBezTo>
                <a:cubicBezTo>
                  <a:pt x="46" y="0"/>
                  <a:pt x="66" y="0"/>
                  <a:pt x="78" y="1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AFC39CF4-DC62-4815-A08E-C49C51ABB6F6}"/>
              </a:ext>
            </a:extLst>
          </p:cNvPr>
          <p:cNvSpPr>
            <a:spLocks/>
          </p:cNvSpPr>
          <p:nvPr/>
        </p:nvSpPr>
        <p:spPr bwMode="auto">
          <a:xfrm>
            <a:off x="10083338" y="7523834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2A812A32-CDA3-4D89-83CF-FEDFD7D39628}"/>
              </a:ext>
            </a:extLst>
          </p:cNvPr>
          <p:cNvSpPr>
            <a:spLocks/>
          </p:cNvSpPr>
          <p:nvPr/>
        </p:nvSpPr>
        <p:spPr bwMode="auto">
          <a:xfrm>
            <a:off x="12357219" y="6045330"/>
            <a:ext cx="153944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068D7F5A-BCB2-4308-AB87-18A1907315E8}"/>
              </a:ext>
            </a:extLst>
          </p:cNvPr>
          <p:cNvSpPr>
            <a:spLocks/>
          </p:cNvSpPr>
          <p:nvPr/>
        </p:nvSpPr>
        <p:spPr bwMode="auto">
          <a:xfrm>
            <a:off x="1159340" y="2785530"/>
            <a:ext cx="2270674" cy="1914678"/>
          </a:xfrm>
          <a:custGeom>
            <a:avLst/>
            <a:gdLst>
              <a:gd name="T0" fmla="*/ 63 w 1021"/>
              <a:gd name="T1" fmla="*/ 643 h 861"/>
              <a:gd name="T2" fmla="*/ 177 w 1021"/>
              <a:gd name="T3" fmla="*/ 529 h 861"/>
              <a:gd name="T4" fmla="*/ 222 w 1021"/>
              <a:gd name="T5" fmla="*/ 529 h 861"/>
              <a:gd name="T6" fmla="*/ 222 w 1021"/>
              <a:gd name="T7" fmla="*/ 529 h 861"/>
              <a:gd name="T8" fmla="*/ 222 w 1021"/>
              <a:gd name="T9" fmla="*/ 574 h 861"/>
              <a:gd name="T10" fmla="*/ 13 w 1021"/>
              <a:gd name="T11" fmla="*/ 783 h 861"/>
              <a:gd name="T12" fmla="*/ 13 w 1021"/>
              <a:gd name="T13" fmla="*/ 828 h 861"/>
              <a:gd name="T14" fmla="*/ 13 w 1021"/>
              <a:gd name="T15" fmla="*/ 828 h 861"/>
              <a:gd name="T16" fmla="*/ 58 w 1021"/>
              <a:gd name="T17" fmla="*/ 828 h 861"/>
              <a:gd name="T18" fmla="*/ 182 w 1021"/>
              <a:gd name="T19" fmla="*/ 704 h 861"/>
              <a:gd name="T20" fmla="*/ 227 w 1021"/>
              <a:gd name="T21" fmla="*/ 704 h 861"/>
              <a:gd name="T22" fmla="*/ 227 w 1021"/>
              <a:gd name="T23" fmla="*/ 704 h 861"/>
              <a:gd name="T24" fmla="*/ 227 w 1021"/>
              <a:gd name="T25" fmla="*/ 749 h 861"/>
              <a:gd name="T26" fmla="*/ 178 w 1021"/>
              <a:gd name="T27" fmla="*/ 798 h 861"/>
              <a:gd name="T28" fmla="*/ 178 w 1021"/>
              <a:gd name="T29" fmla="*/ 843 h 861"/>
              <a:gd name="T30" fmla="*/ 178 w 1021"/>
              <a:gd name="T31" fmla="*/ 843 h 861"/>
              <a:gd name="T32" fmla="*/ 223 w 1021"/>
              <a:gd name="T33" fmla="*/ 843 h 861"/>
              <a:gd name="T34" fmla="*/ 384 w 1021"/>
              <a:gd name="T35" fmla="*/ 682 h 861"/>
              <a:gd name="T36" fmla="*/ 429 w 1021"/>
              <a:gd name="T37" fmla="*/ 682 h 861"/>
              <a:gd name="T38" fmla="*/ 429 w 1021"/>
              <a:gd name="T39" fmla="*/ 682 h 861"/>
              <a:gd name="T40" fmla="*/ 429 w 1021"/>
              <a:gd name="T41" fmla="*/ 727 h 861"/>
              <a:gd name="T42" fmla="*/ 352 w 1021"/>
              <a:gd name="T43" fmla="*/ 804 h 861"/>
              <a:gd name="T44" fmla="*/ 352 w 1021"/>
              <a:gd name="T45" fmla="*/ 849 h 861"/>
              <a:gd name="T46" fmla="*/ 352 w 1021"/>
              <a:gd name="T47" fmla="*/ 849 h 861"/>
              <a:gd name="T48" fmla="*/ 397 w 1021"/>
              <a:gd name="T49" fmla="*/ 849 h 861"/>
              <a:gd name="T50" fmla="*/ 944 w 1021"/>
              <a:gd name="T51" fmla="*/ 301 h 861"/>
              <a:gd name="T52" fmla="*/ 944 w 1021"/>
              <a:gd name="T53" fmla="*/ 257 h 861"/>
              <a:gd name="T54" fmla="*/ 944 w 1021"/>
              <a:gd name="T55" fmla="*/ 257 h 861"/>
              <a:gd name="T56" fmla="*/ 899 w 1021"/>
              <a:gd name="T57" fmla="*/ 257 h 861"/>
              <a:gd name="T58" fmla="*/ 706 w 1021"/>
              <a:gd name="T59" fmla="*/ 450 h 861"/>
              <a:gd name="T60" fmla="*/ 661 w 1021"/>
              <a:gd name="T61" fmla="*/ 450 h 861"/>
              <a:gd name="T62" fmla="*/ 661 w 1021"/>
              <a:gd name="T63" fmla="*/ 450 h 861"/>
              <a:gd name="T64" fmla="*/ 661 w 1021"/>
              <a:gd name="T65" fmla="*/ 405 h 861"/>
              <a:gd name="T66" fmla="*/ 1008 w 1021"/>
              <a:gd name="T67" fmla="*/ 58 h 861"/>
              <a:gd name="T68" fmla="*/ 1008 w 1021"/>
              <a:gd name="T69" fmla="*/ 13 h 861"/>
              <a:gd name="T70" fmla="*/ 1008 w 1021"/>
              <a:gd name="T71" fmla="*/ 13 h 861"/>
              <a:gd name="T72" fmla="*/ 963 w 1021"/>
              <a:gd name="T73" fmla="*/ 13 h 861"/>
              <a:gd name="T74" fmla="*/ 500 w 1021"/>
              <a:gd name="T75" fmla="*/ 476 h 861"/>
              <a:gd name="T76" fmla="*/ 455 w 1021"/>
              <a:gd name="T77" fmla="*/ 476 h 861"/>
              <a:gd name="T78" fmla="*/ 455 w 1021"/>
              <a:gd name="T79" fmla="*/ 476 h 861"/>
              <a:gd name="T80" fmla="*/ 455 w 1021"/>
              <a:gd name="T81" fmla="*/ 431 h 861"/>
              <a:gd name="T82" fmla="*/ 478 w 1021"/>
              <a:gd name="T83" fmla="*/ 408 h 861"/>
              <a:gd name="T84" fmla="*/ 478 w 1021"/>
              <a:gd name="T85" fmla="*/ 363 h 861"/>
              <a:gd name="T86" fmla="*/ 478 w 1021"/>
              <a:gd name="T87" fmla="*/ 363 h 861"/>
              <a:gd name="T88" fmla="*/ 433 w 1021"/>
              <a:gd name="T89" fmla="*/ 363 h 861"/>
              <a:gd name="T90" fmla="*/ 363 w 1021"/>
              <a:gd name="T91" fmla="*/ 433 h 861"/>
              <a:gd name="T92" fmla="*/ 318 w 1021"/>
              <a:gd name="T93" fmla="*/ 433 h 861"/>
              <a:gd name="T94" fmla="*/ 318 w 1021"/>
              <a:gd name="T95" fmla="*/ 433 h 861"/>
              <a:gd name="T96" fmla="*/ 318 w 1021"/>
              <a:gd name="T97" fmla="*/ 388 h 861"/>
              <a:gd name="T98" fmla="*/ 588 w 1021"/>
              <a:gd name="T99" fmla="*/ 118 h 861"/>
              <a:gd name="T100" fmla="*/ 588 w 1021"/>
              <a:gd name="T101" fmla="*/ 73 h 861"/>
              <a:gd name="T102" fmla="*/ 588 w 1021"/>
              <a:gd name="T103" fmla="*/ 73 h 861"/>
              <a:gd name="T104" fmla="*/ 543 w 1021"/>
              <a:gd name="T105" fmla="*/ 73 h 861"/>
              <a:gd name="T106" fmla="*/ 19 w 1021"/>
              <a:gd name="T107" fmla="*/ 598 h 861"/>
              <a:gd name="T108" fmla="*/ 19 w 1021"/>
              <a:gd name="T109" fmla="*/ 643 h 861"/>
              <a:gd name="T110" fmla="*/ 19 w 1021"/>
              <a:gd name="T111" fmla="*/ 643 h 861"/>
              <a:gd name="T112" fmla="*/ 63 w 1021"/>
              <a:gd name="T113" fmla="*/ 643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1" h="861">
                <a:moveTo>
                  <a:pt x="63" y="643"/>
                </a:moveTo>
                <a:cubicBezTo>
                  <a:pt x="177" y="529"/>
                  <a:pt x="177" y="529"/>
                  <a:pt x="177" y="529"/>
                </a:cubicBezTo>
                <a:cubicBezTo>
                  <a:pt x="189" y="517"/>
                  <a:pt x="209" y="517"/>
                  <a:pt x="222" y="529"/>
                </a:cubicBezTo>
                <a:cubicBezTo>
                  <a:pt x="222" y="529"/>
                  <a:pt x="222" y="529"/>
                  <a:pt x="222" y="529"/>
                </a:cubicBezTo>
                <a:cubicBezTo>
                  <a:pt x="234" y="542"/>
                  <a:pt x="234" y="562"/>
                  <a:pt x="222" y="574"/>
                </a:cubicBezTo>
                <a:cubicBezTo>
                  <a:pt x="13" y="783"/>
                  <a:pt x="13" y="783"/>
                  <a:pt x="13" y="783"/>
                </a:cubicBezTo>
                <a:cubicBezTo>
                  <a:pt x="0" y="796"/>
                  <a:pt x="0" y="816"/>
                  <a:pt x="13" y="828"/>
                </a:cubicBezTo>
                <a:cubicBezTo>
                  <a:pt x="13" y="828"/>
                  <a:pt x="13" y="828"/>
                  <a:pt x="13" y="828"/>
                </a:cubicBezTo>
                <a:cubicBezTo>
                  <a:pt x="25" y="841"/>
                  <a:pt x="45" y="841"/>
                  <a:pt x="58" y="828"/>
                </a:cubicBezTo>
                <a:cubicBezTo>
                  <a:pt x="182" y="704"/>
                  <a:pt x="182" y="704"/>
                  <a:pt x="182" y="704"/>
                </a:cubicBezTo>
                <a:cubicBezTo>
                  <a:pt x="194" y="692"/>
                  <a:pt x="214" y="692"/>
                  <a:pt x="227" y="704"/>
                </a:cubicBezTo>
                <a:cubicBezTo>
                  <a:pt x="227" y="704"/>
                  <a:pt x="227" y="704"/>
                  <a:pt x="227" y="704"/>
                </a:cubicBezTo>
                <a:cubicBezTo>
                  <a:pt x="239" y="717"/>
                  <a:pt x="239" y="737"/>
                  <a:pt x="227" y="749"/>
                </a:cubicBezTo>
                <a:cubicBezTo>
                  <a:pt x="178" y="798"/>
                  <a:pt x="178" y="798"/>
                  <a:pt x="178" y="798"/>
                </a:cubicBezTo>
                <a:cubicBezTo>
                  <a:pt x="165" y="811"/>
                  <a:pt x="165" y="831"/>
                  <a:pt x="178" y="843"/>
                </a:cubicBezTo>
                <a:cubicBezTo>
                  <a:pt x="178" y="843"/>
                  <a:pt x="178" y="843"/>
                  <a:pt x="178" y="843"/>
                </a:cubicBezTo>
                <a:cubicBezTo>
                  <a:pt x="190" y="856"/>
                  <a:pt x="210" y="856"/>
                  <a:pt x="223" y="843"/>
                </a:cubicBezTo>
                <a:cubicBezTo>
                  <a:pt x="384" y="682"/>
                  <a:pt x="384" y="682"/>
                  <a:pt x="384" y="682"/>
                </a:cubicBezTo>
                <a:cubicBezTo>
                  <a:pt x="396" y="670"/>
                  <a:pt x="417" y="670"/>
                  <a:pt x="429" y="682"/>
                </a:cubicBezTo>
                <a:cubicBezTo>
                  <a:pt x="429" y="682"/>
                  <a:pt x="429" y="682"/>
                  <a:pt x="429" y="682"/>
                </a:cubicBezTo>
                <a:cubicBezTo>
                  <a:pt x="441" y="694"/>
                  <a:pt x="441" y="715"/>
                  <a:pt x="429" y="727"/>
                </a:cubicBezTo>
                <a:cubicBezTo>
                  <a:pt x="352" y="804"/>
                  <a:pt x="352" y="804"/>
                  <a:pt x="352" y="804"/>
                </a:cubicBezTo>
                <a:cubicBezTo>
                  <a:pt x="340" y="816"/>
                  <a:pt x="340" y="836"/>
                  <a:pt x="352" y="849"/>
                </a:cubicBezTo>
                <a:cubicBezTo>
                  <a:pt x="352" y="849"/>
                  <a:pt x="352" y="849"/>
                  <a:pt x="352" y="849"/>
                </a:cubicBezTo>
                <a:cubicBezTo>
                  <a:pt x="365" y="861"/>
                  <a:pt x="385" y="861"/>
                  <a:pt x="397" y="849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7" y="289"/>
                  <a:pt x="957" y="269"/>
                  <a:pt x="944" y="257"/>
                </a:cubicBezTo>
                <a:cubicBezTo>
                  <a:pt x="944" y="257"/>
                  <a:pt x="944" y="257"/>
                  <a:pt x="944" y="257"/>
                </a:cubicBezTo>
                <a:cubicBezTo>
                  <a:pt x="932" y="244"/>
                  <a:pt x="912" y="244"/>
                  <a:pt x="899" y="257"/>
                </a:cubicBezTo>
                <a:cubicBezTo>
                  <a:pt x="706" y="450"/>
                  <a:pt x="706" y="450"/>
                  <a:pt x="706" y="450"/>
                </a:cubicBezTo>
                <a:cubicBezTo>
                  <a:pt x="694" y="462"/>
                  <a:pt x="674" y="462"/>
                  <a:pt x="661" y="450"/>
                </a:cubicBezTo>
                <a:cubicBezTo>
                  <a:pt x="661" y="450"/>
                  <a:pt x="661" y="450"/>
                  <a:pt x="661" y="450"/>
                </a:cubicBezTo>
                <a:cubicBezTo>
                  <a:pt x="649" y="437"/>
                  <a:pt x="649" y="417"/>
                  <a:pt x="661" y="405"/>
                </a:cubicBezTo>
                <a:cubicBezTo>
                  <a:pt x="1008" y="58"/>
                  <a:pt x="1008" y="58"/>
                  <a:pt x="1008" y="58"/>
                </a:cubicBezTo>
                <a:cubicBezTo>
                  <a:pt x="1021" y="45"/>
                  <a:pt x="1021" y="25"/>
                  <a:pt x="1008" y="13"/>
                </a:cubicBezTo>
                <a:cubicBezTo>
                  <a:pt x="1008" y="13"/>
                  <a:pt x="1008" y="13"/>
                  <a:pt x="1008" y="13"/>
                </a:cubicBezTo>
                <a:cubicBezTo>
                  <a:pt x="996" y="0"/>
                  <a:pt x="976" y="0"/>
                  <a:pt x="963" y="13"/>
                </a:cubicBezTo>
                <a:cubicBezTo>
                  <a:pt x="500" y="476"/>
                  <a:pt x="500" y="476"/>
                  <a:pt x="500" y="476"/>
                </a:cubicBezTo>
                <a:cubicBezTo>
                  <a:pt x="488" y="488"/>
                  <a:pt x="468" y="488"/>
                  <a:pt x="455" y="476"/>
                </a:cubicBezTo>
                <a:cubicBezTo>
                  <a:pt x="455" y="476"/>
                  <a:pt x="455" y="476"/>
                  <a:pt x="455" y="476"/>
                </a:cubicBezTo>
                <a:cubicBezTo>
                  <a:pt x="443" y="463"/>
                  <a:pt x="443" y="443"/>
                  <a:pt x="455" y="431"/>
                </a:cubicBezTo>
                <a:cubicBezTo>
                  <a:pt x="478" y="408"/>
                  <a:pt x="478" y="408"/>
                  <a:pt x="478" y="408"/>
                </a:cubicBezTo>
                <a:cubicBezTo>
                  <a:pt x="490" y="396"/>
                  <a:pt x="490" y="376"/>
                  <a:pt x="478" y="363"/>
                </a:cubicBezTo>
                <a:cubicBezTo>
                  <a:pt x="478" y="363"/>
                  <a:pt x="478" y="363"/>
                  <a:pt x="478" y="363"/>
                </a:cubicBezTo>
                <a:cubicBezTo>
                  <a:pt x="465" y="351"/>
                  <a:pt x="445" y="351"/>
                  <a:pt x="433" y="363"/>
                </a:cubicBezTo>
                <a:cubicBezTo>
                  <a:pt x="363" y="433"/>
                  <a:pt x="363" y="433"/>
                  <a:pt x="363" y="433"/>
                </a:cubicBezTo>
                <a:cubicBezTo>
                  <a:pt x="351" y="445"/>
                  <a:pt x="331" y="445"/>
                  <a:pt x="318" y="433"/>
                </a:cubicBezTo>
                <a:cubicBezTo>
                  <a:pt x="318" y="433"/>
                  <a:pt x="318" y="433"/>
                  <a:pt x="318" y="433"/>
                </a:cubicBezTo>
                <a:cubicBezTo>
                  <a:pt x="306" y="420"/>
                  <a:pt x="306" y="400"/>
                  <a:pt x="318" y="388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1" y="105"/>
                  <a:pt x="601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6" y="60"/>
                  <a:pt x="556" y="60"/>
                  <a:pt x="543" y="73"/>
                </a:cubicBezTo>
                <a:cubicBezTo>
                  <a:pt x="19" y="598"/>
                  <a:pt x="19" y="598"/>
                  <a:pt x="19" y="598"/>
                </a:cubicBezTo>
                <a:cubicBezTo>
                  <a:pt x="6" y="610"/>
                  <a:pt x="6" y="630"/>
                  <a:pt x="19" y="643"/>
                </a:cubicBezTo>
                <a:cubicBezTo>
                  <a:pt x="19" y="643"/>
                  <a:pt x="19" y="643"/>
                  <a:pt x="19" y="643"/>
                </a:cubicBezTo>
                <a:cubicBezTo>
                  <a:pt x="31" y="655"/>
                  <a:pt x="51" y="655"/>
                  <a:pt x="63" y="64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19864A57-7866-493E-92F9-672C1DF53C00}"/>
              </a:ext>
            </a:extLst>
          </p:cNvPr>
          <p:cNvSpPr>
            <a:spLocks/>
          </p:cNvSpPr>
          <p:nvPr/>
        </p:nvSpPr>
        <p:spPr bwMode="auto">
          <a:xfrm>
            <a:off x="1329320" y="4687380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AAC3BDED-7336-4489-B034-7D7056957CA4}"/>
              </a:ext>
            </a:extLst>
          </p:cNvPr>
          <p:cNvSpPr>
            <a:spLocks/>
          </p:cNvSpPr>
          <p:nvPr/>
        </p:nvSpPr>
        <p:spPr bwMode="auto">
          <a:xfrm>
            <a:off x="995775" y="4671344"/>
            <a:ext cx="153944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67ABBB2-D168-40F2-8669-3BFEA745DD57}"/>
              </a:ext>
            </a:extLst>
          </p:cNvPr>
          <p:cNvSpPr>
            <a:spLocks/>
          </p:cNvSpPr>
          <p:nvPr/>
        </p:nvSpPr>
        <p:spPr bwMode="auto">
          <a:xfrm>
            <a:off x="3269656" y="3189633"/>
            <a:ext cx="153944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9B33E6E0-FA5A-4BDC-BFE8-CDEF4A6FE65B}"/>
              </a:ext>
            </a:extLst>
          </p:cNvPr>
          <p:cNvSpPr>
            <a:spLocks/>
          </p:cNvSpPr>
          <p:nvPr/>
        </p:nvSpPr>
        <p:spPr bwMode="auto">
          <a:xfrm>
            <a:off x="7017288" y="5836865"/>
            <a:ext cx="1561890" cy="1872985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6 h 842"/>
              <a:gd name="T4" fmla="*/ 295 w 702"/>
              <a:gd name="T5" fmla="*/ 406 h 842"/>
              <a:gd name="T6" fmla="*/ 295 w 702"/>
              <a:gd name="T7" fmla="*/ 406 h 842"/>
              <a:gd name="T8" fmla="*/ 295 w 702"/>
              <a:gd name="T9" fmla="*/ 451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4 h 842"/>
              <a:gd name="T28" fmla="*/ 142 w 702"/>
              <a:gd name="T29" fmla="*/ 829 h 842"/>
              <a:gd name="T30" fmla="*/ 142 w 702"/>
              <a:gd name="T31" fmla="*/ 829 h 842"/>
              <a:gd name="T32" fmla="*/ 187 w 702"/>
              <a:gd name="T33" fmla="*/ 829 h 842"/>
              <a:gd name="T34" fmla="*/ 682 w 702"/>
              <a:gd name="T35" fmla="*/ 334 h 842"/>
              <a:gd name="T36" fmla="*/ 682 w 702"/>
              <a:gd name="T37" fmla="*/ 289 h 842"/>
              <a:gd name="T38" fmla="*/ 682 w 702"/>
              <a:gd name="T39" fmla="*/ 289 h 842"/>
              <a:gd name="T40" fmla="*/ 637 w 702"/>
              <a:gd name="T41" fmla="*/ 289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6"/>
                  <a:pt x="250" y="406"/>
                  <a:pt x="250" y="406"/>
                </a:cubicBezTo>
                <a:cubicBezTo>
                  <a:pt x="263" y="394"/>
                  <a:pt x="283" y="394"/>
                  <a:pt x="295" y="406"/>
                </a:cubicBezTo>
                <a:cubicBezTo>
                  <a:pt x="295" y="406"/>
                  <a:pt x="295" y="406"/>
                  <a:pt x="295" y="406"/>
                </a:cubicBezTo>
                <a:cubicBezTo>
                  <a:pt x="308" y="419"/>
                  <a:pt x="308" y="439"/>
                  <a:pt x="295" y="451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4"/>
                  <a:pt x="142" y="784"/>
                  <a:pt x="142" y="784"/>
                </a:cubicBezTo>
                <a:cubicBezTo>
                  <a:pt x="130" y="797"/>
                  <a:pt x="130" y="817"/>
                  <a:pt x="142" y="829"/>
                </a:cubicBezTo>
                <a:cubicBezTo>
                  <a:pt x="142" y="829"/>
                  <a:pt x="142" y="829"/>
                  <a:pt x="142" y="829"/>
                </a:cubicBezTo>
                <a:cubicBezTo>
                  <a:pt x="154" y="842"/>
                  <a:pt x="175" y="842"/>
                  <a:pt x="187" y="829"/>
                </a:cubicBezTo>
                <a:cubicBezTo>
                  <a:pt x="682" y="334"/>
                  <a:pt x="682" y="334"/>
                  <a:pt x="682" y="334"/>
                </a:cubicBezTo>
                <a:cubicBezTo>
                  <a:pt x="694" y="322"/>
                  <a:pt x="694" y="302"/>
                  <a:pt x="682" y="289"/>
                </a:cubicBezTo>
                <a:cubicBezTo>
                  <a:pt x="682" y="289"/>
                  <a:pt x="682" y="289"/>
                  <a:pt x="682" y="289"/>
                </a:cubicBezTo>
                <a:cubicBezTo>
                  <a:pt x="669" y="277"/>
                  <a:pt x="649" y="277"/>
                  <a:pt x="637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1"/>
                  <a:pt x="555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4"/>
                  <a:pt x="492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4"/>
                  <a:pt x="122" y="464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89"/>
                  <a:pt x="167" y="489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96768A1B-D3B2-482E-AD0D-AD4C62E085C2}"/>
              </a:ext>
            </a:extLst>
          </p:cNvPr>
          <p:cNvSpPr>
            <a:spLocks/>
          </p:cNvSpPr>
          <p:nvPr/>
        </p:nvSpPr>
        <p:spPr bwMode="auto">
          <a:xfrm>
            <a:off x="6850515" y="7597599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4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4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BF631852-B9A8-49DB-9E6A-A3ED13F3099E}"/>
              </a:ext>
            </a:extLst>
          </p:cNvPr>
          <p:cNvSpPr>
            <a:spLocks/>
          </p:cNvSpPr>
          <p:nvPr/>
        </p:nvSpPr>
        <p:spPr bwMode="auto">
          <a:xfrm>
            <a:off x="8543899" y="6314732"/>
            <a:ext cx="157151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C686ED4-01E1-4AA6-B0DA-08169E90CF4C}"/>
              </a:ext>
            </a:extLst>
          </p:cNvPr>
          <p:cNvSpPr>
            <a:spLocks/>
          </p:cNvSpPr>
          <p:nvPr/>
        </p:nvSpPr>
        <p:spPr bwMode="auto">
          <a:xfrm>
            <a:off x="8569556" y="5811207"/>
            <a:ext cx="237330" cy="234123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4" y="106"/>
                  <a:pt x="24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14300145-2BD8-4140-BC4F-89278A2D594A}"/>
              </a:ext>
            </a:extLst>
          </p:cNvPr>
          <p:cNvSpPr>
            <a:spLocks/>
          </p:cNvSpPr>
          <p:nvPr/>
        </p:nvSpPr>
        <p:spPr bwMode="auto">
          <a:xfrm>
            <a:off x="2149969" y="251869"/>
            <a:ext cx="1363046" cy="1318145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5 w 613"/>
              <a:gd name="T25" fmla="*/ 40 h 593"/>
              <a:gd name="T26" fmla="*/ 472 w 613"/>
              <a:gd name="T27" fmla="*/ 123 h 593"/>
              <a:gd name="T28" fmla="*/ 427 w 613"/>
              <a:gd name="T29" fmla="*/ 123 h 593"/>
              <a:gd name="T30" fmla="*/ 427 w 613"/>
              <a:gd name="T31" fmla="*/ 123 h 593"/>
              <a:gd name="T32" fmla="*/ 427 w 613"/>
              <a:gd name="T33" fmla="*/ 78 h 593"/>
              <a:gd name="T34" fmla="*/ 448 w 613"/>
              <a:gd name="T35" fmla="*/ 57 h 593"/>
              <a:gd name="T36" fmla="*/ 448 w 613"/>
              <a:gd name="T37" fmla="*/ 12 h 593"/>
              <a:gd name="T38" fmla="*/ 448 w 613"/>
              <a:gd name="T39" fmla="*/ 12 h 593"/>
              <a:gd name="T40" fmla="*/ 403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174E8838-85A3-4288-A045-D80D095A6856}"/>
              </a:ext>
            </a:extLst>
          </p:cNvPr>
          <p:cNvSpPr>
            <a:spLocks/>
          </p:cNvSpPr>
          <p:nvPr/>
        </p:nvSpPr>
        <p:spPr bwMode="auto">
          <a:xfrm>
            <a:off x="2009239" y="1576428"/>
            <a:ext cx="205259" cy="202051"/>
          </a:xfrm>
          <a:custGeom>
            <a:avLst/>
            <a:gdLst>
              <a:gd name="T0" fmla="*/ 79 w 91"/>
              <a:gd name="T1" fmla="*/ 12 h 90"/>
              <a:gd name="T2" fmla="*/ 79 w 91"/>
              <a:gd name="T3" fmla="*/ 12 h 90"/>
              <a:gd name="T4" fmla="*/ 79 w 91"/>
              <a:gd name="T5" fmla="*/ 57 h 90"/>
              <a:gd name="T6" fmla="*/ 58 w 91"/>
              <a:gd name="T7" fmla="*/ 78 h 90"/>
              <a:gd name="T8" fmla="*/ 13 w 91"/>
              <a:gd name="T9" fmla="*/ 78 h 90"/>
              <a:gd name="T10" fmla="*/ 13 w 91"/>
              <a:gd name="T11" fmla="*/ 78 h 90"/>
              <a:gd name="T12" fmla="*/ 13 w 91"/>
              <a:gd name="T13" fmla="*/ 33 h 90"/>
              <a:gd name="T14" fmla="*/ 34 w 91"/>
              <a:gd name="T15" fmla="*/ 12 h 90"/>
              <a:gd name="T16" fmla="*/ 79 w 91"/>
              <a:gd name="T17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0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0"/>
                  <a:pt x="25" y="90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97C53ABB-BCB2-4365-8CE5-5841268773FF}"/>
              </a:ext>
            </a:extLst>
          </p:cNvPr>
          <p:cNvSpPr>
            <a:spLocks/>
          </p:cNvSpPr>
          <p:nvPr/>
        </p:nvSpPr>
        <p:spPr bwMode="auto">
          <a:xfrm>
            <a:off x="3478121" y="155654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EFCEA70-CB5D-4BBE-9F80-1B4E2FCB13E2}"/>
              </a:ext>
            </a:extLst>
          </p:cNvPr>
          <p:cNvSpPr txBox="1"/>
          <p:nvPr/>
        </p:nvSpPr>
        <p:spPr>
          <a:xfrm>
            <a:off x="4355435" y="2508945"/>
            <a:ext cx="42106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81E63"/>
                </a:solidFill>
                <a:cs typeface="+mn-ea"/>
                <a:sym typeface="+mn-lt"/>
              </a:rPr>
              <a:t>PART 04</a:t>
            </a:r>
            <a:endParaRPr lang="zh-CN" altLang="en-US" sz="4000" dirty="0">
              <a:solidFill>
                <a:srgbClr val="381E63"/>
              </a:solidFill>
              <a:cs typeface="+mn-ea"/>
              <a:sym typeface="+mn-lt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7F6A7645-86DE-46D0-A9F0-81B3E831DDC4}"/>
              </a:ext>
            </a:extLst>
          </p:cNvPr>
          <p:cNvCxnSpPr/>
          <p:nvPr/>
        </p:nvCxnSpPr>
        <p:spPr>
          <a:xfrm>
            <a:off x="4511010" y="3250067"/>
            <a:ext cx="702898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65F3A743-0137-4639-9EE1-B8C46DDEB423}"/>
              </a:ext>
            </a:extLst>
          </p:cNvPr>
          <p:cNvSpPr txBox="1"/>
          <p:nvPr/>
        </p:nvSpPr>
        <p:spPr>
          <a:xfrm>
            <a:off x="4374263" y="3503713"/>
            <a:ext cx="403338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89EE669-C2AE-4607-857D-09E378B5E912}"/>
              </a:ext>
            </a:extLst>
          </p:cNvPr>
          <p:cNvSpPr/>
          <p:nvPr/>
        </p:nvSpPr>
        <p:spPr bwMode="auto">
          <a:xfrm>
            <a:off x="4384834" y="4150735"/>
            <a:ext cx="443504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8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AC29AF7-FC2D-4BAE-954A-A0468AC96441}"/>
              </a:ext>
            </a:extLst>
          </p:cNvPr>
          <p:cNvGrpSpPr/>
          <p:nvPr/>
        </p:nvGrpSpPr>
        <p:grpSpPr>
          <a:xfrm>
            <a:off x="6092164" y="-895833"/>
            <a:ext cx="9092209" cy="8341663"/>
            <a:chOff x="5959718" y="-288009"/>
            <a:chExt cx="9092209" cy="834166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CBFE5CA-A24E-4A52-A1F3-EAC323512380}"/>
                </a:ext>
              </a:extLst>
            </p:cNvPr>
            <p:cNvGrpSpPr/>
            <p:nvPr/>
          </p:nvGrpSpPr>
          <p:grpSpPr>
            <a:xfrm>
              <a:off x="5959718" y="-288009"/>
              <a:ext cx="6786363" cy="5971743"/>
              <a:chOff x="-716852" y="-665381"/>
              <a:chExt cx="6786363" cy="5971743"/>
            </a:xfrm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CE29D1FA-68D7-4878-A2DB-7E822742A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85" y="2791944"/>
                <a:ext cx="1363046" cy="1318145"/>
              </a:xfrm>
              <a:custGeom>
                <a:avLst/>
                <a:gdLst>
                  <a:gd name="T0" fmla="*/ 57 w 612"/>
                  <a:gd name="T1" fmla="*/ 448 h 593"/>
                  <a:gd name="T2" fmla="*/ 162 w 612"/>
                  <a:gd name="T3" fmla="*/ 343 h 593"/>
                  <a:gd name="T4" fmla="*/ 207 w 612"/>
                  <a:gd name="T5" fmla="*/ 343 h 593"/>
                  <a:gd name="T6" fmla="*/ 207 w 612"/>
                  <a:gd name="T7" fmla="*/ 343 h 593"/>
                  <a:gd name="T8" fmla="*/ 207 w 612"/>
                  <a:gd name="T9" fmla="*/ 388 h 593"/>
                  <a:gd name="T10" fmla="*/ 60 w 612"/>
                  <a:gd name="T11" fmla="*/ 535 h 593"/>
                  <a:gd name="T12" fmla="*/ 60 w 612"/>
                  <a:gd name="T13" fmla="*/ 580 h 593"/>
                  <a:gd name="T14" fmla="*/ 60 w 612"/>
                  <a:gd name="T15" fmla="*/ 580 h 593"/>
                  <a:gd name="T16" fmla="*/ 105 w 612"/>
                  <a:gd name="T17" fmla="*/ 580 h 593"/>
                  <a:gd name="T18" fmla="*/ 600 w 612"/>
                  <a:gd name="T19" fmla="*/ 85 h 593"/>
                  <a:gd name="T20" fmla="*/ 600 w 612"/>
                  <a:gd name="T21" fmla="*/ 40 h 593"/>
                  <a:gd name="T22" fmla="*/ 600 w 612"/>
                  <a:gd name="T23" fmla="*/ 40 h 593"/>
                  <a:gd name="T24" fmla="*/ 555 w 612"/>
                  <a:gd name="T25" fmla="*/ 40 h 593"/>
                  <a:gd name="T26" fmla="*/ 472 w 612"/>
                  <a:gd name="T27" fmla="*/ 123 h 593"/>
                  <a:gd name="T28" fmla="*/ 427 w 612"/>
                  <a:gd name="T29" fmla="*/ 123 h 593"/>
                  <a:gd name="T30" fmla="*/ 427 w 612"/>
                  <a:gd name="T31" fmla="*/ 123 h 593"/>
                  <a:gd name="T32" fmla="*/ 427 w 612"/>
                  <a:gd name="T33" fmla="*/ 78 h 593"/>
                  <a:gd name="T34" fmla="*/ 448 w 612"/>
                  <a:gd name="T35" fmla="*/ 57 h 593"/>
                  <a:gd name="T36" fmla="*/ 448 w 612"/>
                  <a:gd name="T37" fmla="*/ 12 h 593"/>
                  <a:gd name="T38" fmla="*/ 448 w 612"/>
                  <a:gd name="T39" fmla="*/ 12 h 593"/>
                  <a:gd name="T40" fmla="*/ 403 w 612"/>
                  <a:gd name="T41" fmla="*/ 12 h 593"/>
                  <a:gd name="T42" fmla="*/ 12 w 612"/>
                  <a:gd name="T43" fmla="*/ 403 h 593"/>
                  <a:gd name="T44" fmla="*/ 12 w 612"/>
                  <a:gd name="T45" fmla="*/ 448 h 593"/>
                  <a:gd name="T46" fmla="*/ 12 w 612"/>
                  <a:gd name="T47" fmla="*/ 448 h 593"/>
                  <a:gd name="T48" fmla="*/ 57 w 612"/>
                  <a:gd name="T49" fmla="*/ 448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2" h="593">
                    <a:moveTo>
                      <a:pt x="57" y="448"/>
                    </a:moveTo>
                    <a:cubicBezTo>
                      <a:pt x="162" y="343"/>
                      <a:pt x="162" y="343"/>
                      <a:pt x="162" y="343"/>
                    </a:cubicBezTo>
                    <a:cubicBezTo>
                      <a:pt x="174" y="331"/>
                      <a:pt x="194" y="331"/>
                      <a:pt x="207" y="343"/>
                    </a:cubicBezTo>
                    <a:cubicBezTo>
                      <a:pt x="207" y="343"/>
                      <a:pt x="207" y="343"/>
                      <a:pt x="207" y="343"/>
                    </a:cubicBezTo>
                    <a:cubicBezTo>
                      <a:pt x="219" y="356"/>
                      <a:pt x="219" y="376"/>
                      <a:pt x="207" y="388"/>
                    </a:cubicBezTo>
                    <a:cubicBezTo>
                      <a:pt x="60" y="535"/>
                      <a:pt x="60" y="535"/>
                      <a:pt x="60" y="535"/>
                    </a:cubicBezTo>
                    <a:cubicBezTo>
                      <a:pt x="48" y="548"/>
                      <a:pt x="48" y="568"/>
                      <a:pt x="60" y="580"/>
                    </a:cubicBezTo>
                    <a:cubicBezTo>
                      <a:pt x="60" y="580"/>
                      <a:pt x="60" y="580"/>
                      <a:pt x="60" y="580"/>
                    </a:cubicBezTo>
                    <a:cubicBezTo>
                      <a:pt x="72" y="593"/>
                      <a:pt x="93" y="593"/>
                      <a:pt x="105" y="580"/>
                    </a:cubicBezTo>
                    <a:cubicBezTo>
                      <a:pt x="600" y="85"/>
                      <a:pt x="600" y="85"/>
                      <a:pt x="600" y="85"/>
                    </a:cubicBezTo>
                    <a:cubicBezTo>
                      <a:pt x="612" y="73"/>
                      <a:pt x="612" y="53"/>
                      <a:pt x="600" y="40"/>
                    </a:cubicBezTo>
                    <a:cubicBezTo>
                      <a:pt x="600" y="40"/>
                      <a:pt x="600" y="40"/>
                      <a:pt x="600" y="40"/>
                    </a:cubicBezTo>
                    <a:cubicBezTo>
                      <a:pt x="587" y="28"/>
                      <a:pt x="567" y="28"/>
                      <a:pt x="555" y="40"/>
                    </a:cubicBezTo>
                    <a:cubicBezTo>
                      <a:pt x="472" y="123"/>
                      <a:pt x="472" y="123"/>
                      <a:pt x="472" y="123"/>
                    </a:cubicBezTo>
                    <a:cubicBezTo>
                      <a:pt x="459" y="136"/>
                      <a:pt x="439" y="136"/>
                      <a:pt x="427" y="123"/>
                    </a:cubicBezTo>
                    <a:cubicBezTo>
                      <a:pt x="427" y="123"/>
                      <a:pt x="427" y="123"/>
                      <a:pt x="427" y="123"/>
                    </a:cubicBezTo>
                    <a:cubicBezTo>
                      <a:pt x="414" y="111"/>
                      <a:pt x="414" y="91"/>
                      <a:pt x="427" y="78"/>
                    </a:cubicBezTo>
                    <a:cubicBezTo>
                      <a:pt x="448" y="57"/>
                      <a:pt x="448" y="57"/>
                      <a:pt x="448" y="57"/>
                    </a:cubicBezTo>
                    <a:cubicBezTo>
                      <a:pt x="460" y="45"/>
                      <a:pt x="460" y="25"/>
                      <a:pt x="448" y="12"/>
                    </a:cubicBezTo>
                    <a:cubicBezTo>
                      <a:pt x="448" y="12"/>
                      <a:pt x="448" y="12"/>
                      <a:pt x="448" y="12"/>
                    </a:cubicBezTo>
                    <a:cubicBezTo>
                      <a:pt x="435" y="0"/>
                      <a:pt x="415" y="0"/>
                      <a:pt x="403" y="12"/>
                    </a:cubicBezTo>
                    <a:cubicBezTo>
                      <a:pt x="12" y="403"/>
                      <a:pt x="12" y="403"/>
                      <a:pt x="12" y="403"/>
                    </a:cubicBezTo>
                    <a:cubicBezTo>
                      <a:pt x="0" y="416"/>
                      <a:pt x="0" y="436"/>
                      <a:pt x="12" y="448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25" y="460"/>
                      <a:pt x="45" y="460"/>
                      <a:pt x="57" y="44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BB20B60C-C476-4499-A263-81D971CEC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630" y="2695729"/>
                <a:ext cx="157151" cy="157151"/>
              </a:xfrm>
              <a:custGeom>
                <a:avLst/>
                <a:gdLst>
                  <a:gd name="T0" fmla="*/ 58 w 70"/>
                  <a:gd name="T1" fmla="*/ 13 h 70"/>
                  <a:gd name="T2" fmla="*/ 58 w 70"/>
                  <a:gd name="T3" fmla="*/ 13 h 70"/>
                  <a:gd name="T4" fmla="*/ 58 w 70"/>
                  <a:gd name="T5" fmla="*/ 58 h 70"/>
                  <a:gd name="T6" fmla="*/ 58 w 70"/>
                  <a:gd name="T7" fmla="*/ 58 h 70"/>
                  <a:gd name="T8" fmla="*/ 13 w 70"/>
                  <a:gd name="T9" fmla="*/ 58 h 70"/>
                  <a:gd name="T10" fmla="*/ 13 w 70"/>
                  <a:gd name="T11" fmla="*/ 58 h 70"/>
                  <a:gd name="T12" fmla="*/ 13 w 70"/>
                  <a:gd name="T13" fmla="*/ 13 h 70"/>
                  <a:gd name="T14" fmla="*/ 13 w 70"/>
                  <a:gd name="T15" fmla="*/ 13 h 70"/>
                  <a:gd name="T16" fmla="*/ 58 w 70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8" y="13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70" y="25"/>
                      <a:pt x="70" y="45"/>
                      <a:pt x="58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45" y="70"/>
                      <a:pt x="25" y="70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0" y="45"/>
                      <a:pt x="0" y="2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5" y="0"/>
                      <a:pt x="45" y="0"/>
                      <a:pt x="58" y="13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7335B563-A4BB-49B0-B5E6-0B38C9546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4222" y="3779751"/>
                <a:ext cx="1363046" cy="1318145"/>
              </a:xfrm>
              <a:custGeom>
                <a:avLst/>
                <a:gdLst>
                  <a:gd name="T0" fmla="*/ 57 w 612"/>
                  <a:gd name="T1" fmla="*/ 448 h 592"/>
                  <a:gd name="T2" fmla="*/ 162 w 612"/>
                  <a:gd name="T3" fmla="*/ 343 h 592"/>
                  <a:gd name="T4" fmla="*/ 207 w 612"/>
                  <a:gd name="T5" fmla="*/ 343 h 592"/>
                  <a:gd name="T6" fmla="*/ 207 w 612"/>
                  <a:gd name="T7" fmla="*/ 343 h 592"/>
                  <a:gd name="T8" fmla="*/ 207 w 612"/>
                  <a:gd name="T9" fmla="*/ 388 h 592"/>
                  <a:gd name="T10" fmla="*/ 60 w 612"/>
                  <a:gd name="T11" fmla="*/ 535 h 592"/>
                  <a:gd name="T12" fmla="*/ 60 w 612"/>
                  <a:gd name="T13" fmla="*/ 580 h 592"/>
                  <a:gd name="T14" fmla="*/ 60 w 612"/>
                  <a:gd name="T15" fmla="*/ 580 h 592"/>
                  <a:gd name="T16" fmla="*/ 105 w 612"/>
                  <a:gd name="T17" fmla="*/ 580 h 592"/>
                  <a:gd name="T18" fmla="*/ 600 w 612"/>
                  <a:gd name="T19" fmla="*/ 85 h 592"/>
                  <a:gd name="T20" fmla="*/ 600 w 612"/>
                  <a:gd name="T21" fmla="*/ 40 h 592"/>
                  <a:gd name="T22" fmla="*/ 600 w 612"/>
                  <a:gd name="T23" fmla="*/ 40 h 592"/>
                  <a:gd name="T24" fmla="*/ 555 w 612"/>
                  <a:gd name="T25" fmla="*/ 40 h 592"/>
                  <a:gd name="T26" fmla="*/ 472 w 612"/>
                  <a:gd name="T27" fmla="*/ 123 h 592"/>
                  <a:gd name="T28" fmla="*/ 427 w 612"/>
                  <a:gd name="T29" fmla="*/ 123 h 592"/>
                  <a:gd name="T30" fmla="*/ 427 w 612"/>
                  <a:gd name="T31" fmla="*/ 123 h 592"/>
                  <a:gd name="T32" fmla="*/ 427 w 612"/>
                  <a:gd name="T33" fmla="*/ 78 h 592"/>
                  <a:gd name="T34" fmla="*/ 448 w 612"/>
                  <a:gd name="T35" fmla="*/ 57 h 592"/>
                  <a:gd name="T36" fmla="*/ 448 w 612"/>
                  <a:gd name="T37" fmla="*/ 12 h 592"/>
                  <a:gd name="T38" fmla="*/ 448 w 612"/>
                  <a:gd name="T39" fmla="*/ 12 h 592"/>
                  <a:gd name="T40" fmla="*/ 403 w 612"/>
                  <a:gd name="T41" fmla="*/ 12 h 592"/>
                  <a:gd name="T42" fmla="*/ 12 w 612"/>
                  <a:gd name="T43" fmla="*/ 403 h 592"/>
                  <a:gd name="T44" fmla="*/ 12 w 612"/>
                  <a:gd name="T45" fmla="*/ 448 h 592"/>
                  <a:gd name="T46" fmla="*/ 12 w 612"/>
                  <a:gd name="T47" fmla="*/ 448 h 592"/>
                  <a:gd name="T48" fmla="*/ 57 w 612"/>
                  <a:gd name="T49" fmla="*/ 448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2" h="592">
                    <a:moveTo>
                      <a:pt x="57" y="448"/>
                    </a:moveTo>
                    <a:cubicBezTo>
                      <a:pt x="162" y="343"/>
                      <a:pt x="162" y="343"/>
                      <a:pt x="162" y="343"/>
                    </a:cubicBezTo>
                    <a:cubicBezTo>
                      <a:pt x="175" y="331"/>
                      <a:pt x="195" y="331"/>
                      <a:pt x="207" y="343"/>
                    </a:cubicBezTo>
                    <a:cubicBezTo>
                      <a:pt x="207" y="343"/>
                      <a:pt x="207" y="343"/>
                      <a:pt x="207" y="343"/>
                    </a:cubicBezTo>
                    <a:cubicBezTo>
                      <a:pt x="220" y="356"/>
                      <a:pt x="220" y="376"/>
                      <a:pt x="207" y="388"/>
                    </a:cubicBezTo>
                    <a:cubicBezTo>
                      <a:pt x="60" y="535"/>
                      <a:pt x="60" y="535"/>
                      <a:pt x="60" y="535"/>
                    </a:cubicBezTo>
                    <a:cubicBezTo>
                      <a:pt x="48" y="547"/>
                      <a:pt x="48" y="568"/>
                      <a:pt x="60" y="580"/>
                    </a:cubicBezTo>
                    <a:cubicBezTo>
                      <a:pt x="60" y="580"/>
                      <a:pt x="60" y="580"/>
                      <a:pt x="60" y="580"/>
                    </a:cubicBezTo>
                    <a:cubicBezTo>
                      <a:pt x="73" y="592"/>
                      <a:pt x="93" y="592"/>
                      <a:pt x="105" y="580"/>
                    </a:cubicBezTo>
                    <a:cubicBezTo>
                      <a:pt x="600" y="85"/>
                      <a:pt x="600" y="85"/>
                      <a:pt x="600" y="85"/>
                    </a:cubicBezTo>
                    <a:cubicBezTo>
                      <a:pt x="612" y="73"/>
                      <a:pt x="612" y="53"/>
                      <a:pt x="600" y="40"/>
                    </a:cubicBezTo>
                    <a:cubicBezTo>
                      <a:pt x="600" y="40"/>
                      <a:pt x="600" y="40"/>
                      <a:pt x="600" y="40"/>
                    </a:cubicBezTo>
                    <a:cubicBezTo>
                      <a:pt x="588" y="28"/>
                      <a:pt x="567" y="28"/>
                      <a:pt x="555" y="40"/>
                    </a:cubicBezTo>
                    <a:cubicBezTo>
                      <a:pt x="472" y="123"/>
                      <a:pt x="472" y="123"/>
                      <a:pt x="472" y="123"/>
                    </a:cubicBezTo>
                    <a:cubicBezTo>
                      <a:pt x="460" y="136"/>
                      <a:pt x="439" y="136"/>
                      <a:pt x="427" y="123"/>
                    </a:cubicBezTo>
                    <a:cubicBezTo>
                      <a:pt x="427" y="123"/>
                      <a:pt x="427" y="123"/>
                      <a:pt x="427" y="123"/>
                    </a:cubicBezTo>
                    <a:cubicBezTo>
                      <a:pt x="415" y="111"/>
                      <a:pt x="415" y="91"/>
                      <a:pt x="427" y="78"/>
                    </a:cubicBezTo>
                    <a:cubicBezTo>
                      <a:pt x="448" y="57"/>
                      <a:pt x="448" y="57"/>
                      <a:pt x="448" y="57"/>
                    </a:cubicBezTo>
                    <a:cubicBezTo>
                      <a:pt x="461" y="45"/>
                      <a:pt x="461" y="25"/>
                      <a:pt x="448" y="12"/>
                    </a:cubicBezTo>
                    <a:cubicBezTo>
                      <a:pt x="448" y="12"/>
                      <a:pt x="448" y="12"/>
                      <a:pt x="448" y="12"/>
                    </a:cubicBezTo>
                    <a:cubicBezTo>
                      <a:pt x="436" y="0"/>
                      <a:pt x="416" y="0"/>
                      <a:pt x="403" y="12"/>
                    </a:cubicBezTo>
                    <a:cubicBezTo>
                      <a:pt x="12" y="403"/>
                      <a:pt x="12" y="403"/>
                      <a:pt x="12" y="403"/>
                    </a:cubicBezTo>
                    <a:cubicBezTo>
                      <a:pt x="0" y="415"/>
                      <a:pt x="0" y="435"/>
                      <a:pt x="12" y="448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25" y="460"/>
                      <a:pt x="45" y="460"/>
                      <a:pt x="57" y="44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DB699385-97B9-45E3-8C95-4E4DC0341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6852" y="5104311"/>
                <a:ext cx="202051" cy="202051"/>
              </a:xfrm>
              <a:custGeom>
                <a:avLst/>
                <a:gdLst>
                  <a:gd name="T0" fmla="*/ 78 w 91"/>
                  <a:gd name="T1" fmla="*/ 13 h 91"/>
                  <a:gd name="T2" fmla="*/ 78 w 91"/>
                  <a:gd name="T3" fmla="*/ 13 h 91"/>
                  <a:gd name="T4" fmla="*/ 78 w 91"/>
                  <a:gd name="T5" fmla="*/ 58 h 91"/>
                  <a:gd name="T6" fmla="*/ 57 w 91"/>
                  <a:gd name="T7" fmla="*/ 79 h 91"/>
                  <a:gd name="T8" fmla="*/ 12 w 91"/>
                  <a:gd name="T9" fmla="*/ 79 h 91"/>
                  <a:gd name="T10" fmla="*/ 12 w 91"/>
                  <a:gd name="T11" fmla="*/ 79 h 91"/>
                  <a:gd name="T12" fmla="*/ 12 w 91"/>
                  <a:gd name="T13" fmla="*/ 34 h 91"/>
                  <a:gd name="T14" fmla="*/ 33 w 91"/>
                  <a:gd name="T15" fmla="*/ 13 h 91"/>
                  <a:gd name="T16" fmla="*/ 78 w 91"/>
                  <a:gd name="T17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1">
                    <a:moveTo>
                      <a:pt x="78" y="13"/>
                    </a:moveTo>
                    <a:cubicBezTo>
                      <a:pt x="78" y="13"/>
                      <a:pt x="78" y="13"/>
                      <a:pt x="78" y="13"/>
                    </a:cubicBezTo>
                    <a:cubicBezTo>
                      <a:pt x="91" y="25"/>
                      <a:pt x="91" y="45"/>
                      <a:pt x="78" y="58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5" y="91"/>
                      <a:pt x="25" y="91"/>
                      <a:pt x="12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0" y="66"/>
                      <a:pt x="0" y="46"/>
                      <a:pt x="12" y="3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46" y="0"/>
                      <a:pt x="66" y="0"/>
                      <a:pt x="78" y="13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1680EEE5-6BE6-4F7C-AEF4-B683F1AA0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23" y="3683536"/>
                <a:ext cx="157151" cy="157151"/>
              </a:xfrm>
              <a:custGeom>
                <a:avLst/>
                <a:gdLst>
                  <a:gd name="T0" fmla="*/ 58 w 70"/>
                  <a:gd name="T1" fmla="*/ 12 h 70"/>
                  <a:gd name="T2" fmla="*/ 58 w 70"/>
                  <a:gd name="T3" fmla="*/ 12 h 70"/>
                  <a:gd name="T4" fmla="*/ 58 w 70"/>
                  <a:gd name="T5" fmla="*/ 57 h 70"/>
                  <a:gd name="T6" fmla="*/ 58 w 70"/>
                  <a:gd name="T7" fmla="*/ 57 h 70"/>
                  <a:gd name="T8" fmla="*/ 13 w 70"/>
                  <a:gd name="T9" fmla="*/ 57 h 70"/>
                  <a:gd name="T10" fmla="*/ 13 w 70"/>
                  <a:gd name="T11" fmla="*/ 57 h 70"/>
                  <a:gd name="T12" fmla="*/ 13 w 70"/>
                  <a:gd name="T13" fmla="*/ 12 h 70"/>
                  <a:gd name="T14" fmla="*/ 13 w 70"/>
                  <a:gd name="T15" fmla="*/ 12 h 70"/>
                  <a:gd name="T16" fmla="*/ 58 w 70"/>
                  <a:gd name="T17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8" y="12"/>
                    </a:moveTo>
                    <a:cubicBezTo>
                      <a:pt x="58" y="12"/>
                      <a:pt x="58" y="12"/>
                      <a:pt x="58" y="12"/>
                    </a:cubicBezTo>
                    <a:cubicBezTo>
                      <a:pt x="70" y="25"/>
                      <a:pt x="70" y="45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45" y="70"/>
                      <a:pt x="25" y="70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45"/>
                      <a:pt x="0" y="2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" y="0"/>
                      <a:pt x="45" y="0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20495F09-F355-4984-8B3C-EF2360CBE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459" y="2041467"/>
                <a:ext cx="1363046" cy="1318145"/>
              </a:xfrm>
              <a:custGeom>
                <a:avLst/>
                <a:gdLst>
                  <a:gd name="T0" fmla="*/ 58 w 613"/>
                  <a:gd name="T1" fmla="*/ 448 h 592"/>
                  <a:gd name="T2" fmla="*/ 163 w 613"/>
                  <a:gd name="T3" fmla="*/ 343 h 592"/>
                  <a:gd name="T4" fmla="*/ 208 w 613"/>
                  <a:gd name="T5" fmla="*/ 343 h 592"/>
                  <a:gd name="T6" fmla="*/ 208 w 613"/>
                  <a:gd name="T7" fmla="*/ 343 h 592"/>
                  <a:gd name="T8" fmla="*/ 208 w 613"/>
                  <a:gd name="T9" fmla="*/ 388 h 592"/>
                  <a:gd name="T10" fmla="*/ 61 w 613"/>
                  <a:gd name="T11" fmla="*/ 535 h 592"/>
                  <a:gd name="T12" fmla="*/ 61 w 613"/>
                  <a:gd name="T13" fmla="*/ 580 h 592"/>
                  <a:gd name="T14" fmla="*/ 61 w 613"/>
                  <a:gd name="T15" fmla="*/ 580 h 592"/>
                  <a:gd name="T16" fmla="*/ 106 w 613"/>
                  <a:gd name="T17" fmla="*/ 580 h 592"/>
                  <a:gd name="T18" fmla="*/ 600 w 613"/>
                  <a:gd name="T19" fmla="*/ 85 h 592"/>
                  <a:gd name="T20" fmla="*/ 600 w 613"/>
                  <a:gd name="T21" fmla="*/ 40 h 592"/>
                  <a:gd name="T22" fmla="*/ 600 w 613"/>
                  <a:gd name="T23" fmla="*/ 40 h 592"/>
                  <a:gd name="T24" fmla="*/ 555 w 613"/>
                  <a:gd name="T25" fmla="*/ 40 h 592"/>
                  <a:gd name="T26" fmla="*/ 472 w 613"/>
                  <a:gd name="T27" fmla="*/ 123 h 592"/>
                  <a:gd name="T28" fmla="*/ 427 w 613"/>
                  <a:gd name="T29" fmla="*/ 123 h 592"/>
                  <a:gd name="T30" fmla="*/ 427 w 613"/>
                  <a:gd name="T31" fmla="*/ 123 h 592"/>
                  <a:gd name="T32" fmla="*/ 427 w 613"/>
                  <a:gd name="T33" fmla="*/ 78 h 592"/>
                  <a:gd name="T34" fmla="*/ 449 w 613"/>
                  <a:gd name="T35" fmla="*/ 57 h 592"/>
                  <a:gd name="T36" fmla="*/ 449 w 613"/>
                  <a:gd name="T37" fmla="*/ 12 h 592"/>
                  <a:gd name="T38" fmla="*/ 449 w 613"/>
                  <a:gd name="T39" fmla="*/ 12 h 592"/>
                  <a:gd name="T40" fmla="*/ 404 w 613"/>
                  <a:gd name="T41" fmla="*/ 12 h 592"/>
                  <a:gd name="T42" fmla="*/ 13 w 613"/>
                  <a:gd name="T43" fmla="*/ 403 h 592"/>
                  <a:gd name="T44" fmla="*/ 13 w 613"/>
                  <a:gd name="T45" fmla="*/ 448 h 592"/>
                  <a:gd name="T46" fmla="*/ 13 w 613"/>
                  <a:gd name="T47" fmla="*/ 448 h 592"/>
                  <a:gd name="T48" fmla="*/ 58 w 613"/>
                  <a:gd name="T49" fmla="*/ 448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3" h="592">
                    <a:moveTo>
                      <a:pt x="58" y="448"/>
                    </a:moveTo>
                    <a:cubicBezTo>
                      <a:pt x="163" y="343"/>
                      <a:pt x="163" y="343"/>
                      <a:pt x="163" y="343"/>
                    </a:cubicBezTo>
                    <a:cubicBezTo>
                      <a:pt x="175" y="331"/>
                      <a:pt x="195" y="331"/>
                      <a:pt x="208" y="343"/>
                    </a:cubicBezTo>
                    <a:cubicBezTo>
                      <a:pt x="208" y="343"/>
                      <a:pt x="208" y="343"/>
                      <a:pt x="208" y="343"/>
                    </a:cubicBezTo>
                    <a:cubicBezTo>
                      <a:pt x="220" y="355"/>
                      <a:pt x="220" y="376"/>
                      <a:pt x="208" y="388"/>
                    </a:cubicBezTo>
                    <a:cubicBezTo>
                      <a:pt x="61" y="535"/>
                      <a:pt x="61" y="535"/>
                      <a:pt x="61" y="535"/>
                    </a:cubicBezTo>
                    <a:cubicBezTo>
                      <a:pt x="48" y="547"/>
                      <a:pt x="48" y="568"/>
                      <a:pt x="61" y="580"/>
                    </a:cubicBezTo>
                    <a:cubicBezTo>
                      <a:pt x="61" y="580"/>
                      <a:pt x="61" y="580"/>
                      <a:pt x="61" y="580"/>
                    </a:cubicBezTo>
                    <a:cubicBezTo>
                      <a:pt x="73" y="592"/>
                      <a:pt x="93" y="592"/>
                      <a:pt x="106" y="580"/>
                    </a:cubicBezTo>
                    <a:cubicBezTo>
                      <a:pt x="600" y="85"/>
                      <a:pt x="600" y="85"/>
                      <a:pt x="600" y="85"/>
                    </a:cubicBezTo>
                    <a:cubicBezTo>
                      <a:pt x="613" y="73"/>
                      <a:pt x="613" y="53"/>
                      <a:pt x="600" y="40"/>
                    </a:cubicBezTo>
                    <a:cubicBezTo>
                      <a:pt x="600" y="40"/>
                      <a:pt x="600" y="40"/>
                      <a:pt x="600" y="40"/>
                    </a:cubicBezTo>
                    <a:cubicBezTo>
                      <a:pt x="588" y="28"/>
                      <a:pt x="568" y="28"/>
                      <a:pt x="555" y="40"/>
                    </a:cubicBezTo>
                    <a:cubicBezTo>
                      <a:pt x="472" y="123"/>
                      <a:pt x="472" y="123"/>
                      <a:pt x="472" y="123"/>
                    </a:cubicBezTo>
                    <a:cubicBezTo>
                      <a:pt x="460" y="136"/>
                      <a:pt x="440" y="136"/>
                      <a:pt x="427" y="123"/>
                    </a:cubicBezTo>
                    <a:cubicBezTo>
                      <a:pt x="427" y="123"/>
                      <a:pt x="427" y="123"/>
                      <a:pt x="427" y="123"/>
                    </a:cubicBezTo>
                    <a:cubicBezTo>
                      <a:pt x="415" y="111"/>
                      <a:pt x="415" y="91"/>
                      <a:pt x="427" y="78"/>
                    </a:cubicBezTo>
                    <a:cubicBezTo>
                      <a:pt x="449" y="57"/>
                      <a:pt x="449" y="57"/>
                      <a:pt x="449" y="57"/>
                    </a:cubicBezTo>
                    <a:cubicBezTo>
                      <a:pt x="461" y="45"/>
                      <a:pt x="461" y="24"/>
                      <a:pt x="449" y="12"/>
                    </a:cubicBezTo>
                    <a:cubicBezTo>
                      <a:pt x="449" y="12"/>
                      <a:pt x="449" y="12"/>
                      <a:pt x="449" y="12"/>
                    </a:cubicBezTo>
                    <a:cubicBezTo>
                      <a:pt x="436" y="0"/>
                      <a:pt x="416" y="0"/>
                      <a:pt x="404" y="12"/>
                    </a:cubicBezTo>
                    <a:cubicBezTo>
                      <a:pt x="13" y="403"/>
                      <a:pt x="13" y="403"/>
                      <a:pt x="13" y="403"/>
                    </a:cubicBezTo>
                    <a:cubicBezTo>
                      <a:pt x="0" y="415"/>
                      <a:pt x="0" y="435"/>
                      <a:pt x="13" y="448"/>
                    </a:cubicBezTo>
                    <a:cubicBezTo>
                      <a:pt x="13" y="448"/>
                      <a:pt x="13" y="448"/>
                      <a:pt x="13" y="448"/>
                    </a:cubicBezTo>
                    <a:cubicBezTo>
                      <a:pt x="25" y="460"/>
                      <a:pt x="45" y="460"/>
                      <a:pt x="58" y="44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775C6111-B726-41A7-8188-0010AEB23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830" y="3366027"/>
                <a:ext cx="202051" cy="202051"/>
              </a:xfrm>
              <a:custGeom>
                <a:avLst/>
                <a:gdLst>
                  <a:gd name="T0" fmla="*/ 79 w 91"/>
                  <a:gd name="T1" fmla="*/ 13 h 91"/>
                  <a:gd name="T2" fmla="*/ 79 w 91"/>
                  <a:gd name="T3" fmla="*/ 13 h 91"/>
                  <a:gd name="T4" fmla="*/ 79 w 91"/>
                  <a:gd name="T5" fmla="*/ 58 h 91"/>
                  <a:gd name="T6" fmla="*/ 58 w 91"/>
                  <a:gd name="T7" fmla="*/ 79 h 91"/>
                  <a:gd name="T8" fmla="*/ 13 w 91"/>
                  <a:gd name="T9" fmla="*/ 79 h 91"/>
                  <a:gd name="T10" fmla="*/ 13 w 91"/>
                  <a:gd name="T11" fmla="*/ 79 h 91"/>
                  <a:gd name="T12" fmla="*/ 13 w 91"/>
                  <a:gd name="T13" fmla="*/ 34 h 91"/>
                  <a:gd name="T14" fmla="*/ 34 w 91"/>
                  <a:gd name="T15" fmla="*/ 13 h 91"/>
                  <a:gd name="T16" fmla="*/ 79 w 91"/>
                  <a:gd name="T17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1">
                    <a:moveTo>
                      <a:pt x="79" y="13"/>
                    </a:moveTo>
                    <a:cubicBezTo>
                      <a:pt x="79" y="13"/>
                      <a:pt x="79" y="13"/>
                      <a:pt x="79" y="13"/>
                    </a:cubicBezTo>
                    <a:cubicBezTo>
                      <a:pt x="91" y="25"/>
                      <a:pt x="91" y="45"/>
                      <a:pt x="79" y="58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45" y="91"/>
                      <a:pt x="25" y="91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66"/>
                      <a:pt x="0" y="46"/>
                      <a:pt x="13" y="34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46" y="0"/>
                      <a:pt x="66" y="0"/>
                      <a:pt x="79" y="13"/>
                    </a:cubicBez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86269595-7448-45C9-A383-300478B9B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504" y="1945252"/>
                <a:ext cx="157151" cy="157151"/>
              </a:xfrm>
              <a:custGeom>
                <a:avLst/>
                <a:gdLst>
                  <a:gd name="T0" fmla="*/ 57 w 70"/>
                  <a:gd name="T1" fmla="*/ 12 h 70"/>
                  <a:gd name="T2" fmla="*/ 57 w 70"/>
                  <a:gd name="T3" fmla="*/ 12 h 70"/>
                  <a:gd name="T4" fmla="*/ 57 w 70"/>
                  <a:gd name="T5" fmla="*/ 57 h 70"/>
                  <a:gd name="T6" fmla="*/ 57 w 70"/>
                  <a:gd name="T7" fmla="*/ 57 h 70"/>
                  <a:gd name="T8" fmla="*/ 12 w 70"/>
                  <a:gd name="T9" fmla="*/ 57 h 70"/>
                  <a:gd name="T10" fmla="*/ 12 w 70"/>
                  <a:gd name="T11" fmla="*/ 57 h 70"/>
                  <a:gd name="T12" fmla="*/ 12 w 70"/>
                  <a:gd name="T13" fmla="*/ 12 h 70"/>
                  <a:gd name="T14" fmla="*/ 12 w 70"/>
                  <a:gd name="T15" fmla="*/ 12 h 70"/>
                  <a:gd name="T16" fmla="*/ 57 w 70"/>
                  <a:gd name="T17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7" y="12"/>
                    </a:moveTo>
                    <a:cubicBezTo>
                      <a:pt x="57" y="12"/>
                      <a:pt x="57" y="12"/>
                      <a:pt x="57" y="12"/>
                    </a:cubicBezTo>
                    <a:cubicBezTo>
                      <a:pt x="70" y="25"/>
                      <a:pt x="70" y="45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5" y="70"/>
                      <a:pt x="25" y="70"/>
                      <a:pt x="12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0" y="45"/>
                      <a:pt x="0" y="25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5" y="0"/>
                      <a:pt x="45" y="0"/>
                      <a:pt x="57" y="12"/>
                    </a:cubicBez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F7DCC6BF-67AA-4E4D-A2D2-8F4FA732F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430" y="-4705"/>
                <a:ext cx="1561890" cy="1876192"/>
              </a:xfrm>
              <a:custGeom>
                <a:avLst/>
                <a:gdLst>
                  <a:gd name="T0" fmla="*/ 180 w 702"/>
                  <a:gd name="T1" fmla="*/ 477 h 842"/>
                  <a:gd name="T2" fmla="*/ 250 w 702"/>
                  <a:gd name="T3" fmla="*/ 407 h 842"/>
                  <a:gd name="T4" fmla="*/ 295 w 702"/>
                  <a:gd name="T5" fmla="*/ 407 h 842"/>
                  <a:gd name="T6" fmla="*/ 295 w 702"/>
                  <a:gd name="T7" fmla="*/ 407 h 842"/>
                  <a:gd name="T8" fmla="*/ 295 w 702"/>
                  <a:gd name="T9" fmla="*/ 452 h 842"/>
                  <a:gd name="T10" fmla="*/ 13 w 702"/>
                  <a:gd name="T11" fmla="*/ 734 h 842"/>
                  <a:gd name="T12" fmla="*/ 13 w 702"/>
                  <a:gd name="T13" fmla="*/ 779 h 842"/>
                  <a:gd name="T14" fmla="*/ 13 w 702"/>
                  <a:gd name="T15" fmla="*/ 779 h 842"/>
                  <a:gd name="T16" fmla="*/ 58 w 702"/>
                  <a:gd name="T17" fmla="*/ 779 h 842"/>
                  <a:gd name="T18" fmla="*/ 183 w 702"/>
                  <a:gd name="T19" fmla="*/ 654 h 842"/>
                  <a:gd name="T20" fmla="*/ 228 w 702"/>
                  <a:gd name="T21" fmla="*/ 654 h 842"/>
                  <a:gd name="T22" fmla="*/ 228 w 702"/>
                  <a:gd name="T23" fmla="*/ 654 h 842"/>
                  <a:gd name="T24" fmla="*/ 228 w 702"/>
                  <a:gd name="T25" fmla="*/ 699 h 842"/>
                  <a:gd name="T26" fmla="*/ 142 w 702"/>
                  <a:gd name="T27" fmla="*/ 785 h 842"/>
                  <a:gd name="T28" fmla="*/ 142 w 702"/>
                  <a:gd name="T29" fmla="*/ 830 h 842"/>
                  <a:gd name="T30" fmla="*/ 142 w 702"/>
                  <a:gd name="T31" fmla="*/ 830 h 842"/>
                  <a:gd name="T32" fmla="*/ 187 w 702"/>
                  <a:gd name="T33" fmla="*/ 830 h 842"/>
                  <a:gd name="T34" fmla="*/ 682 w 702"/>
                  <a:gd name="T35" fmla="*/ 335 h 842"/>
                  <a:gd name="T36" fmla="*/ 682 w 702"/>
                  <a:gd name="T37" fmla="*/ 290 h 842"/>
                  <a:gd name="T38" fmla="*/ 682 w 702"/>
                  <a:gd name="T39" fmla="*/ 290 h 842"/>
                  <a:gd name="T40" fmla="*/ 637 w 702"/>
                  <a:gd name="T41" fmla="*/ 290 h 842"/>
                  <a:gd name="T42" fmla="*/ 587 w 702"/>
                  <a:gd name="T43" fmla="*/ 339 h 842"/>
                  <a:gd name="T44" fmla="*/ 542 w 702"/>
                  <a:gd name="T45" fmla="*/ 339 h 842"/>
                  <a:gd name="T46" fmla="*/ 542 w 702"/>
                  <a:gd name="T47" fmla="*/ 339 h 842"/>
                  <a:gd name="T48" fmla="*/ 542 w 702"/>
                  <a:gd name="T49" fmla="*/ 294 h 842"/>
                  <a:gd name="T50" fmla="*/ 689 w 702"/>
                  <a:gd name="T51" fmla="*/ 147 h 842"/>
                  <a:gd name="T52" fmla="*/ 689 w 702"/>
                  <a:gd name="T53" fmla="*/ 102 h 842"/>
                  <a:gd name="T54" fmla="*/ 689 w 702"/>
                  <a:gd name="T55" fmla="*/ 102 h 842"/>
                  <a:gd name="T56" fmla="*/ 644 w 702"/>
                  <a:gd name="T57" fmla="*/ 102 h 842"/>
                  <a:gd name="T58" fmla="*/ 524 w 702"/>
                  <a:gd name="T59" fmla="*/ 222 h 842"/>
                  <a:gd name="T60" fmla="*/ 479 w 702"/>
                  <a:gd name="T61" fmla="*/ 222 h 842"/>
                  <a:gd name="T62" fmla="*/ 479 w 702"/>
                  <a:gd name="T63" fmla="*/ 222 h 842"/>
                  <a:gd name="T64" fmla="*/ 479 w 702"/>
                  <a:gd name="T65" fmla="*/ 177 h 842"/>
                  <a:gd name="T66" fmla="*/ 599 w 702"/>
                  <a:gd name="T67" fmla="*/ 57 h 842"/>
                  <a:gd name="T68" fmla="*/ 599 w 702"/>
                  <a:gd name="T69" fmla="*/ 12 h 842"/>
                  <a:gd name="T70" fmla="*/ 599 w 702"/>
                  <a:gd name="T71" fmla="*/ 12 h 842"/>
                  <a:gd name="T72" fmla="*/ 554 w 702"/>
                  <a:gd name="T73" fmla="*/ 12 h 842"/>
                  <a:gd name="T74" fmla="*/ 135 w 702"/>
                  <a:gd name="T75" fmla="*/ 432 h 842"/>
                  <a:gd name="T76" fmla="*/ 135 w 702"/>
                  <a:gd name="T77" fmla="*/ 477 h 842"/>
                  <a:gd name="T78" fmla="*/ 135 w 702"/>
                  <a:gd name="T79" fmla="*/ 477 h 842"/>
                  <a:gd name="T80" fmla="*/ 180 w 702"/>
                  <a:gd name="T81" fmla="*/ 47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02" h="842">
                    <a:moveTo>
                      <a:pt x="180" y="477"/>
                    </a:move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63" y="394"/>
                      <a:pt x="283" y="394"/>
                      <a:pt x="295" y="407"/>
                    </a:cubicBezTo>
                    <a:cubicBezTo>
                      <a:pt x="295" y="407"/>
                      <a:pt x="295" y="407"/>
                      <a:pt x="295" y="407"/>
                    </a:cubicBezTo>
                    <a:cubicBezTo>
                      <a:pt x="308" y="419"/>
                      <a:pt x="308" y="439"/>
                      <a:pt x="295" y="452"/>
                    </a:cubicBezTo>
                    <a:cubicBezTo>
                      <a:pt x="13" y="734"/>
                      <a:pt x="13" y="734"/>
                      <a:pt x="13" y="734"/>
                    </a:cubicBezTo>
                    <a:cubicBezTo>
                      <a:pt x="0" y="746"/>
                      <a:pt x="0" y="766"/>
                      <a:pt x="13" y="779"/>
                    </a:cubicBezTo>
                    <a:cubicBezTo>
                      <a:pt x="13" y="779"/>
                      <a:pt x="13" y="779"/>
                      <a:pt x="13" y="779"/>
                    </a:cubicBezTo>
                    <a:cubicBezTo>
                      <a:pt x="25" y="791"/>
                      <a:pt x="45" y="791"/>
                      <a:pt x="58" y="779"/>
                    </a:cubicBezTo>
                    <a:cubicBezTo>
                      <a:pt x="183" y="654"/>
                      <a:pt x="183" y="654"/>
                      <a:pt x="183" y="654"/>
                    </a:cubicBezTo>
                    <a:cubicBezTo>
                      <a:pt x="195" y="641"/>
                      <a:pt x="215" y="641"/>
                      <a:pt x="228" y="654"/>
                    </a:cubicBezTo>
                    <a:cubicBezTo>
                      <a:pt x="228" y="654"/>
                      <a:pt x="228" y="654"/>
                      <a:pt x="228" y="654"/>
                    </a:cubicBezTo>
                    <a:cubicBezTo>
                      <a:pt x="240" y="666"/>
                      <a:pt x="240" y="686"/>
                      <a:pt x="228" y="699"/>
                    </a:cubicBezTo>
                    <a:cubicBezTo>
                      <a:pt x="142" y="785"/>
                      <a:pt x="142" y="785"/>
                      <a:pt x="142" y="785"/>
                    </a:cubicBezTo>
                    <a:cubicBezTo>
                      <a:pt x="130" y="797"/>
                      <a:pt x="130" y="817"/>
                      <a:pt x="142" y="830"/>
                    </a:cubicBezTo>
                    <a:cubicBezTo>
                      <a:pt x="142" y="830"/>
                      <a:pt x="142" y="830"/>
                      <a:pt x="142" y="830"/>
                    </a:cubicBezTo>
                    <a:cubicBezTo>
                      <a:pt x="154" y="842"/>
                      <a:pt x="175" y="842"/>
                      <a:pt x="187" y="830"/>
                    </a:cubicBezTo>
                    <a:cubicBezTo>
                      <a:pt x="682" y="335"/>
                      <a:pt x="682" y="335"/>
                      <a:pt x="682" y="335"/>
                    </a:cubicBezTo>
                    <a:cubicBezTo>
                      <a:pt x="694" y="322"/>
                      <a:pt x="694" y="302"/>
                      <a:pt x="682" y="290"/>
                    </a:cubicBezTo>
                    <a:cubicBezTo>
                      <a:pt x="682" y="290"/>
                      <a:pt x="682" y="290"/>
                      <a:pt x="682" y="290"/>
                    </a:cubicBezTo>
                    <a:cubicBezTo>
                      <a:pt x="669" y="277"/>
                      <a:pt x="649" y="277"/>
                      <a:pt x="637" y="290"/>
                    </a:cubicBezTo>
                    <a:cubicBezTo>
                      <a:pt x="587" y="339"/>
                      <a:pt x="587" y="339"/>
                      <a:pt x="587" y="339"/>
                    </a:cubicBezTo>
                    <a:cubicBezTo>
                      <a:pt x="575" y="352"/>
                      <a:pt x="555" y="352"/>
                      <a:pt x="542" y="339"/>
                    </a:cubicBezTo>
                    <a:cubicBezTo>
                      <a:pt x="542" y="339"/>
                      <a:pt x="542" y="339"/>
                      <a:pt x="542" y="339"/>
                    </a:cubicBezTo>
                    <a:cubicBezTo>
                      <a:pt x="530" y="327"/>
                      <a:pt x="530" y="307"/>
                      <a:pt x="542" y="294"/>
                    </a:cubicBezTo>
                    <a:cubicBezTo>
                      <a:pt x="689" y="147"/>
                      <a:pt x="689" y="147"/>
                      <a:pt x="689" y="147"/>
                    </a:cubicBezTo>
                    <a:cubicBezTo>
                      <a:pt x="702" y="135"/>
                      <a:pt x="702" y="115"/>
                      <a:pt x="689" y="102"/>
                    </a:cubicBezTo>
                    <a:cubicBezTo>
                      <a:pt x="689" y="102"/>
                      <a:pt x="689" y="102"/>
                      <a:pt x="689" y="102"/>
                    </a:cubicBezTo>
                    <a:cubicBezTo>
                      <a:pt x="677" y="90"/>
                      <a:pt x="657" y="90"/>
                      <a:pt x="644" y="102"/>
                    </a:cubicBezTo>
                    <a:cubicBezTo>
                      <a:pt x="524" y="222"/>
                      <a:pt x="524" y="222"/>
                      <a:pt x="524" y="222"/>
                    </a:cubicBezTo>
                    <a:cubicBezTo>
                      <a:pt x="512" y="235"/>
                      <a:pt x="492" y="235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67" y="210"/>
                      <a:pt x="467" y="190"/>
                      <a:pt x="479" y="177"/>
                    </a:cubicBezTo>
                    <a:cubicBezTo>
                      <a:pt x="599" y="57"/>
                      <a:pt x="599" y="57"/>
                      <a:pt x="599" y="57"/>
                    </a:cubicBezTo>
                    <a:cubicBezTo>
                      <a:pt x="612" y="45"/>
                      <a:pt x="612" y="25"/>
                      <a:pt x="599" y="12"/>
                    </a:cubicBezTo>
                    <a:cubicBezTo>
                      <a:pt x="599" y="12"/>
                      <a:pt x="599" y="12"/>
                      <a:pt x="599" y="12"/>
                    </a:cubicBezTo>
                    <a:cubicBezTo>
                      <a:pt x="587" y="0"/>
                      <a:pt x="567" y="0"/>
                      <a:pt x="554" y="12"/>
                    </a:cubicBezTo>
                    <a:cubicBezTo>
                      <a:pt x="135" y="432"/>
                      <a:pt x="135" y="432"/>
                      <a:pt x="135" y="432"/>
                    </a:cubicBezTo>
                    <a:cubicBezTo>
                      <a:pt x="122" y="445"/>
                      <a:pt x="122" y="465"/>
                      <a:pt x="135" y="477"/>
                    </a:cubicBezTo>
                    <a:cubicBezTo>
                      <a:pt x="135" y="477"/>
                      <a:pt x="135" y="477"/>
                      <a:pt x="135" y="477"/>
                    </a:cubicBezTo>
                    <a:cubicBezTo>
                      <a:pt x="147" y="490"/>
                      <a:pt x="167" y="490"/>
                      <a:pt x="180" y="47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40E9AAB1-9FF8-4A8A-BB3F-5AB50A7FE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657" y="1756030"/>
                <a:ext cx="153944" cy="157151"/>
              </a:xfrm>
              <a:custGeom>
                <a:avLst/>
                <a:gdLst>
                  <a:gd name="T0" fmla="*/ 57 w 69"/>
                  <a:gd name="T1" fmla="*/ 13 h 70"/>
                  <a:gd name="T2" fmla="*/ 57 w 69"/>
                  <a:gd name="T3" fmla="*/ 13 h 70"/>
                  <a:gd name="T4" fmla="*/ 57 w 69"/>
                  <a:gd name="T5" fmla="*/ 58 h 70"/>
                  <a:gd name="T6" fmla="*/ 57 w 69"/>
                  <a:gd name="T7" fmla="*/ 58 h 70"/>
                  <a:gd name="T8" fmla="*/ 12 w 69"/>
                  <a:gd name="T9" fmla="*/ 58 h 70"/>
                  <a:gd name="T10" fmla="*/ 12 w 69"/>
                  <a:gd name="T11" fmla="*/ 58 h 70"/>
                  <a:gd name="T12" fmla="*/ 12 w 69"/>
                  <a:gd name="T13" fmla="*/ 13 h 70"/>
                  <a:gd name="T14" fmla="*/ 12 w 69"/>
                  <a:gd name="T15" fmla="*/ 13 h 70"/>
                  <a:gd name="T16" fmla="*/ 57 w 69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57" y="13"/>
                    </a:moveTo>
                    <a:cubicBezTo>
                      <a:pt x="57" y="13"/>
                      <a:pt x="57" y="13"/>
                      <a:pt x="57" y="13"/>
                    </a:cubicBezTo>
                    <a:cubicBezTo>
                      <a:pt x="69" y="25"/>
                      <a:pt x="69" y="45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45" y="70"/>
                      <a:pt x="25" y="70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0" y="45"/>
                      <a:pt x="0" y="25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25" y="0"/>
                      <a:pt x="45" y="0"/>
                      <a:pt x="5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13815E2E-623D-4ED9-BA5B-A674FE828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041" y="476370"/>
                <a:ext cx="157151" cy="153944"/>
              </a:xfrm>
              <a:custGeom>
                <a:avLst/>
                <a:gdLst>
                  <a:gd name="T0" fmla="*/ 58 w 70"/>
                  <a:gd name="T1" fmla="*/ 12 h 69"/>
                  <a:gd name="T2" fmla="*/ 58 w 70"/>
                  <a:gd name="T3" fmla="*/ 12 h 69"/>
                  <a:gd name="T4" fmla="*/ 58 w 70"/>
                  <a:gd name="T5" fmla="*/ 57 h 69"/>
                  <a:gd name="T6" fmla="*/ 58 w 70"/>
                  <a:gd name="T7" fmla="*/ 57 h 69"/>
                  <a:gd name="T8" fmla="*/ 13 w 70"/>
                  <a:gd name="T9" fmla="*/ 57 h 69"/>
                  <a:gd name="T10" fmla="*/ 13 w 70"/>
                  <a:gd name="T11" fmla="*/ 57 h 69"/>
                  <a:gd name="T12" fmla="*/ 13 w 70"/>
                  <a:gd name="T13" fmla="*/ 12 h 69"/>
                  <a:gd name="T14" fmla="*/ 13 w 70"/>
                  <a:gd name="T15" fmla="*/ 12 h 69"/>
                  <a:gd name="T16" fmla="*/ 58 w 70"/>
                  <a:gd name="T17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9">
                    <a:moveTo>
                      <a:pt x="58" y="12"/>
                    </a:moveTo>
                    <a:cubicBezTo>
                      <a:pt x="58" y="12"/>
                      <a:pt x="58" y="12"/>
                      <a:pt x="58" y="12"/>
                    </a:cubicBezTo>
                    <a:cubicBezTo>
                      <a:pt x="70" y="24"/>
                      <a:pt x="70" y="45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45" y="69"/>
                      <a:pt x="25" y="69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45"/>
                      <a:pt x="0" y="24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5" y="0"/>
                      <a:pt x="45" y="0"/>
                      <a:pt x="5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6B8077B5-91BC-433B-853E-E223363A2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698" y="-30362"/>
                <a:ext cx="234123" cy="237330"/>
              </a:xfrm>
              <a:custGeom>
                <a:avLst/>
                <a:gdLst>
                  <a:gd name="T0" fmla="*/ 93 w 106"/>
                  <a:gd name="T1" fmla="*/ 12 h 106"/>
                  <a:gd name="T2" fmla="*/ 93 w 106"/>
                  <a:gd name="T3" fmla="*/ 12 h 106"/>
                  <a:gd name="T4" fmla="*/ 93 w 106"/>
                  <a:gd name="T5" fmla="*/ 57 h 106"/>
                  <a:gd name="T6" fmla="*/ 57 w 106"/>
                  <a:gd name="T7" fmla="*/ 94 h 106"/>
                  <a:gd name="T8" fmla="*/ 12 w 106"/>
                  <a:gd name="T9" fmla="*/ 94 h 106"/>
                  <a:gd name="T10" fmla="*/ 12 w 106"/>
                  <a:gd name="T11" fmla="*/ 94 h 106"/>
                  <a:gd name="T12" fmla="*/ 12 w 106"/>
                  <a:gd name="T13" fmla="*/ 49 h 106"/>
                  <a:gd name="T14" fmla="*/ 48 w 106"/>
                  <a:gd name="T15" fmla="*/ 12 h 106"/>
                  <a:gd name="T16" fmla="*/ 93 w 106"/>
                  <a:gd name="T17" fmla="*/ 1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93" y="12"/>
                    </a:moveTo>
                    <a:cubicBezTo>
                      <a:pt x="93" y="12"/>
                      <a:pt x="93" y="12"/>
                      <a:pt x="93" y="12"/>
                    </a:cubicBezTo>
                    <a:cubicBezTo>
                      <a:pt x="106" y="25"/>
                      <a:pt x="106" y="45"/>
                      <a:pt x="93" y="57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44" y="106"/>
                      <a:pt x="24" y="106"/>
                      <a:pt x="1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0" y="81"/>
                      <a:pt x="0" y="61"/>
                      <a:pt x="12" y="4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61" y="0"/>
                      <a:pt x="81" y="0"/>
                      <a:pt x="93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DAD94094-58BF-4680-837D-2D109508E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830" y="986310"/>
                <a:ext cx="1558683" cy="1872985"/>
              </a:xfrm>
              <a:custGeom>
                <a:avLst/>
                <a:gdLst>
                  <a:gd name="T0" fmla="*/ 179 w 701"/>
                  <a:gd name="T1" fmla="*/ 477 h 842"/>
                  <a:gd name="T2" fmla="*/ 249 w 701"/>
                  <a:gd name="T3" fmla="*/ 406 h 842"/>
                  <a:gd name="T4" fmla="*/ 294 w 701"/>
                  <a:gd name="T5" fmla="*/ 406 h 842"/>
                  <a:gd name="T6" fmla="*/ 294 w 701"/>
                  <a:gd name="T7" fmla="*/ 406 h 842"/>
                  <a:gd name="T8" fmla="*/ 294 w 701"/>
                  <a:gd name="T9" fmla="*/ 451 h 842"/>
                  <a:gd name="T10" fmla="*/ 12 w 701"/>
                  <a:gd name="T11" fmla="*/ 734 h 842"/>
                  <a:gd name="T12" fmla="*/ 12 w 701"/>
                  <a:gd name="T13" fmla="*/ 779 h 842"/>
                  <a:gd name="T14" fmla="*/ 12 w 701"/>
                  <a:gd name="T15" fmla="*/ 779 h 842"/>
                  <a:gd name="T16" fmla="*/ 57 w 701"/>
                  <a:gd name="T17" fmla="*/ 779 h 842"/>
                  <a:gd name="T18" fmla="*/ 182 w 701"/>
                  <a:gd name="T19" fmla="*/ 654 h 842"/>
                  <a:gd name="T20" fmla="*/ 227 w 701"/>
                  <a:gd name="T21" fmla="*/ 654 h 842"/>
                  <a:gd name="T22" fmla="*/ 227 w 701"/>
                  <a:gd name="T23" fmla="*/ 654 h 842"/>
                  <a:gd name="T24" fmla="*/ 227 w 701"/>
                  <a:gd name="T25" fmla="*/ 699 h 842"/>
                  <a:gd name="T26" fmla="*/ 141 w 701"/>
                  <a:gd name="T27" fmla="*/ 784 h 842"/>
                  <a:gd name="T28" fmla="*/ 141 w 701"/>
                  <a:gd name="T29" fmla="*/ 829 h 842"/>
                  <a:gd name="T30" fmla="*/ 141 w 701"/>
                  <a:gd name="T31" fmla="*/ 829 h 842"/>
                  <a:gd name="T32" fmla="*/ 186 w 701"/>
                  <a:gd name="T33" fmla="*/ 829 h 842"/>
                  <a:gd name="T34" fmla="*/ 681 w 701"/>
                  <a:gd name="T35" fmla="*/ 335 h 842"/>
                  <a:gd name="T36" fmla="*/ 681 w 701"/>
                  <a:gd name="T37" fmla="*/ 290 h 842"/>
                  <a:gd name="T38" fmla="*/ 681 w 701"/>
                  <a:gd name="T39" fmla="*/ 290 h 842"/>
                  <a:gd name="T40" fmla="*/ 636 w 701"/>
                  <a:gd name="T41" fmla="*/ 290 h 842"/>
                  <a:gd name="T42" fmla="*/ 587 w 701"/>
                  <a:gd name="T43" fmla="*/ 339 h 842"/>
                  <a:gd name="T44" fmla="*/ 542 w 701"/>
                  <a:gd name="T45" fmla="*/ 339 h 842"/>
                  <a:gd name="T46" fmla="*/ 542 w 701"/>
                  <a:gd name="T47" fmla="*/ 339 h 842"/>
                  <a:gd name="T48" fmla="*/ 542 w 701"/>
                  <a:gd name="T49" fmla="*/ 294 h 842"/>
                  <a:gd name="T50" fmla="*/ 689 w 701"/>
                  <a:gd name="T51" fmla="*/ 147 h 842"/>
                  <a:gd name="T52" fmla="*/ 689 w 701"/>
                  <a:gd name="T53" fmla="*/ 102 h 842"/>
                  <a:gd name="T54" fmla="*/ 689 w 701"/>
                  <a:gd name="T55" fmla="*/ 102 h 842"/>
                  <a:gd name="T56" fmla="*/ 644 w 701"/>
                  <a:gd name="T57" fmla="*/ 102 h 842"/>
                  <a:gd name="T58" fmla="*/ 524 w 701"/>
                  <a:gd name="T59" fmla="*/ 222 h 842"/>
                  <a:gd name="T60" fmla="*/ 479 w 701"/>
                  <a:gd name="T61" fmla="*/ 222 h 842"/>
                  <a:gd name="T62" fmla="*/ 479 w 701"/>
                  <a:gd name="T63" fmla="*/ 222 h 842"/>
                  <a:gd name="T64" fmla="*/ 479 w 701"/>
                  <a:gd name="T65" fmla="*/ 177 h 842"/>
                  <a:gd name="T66" fmla="*/ 599 w 701"/>
                  <a:gd name="T67" fmla="*/ 57 h 842"/>
                  <a:gd name="T68" fmla="*/ 599 w 701"/>
                  <a:gd name="T69" fmla="*/ 12 h 842"/>
                  <a:gd name="T70" fmla="*/ 599 w 701"/>
                  <a:gd name="T71" fmla="*/ 12 h 842"/>
                  <a:gd name="T72" fmla="*/ 554 w 701"/>
                  <a:gd name="T73" fmla="*/ 12 h 842"/>
                  <a:gd name="T74" fmla="*/ 134 w 701"/>
                  <a:gd name="T75" fmla="*/ 432 h 842"/>
                  <a:gd name="T76" fmla="*/ 134 w 701"/>
                  <a:gd name="T77" fmla="*/ 477 h 842"/>
                  <a:gd name="T78" fmla="*/ 134 w 701"/>
                  <a:gd name="T79" fmla="*/ 477 h 842"/>
                  <a:gd name="T80" fmla="*/ 179 w 701"/>
                  <a:gd name="T81" fmla="*/ 47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01" h="842">
                    <a:moveTo>
                      <a:pt x="179" y="477"/>
                    </a:moveTo>
                    <a:cubicBezTo>
                      <a:pt x="249" y="406"/>
                      <a:pt x="249" y="406"/>
                      <a:pt x="249" y="406"/>
                    </a:cubicBezTo>
                    <a:cubicBezTo>
                      <a:pt x="262" y="394"/>
                      <a:pt x="282" y="394"/>
                      <a:pt x="294" y="406"/>
                    </a:cubicBezTo>
                    <a:cubicBezTo>
                      <a:pt x="294" y="406"/>
                      <a:pt x="294" y="406"/>
                      <a:pt x="294" y="406"/>
                    </a:cubicBezTo>
                    <a:cubicBezTo>
                      <a:pt x="307" y="419"/>
                      <a:pt x="307" y="439"/>
                      <a:pt x="294" y="451"/>
                    </a:cubicBezTo>
                    <a:cubicBezTo>
                      <a:pt x="12" y="734"/>
                      <a:pt x="12" y="734"/>
                      <a:pt x="12" y="734"/>
                    </a:cubicBezTo>
                    <a:cubicBezTo>
                      <a:pt x="0" y="746"/>
                      <a:pt x="0" y="766"/>
                      <a:pt x="12" y="779"/>
                    </a:cubicBezTo>
                    <a:cubicBezTo>
                      <a:pt x="12" y="779"/>
                      <a:pt x="12" y="779"/>
                      <a:pt x="12" y="779"/>
                    </a:cubicBezTo>
                    <a:cubicBezTo>
                      <a:pt x="24" y="791"/>
                      <a:pt x="44" y="791"/>
                      <a:pt x="57" y="779"/>
                    </a:cubicBezTo>
                    <a:cubicBezTo>
                      <a:pt x="182" y="654"/>
                      <a:pt x="182" y="654"/>
                      <a:pt x="182" y="654"/>
                    </a:cubicBezTo>
                    <a:cubicBezTo>
                      <a:pt x="194" y="641"/>
                      <a:pt x="215" y="641"/>
                      <a:pt x="227" y="654"/>
                    </a:cubicBezTo>
                    <a:cubicBezTo>
                      <a:pt x="227" y="654"/>
                      <a:pt x="227" y="654"/>
                      <a:pt x="227" y="654"/>
                    </a:cubicBezTo>
                    <a:cubicBezTo>
                      <a:pt x="239" y="666"/>
                      <a:pt x="239" y="686"/>
                      <a:pt x="227" y="699"/>
                    </a:cubicBezTo>
                    <a:cubicBezTo>
                      <a:pt x="141" y="784"/>
                      <a:pt x="141" y="784"/>
                      <a:pt x="141" y="784"/>
                    </a:cubicBezTo>
                    <a:cubicBezTo>
                      <a:pt x="129" y="797"/>
                      <a:pt x="129" y="817"/>
                      <a:pt x="141" y="829"/>
                    </a:cubicBezTo>
                    <a:cubicBezTo>
                      <a:pt x="141" y="829"/>
                      <a:pt x="141" y="829"/>
                      <a:pt x="141" y="829"/>
                    </a:cubicBezTo>
                    <a:cubicBezTo>
                      <a:pt x="154" y="842"/>
                      <a:pt x="174" y="842"/>
                      <a:pt x="186" y="829"/>
                    </a:cubicBezTo>
                    <a:cubicBezTo>
                      <a:pt x="681" y="335"/>
                      <a:pt x="681" y="335"/>
                      <a:pt x="681" y="335"/>
                    </a:cubicBezTo>
                    <a:cubicBezTo>
                      <a:pt x="693" y="322"/>
                      <a:pt x="693" y="302"/>
                      <a:pt x="681" y="290"/>
                    </a:cubicBezTo>
                    <a:cubicBezTo>
                      <a:pt x="681" y="290"/>
                      <a:pt x="681" y="290"/>
                      <a:pt x="681" y="290"/>
                    </a:cubicBezTo>
                    <a:cubicBezTo>
                      <a:pt x="669" y="277"/>
                      <a:pt x="648" y="277"/>
                      <a:pt x="636" y="290"/>
                    </a:cubicBezTo>
                    <a:cubicBezTo>
                      <a:pt x="587" y="339"/>
                      <a:pt x="587" y="339"/>
                      <a:pt x="587" y="339"/>
                    </a:cubicBezTo>
                    <a:cubicBezTo>
                      <a:pt x="574" y="351"/>
                      <a:pt x="554" y="351"/>
                      <a:pt x="542" y="339"/>
                    </a:cubicBezTo>
                    <a:cubicBezTo>
                      <a:pt x="542" y="339"/>
                      <a:pt x="542" y="339"/>
                      <a:pt x="542" y="339"/>
                    </a:cubicBezTo>
                    <a:cubicBezTo>
                      <a:pt x="529" y="327"/>
                      <a:pt x="529" y="306"/>
                      <a:pt x="542" y="294"/>
                    </a:cubicBezTo>
                    <a:cubicBezTo>
                      <a:pt x="689" y="147"/>
                      <a:pt x="689" y="147"/>
                      <a:pt x="689" y="147"/>
                    </a:cubicBezTo>
                    <a:cubicBezTo>
                      <a:pt x="701" y="135"/>
                      <a:pt x="701" y="115"/>
                      <a:pt x="689" y="102"/>
                    </a:cubicBezTo>
                    <a:cubicBezTo>
                      <a:pt x="689" y="102"/>
                      <a:pt x="689" y="102"/>
                      <a:pt x="689" y="102"/>
                    </a:cubicBezTo>
                    <a:cubicBezTo>
                      <a:pt x="676" y="90"/>
                      <a:pt x="656" y="90"/>
                      <a:pt x="644" y="102"/>
                    </a:cubicBezTo>
                    <a:cubicBezTo>
                      <a:pt x="524" y="222"/>
                      <a:pt x="524" y="222"/>
                      <a:pt x="524" y="222"/>
                    </a:cubicBezTo>
                    <a:cubicBezTo>
                      <a:pt x="511" y="234"/>
                      <a:pt x="491" y="234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66" y="210"/>
                      <a:pt x="466" y="190"/>
                      <a:pt x="479" y="177"/>
                    </a:cubicBezTo>
                    <a:cubicBezTo>
                      <a:pt x="599" y="57"/>
                      <a:pt x="599" y="57"/>
                      <a:pt x="599" y="57"/>
                    </a:cubicBezTo>
                    <a:cubicBezTo>
                      <a:pt x="611" y="45"/>
                      <a:pt x="611" y="25"/>
                      <a:pt x="599" y="12"/>
                    </a:cubicBezTo>
                    <a:cubicBezTo>
                      <a:pt x="599" y="12"/>
                      <a:pt x="599" y="12"/>
                      <a:pt x="599" y="12"/>
                    </a:cubicBezTo>
                    <a:cubicBezTo>
                      <a:pt x="586" y="0"/>
                      <a:pt x="566" y="0"/>
                      <a:pt x="554" y="12"/>
                    </a:cubicBezTo>
                    <a:cubicBezTo>
                      <a:pt x="134" y="432"/>
                      <a:pt x="134" y="432"/>
                      <a:pt x="134" y="432"/>
                    </a:cubicBezTo>
                    <a:cubicBezTo>
                      <a:pt x="121" y="444"/>
                      <a:pt x="121" y="465"/>
                      <a:pt x="134" y="477"/>
                    </a:cubicBezTo>
                    <a:cubicBezTo>
                      <a:pt x="134" y="477"/>
                      <a:pt x="134" y="477"/>
                      <a:pt x="134" y="477"/>
                    </a:cubicBezTo>
                    <a:cubicBezTo>
                      <a:pt x="146" y="489"/>
                      <a:pt x="166" y="489"/>
                      <a:pt x="179" y="47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9477D811-D27F-4859-8D68-9179D5099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850" y="2743837"/>
                <a:ext cx="157151" cy="157151"/>
              </a:xfrm>
              <a:custGeom>
                <a:avLst/>
                <a:gdLst>
                  <a:gd name="T0" fmla="*/ 57 w 70"/>
                  <a:gd name="T1" fmla="*/ 13 h 70"/>
                  <a:gd name="T2" fmla="*/ 57 w 70"/>
                  <a:gd name="T3" fmla="*/ 13 h 70"/>
                  <a:gd name="T4" fmla="*/ 57 w 70"/>
                  <a:gd name="T5" fmla="*/ 58 h 70"/>
                  <a:gd name="T6" fmla="*/ 57 w 70"/>
                  <a:gd name="T7" fmla="*/ 58 h 70"/>
                  <a:gd name="T8" fmla="*/ 12 w 70"/>
                  <a:gd name="T9" fmla="*/ 58 h 70"/>
                  <a:gd name="T10" fmla="*/ 12 w 70"/>
                  <a:gd name="T11" fmla="*/ 58 h 70"/>
                  <a:gd name="T12" fmla="*/ 12 w 70"/>
                  <a:gd name="T13" fmla="*/ 13 h 70"/>
                  <a:gd name="T14" fmla="*/ 12 w 70"/>
                  <a:gd name="T15" fmla="*/ 13 h 70"/>
                  <a:gd name="T16" fmla="*/ 57 w 70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7" y="13"/>
                    </a:moveTo>
                    <a:cubicBezTo>
                      <a:pt x="57" y="13"/>
                      <a:pt x="57" y="13"/>
                      <a:pt x="57" y="13"/>
                    </a:cubicBezTo>
                    <a:cubicBezTo>
                      <a:pt x="70" y="25"/>
                      <a:pt x="70" y="45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45" y="70"/>
                      <a:pt x="25" y="70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0" y="45"/>
                      <a:pt x="0" y="25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25" y="0"/>
                      <a:pt x="45" y="0"/>
                      <a:pt x="5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6940269-36CD-4117-A458-4CE557987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3" y="1460970"/>
                <a:ext cx="157151" cy="157151"/>
              </a:xfrm>
              <a:custGeom>
                <a:avLst/>
                <a:gdLst>
                  <a:gd name="T0" fmla="*/ 58 w 70"/>
                  <a:gd name="T1" fmla="*/ 13 h 70"/>
                  <a:gd name="T2" fmla="*/ 58 w 70"/>
                  <a:gd name="T3" fmla="*/ 13 h 70"/>
                  <a:gd name="T4" fmla="*/ 58 w 70"/>
                  <a:gd name="T5" fmla="*/ 58 h 70"/>
                  <a:gd name="T6" fmla="*/ 58 w 70"/>
                  <a:gd name="T7" fmla="*/ 58 h 70"/>
                  <a:gd name="T8" fmla="*/ 13 w 70"/>
                  <a:gd name="T9" fmla="*/ 58 h 70"/>
                  <a:gd name="T10" fmla="*/ 13 w 70"/>
                  <a:gd name="T11" fmla="*/ 58 h 70"/>
                  <a:gd name="T12" fmla="*/ 13 w 70"/>
                  <a:gd name="T13" fmla="*/ 13 h 70"/>
                  <a:gd name="T14" fmla="*/ 13 w 70"/>
                  <a:gd name="T15" fmla="*/ 13 h 70"/>
                  <a:gd name="T16" fmla="*/ 58 w 70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8" y="13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70" y="25"/>
                      <a:pt x="70" y="45"/>
                      <a:pt x="58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45" y="70"/>
                      <a:pt x="25" y="70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0" y="45"/>
                      <a:pt x="0" y="2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5" y="0"/>
                      <a:pt x="45" y="0"/>
                      <a:pt x="58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DC5A6852-DF26-4DF5-97E1-0A1731ECC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891" y="957445"/>
                <a:ext cx="237330" cy="237330"/>
              </a:xfrm>
              <a:custGeom>
                <a:avLst/>
                <a:gdLst>
                  <a:gd name="T0" fmla="*/ 93 w 106"/>
                  <a:gd name="T1" fmla="*/ 12 h 106"/>
                  <a:gd name="T2" fmla="*/ 93 w 106"/>
                  <a:gd name="T3" fmla="*/ 12 h 106"/>
                  <a:gd name="T4" fmla="*/ 93 w 106"/>
                  <a:gd name="T5" fmla="*/ 57 h 106"/>
                  <a:gd name="T6" fmla="*/ 57 w 106"/>
                  <a:gd name="T7" fmla="*/ 93 h 106"/>
                  <a:gd name="T8" fmla="*/ 12 w 106"/>
                  <a:gd name="T9" fmla="*/ 93 h 106"/>
                  <a:gd name="T10" fmla="*/ 12 w 106"/>
                  <a:gd name="T11" fmla="*/ 93 h 106"/>
                  <a:gd name="T12" fmla="*/ 12 w 106"/>
                  <a:gd name="T13" fmla="*/ 49 h 106"/>
                  <a:gd name="T14" fmla="*/ 48 w 106"/>
                  <a:gd name="T15" fmla="*/ 12 h 106"/>
                  <a:gd name="T16" fmla="*/ 93 w 106"/>
                  <a:gd name="T17" fmla="*/ 1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93" y="12"/>
                    </a:moveTo>
                    <a:cubicBezTo>
                      <a:pt x="93" y="12"/>
                      <a:pt x="93" y="12"/>
                      <a:pt x="93" y="12"/>
                    </a:cubicBezTo>
                    <a:cubicBezTo>
                      <a:pt x="106" y="25"/>
                      <a:pt x="106" y="45"/>
                      <a:pt x="93" y="57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45" y="106"/>
                      <a:pt x="25" y="106"/>
                      <a:pt x="12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0" y="81"/>
                      <a:pt x="0" y="61"/>
                      <a:pt x="12" y="4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61" y="0"/>
                      <a:pt x="81" y="0"/>
                      <a:pt x="93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48826EAF-13E9-49AC-BDD4-357BA692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070" y="-636516"/>
                <a:ext cx="1558683" cy="1872985"/>
              </a:xfrm>
              <a:custGeom>
                <a:avLst/>
                <a:gdLst>
                  <a:gd name="T0" fmla="*/ 179 w 701"/>
                  <a:gd name="T1" fmla="*/ 477 h 842"/>
                  <a:gd name="T2" fmla="*/ 249 w 701"/>
                  <a:gd name="T3" fmla="*/ 406 h 842"/>
                  <a:gd name="T4" fmla="*/ 294 w 701"/>
                  <a:gd name="T5" fmla="*/ 406 h 842"/>
                  <a:gd name="T6" fmla="*/ 294 w 701"/>
                  <a:gd name="T7" fmla="*/ 406 h 842"/>
                  <a:gd name="T8" fmla="*/ 294 w 701"/>
                  <a:gd name="T9" fmla="*/ 451 h 842"/>
                  <a:gd name="T10" fmla="*/ 12 w 701"/>
                  <a:gd name="T11" fmla="*/ 734 h 842"/>
                  <a:gd name="T12" fmla="*/ 12 w 701"/>
                  <a:gd name="T13" fmla="*/ 779 h 842"/>
                  <a:gd name="T14" fmla="*/ 12 w 701"/>
                  <a:gd name="T15" fmla="*/ 779 h 842"/>
                  <a:gd name="T16" fmla="*/ 57 w 701"/>
                  <a:gd name="T17" fmla="*/ 779 h 842"/>
                  <a:gd name="T18" fmla="*/ 182 w 701"/>
                  <a:gd name="T19" fmla="*/ 653 h 842"/>
                  <a:gd name="T20" fmla="*/ 227 w 701"/>
                  <a:gd name="T21" fmla="*/ 653 h 842"/>
                  <a:gd name="T22" fmla="*/ 227 w 701"/>
                  <a:gd name="T23" fmla="*/ 653 h 842"/>
                  <a:gd name="T24" fmla="*/ 227 w 701"/>
                  <a:gd name="T25" fmla="*/ 698 h 842"/>
                  <a:gd name="T26" fmla="*/ 141 w 701"/>
                  <a:gd name="T27" fmla="*/ 784 h 842"/>
                  <a:gd name="T28" fmla="*/ 141 w 701"/>
                  <a:gd name="T29" fmla="*/ 829 h 842"/>
                  <a:gd name="T30" fmla="*/ 141 w 701"/>
                  <a:gd name="T31" fmla="*/ 829 h 842"/>
                  <a:gd name="T32" fmla="*/ 186 w 701"/>
                  <a:gd name="T33" fmla="*/ 829 h 842"/>
                  <a:gd name="T34" fmla="*/ 681 w 701"/>
                  <a:gd name="T35" fmla="*/ 334 h 842"/>
                  <a:gd name="T36" fmla="*/ 681 w 701"/>
                  <a:gd name="T37" fmla="*/ 289 h 842"/>
                  <a:gd name="T38" fmla="*/ 681 w 701"/>
                  <a:gd name="T39" fmla="*/ 289 h 842"/>
                  <a:gd name="T40" fmla="*/ 636 w 701"/>
                  <a:gd name="T41" fmla="*/ 289 h 842"/>
                  <a:gd name="T42" fmla="*/ 587 w 701"/>
                  <a:gd name="T43" fmla="*/ 339 h 842"/>
                  <a:gd name="T44" fmla="*/ 542 w 701"/>
                  <a:gd name="T45" fmla="*/ 339 h 842"/>
                  <a:gd name="T46" fmla="*/ 542 w 701"/>
                  <a:gd name="T47" fmla="*/ 339 h 842"/>
                  <a:gd name="T48" fmla="*/ 542 w 701"/>
                  <a:gd name="T49" fmla="*/ 294 h 842"/>
                  <a:gd name="T50" fmla="*/ 689 w 701"/>
                  <a:gd name="T51" fmla="*/ 147 h 842"/>
                  <a:gd name="T52" fmla="*/ 689 w 701"/>
                  <a:gd name="T53" fmla="*/ 102 h 842"/>
                  <a:gd name="T54" fmla="*/ 689 w 701"/>
                  <a:gd name="T55" fmla="*/ 102 h 842"/>
                  <a:gd name="T56" fmla="*/ 644 w 701"/>
                  <a:gd name="T57" fmla="*/ 102 h 842"/>
                  <a:gd name="T58" fmla="*/ 524 w 701"/>
                  <a:gd name="T59" fmla="*/ 222 h 842"/>
                  <a:gd name="T60" fmla="*/ 479 w 701"/>
                  <a:gd name="T61" fmla="*/ 222 h 842"/>
                  <a:gd name="T62" fmla="*/ 479 w 701"/>
                  <a:gd name="T63" fmla="*/ 222 h 842"/>
                  <a:gd name="T64" fmla="*/ 479 w 701"/>
                  <a:gd name="T65" fmla="*/ 177 h 842"/>
                  <a:gd name="T66" fmla="*/ 599 w 701"/>
                  <a:gd name="T67" fmla="*/ 57 h 842"/>
                  <a:gd name="T68" fmla="*/ 599 w 701"/>
                  <a:gd name="T69" fmla="*/ 12 h 842"/>
                  <a:gd name="T70" fmla="*/ 599 w 701"/>
                  <a:gd name="T71" fmla="*/ 12 h 842"/>
                  <a:gd name="T72" fmla="*/ 554 w 701"/>
                  <a:gd name="T73" fmla="*/ 12 h 842"/>
                  <a:gd name="T74" fmla="*/ 134 w 701"/>
                  <a:gd name="T75" fmla="*/ 432 h 842"/>
                  <a:gd name="T76" fmla="*/ 134 w 701"/>
                  <a:gd name="T77" fmla="*/ 477 h 842"/>
                  <a:gd name="T78" fmla="*/ 134 w 701"/>
                  <a:gd name="T79" fmla="*/ 477 h 842"/>
                  <a:gd name="T80" fmla="*/ 179 w 701"/>
                  <a:gd name="T81" fmla="*/ 47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01" h="842">
                    <a:moveTo>
                      <a:pt x="179" y="477"/>
                    </a:moveTo>
                    <a:cubicBezTo>
                      <a:pt x="249" y="406"/>
                      <a:pt x="249" y="406"/>
                      <a:pt x="249" y="406"/>
                    </a:cubicBezTo>
                    <a:cubicBezTo>
                      <a:pt x="262" y="394"/>
                      <a:pt x="282" y="394"/>
                      <a:pt x="294" y="406"/>
                    </a:cubicBezTo>
                    <a:cubicBezTo>
                      <a:pt x="294" y="406"/>
                      <a:pt x="294" y="406"/>
                      <a:pt x="294" y="406"/>
                    </a:cubicBezTo>
                    <a:cubicBezTo>
                      <a:pt x="307" y="419"/>
                      <a:pt x="307" y="439"/>
                      <a:pt x="294" y="451"/>
                    </a:cubicBezTo>
                    <a:cubicBezTo>
                      <a:pt x="12" y="734"/>
                      <a:pt x="12" y="734"/>
                      <a:pt x="12" y="734"/>
                    </a:cubicBezTo>
                    <a:cubicBezTo>
                      <a:pt x="0" y="746"/>
                      <a:pt x="0" y="766"/>
                      <a:pt x="12" y="779"/>
                    </a:cubicBezTo>
                    <a:cubicBezTo>
                      <a:pt x="12" y="779"/>
                      <a:pt x="12" y="779"/>
                      <a:pt x="12" y="779"/>
                    </a:cubicBezTo>
                    <a:cubicBezTo>
                      <a:pt x="24" y="791"/>
                      <a:pt x="45" y="791"/>
                      <a:pt x="57" y="779"/>
                    </a:cubicBezTo>
                    <a:cubicBezTo>
                      <a:pt x="182" y="653"/>
                      <a:pt x="182" y="653"/>
                      <a:pt x="182" y="653"/>
                    </a:cubicBezTo>
                    <a:cubicBezTo>
                      <a:pt x="195" y="641"/>
                      <a:pt x="215" y="641"/>
                      <a:pt x="227" y="653"/>
                    </a:cubicBezTo>
                    <a:cubicBezTo>
                      <a:pt x="227" y="653"/>
                      <a:pt x="227" y="653"/>
                      <a:pt x="227" y="653"/>
                    </a:cubicBezTo>
                    <a:cubicBezTo>
                      <a:pt x="240" y="666"/>
                      <a:pt x="240" y="686"/>
                      <a:pt x="227" y="698"/>
                    </a:cubicBezTo>
                    <a:cubicBezTo>
                      <a:pt x="141" y="784"/>
                      <a:pt x="141" y="784"/>
                      <a:pt x="141" y="784"/>
                    </a:cubicBezTo>
                    <a:cubicBezTo>
                      <a:pt x="129" y="797"/>
                      <a:pt x="129" y="817"/>
                      <a:pt x="141" y="829"/>
                    </a:cubicBezTo>
                    <a:cubicBezTo>
                      <a:pt x="141" y="829"/>
                      <a:pt x="141" y="829"/>
                      <a:pt x="141" y="829"/>
                    </a:cubicBezTo>
                    <a:cubicBezTo>
                      <a:pt x="154" y="842"/>
                      <a:pt x="174" y="842"/>
                      <a:pt x="186" y="829"/>
                    </a:cubicBezTo>
                    <a:cubicBezTo>
                      <a:pt x="681" y="334"/>
                      <a:pt x="681" y="334"/>
                      <a:pt x="681" y="334"/>
                    </a:cubicBezTo>
                    <a:cubicBezTo>
                      <a:pt x="694" y="322"/>
                      <a:pt x="694" y="302"/>
                      <a:pt x="681" y="289"/>
                    </a:cubicBezTo>
                    <a:cubicBezTo>
                      <a:pt x="681" y="289"/>
                      <a:pt x="681" y="289"/>
                      <a:pt x="681" y="289"/>
                    </a:cubicBezTo>
                    <a:cubicBezTo>
                      <a:pt x="669" y="277"/>
                      <a:pt x="649" y="277"/>
                      <a:pt x="636" y="289"/>
                    </a:cubicBezTo>
                    <a:cubicBezTo>
                      <a:pt x="587" y="339"/>
                      <a:pt x="587" y="339"/>
                      <a:pt x="587" y="339"/>
                    </a:cubicBezTo>
                    <a:cubicBezTo>
                      <a:pt x="574" y="351"/>
                      <a:pt x="554" y="351"/>
                      <a:pt x="542" y="339"/>
                    </a:cubicBezTo>
                    <a:cubicBezTo>
                      <a:pt x="542" y="339"/>
                      <a:pt x="542" y="339"/>
                      <a:pt x="542" y="339"/>
                    </a:cubicBezTo>
                    <a:cubicBezTo>
                      <a:pt x="529" y="326"/>
                      <a:pt x="529" y="306"/>
                      <a:pt x="542" y="294"/>
                    </a:cubicBezTo>
                    <a:cubicBezTo>
                      <a:pt x="689" y="147"/>
                      <a:pt x="689" y="147"/>
                      <a:pt x="689" y="147"/>
                    </a:cubicBezTo>
                    <a:cubicBezTo>
                      <a:pt x="701" y="135"/>
                      <a:pt x="701" y="114"/>
                      <a:pt x="689" y="102"/>
                    </a:cubicBezTo>
                    <a:cubicBezTo>
                      <a:pt x="689" y="102"/>
                      <a:pt x="689" y="102"/>
                      <a:pt x="689" y="102"/>
                    </a:cubicBezTo>
                    <a:cubicBezTo>
                      <a:pt x="676" y="90"/>
                      <a:pt x="656" y="90"/>
                      <a:pt x="644" y="102"/>
                    </a:cubicBezTo>
                    <a:cubicBezTo>
                      <a:pt x="524" y="222"/>
                      <a:pt x="524" y="222"/>
                      <a:pt x="524" y="222"/>
                    </a:cubicBezTo>
                    <a:cubicBezTo>
                      <a:pt x="511" y="234"/>
                      <a:pt x="491" y="234"/>
                      <a:pt x="479" y="222"/>
                    </a:cubicBezTo>
                    <a:cubicBezTo>
                      <a:pt x="479" y="222"/>
                      <a:pt x="479" y="222"/>
                      <a:pt x="479" y="222"/>
                    </a:cubicBezTo>
                    <a:cubicBezTo>
                      <a:pt x="466" y="209"/>
                      <a:pt x="466" y="189"/>
                      <a:pt x="479" y="177"/>
                    </a:cubicBezTo>
                    <a:cubicBezTo>
                      <a:pt x="599" y="57"/>
                      <a:pt x="599" y="57"/>
                      <a:pt x="599" y="57"/>
                    </a:cubicBezTo>
                    <a:cubicBezTo>
                      <a:pt x="611" y="45"/>
                      <a:pt x="611" y="24"/>
                      <a:pt x="599" y="12"/>
                    </a:cubicBezTo>
                    <a:cubicBezTo>
                      <a:pt x="599" y="12"/>
                      <a:pt x="599" y="12"/>
                      <a:pt x="599" y="12"/>
                    </a:cubicBezTo>
                    <a:cubicBezTo>
                      <a:pt x="586" y="0"/>
                      <a:pt x="566" y="0"/>
                      <a:pt x="554" y="12"/>
                    </a:cubicBezTo>
                    <a:cubicBezTo>
                      <a:pt x="134" y="432"/>
                      <a:pt x="134" y="432"/>
                      <a:pt x="134" y="432"/>
                    </a:cubicBezTo>
                    <a:cubicBezTo>
                      <a:pt x="121" y="444"/>
                      <a:pt x="121" y="464"/>
                      <a:pt x="134" y="477"/>
                    </a:cubicBezTo>
                    <a:cubicBezTo>
                      <a:pt x="134" y="477"/>
                      <a:pt x="134" y="477"/>
                      <a:pt x="134" y="477"/>
                    </a:cubicBezTo>
                    <a:cubicBezTo>
                      <a:pt x="146" y="489"/>
                      <a:pt x="166" y="489"/>
                      <a:pt x="179" y="477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A56AF6B8-BB7B-4042-98B7-EA3C5C2EC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140" y="1124218"/>
                <a:ext cx="157151" cy="153944"/>
              </a:xfrm>
              <a:custGeom>
                <a:avLst/>
                <a:gdLst>
                  <a:gd name="T0" fmla="*/ 57 w 70"/>
                  <a:gd name="T1" fmla="*/ 13 h 70"/>
                  <a:gd name="T2" fmla="*/ 57 w 70"/>
                  <a:gd name="T3" fmla="*/ 13 h 70"/>
                  <a:gd name="T4" fmla="*/ 57 w 70"/>
                  <a:gd name="T5" fmla="*/ 58 h 70"/>
                  <a:gd name="T6" fmla="*/ 57 w 70"/>
                  <a:gd name="T7" fmla="*/ 58 h 70"/>
                  <a:gd name="T8" fmla="*/ 12 w 70"/>
                  <a:gd name="T9" fmla="*/ 58 h 70"/>
                  <a:gd name="T10" fmla="*/ 12 w 70"/>
                  <a:gd name="T11" fmla="*/ 58 h 70"/>
                  <a:gd name="T12" fmla="*/ 12 w 70"/>
                  <a:gd name="T13" fmla="*/ 13 h 70"/>
                  <a:gd name="T14" fmla="*/ 12 w 70"/>
                  <a:gd name="T15" fmla="*/ 13 h 70"/>
                  <a:gd name="T16" fmla="*/ 57 w 70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7" y="13"/>
                    </a:moveTo>
                    <a:cubicBezTo>
                      <a:pt x="57" y="13"/>
                      <a:pt x="57" y="13"/>
                      <a:pt x="57" y="13"/>
                    </a:cubicBezTo>
                    <a:cubicBezTo>
                      <a:pt x="70" y="25"/>
                      <a:pt x="70" y="45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45" y="70"/>
                      <a:pt x="25" y="70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0" y="45"/>
                      <a:pt x="0" y="25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25" y="0"/>
                      <a:pt x="45" y="0"/>
                      <a:pt x="57" y="13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DDA9AFF7-B8E9-4DA0-93D7-B1E626EB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9731" y="-161856"/>
                <a:ext cx="153944" cy="157151"/>
              </a:xfrm>
              <a:custGeom>
                <a:avLst/>
                <a:gdLst>
                  <a:gd name="T0" fmla="*/ 58 w 70"/>
                  <a:gd name="T1" fmla="*/ 13 h 70"/>
                  <a:gd name="T2" fmla="*/ 58 w 70"/>
                  <a:gd name="T3" fmla="*/ 13 h 70"/>
                  <a:gd name="T4" fmla="*/ 58 w 70"/>
                  <a:gd name="T5" fmla="*/ 58 h 70"/>
                  <a:gd name="T6" fmla="*/ 58 w 70"/>
                  <a:gd name="T7" fmla="*/ 58 h 70"/>
                  <a:gd name="T8" fmla="*/ 13 w 70"/>
                  <a:gd name="T9" fmla="*/ 58 h 70"/>
                  <a:gd name="T10" fmla="*/ 13 w 70"/>
                  <a:gd name="T11" fmla="*/ 58 h 70"/>
                  <a:gd name="T12" fmla="*/ 13 w 70"/>
                  <a:gd name="T13" fmla="*/ 13 h 70"/>
                  <a:gd name="T14" fmla="*/ 13 w 70"/>
                  <a:gd name="T15" fmla="*/ 13 h 70"/>
                  <a:gd name="T16" fmla="*/ 58 w 70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8" y="13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70" y="25"/>
                      <a:pt x="70" y="45"/>
                      <a:pt x="58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45" y="70"/>
                      <a:pt x="25" y="70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0" y="45"/>
                      <a:pt x="0" y="2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5" y="0"/>
                      <a:pt x="45" y="0"/>
                      <a:pt x="58" y="13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96CED384-B2A3-4619-AD74-DD44FF1A1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181" y="-665381"/>
                <a:ext cx="237330" cy="237330"/>
              </a:xfrm>
              <a:custGeom>
                <a:avLst/>
                <a:gdLst>
                  <a:gd name="T0" fmla="*/ 94 w 106"/>
                  <a:gd name="T1" fmla="*/ 12 h 106"/>
                  <a:gd name="T2" fmla="*/ 94 w 106"/>
                  <a:gd name="T3" fmla="*/ 12 h 106"/>
                  <a:gd name="T4" fmla="*/ 94 w 106"/>
                  <a:gd name="T5" fmla="*/ 57 h 106"/>
                  <a:gd name="T6" fmla="*/ 57 w 106"/>
                  <a:gd name="T7" fmla="*/ 93 h 106"/>
                  <a:gd name="T8" fmla="*/ 12 w 106"/>
                  <a:gd name="T9" fmla="*/ 93 h 106"/>
                  <a:gd name="T10" fmla="*/ 12 w 106"/>
                  <a:gd name="T11" fmla="*/ 93 h 106"/>
                  <a:gd name="T12" fmla="*/ 12 w 106"/>
                  <a:gd name="T13" fmla="*/ 48 h 106"/>
                  <a:gd name="T14" fmla="*/ 49 w 106"/>
                  <a:gd name="T15" fmla="*/ 12 h 106"/>
                  <a:gd name="T16" fmla="*/ 94 w 106"/>
                  <a:gd name="T17" fmla="*/ 1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6">
                    <a:moveTo>
                      <a:pt x="94" y="12"/>
                    </a:moveTo>
                    <a:cubicBezTo>
                      <a:pt x="94" y="12"/>
                      <a:pt x="94" y="12"/>
                      <a:pt x="94" y="12"/>
                    </a:cubicBezTo>
                    <a:cubicBezTo>
                      <a:pt x="106" y="24"/>
                      <a:pt x="106" y="45"/>
                      <a:pt x="94" y="57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45" y="106"/>
                      <a:pt x="25" y="106"/>
                      <a:pt x="12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0" y="81"/>
                      <a:pt x="0" y="61"/>
                      <a:pt x="12" y="4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61" y="0"/>
                      <a:pt x="81" y="0"/>
                      <a:pt x="94" y="1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068D7F5A-BCB2-4308-AB87-18A190731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340" y="2785530"/>
                <a:ext cx="2270674" cy="1914678"/>
              </a:xfrm>
              <a:custGeom>
                <a:avLst/>
                <a:gdLst>
                  <a:gd name="T0" fmla="*/ 63 w 1021"/>
                  <a:gd name="T1" fmla="*/ 643 h 861"/>
                  <a:gd name="T2" fmla="*/ 177 w 1021"/>
                  <a:gd name="T3" fmla="*/ 529 h 861"/>
                  <a:gd name="T4" fmla="*/ 222 w 1021"/>
                  <a:gd name="T5" fmla="*/ 529 h 861"/>
                  <a:gd name="T6" fmla="*/ 222 w 1021"/>
                  <a:gd name="T7" fmla="*/ 529 h 861"/>
                  <a:gd name="T8" fmla="*/ 222 w 1021"/>
                  <a:gd name="T9" fmla="*/ 574 h 861"/>
                  <a:gd name="T10" fmla="*/ 13 w 1021"/>
                  <a:gd name="T11" fmla="*/ 783 h 861"/>
                  <a:gd name="T12" fmla="*/ 13 w 1021"/>
                  <a:gd name="T13" fmla="*/ 828 h 861"/>
                  <a:gd name="T14" fmla="*/ 13 w 1021"/>
                  <a:gd name="T15" fmla="*/ 828 h 861"/>
                  <a:gd name="T16" fmla="*/ 58 w 1021"/>
                  <a:gd name="T17" fmla="*/ 828 h 861"/>
                  <a:gd name="T18" fmla="*/ 182 w 1021"/>
                  <a:gd name="T19" fmla="*/ 704 h 861"/>
                  <a:gd name="T20" fmla="*/ 227 w 1021"/>
                  <a:gd name="T21" fmla="*/ 704 h 861"/>
                  <a:gd name="T22" fmla="*/ 227 w 1021"/>
                  <a:gd name="T23" fmla="*/ 704 h 861"/>
                  <a:gd name="T24" fmla="*/ 227 w 1021"/>
                  <a:gd name="T25" fmla="*/ 749 h 861"/>
                  <a:gd name="T26" fmla="*/ 178 w 1021"/>
                  <a:gd name="T27" fmla="*/ 798 h 861"/>
                  <a:gd name="T28" fmla="*/ 178 w 1021"/>
                  <a:gd name="T29" fmla="*/ 843 h 861"/>
                  <a:gd name="T30" fmla="*/ 178 w 1021"/>
                  <a:gd name="T31" fmla="*/ 843 h 861"/>
                  <a:gd name="T32" fmla="*/ 223 w 1021"/>
                  <a:gd name="T33" fmla="*/ 843 h 861"/>
                  <a:gd name="T34" fmla="*/ 384 w 1021"/>
                  <a:gd name="T35" fmla="*/ 682 h 861"/>
                  <a:gd name="T36" fmla="*/ 429 w 1021"/>
                  <a:gd name="T37" fmla="*/ 682 h 861"/>
                  <a:gd name="T38" fmla="*/ 429 w 1021"/>
                  <a:gd name="T39" fmla="*/ 682 h 861"/>
                  <a:gd name="T40" fmla="*/ 429 w 1021"/>
                  <a:gd name="T41" fmla="*/ 727 h 861"/>
                  <a:gd name="T42" fmla="*/ 352 w 1021"/>
                  <a:gd name="T43" fmla="*/ 804 h 861"/>
                  <a:gd name="T44" fmla="*/ 352 w 1021"/>
                  <a:gd name="T45" fmla="*/ 849 h 861"/>
                  <a:gd name="T46" fmla="*/ 352 w 1021"/>
                  <a:gd name="T47" fmla="*/ 849 h 861"/>
                  <a:gd name="T48" fmla="*/ 397 w 1021"/>
                  <a:gd name="T49" fmla="*/ 849 h 861"/>
                  <a:gd name="T50" fmla="*/ 944 w 1021"/>
                  <a:gd name="T51" fmla="*/ 301 h 861"/>
                  <a:gd name="T52" fmla="*/ 944 w 1021"/>
                  <a:gd name="T53" fmla="*/ 257 h 861"/>
                  <a:gd name="T54" fmla="*/ 944 w 1021"/>
                  <a:gd name="T55" fmla="*/ 257 h 861"/>
                  <a:gd name="T56" fmla="*/ 899 w 1021"/>
                  <a:gd name="T57" fmla="*/ 257 h 861"/>
                  <a:gd name="T58" fmla="*/ 706 w 1021"/>
                  <a:gd name="T59" fmla="*/ 450 h 861"/>
                  <a:gd name="T60" fmla="*/ 661 w 1021"/>
                  <a:gd name="T61" fmla="*/ 450 h 861"/>
                  <a:gd name="T62" fmla="*/ 661 w 1021"/>
                  <a:gd name="T63" fmla="*/ 450 h 861"/>
                  <a:gd name="T64" fmla="*/ 661 w 1021"/>
                  <a:gd name="T65" fmla="*/ 405 h 861"/>
                  <a:gd name="T66" fmla="*/ 1008 w 1021"/>
                  <a:gd name="T67" fmla="*/ 58 h 861"/>
                  <a:gd name="T68" fmla="*/ 1008 w 1021"/>
                  <a:gd name="T69" fmla="*/ 13 h 861"/>
                  <a:gd name="T70" fmla="*/ 1008 w 1021"/>
                  <a:gd name="T71" fmla="*/ 13 h 861"/>
                  <a:gd name="T72" fmla="*/ 963 w 1021"/>
                  <a:gd name="T73" fmla="*/ 13 h 861"/>
                  <a:gd name="T74" fmla="*/ 500 w 1021"/>
                  <a:gd name="T75" fmla="*/ 476 h 861"/>
                  <a:gd name="T76" fmla="*/ 455 w 1021"/>
                  <a:gd name="T77" fmla="*/ 476 h 861"/>
                  <a:gd name="T78" fmla="*/ 455 w 1021"/>
                  <a:gd name="T79" fmla="*/ 476 h 861"/>
                  <a:gd name="T80" fmla="*/ 455 w 1021"/>
                  <a:gd name="T81" fmla="*/ 431 h 861"/>
                  <a:gd name="T82" fmla="*/ 478 w 1021"/>
                  <a:gd name="T83" fmla="*/ 408 h 861"/>
                  <a:gd name="T84" fmla="*/ 478 w 1021"/>
                  <a:gd name="T85" fmla="*/ 363 h 861"/>
                  <a:gd name="T86" fmla="*/ 478 w 1021"/>
                  <a:gd name="T87" fmla="*/ 363 h 861"/>
                  <a:gd name="T88" fmla="*/ 433 w 1021"/>
                  <a:gd name="T89" fmla="*/ 363 h 861"/>
                  <a:gd name="T90" fmla="*/ 363 w 1021"/>
                  <a:gd name="T91" fmla="*/ 433 h 861"/>
                  <a:gd name="T92" fmla="*/ 318 w 1021"/>
                  <a:gd name="T93" fmla="*/ 433 h 861"/>
                  <a:gd name="T94" fmla="*/ 318 w 1021"/>
                  <a:gd name="T95" fmla="*/ 433 h 861"/>
                  <a:gd name="T96" fmla="*/ 318 w 1021"/>
                  <a:gd name="T97" fmla="*/ 388 h 861"/>
                  <a:gd name="T98" fmla="*/ 588 w 1021"/>
                  <a:gd name="T99" fmla="*/ 118 h 861"/>
                  <a:gd name="T100" fmla="*/ 588 w 1021"/>
                  <a:gd name="T101" fmla="*/ 73 h 861"/>
                  <a:gd name="T102" fmla="*/ 588 w 1021"/>
                  <a:gd name="T103" fmla="*/ 73 h 861"/>
                  <a:gd name="T104" fmla="*/ 543 w 1021"/>
                  <a:gd name="T105" fmla="*/ 73 h 861"/>
                  <a:gd name="T106" fmla="*/ 19 w 1021"/>
                  <a:gd name="T107" fmla="*/ 598 h 861"/>
                  <a:gd name="T108" fmla="*/ 19 w 1021"/>
                  <a:gd name="T109" fmla="*/ 643 h 861"/>
                  <a:gd name="T110" fmla="*/ 19 w 1021"/>
                  <a:gd name="T111" fmla="*/ 643 h 861"/>
                  <a:gd name="T112" fmla="*/ 63 w 1021"/>
                  <a:gd name="T113" fmla="*/ 643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1" h="861">
                    <a:moveTo>
                      <a:pt x="63" y="643"/>
                    </a:moveTo>
                    <a:cubicBezTo>
                      <a:pt x="177" y="529"/>
                      <a:pt x="177" y="529"/>
                      <a:pt x="177" y="529"/>
                    </a:cubicBezTo>
                    <a:cubicBezTo>
                      <a:pt x="189" y="517"/>
                      <a:pt x="209" y="517"/>
                      <a:pt x="222" y="529"/>
                    </a:cubicBezTo>
                    <a:cubicBezTo>
                      <a:pt x="222" y="529"/>
                      <a:pt x="222" y="529"/>
                      <a:pt x="222" y="529"/>
                    </a:cubicBezTo>
                    <a:cubicBezTo>
                      <a:pt x="234" y="542"/>
                      <a:pt x="234" y="562"/>
                      <a:pt x="222" y="574"/>
                    </a:cubicBezTo>
                    <a:cubicBezTo>
                      <a:pt x="13" y="783"/>
                      <a:pt x="13" y="783"/>
                      <a:pt x="13" y="783"/>
                    </a:cubicBezTo>
                    <a:cubicBezTo>
                      <a:pt x="0" y="796"/>
                      <a:pt x="0" y="816"/>
                      <a:pt x="13" y="828"/>
                    </a:cubicBezTo>
                    <a:cubicBezTo>
                      <a:pt x="13" y="828"/>
                      <a:pt x="13" y="828"/>
                      <a:pt x="13" y="828"/>
                    </a:cubicBezTo>
                    <a:cubicBezTo>
                      <a:pt x="25" y="841"/>
                      <a:pt x="45" y="841"/>
                      <a:pt x="58" y="828"/>
                    </a:cubicBezTo>
                    <a:cubicBezTo>
                      <a:pt x="182" y="704"/>
                      <a:pt x="182" y="704"/>
                      <a:pt x="182" y="704"/>
                    </a:cubicBezTo>
                    <a:cubicBezTo>
                      <a:pt x="194" y="692"/>
                      <a:pt x="214" y="692"/>
                      <a:pt x="227" y="704"/>
                    </a:cubicBezTo>
                    <a:cubicBezTo>
                      <a:pt x="227" y="704"/>
                      <a:pt x="227" y="704"/>
                      <a:pt x="227" y="704"/>
                    </a:cubicBezTo>
                    <a:cubicBezTo>
                      <a:pt x="239" y="717"/>
                      <a:pt x="239" y="737"/>
                      <a:pt x="227" y="749"/>
                    </a:cubicBezTo>
                    <a:cubicBezTo>
                      <a:pt x="178" y="798"/>
                      <a:pt x="178" y="798"/>
                      <a:pt x="178" y="798"/>
                    </a:cubicBezTo>
                    <a:cubicBezTo>
                      <a:pt x="165" y="811"/>
                      <a:pt x="165" y="831"/>
                      <a:pt x="178" y="843"/>
                    </a:cubicBezTo>
                    <a:cubicBezTo>
                      <a:pt x="178" y="843"/>
                      <a:pt x="178" y="843"/>
                      <a:pt x="178" y="843"/>
                    </a:cubicBezTo>
                    <a:cubicBezTo>
                      <a:pt x="190" y="856"/>
                      <a:pt x="210" y="856"/>
                      <a:pt x="223" y="843"/>
                    </a:cubicBezTo>
                    <a:cubicBezTo>
                      <a:pt x="384" y="682"/>
                      <a:pt x="384" y="682"/>
                      <a:pt x="384" y="682"/>
                    </a:cubicBezTo>
                    <a:cubicBezTo>
                      <a:pt x="396" y="670"/>
                      <a:pt x="417" y="670"/>
                      <a:pt x="429" y="682"/>
                    </a:cubicBezTo>
                    <a:cubicBezTo>
                      <a:pt x="429" y="682"/>
                      <a:pt x="429" y="682"/>
                      <a:pt x="429" y="682"/>
                    </a:cubicBezTo>
                    <a:cubicBezTo>
                      <a:pt x="441" y="694"/>
                      <a:pt x="441" y="715"/>
                      <a:pt x="429" y="727"/>
                    </a:cubicBezTo>
                    <a:cubicBezTo>
                      <a:pt x="352" y="804"/>
                      <a:pt x="352" y="804"/>
                      <a:pt x="352" y="804"/>
                    </a:cubicBezTo>
                    <a:cubicBezTo>
                      <a:pt x="340" y="816"/>
                      <a:pt x="340" y="836"/>
                      <a:pt x="352" y="849"/>
                    </a:cubicBezTo>
                    <a:cubicBezTo>
                      <a:pt x="352" y="849"/>
                      <a:pt x="352" y="849"/>
                      <a:pt x="352" y="849"/>
                    </a:cubicBezTo>
                    <a:cubicBezTo>
                      <a:pt x="365" y="861"/>
                      <a:pt x="385" y="861"/>
                      <a:pt x="397" y="849"/>
                    </a:cubicBezTo>
                    <a:cubicBezTo>
                      <a:pt x="944" y="301"/>
                      <a:pt x="944" y="301"/>
                      <a:pt x="944" y="301"/>
                    </a:cubicBezTo>
                    <a:cubicBezTo>
                      <a:pt x="957" y="289"/>
                      <a:pt x="957" y="269"/>
                      <a:pt x="944" y="257"/>
                    </a:cubicBezTo>
                    <a:cubicBezTo>
                      <a:pt x="944" y="257"/>
                      <a:pt x="944" y="257"/>
                      <a:pt x="944" y="257"/>
                    </a:cubicBezTo>
                    <a:cubicBezTo>
                      <a:pt x="932" y="244"/>
                      <a:pt x="912" y="244"/>
                      <a:pt x="899" y="257"/>
                    </a:cubicBezTo>
                    <a:cubicBezTo>
                      <a:pt x="706" y="450"/>
                      <a:pt x="706" y="450"/>
                      <a:pt x="706" y="450"/>
                    </a:cubicBezTo>
                    <a:cubicBezTo>
                      <a:pt x="694" y="462"/>
                      <a:pt x="674" y="462"/>
                      <a:pt x="661" y="450"/>
                    </a:cubicBezTo>
                    <a:cubicBezTo>
                      <a:pt x="661" y="450"/>
                      <a:pt x="661" y="450"/>
                      <a:pt x="661" y="450"/>
                    </a:cubicBezTo>
                    <a:cubicBezTo>
                      <a:pt x="649" y="437"/>
                      <a:pt x="649" y="417"/>
                      <a:pt x="661" y="405"/>
                    </a:cubicBezTo>
                    <a:cubicBezTo>
                      <a:pt x="1008" y="58"/>
                      <a:pt x="1008" y="58"/>
                      <a:pt x="1008" y="58"/>
                    </a:cubicBezTo>
                    <a:cubicBezTo>
                      <a:pt x="1021" y="45"/>
                      <a:pt x="1021" y="25"/>
                      <a:pt x="1008" y="13"/>
                    </a:cubicBezTo>
                    <a:cubicBezTo>
                      <a:pt x="1008" y="13"/>
                      <a:pt x="1008" y="13"/>
                      <a:pt x="1008" y="13"/>
                    </a:cubicBezTo>
                    <a:cubicBezTo>
                      <a:pt x="996" y="0"/>
                      <a:pt x="976" y="0"/>
                      <a:pt x="963" y="13"/>
                    </a:cubicBezTo>
                    <a:cubicBezTo>
                      <a:pt x="500" y="476"/>
                      <a:pt x="500" y="476"/>
                      <a:pt x="500" y="476"/>
                    </a:cubicBezTo>
                    <a:cubicBezTo>
                      <a:pt x="488" y="488"/>
                      <a:pt x="468" y="488"/>
                      <a:pt x="455" y="476"/>
                    </a:cubicBezTo>
                    <a:cubicBezTo>
                      <a:pt x="455" y="476"/>
                      <a:pt x="455" y="476"/>
                      <a:pt x="455" y="476"/>
                    </a:cubicBezTo>
                    <a:cubicBezTo>
                      <a:pt x="443" y="463"/>
                      <a:pt x="443" y="443"/>
                      <a:pt x="455" y="431"/>
                    </a:cubicBezTo>
                    <a:cubicBezTo>
                      <a:pt x="478" y="408"/>
                      <a:pt x="478" y="408"/>
                      <a:pt x="478" y="408"/>
                    </a:cubicBezTo>
                    <a:cubicBezTo>
                      <a:pt x="490" y="396"/>
                      <a:pt x="490" y="376"/>
                      <a:pt x="478" y="363"/>
                    </a:cubicBezTo>
                    <a:cubicBezTo>
                      <a:pt x="478" y="363"/>
                      <a:pt x="478" y="363"/>
                      <a:pt x="478" y="363"/>
                    </a:cubicBezTo>
                    <a:cubicBezTo>
                      <a:pt x="465" y="351"/>
                      <a:pt x="445" y="351"/>
                      <a:pt x="433" y="363"/>
                    </a:cubicBezTo>
                    <a:cubicBezTo>
                      <a:pt x="363" y="433"/>
                      <a:pt x="363" y="433"/>
                      <a:pt x="363" y="433"/>
                    </a:cubicBezTo>
                    <a:cubicBezTo>
                      <a:pt x="351" y="445"/>
                      <a:pt x="331" y="445"/>
                      <a:pt x="318" y="433"/>
                    </a:cubicBezTo>
                    <a:cubicBezTo>
                      <a:pt x="318" y="433"/>
                      <a:pt x="318" y="433"/>
                      <a:pt x="318" y="433"/>
                    </a:cubicBezTo>
                    <a:cubicBezTo>
                      <a:pt x="306" y="420"/>
                      <a:pt x="306" y="400"/>
                      <a:pt x="318" y="388"/>
                    </a:cubicBezTo>
                    <a:cubicBezTo>
                      <a:pt x="588" y="118"/>
                      <a:pt x="588" y="118"/>
                      <a:pt x="588" y="118"/>
                    </a:cubicBezTo>
                    <a:cubicBezTo>
                      <a:pt x="601" y="105"/>
                      <a:pt x="601" y="85"/>
                      <a:pt x="588" y="73"/>
                    </a:cubicBezTo>
                    <a:cubicBezTo>
                      <a:pt x="588" y="73"/>
                      <a:pt x="588" y="73"/>
                      <a:pt x="588" y="73"/>
                    </a:cubicBezTo>
                    <a:cubicBezTo>
                      <a:pt x="576" y="60"/>
                      <a:pt x="556" y="60"/>
                      <a:pt x="543" y="73"/>
                    </a:cubicBezTo>
                    <a:cubicBezTo>
                      <a:pt x="19" y="598"/>
                      <a:pt x="19" y="598"/>
                      <a:pt x="19" y="598"/>
                    </a:cubicBezTo>
                    <a:cubicBezTo>
                      <a:pt x="6" y="610"/>
                      <a:pt x="6" y="630"/>
                      <a:pt x="19" y="643"/>
                    </a:cubicBezTo>
                    <a:cubicBezTo>
                      <a:pt x="19" y="643"/>
                      <a:pt x="19" y="643"/>
                      <a:pt x="19" y="643"/>
                    </a:cubicBezTo>
                    <a:cubicBezTo>
                      <a:pt x="31" y="655"/>
                      <a:pt x="51" y="655"/>
                      <a:pt x="63" y="64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19864A57-7866-493E-92F9-672C1DF53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320" y="4687380"/>
                <a:ext cx="202051" cy="202051"/>
              </a:xfrm>
              <a:custGeom>
                <a:avLst/>
                <a:gdLst>
                  <a:gd name="T0" fmla="*/ 79 w 91"/>
                  <a:gd name="T1" fmla="*/ 12 h 91"/>
                  <a:gd name="T2" fmla="*/ 79 w 91"/>
                  <a:gd name="T3" fmla="*/ 12 h 91"/>
                  <a:gd name="T4" fmla="*/ 79 w 91"/>
                  <a:gd name="T5" fmla="*/ 57 h 91"/>
                  <a:gd name="T6" fmla="*/ 58 w 91"/>
                  <a:gd name="T7" fmla="*/ 78 h 91"/>
                  <a:gd name="T8" fmla="*/ 13 w 91"/>
                  <a:gd name="T9" fmla="*/ 78 h 91"/>
                  <a:gd name="T10" fmla="*/ 13 w 91"/>
                  <a:gd name="T11" fmla="*/ 78 h 91"/>
                  <a:gd name="T12" fmla="*/ 13 w 91"/>
                  <a:gd name="T13" fmla="*/ 33 h 91"/>
                  <a:gd name="T14" fmla="*/ 34 w 91"/>
                  <a:gd name="T15" fmla="*/ 12 h 91"/>
                  <a:gd name="T16" fmla="*/ 79 w 91"/>
                  <a:gd name="T17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1">
                    <a:moveTo>
                      <a:pt x="79" y="12"/>
                    </a:moveTo>
                    <a:cubicBezTo>
                      <a:pt x="79" y="12"/>
                      <a:pt x="79" y="12"/>
                      <a:pt x="79" y="12"/>
                    </a:cubicBezTo>
                    <a:cubicBezTo>
                      <a:pt x="91" y="24"/>
                      <a:pt x="91" y="45"/>
                      <a:pt x="79" y="57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45" y="91"/>
                      <a:pt x="25" y="91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66"/>
                      <a:pt x="0" y="46"/>
                      <a:pt x="13" y="3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6" y="0"/>
                      <a:pt x="66" y="0"/>
                      <a:pt x="79" y="1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AAC3BDED-7336-4489-B034-7D7056957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775" y="4671344"/>
                <a:ext cx="153944" cy="153944"/>
              </a:xfrm>
              <a:custGeom>
                <a:avLst/>
                <a:gdLst>
                  <a:gd name="T0" fmla="*/ 57 w 70"/>
                  <a:gd name="T1" fmla="*/ 13 h 70"/>
                  <a:gd name="T2" fmla="*/ 57 w 70"/>
                  <a:gd name="T3" fmla="*/ 13 h 70"/>
                  <a:gd name="T4" fmla="*/ 57 w 70"/>
                  <a:gd name="T5" fmla="*/ 58 h 70"/>
                  <a:gd name="T6" fmla="*/ 57 w 70"/>
                  <a:gd name="T7" fmla="*/ 58 h 70"/>
                  <a:gd name="T8" fmla="*/ 12 w 70"/>
                  <a:gd name="T9" fmla="*/ 58 h 70"/>
                  <a:gd name="T10" fmla="*/ 12 w 70"/>
                  <a:gd name="T11" fmla="*/ 58 h 70"/>
                  <a:gd name="T12" fmla="*/ 12 w 70"/>
                  <a:gd name="T13" fmla="*/ 13 h 70"/>
                  <a:gd name="T14" fmla="*/ 12 w 70"/>
                  <a:gd name="T15" fmla="*/ 13 h 70"/>
                  <a:gd name="T16" fmla="*/ 57 w 70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7" y="13"/>
                    </a:moveTo>
                    <a:cubicBezTo>
                      <a:pt x="57" y="13"/>
                      <a:pt x="57" y="13"/>
                      <a:pt x="57" y="13"/>
                    </a:cubicBezTo>
                    <a:cubicBezTo>
                      <a:pt x="70" y="25"/>
                      <a:pt x="70" y="45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45" y="70"/>
                      <a:pt x="25" y="70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0" y="45"/>
                      <a:pt x="0" y="25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25" y="0"/>
                      <a:pt x="45" y="0"/>
                      <a:pt x="57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B67ABBB2-D168-40F2-8669-3BFEA745D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656" y="3189633"/>
                <a:ext cx="153944" cy="157151"/>
              </a:xfrm>
              <a:custGeom>
                <a:avLst/>
                <a:gdLst>
                  <a:gd name="T0" fmla="*/ 57 w 70"/>
                  <a:gd name="T1" fmla="*/ 13 h 70"/>
                  <a:gd name="T2" fmla="*/ 57 w 70"/>
                  <a:gd name="T3" fmla="*/ 13 h 70"/>
                  <a:gd name="T4" fmla="*/ 57 w 70"/>
                  <a:gd name="T5" fmla="*/ 58 h 70"/>
                  <a:gd name="T6" fmla="*/ 57 w 70"/>
                  <a:gd name="T7" fmla="*/ 58 h 70"/>
                  <a:gd name="T8" fmla="*/ 12 w 70"/>
                  <a:gd name="T9" fmla="*/ 58 h 70"/>
                  <a:gd name="T10" fmla="*/ 12 w 70"/>
                  <a:gd name="T11" fmla="*/ 58 h 70"/>
                  <a:gd name="T12" fmla="*/ 12 w 70"/>
                  <a:gd name="T13" fmla="*/ 13 h 70"/>
                  <a:gd name="T14" fmla="*/ 12 w 70"/>
                  <a:gd name="T15" fmla="*/ 13 h 70"/>
                  <a:gd name="T16" fmla="*/ 57 w 70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0">
                    <a:moveTo>
                      <a:pt x="57" y="13"/>
                    </a:moveTo>
                    <a:cubicBezTo>
                      <a:pt x="57" y="13"/>
                      <a:pt x="57" y="13"/>
                      <a:pt x="57" y="13"/>
                    </a:cubicBezTo>
                    <a:cubicBezTo>
                      <a:pt x="70" y="25"/>
                      <a:pt x="70" y="45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45" y="70"/>
                      <a:pt x="25" y="70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0" y="45"/>
                      <a:pt x="0" y="25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25" y="0"/>
                      <a:pt x="45" y="0"/>
                      <a:pt x="57" y="1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id="{14300145-2BD8-4140-BC4F-89278A2D5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969" y="251869"/>
                <a:ext cx="1363046" cy="1318145"/>
              </a:xfrm>
              <a:custGeom>
                <a:avLst/>
                <a:gdLst>
                  <a:gd name="T0" fmla="*/ 58 w 613"/>
                  <a:gd name="T1" fmla="*/ 448 h 593"/>
                  <a:gd name="T2" fmla="*/ 162 w 613"/>
                  <a:gd name="T3" fmla="*/ 343 h 593"/>
                  <a:gd name="T4" fmla="*/ 207 w 613"/>
                  <a:gd name="T5" fmla="*/ 343 h 593"/>
                  <a:gd name="T6" fmla="*/ 207 w 613"/>
                  <a:gd name="T7" fmla="*/ 343 h 593"/>
                  <a:gd name="T8" fmla="*/ 207 w 613"/>
                  <a:gd name="T9" fmla="*/ 388 h 593"/>
                  <a:gd name="T10" fmla="*/ 61 w 613"/>
                  <a:gd name="T11" fmla="*/ 535 h 593"/>
                  <a:gd name="T12" fmla="*/ 61 w 613"/>
                  <a:gd name="T13" fmla="*/ 580 h 593"/>
                  <a:gd name="T14" fmla="*/ 61 w 613"/>
                  <a:gd name="T15" fmla="*/ 580 h 593"/>
                  <a:gd name="T16" fmla="*/ 105 w 613"/>
                  <a:gd name="T17" fmla="*/ 580 h 593"/>
                  <a:gd name="T18" fmla="*/ 600 w 613"/>
                  <a:gd name="T19" fmla="*/ 85 h 593"/>
                  <a:gd name="T20" fmla="*/ 600 w 613"/>
                  <a:gd name="T21" fmla="*/ 40 h 593"/>
                  <a:gd name="T22" fmla="*/ 600 w 613"/>
                  <a:gd name="T23" fmla="*/ 40 h 593"/>
                  <a:gd name="T24" fmla="*/ 555 w 613"/>
                  <a:gd name="T25" fmla="*/ 40 h 593"/>
                  <a:gd name="T26" fmla="*/ 472 w 613"/>
                  <a:gd name="T27" fmla="*/ 123 h 593"/>
                  <a:gd name="T28" fmla="*/ 427 w 613"/>
                  <a:gd name="T29" fmla="*/ 123 h 593"/>
                  <a:gd name="T30" fmla="*/ 427 w 613"/>
                  <a:gd name="T31" fmla="*/ 123 h 593"/>
                  <a:gd name="T32" fmla="*/ 427 w 613"/>
                  <a:gd name="T33" fmla="*/ 78 h 593"/>
                  <a:gd name="T34" fmla="*/ 448 w 613"/>
                  <a:gd name="T35" fmla="*/ 57 h 593"/>
                  <a:gd name="T36" fmla="*/ 448 w 613"/>
                  <a:gd name="T37" fmla="*/ 12 h 593"/>
                  <a:gd name="T38" fmla="*/ 448 w 613"/>
                  <a:gd name="T39" fmla="*/ 12 h 593"/>
                  <a:gd name="T40" fmla="*/ 403 w 613"/>
                  <a:gd name="T41" fmla="*/ 12 h 593"/>
                  <a:gd name="T42" fmla="*/ 13 w 613"/>
                  <a:gd name="T43" fmla="*/ 403 h 593"/>
                  <a:gd name="T44" fmla="*/ 13 w 613"/>
                  <a:gd name="T45" fmla="*/ 448 h 593"/>
                  <a:gd name="T46" fmla="*/ 13 w 613"/>
                  <a:gd name="T47" fmla="*/ 448 h 593"/>
                  <a:gd name="T48" fmla="*/ 58 w 613"/>
                  <a:gd name="T49" fmla="*/ 448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3" h="593">
                    <a:moveTo>
                      <a:pt x="58" y="448"/>
                    </a:moveTo>
                    <a:cubicBezTo>
                      <a:pt x="162" y="343"/>
                      <a:pt x="162" y="343"/>
                      <a:pt x="162" y="343"/>
                    </a:cubicBezTo>
                    <a:cubicBezTo>
                      <a:pt x="175" y="331"/>
                      <a:pt x="195" y="331"/>
                      <a:pt x="207" y="343"/>
                    </a:cubicBezTo>
                    <a:cubicBezTo>
                      <a:pt x="207" y="343"/>
                      <a:pt x="207" y="343"/>
                      <a:pt x="207" y="343"/>
                    </a:cubicBezTo>
                    <a:cubicBezTo>
                      <a:pt x="220" y="356"/>
                      <a:pt x="220" y="376"/>
                      <a:pt x="207" y="388"/>
                    </a:cubicBezTo>
                    <a:cubicBezTo>
                      <a:pt x="61" y="535"/>
                      <a:pt x="61" y="535"/>
                      <a:pt x="61" y="535"/>
                    </a:cubicBezTo>
                    <a:cubicBezTo>
                      <a:pt x="48" y="548"/>
                      <a:pt x="48" y="568"/>
                      <a:pt x="61" y="580"/>
                    </a:cubicBezTo>
                    <a:cubicBezTo>
                      <a:pt x="61" y="580"/>
                      <a:pt x="61" y="580"/>
                      <a:pt x="61" y="580"/>
                    </a:cubicBezTo>
                    <a:cubicBezTo>
                      <a:pt x="73" y="593"/>
                      <a:pt x="93" y="593"/>
                      <a:pt x="105" y="580"/>
                    </a:cubicBezTo>
                    <a:cubicBezTo>
                      <a:pt x="600" y="85"/>
                      <a:pt x="600" y="85"/>
                      <a:pt x="600" y="85"/>
                    </a:cubicBezTo>
                    <a:cubicBezTo>
                      <a:pt x="613" y="73"/>
                      <a:pt x="613" y="53"/>
                      <a:pt x="600" y="40"/>
                    </a:cubicBezTo>
                    <a:cubicBezTo>
                      <a:pt x="600" y="40"/>
                      <a:pt x="600" y="40"/>
                      <a:pt x="600" y="40"/>
                    </a:cubicBezTo>
                    <a:cubicBezTo>
                      <a:pt x="588" y="28"/>
                      <a:pt x="568" y="28"/>
                      <a:pt x="555" y="40"/>
                    </a:cubicBezTo>
                    <a:cubicBezTo>
                      <a:pt x="472" y="123"/>
                      <a:pt x="472" y="123"/>
                      <a:pt x="472" y="123"/>
                    </a:cubicBezTo>
                    <a:cubicBezTo>
                      <a:pt x="460" y="136"/>
                      <a:pt x="440" y="136"/>
                      <a:pt x="427" y="123"/>
                    </a:cubicBezTo>
                    <a:cubicBezTo>
                      <a:pt x="427" y="123"/>
                      <a:pt x="427" y="123"/>
                      <a:pt x="427" y="123"/>
                    </a:cubicBezTo>
                    <a:cubicBezTo>
                      <a:pt x="415" y="111"/>
                      <a:pt x="415" y="91"/>
                      <a:pt x="427" y="78"/>
                    </a:cubicBezTo>
                    <a:cubicBezTo>
                      <a:pt x="448" y="57"/>
                      <a:pt x="448" y="57"/>
                      <a:pt x="448" y="57"/>
                    </a:cubicBezTo>
                    <a:cubicBezTo>
                      <a:pt x="461" y="45"/>
                      <a:pt x="461" y="25"/>
                      <a:pt x="448" y="12"/>
                    </a:cubicBezTo>
                    <a:cubicBezTo>
                      <a:pt x="448" y="12"/>
                      <a:pt x="448" y="12"/>
                      <a:pt x="448" y="12"/>
                    </a:cubicBezTo>
                    <a:cubicBezTo>
                      <a:pt x="436" y="0"/>
                      <a:pt x="416" y="0"/>
                      <a:pt x="403" y="12"/>
                    </a:cubicBezTo>
                    <a:cubicBezTo>
                      <a:pt x="13" y="403"/>
                      <a:pt x="13" y="403"/>
                      <a:pt x="13" y="403"/>
                    </a:cubicBezTo>
                    <a:cubicBezTo>
                      <a:pt x="0" y="415"/>
                      <a:pt x="0" y="436"/>
                      <a:pt x="13" y="448"/>
                    </a:cubicBezTo>
                    <a:cubicBezTo>
                      <a:pt x="13" y="448"/>
                      <a:pt x="13" y="448"/>
                      <a:pt x="13" y="448"/>
                    </a:cubicBezTo>
                    <a:cubicBezTo>
                      <a:pt x="25" y="460"/>
                      <a:pt x="45" y="460"/>
                      <a:pt x="58" y="44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174E8838-85A3-4288-A045-D80D095A6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239" y="1576428"/>
                <a:ext cx="205259" cy="202051"/>
              </a:xfrm>
              <a:custGeom>
                <a:avLst/>
                <a:gdLst>
                  <a:gd name="T0" fmla="*/ 79 w 91"/>
                  <a:gd name="T1" fmla="*/ 12 h 90"/>
                  <a:gd name="T2" fmla="*/ 79 w 91"/>
                  <a:gd name="T3" fmla="*/ 12 h 90"/>
                  <a:gd name="T4" fmla="*/ 79 w 91"/>
                  <a:gd name="T5" fmla="*/ 57 h 90"/>
                  <a:gd name="T6" fmla="*/ 58 w 91"/>
                  <a:gd name="T7" fmla="*/ 78 h 90"/>
                  <a:gd name="T8" fmla="*/ 13 w 91"/>
                  <a:gd name="T9" fmla="*/ 78 h 90"/>
                  <a:gd name="T10" fmla="*/ 13 w 91"/>
                  <a:gd name="T11" fmla="*/ 78 h 90"/>
                  <a:gd name="T12" fmla="*/ 13 w 91"/>
                  <a:gd name="T13" fmla="*/ 33 h 90"/>
                  <a:gd name="T14" fmla="*/ 34 w 91"/>
                  <a:gd name="T15" fmla="*/ 12 h 90"/>
                  <a:gd name="T16" fmla="*/ 79 w 91"/>
                  <a:gd name="T17" fmla="*/ 1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0">
                    <a:moveTo>
                      <a:pt x="79" y="12"/>
                    </a:moveTo>
                    <a:cubicBezTo>
                      <a:pt x="79" y="12"/>
                      <a:pt x="79" y="12"/>
                      <a:pt x="79" y="12"/>
                    </a:cubicBezTo>
                    <a:cubicBezTo>
                      <a:pt x="91" y="24"/>
                      <a:pt x="91" y="45"/>
                      <a:pt x="79" y="57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45" y="90"/>
                      <a:pt x="25" y="90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66"/>
                      <a:pt x="0" y="46"/>
                      <a:pt x="13" y="3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6" y="0"/>
                      <a:pt x="66" y="0"/>
                      <a:pt x="79" y="12"/>
                    </a:cubicBez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97C53ABB-BCB2-4365-8CE5-584126877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121" y="155654"/>
                <a:ext cx="153944" cy="153944"/>
              </a:xfrm>
              <a:custGeom>
                <a:avLst/>
                <a:gdLst>
                  <a:gd name="T0" fmla="*/ 57 w 69"/>
                  <a:gd name="T1" fmla="*/ 13 h 70"/>
                  <a:gd name="T2" fmla="*/ 57 w 69"/>
                  <a:gd name="T3" fmla="*/ 13 h 70"/>
                  <a:gd name="T4" fmla="*/ 57 w 69"/>
                  <a:gd name="T5" fmla="*/ 58 h 70"/>
                  <a:gd name="T6" fmla="*/ 57 w 69"/>
                  <a:gd name="T7" fmla="*/ 58 h 70"/>
                  <a:gd name="T8" fmla="*/ 12 w 69"/>
                  <a:gd name="T9" fmla="*/ 58 h 70"/>
                  <a:gd name="T10" fmla="*/ 12 w 69"/>
                  <a:gd name="T11" fmla="*/ 58 h 70"/>
                  <a:gd name="T12" fmla="*/ 12 w 69"/>
                  <a:gd name="T13" fmla="*/ 13 h 70"/>
                  <a:gd name="T14" fmla="*/ 12 w 69"/>
                  <a:gd name="T15" fmla="*/ 13 h 70"/>
                  <a:gd name="T16" fmla="*/ 57 w 69"/>
                  <a:gd name="T17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57" y="13"/>
                    </a:moveTo>
                    <a:cubicBezTo>
                      <a:pt x="57" y="13"/>
                      <a:pt x="57" y="13"/>
                      <a:pt x="57" y="13"/>
                    </a:cubicBezTo>
                    <a:cubicBezTo>
                      <a:pt x="69" y="25"/>
                      <a:pt x="69" y="45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45" y="70"/>
                      <a:pt x="25" y="70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0" y="45"/>
                      <a:pt x="0" y="25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25" y="0"/>
                      <a:pt x="45" y="0"/>
                      <a:pt x="57" y="13"/>
                    </a:cubicBez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75FB938E-474E-47CC-8399-391B19124212}"/>
                </a:ext>
              </a:extLst>
            </p:cNvPr>
            <p:cNvGrpSpPr/>
            <p:nvPr/>
          </p:nvGrpSpPr>
          <p:grpSpPr>
            <a:xfrm>
              <a:off x="7503968" y="1007686"/>
              <a:ext cx="7547959" cy="7045968"/>
              <a:chOff x="449199" y="-101157"/>
              <a:chExt cx="7547959" cy="7045968"/>
            </a:xfrm>
          </p:grpSpPr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2C7A88DC-5A5E-4A62-84D4-0FAB68CA0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982DEC33-0060-4A99-9AD2-69FCA4DB9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8">
                <a:extLst>
                  <a:ext uri="{FF2B5EF4-FFF2-40B4-BE49-F238E27FC236}">
                    <a16:creationId xmlns:a16="http://schemas.microsoft.com/office/drawing/2014/main" id="{7C702B1D-CB3A-443C-B282-81B70B4C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10C4B86F-FB8D-4A8E-ACA2-2FAF90220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0E64D2A7-0226-48B3-8A25-9419214BD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CDA7A5D7-1E72-4D58-9548-F71FD261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2">
                <a:extLst>
                  <a:ext uri="{FF2B5EF4-FFF2-40B4-BE49-F238E27FC236}">
                    <a16:creationId xmlns:a16="http://schemas.microsoft.com/office/drawing/2014/main" id="{19614116-3CD7-4874-84A3-282F65F43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3">
                <a:extLst>
                  <a:ext uri="{FF2B5EF4-FFF2-40B4-BE49-F238E27FC236}">
                    <a16:creationId xmlns:a16="http://schemas.microsoft.com/office/drawing/2014/main" id="{D5BE6E7A-3C37-48A2-BE0D-E437F105A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8F90A133-2250-489F-8CEB-2092DABE8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E703D5EC-01E1-4431-8AB3-D52367578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:a16="http://schemas.microsoft.com/office/drawing/2014/main" id="{25B6FBF1-1408-43E4-B7A5-6A8CC3E6C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A555610D-D765-45C5-82A7-8875BE2A8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33AF65AA-460D-4FDC-9224-EF4FE111A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id="{23981D40-9ECE-4548-84A1-CABDA745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931A8FF3-4E80-4FC3-A5C4-994C35F9E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id="{55872378-7759-468C-A4AE-9383A6D28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22">
                <a:extLst>
                  <a:ext uri="{FF2B5EF4-FFF2-40B4-BE49-F238E27FC236}">
                    <a16:creationId xmlns:a16="http://schemas.microsoft.com/office/drawing/2014/main" id="{CAF6F501-9CB9-4B5B-9808-2F7EF87C5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id="{1B614FBC-BFCB-435D-A986-00BB53106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D272FC31-A8B0-427B-9C7D-C378E195C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25">
                <a:extLst>
                  <a:ext uri="{FF2B5EF4-FFF2-40B4-BE49-F238E27FC236}">
                    <a16:creationId xmlns:a16="http://schemas.microsoft.com/office/drawing/2014/main" id="{DEE93BE6-D28A-4418-8E85-AE8C324C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id="{E5EF4147-6DA0-4594-8138-9D8A00779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id="{2661BA4B-96D7-4E5E-AD24-5B64B6E57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28">
                <a:extLst>
                  <a:ext uri="{FF2B5EF4-FFF2-40B4-BE49-F238E27FC236}">
                    <a16:creationId xmlns:a16="http://schemas.microsoft.com/office/drawing/2014/main" id="{FBBDD556-E794-4B50-98DE-43BB74C1B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id="{99751A65-D023-4CA7-B16E-1E866EAEE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id="{C377D7ED-3E3B-464B-8F34-FC6C9B411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31">
                <a:extLst>
                  <a:ext uri="{FF2B5EF4-FFF2-40B4-BE49-F238E27FC236}">
                    <a16:creationId xmlns:a16="http://schemas.microsoft.com/office/drawing/2014/main" id="{CA49CD81-BD17-4DCA-A3AE-1C4D3EDAC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4F46A905-E9FB-47F0-8FCE-300FC3B68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6247B557-9120-490B-A70D-F0903FCDE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34">
                <a:extLst>
                  <a:ext uri="{FF2B5EF4-FFF2-40B4-BE49-F238E27FC236}">
                    <a16:creationId xmlns:a16="http://schemas.microsoft.com/office/drawing/2014/main" id="{3778487A-0558-4EB4-A1B7-7C8DA8052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2A0710F0-8DE3-4963-A31F-F8A205F48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EFB1CD19-1CAE-4B39-8A17-80C8E8E17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7">
                <a:extLst>
                  <a:ext uri="{FF2B5EF4-FFF2-40B4-BE49-F238E27FC236}">
                    <a16:creationId xmlns:a16="http://schemas.microsoft.com/office/drawing/2014/main" id="{B6473F25-7600-4644-A969-30CE1A64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911BE805-81DF-4425-AB2C-8F083D186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8319C80F-A0EB-4469-A8D7-48C16362C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40">
                <a:extLst>
                  <a:ext uri="{FF2B5EF4-FFF2-40B4-BE49-F238E27FC236}">
                    <a16:creationId xmlns:a16="http://schemas.microsoft.com/office/drawing/2014/main" id="{0B330A9E-2B2B-4683-B9D4-130CCA2BA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41">
                <a:extLst>
                  <a:ext uri="{FF2B5EF4-FFF2-40B4-BE49-F238E27FC236}">
                    <a16:creationId xmlns:a16="http://schemas.microsoft.com/office/drawing/2014/main" id="{B484F5D4-B178-4796-A478-3DDC7FF06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2">
                <a:extLst>
                  <a:ext uri="{FF2B5EF4-FFF2-40B4-BE49-F238E27FC236}">
                    <a16:creationId xmlns:a16="http://schemas.microsoft.com/office/drawing/2014/main" id="{A76EB2DD-4FA9-41D0-A5E9-C4B376EB2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43">
                <a:extLst>
                  <a:ext uri="{FF2B5EF4-FFF2-40B4-BE49-F238E27FC236}">
                    <a16:creationId xmlns:a16="http://schemas.microsoft.com/office/drawing/2014/main" id="{2771E1CF-DB71-4AD3-99EB-AD0320CA1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44">
                <a:extLst>
                  <a:ext uri="{FF2B5EF4-FFF2-40B4-BE49-F238E27FC236}">
                    <a16:creationId xmlns:a16="http://schemas.microsoft.com/office/drawing/2014/main" id="{18B7CA7F-4D64-4898-87D5-EB4D717D7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45">
                <a:extLst>
                  <a:ext uri="{FF2B5EF4-FFF2-40B4-BE49-F238E27FC236}">
                    <a16:creationId xmlns:a16="http://schemas.microsoft.com/office/drawing/2014/main" id="{729F5B86-539B-41D5-B89B-7942472D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29FAF532-857F-44FD-A4C9-25E3A3AE5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47">
                <a:extLst>
                  <a:ext uri="{FF2B5EF4-FFF2-40B4-BE49-F238E27FC236}">
                    <a16:creationId xmlns:a16="http://schemas.microsoft.com/office/drawing/2014/main" id="{713C9B9F-E9FF-4D2D-A988-AB2C7941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11CA1823-C4BE-4C10-98E0-C56DBFD8CCEB}"/>
              </a:ext>
            </a:extLst>
          </p:cNvPr>
          <p:cNvGrpSpPr/>
          <p:nvPr/>
        </p:nvGrpSpPr>
        <p:grpSpPr>
          <a:xfrm>
            <a:off x="2824043" y="1847630"/>
            <a:ext cx="2348344" cy="744579"/>
            <a:chOff x="2824043" y="1847630"/>
            <a:chExt cx="2348344" cy="744579"/>
          </a:xfrm>
        </p:grpSpPr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46B69604-71F1-40B8-8DCA-3BF24C7111C8}"/>
                </a:ext>
              </a:extLst>
            </p:cNvPr>
            <p:cNvSpPr txBox="1"/>
            <p:nvPr/>
          </p:nvSpPr>
          <p:spPr>
            <a:xfrm>
              <a:off x="2824043" y="2130544"/>
              <a:ext cx="2348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DBDBFBC4-8FFB-43C4-A883-8E14AEF519A9}"/>
                </a:ext>
              </a:extLst>
            </p:cNvPr>
            <p:cNvSpPr txBox="1"/>
            <p:nvPr/>
          </p:nvSpPr>
          <p:spPr>
            <a:xfrm>
              <a:off x="2824043" y="1847630"/>
              <a:ext cx="1296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PART 01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6" name="Group 4">
            <a:extLst>
              <a:ext uri="{FF2B5EF4-FFF2-40B4-BE49-F238E27FC236}">
                <a16:creationId xmlns:a16="http://schemas.microsoft.com/office/drawing/2014/main" id="{47A80771-AC32-4455-942E-9E1720880DFB}"/>
              </a:ext>
            </a:extLst>
          </p:cNvPr>
          <p:cNvGrpSpPr/>
          <p:nvPr/>
        </p:nvGrpSpPr>
        <p:grpSpPr>
          <a:xfrm>
            <a:off x="1898224" y="1955961"/>
            <a:ext cx="649020" cy="649020"/>
            <a:chOff x="1000166" y="-520576"/>
            <a:chExt cx="1167410" cy="1167410"/>
          </a:xfrm>
        </p:grpSpPr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E0027104-9C47-42DD-919D-51C289713A3A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48" name="Oval 133">
              <a:extLst>
                <a:ext uri="{FF2B5EF4-FFF2-40B4-BE49-F238E27FC236}">
                  <a16:creationId xmlns:a16="http://schemas.microsoft.com/office/drawing/2014/main" id="{914A33F7-D602-4007-ACAA-ACAE13BD6A67}"/>
                </a:ext>
              </a:extLst>
            </p:cNvPr>
            <p:cNvSpPr/>
            <p:nvPr/>
          </p:nvSpPr>
          <p:spPr>
            <a:xfrm>
              <a:off x="1289956" y="-199432"/>
              <a:ext cx="587830" cy="525122"/>
            </a:xfrm>
            <a:custGeom>
              <a:avLst/>
              <a:gdLst>
                <a:gd name="connsiteX0" fmla="*/ 258313 w 578320"/>
                <a:gd name="connsiteY0" fmla="*/ 425492 h 516627"/>
                <a:gd name="connsiteX1" fmla="*/ 319119 w 578320"/>
                <a:gd name="connsiteY1" fmla="*/ 425492 h 516627"/>
                <a:gd name="connsiteX2" fmla="*/ 319119 w 578320"/>
                <a:gd name="connsiteY2" fmla="*/ 486249 h 516627"/>
                <a:gd name="connsiteX3" fmla="*/ 288716 w 578320"/>
                <a:gd name="connsiteY3" fmla="*/ 516627 h 516627"/>
                <a:gd name="connsiteX4" fmla="*/ 258313 w 578320"/>
                <a:gd name="connsiteY4" fmla="*/ 486249 h 516627"/>
                <a:gd name="connsiteX5" fmla="*/ 213031 w 578320"/>
                <a:gd name="connsiteY5" fmla="*/ 273552 h 516627"/>
                <a:gd name="connsiteX6" fmla="*/ 365288 w 578320"/>
                <a:gd name="connsiteY6" fmla="*/ 273552 h 516627"/>
                <a:gd name="connsiteX7" fmla="*/ 388357 w 578320"/>
                <a:gd name="connsiteY7" fmla="*/ 296585 h 516627"/>
                <a:gd name="connsiteX8" fmla="*/ 388357 w 578320"/>
                <a:gd name="connsiteY8" fmla="*/ 372131 h 516627"/>
                <a:gd name="connsiteX9" fmla="*/ 365288 w 578320"/>
                <a:gd name="connsiteY9" fmla="*/ 395164 h 516627"/>
                <a:gd name="connsiteX10" fmla="*/ 213031 w 578320"/>
                <a:gd name="connsiteY10" fmla="*/ 395164 h 516627"/>
                <a:gd name="connsiteX11" fmla="*/ 189962 w 578320"/>
                <a:gd name="connsiteY11" fmla="*/ 372131 h 516627"/>
                <a:gd name="connsiteX12" fmla="*/ 189962 w 578320"/>
                <a:gd name="connsiteY12" fmla="*/ 296585 h 516627"/>
                <a:gd name="connsiteX13" fmla="*/ 213031 w 578320"/>
                <a:gd name="connsiteY13" fmla="*/ 273552 h 516627"/>
                <a:gd name="connsiteX14" fmla="*/ 449200 w 578320"/>
                <a:gd name="connsiteY14" fmla="*/ 257870 h 516627"/>
                <a:gd name="connsiteX15" fmla="*/ 509230 w 578320"/>
                <a:gd name="connsiteY15" fmla="*/ 257870 h 516627"/>
                <a:gd name="connsiteX16" fmla="*/ 509230 w 578320"/>
                <a:gd name="connsiteY16" fmla="*/ 486239 h 516627"/>
                <a:gd name="connsiteX17" fmla="*/ 478753 w 578320"/>
                <a:gd name="connsiteY17" fmla="*/ 516627 h 516627"/>
                <a:gd name="connsiteX18" fmla="*/ 448276 w 578320"/>
                <a:gd name="connsiteY18" fmla="*/ 486239 h 516627"/>
                <a:gd name="connsiteX19" fmla="*/ 449200 w 578320"/>
                <a:gd name="connsiteY19" fmla="*/ 486239 h 516627"/>
                <a:gd name="connsiteX20" fmla="*/ 68203 w 578320"/>
                <a:gd name="connsiteY20" fmla="*/ 257870 h 516627"/>
                <a:gd name="connsiteX21" fmla="*/ 129157 w 578320"/>
                <a:gd name="connsiteY21" fmla="*/ 257870 h 516627"/>
                <a:gd name="connsiteX22" fmla="*/ 129157 w 578320"/>
                <a:gd name="connsiteY22" fmla="*/ 486239 h 516627"/>
                <a:gd name="connsiteX23" fmla="*/ 98680 w 578320"/>
                <a:gd name="connsiteY23" fmla="*/ 516627 h 516627"/>
                <a:gd name="connsiteX24" fmla="*/ 68203 w 578320"/>
                <a:gd name="connsiteY24" fmla="*/ 486239 h 516627"/>
                <a:gd name="connsiteX25" fmla="*/ 403125 w 578320"/>
                <a:gd name="connsiteY25" fmla="*/ 121612 h 516627"/>
                <a:gd name="connsiteX26" fmla="*/ 555268 w 578320"/>
                <a:gd name="connsiteY26" fmla="*/ 121612 h 516627"/>
                <a:gd name="connsiteX27" fmla="*/ 578320 w 578320"/>
                <a:gd name="connsiteY27" fmla="*/ 144645 h 516627"/>
                <a:gd name="connsiteX28" fmla="*/ 578320 w 578320"/>
                <a:gd name="connsiteY28" fmla="*/ 220191 h 516627"/>
                <a:gd name="connsiteX29" fmla="*/ 555268 w 578320"/>
                <a:gd name="connsiteY29" fmla="*/ 243224 h 516627"/>
                <a:gd name="connsiteX30" fmla="*/ 403125 w 578320"/>
                <a:gd name="connsiteY30" fmla="*/ 243224 h 516627"/>
                <a:gd name="connsiteX31" fmla="*/ 380073 w 578320"/>
                <a:gd name="connsiteY31" fmla="*/ 220191 h 516627"/>
                <a:gd name="connsiteX32" fmla="*/ 380073 w 578320"/>
                <a:gd name="connsiteY32" fmla="*/ 144645 h 516627"/>
                <a:gd name="connsiteX33" fmla="*/ 403125 w 578320"/>
                <a:gd name="connsiteY33" fmla="*/ 121612 h 516627"/>
                <a:gd name="connsiteX34" fmla="*/ 23056 w 578320"/>
                <a:gd name="connsiteY34" fmla="*/ 121612 h 516627"/>
                <a:gd name="connsiteX35" fmla="*/ 175226 w 578320"/>
                <a:gd name="connsiteY35" fmla="*/ 121612 h 516627"/>
                <a:gd name="connsiteX36" fmla="*/ 197360 w 578320"/>
                <a:gd name="connsiteY36" fmla="*/ 144645 h 516627"/>
                <a:gd name="connsiteX37" fmla="*/ 197360 w 578320"/>
                <a:gd name="connsiteY37" fmla="*/ 220191 h 516627"/>
                <a:gd name="connsiteX38" fmla="*/ 175226 w 578320"/>
                <a:gd name="connsiteY38" fmla="*/ 243224 h 516627"/>
                <a:gd name="connsiteX39" fmla="*/ 23056 w 578320"/>
                <a:gd name="connsiteY39" fmla="*/ 243224 h 516627"/>
                <a:gd name="connsiteX40" fmla="*/ 0 w 578320"/>
                <a:gd name="connsiteY40" fmla="*/ 220191 h 516627"/>
                <a:gd name="connsiteX41" fmla="*/ 0 w 578320"/>
                <a:gd name="connsiteY41" fmla="*/ 144645 h 516627"/>
                <a:gd name="connsiteX42" fmla="*/ 23056 w 578320"/>
                <a:gd name="connsiteY42" fmla="*/ 121612 h 516627"/>
                <a:gd name="connsiteX43" fmla="*/ 478753 w 578320"/>
                <a:gd name="connsiteY43" fmla="*/ 0 h 516627"/>
                <a:gd name="connsiteX44" fmla="*/ 509230 w 578320"/>
                <a:gd name="connsiteY44" fmla="*/ 30428 h 516627"/>
                <a:gd name="connsiteX45" fmla="*/ 509230 w 578320"/>
                <a:gd name="connsiteY45" fmla="*/ 91283 h 516627"/>
                <a:gd name="connsiteX46" fmla="*/ 448276 w 578320"/>
                <a:gd name="connsiteY46" fmla="*/ 91283 h 516627"/>
                <a:gd name="connsiteX47" fmla="*/ 448276 w 578320"/>
                <a:gd name="connsiteY47" fmla="*/ 30428 h 516627"/>
                <a:gd name="connsiteX48" fmla="*/ 478753 w 578320"/>
                <a:gd name="connsiteY48" fmla="*/ 0 h 516627"/>
                <a:gd name="connsiteX49" fmla="*/ 288716 w 578320"/>
                <a:gd name="connsiteY49" fmla="*/ 0 h 516627"/>
                <a:gd name="connsiteX50" fmla="*/ 319119 w 578320"/>
                <a:gd name="connsiteY50" fmla="*/ 30392 h 516627"/>
                <a:gd name="connsiteX51" fmla="*/ 319119 w 578320"/>
                <a:gd name="connsiteY51" fmla="*/ 257870 h 516627"/>
                <a:gd name="connsiteX52" fmla="*/ 258313 w 578320"/>
                <a:gd name="connsiteY52" fmla="*/ 257870 h 516627"/>
                <a:gd name="connsiteX53" fmla="*/ 258313 w 578320"/>
                <a:gd name="connsiteY53" fmla="*/ 30392 h 516627"/>
                <a:gd name="connsiteX54" fmla="*/ 288716 w 578320"/>
                <a:gd name="connsiteY54" fmla="*/ 0 h 516627"/>
                <a:gd name="connsiteX55" fmla="*/ 98680 w 578320"/>
                <a:gd name="connsiteY55" fmla="*/ 0 h 516627"/>
                <a:gd name="connsiteX56" fmla="*/ 129157 w 578320"/>
                <a:gd name="connsiteY56" fmla="*/ 30428 h 516627"/>
                <a:gd name="connsiteX57" fmla="*/ 129157 w 578320"/>
                <a:gd name="connsiteY57" fmla="*/ 91283 h 516627"/>
                <a:gd name="connsiteX58" fmla="*/ 68203 w 578320"/>
                <a:gd name="connsiteY58" fmla="*/ 91283 h 516627"/>
                <a:gd name="connsiteX59" fmla="*/ 68203 w 578320"/>
                <a:gd name="connsiteY59" fmla="*/ 30428 h 516627"/>
                <a:gd name="connsiteX60" fmla="*/ 98680 w 578320"/>
                <a:gd name="connsiteY60" fmla="*/ 0 h 51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78320" h="516627">
                  <a:moveTo>
                    <a:pt x="258313" y="425492"/>
                  </a:moveTo>
                  <a:lnTo>
                    <a:pt x="319119" y="425492"/>
                  </a:lnTo>
                  <a:lnTo>
                    <a:pt x="319119" y="486249"/>
                  </a:lnTo>
                  <a:cubicBezTo>
                    <a:pt x="319119" y="502819"/>
                    <a:pt x="306221" y="516627"/>
                    <a:pt x="288716" y="516627"/>
                  </a:cubicBezTo>
                  <a:cubicBezTo>
                    <a:pt x="272133" y="516627"/>
                    <a:pt x="258313" y="502819"/>
                    <a:pt x="258313" y="486249"/>
                  </a:cubicBezTo>
                  <a:close/>
                  <a:moveTo>
                    <a:pt x="213031" y="273552"/>
                  </a:moveTo>
                  <a:lnTo>
                    <a:pt x="365288" y="273552"/>
                  </a:lnTo>
                  <a:cubicBezTo>
                    <a:pt x="377284" y="273552"/>
                    <a:pt x="388357" y="283686"/>
                    <a:pt x="388357" y="296585"/>
                  </a:cubicBezTo>
                  <a:lnTo>
                    <a:pt x="388357" y="372131"/>
                  </a:lnTo>
                  <a:cubicBezTo>
                    <a:pt x="388357" y="385030"/>
                    <a:pt x="377284" y="395164"/>
                    <a:pt x="365288" y="395164"/>
                  </a:cubicBezTo>
                  <a:lnTo>
                    <a:pt x="213031" y="395164"/>
                  </a:lnTo>
                  <a:cubicBezTo>
                    <a:pt x="200113" y="395164"/>
                    <a:pt x="189962" y="385030"/>
                    <a:pt x="189962" y="372131"/>
                  </a:cubicBezTo>
                  <a:lnTo>
                    <a:pt x="189962" y="296585"/>
                  </a:lnTo>
                  <a:cubicBezTo>
                    <a:pt x="189962" y="283686"/>
                    <a:pt x="200113" y="273552"/>
                    <a:pt x="213031" y="273552"/>
                  </a:cubicBezTo>
                  <a:close/>
                  <a:moveTo>
                    <a:pt x="449200" y="257870"/>
                  </a:moveTo>
                  <a:lnTo>
                    <a:pt x="509230" y="257870"/>
                  </a:lnTo>
                  <a:lnTo>
                    <a:pt x="509230" y="486239"/>
                  </a:lnTo>
                  <a:cubicBezTo>
                    <a:pt x="509230" y="502814"/>
                    <a:pt x="496301" y="516627"/>
                    <a:pt x="478753" y="516627"/>
                  </a:cubicBezTo>
                  <a:cubicBezTo>
                    <a:pt x="462129" y="516627"/>
                    <a:pt x="448276" y="502814"/>
                    <a:pt x="448276" y="486239"/>
                  </a:cubicBezTo>
                  <a:lnTo>
                    <a:pt x="449200" y="486239"/>
                  </a:lnTo>
                  <a:close/>
                  <a:moveTo>
                    <a:pt x="68203" y="257870"/>
                  </a:moveTo>
                  <a:lnTo>
                    <a:pt x="129157" y="257870"/>
                  </a:lnTo>
                  <a:lnTo>
                    <a:pt x="129157" y="486239"/>
                  </a:lnTo>
                  <a:cubicBezTo>
                    <a:pt x="129157" y="502814"/>
                    <a:pt x="115304" y="516627"/>
                    <a:pt x="98680" y="516627"/>
                  </a:cubicBezTo>
                  <a:cubicBezTo>
                    <a:pt x="82056" y="516627"/>
                    <a:pt x="68203" y="502814"/>
                    <a:pt x="68203" y="486239"/>
                  </a:cubicBezTo>
                  <a:close/>
                  <a:moveTo>
                    <a:pt x="403125" y="121612"/>
                  </a:moveTo>
                  <a:lnTo>
                    <a:pt x="555268" y="121612"/>
                  </a:lnTo>
                  <a:cubicBezTo>
                    <a:pt x="568177" y="121612"/>
                    <a:pt x="578320" y="131746"/>
                    <a:pt x="578320" y="144645"/>
                  </a:cubicBezTo>
                  <a:lnTo>
                    <a:pt x="578320" y="220191"/>
                  </a:lnTo>
                  <a:cubicBezTo>
                    <a:pt x="578320" y="233090"/>
                    <a:pt x="568177" y="243224"/>
                    <a:pt x="555268" y="243224"/>
                  </a:cubicBezTo>
                  <a:lnTo>
                    <a:pt x="403125" y="243224"/>
                  </a:lnTo>
                  <a:cubicBezTo>
                    <a:pt x="390216" y="243224"/>
                    <a:pt x="380073" y="233090"/>
                    <a:pt x="380073" y="220191"/>
                  </a:cubicBezTo>
                  <a:lnTo>
                    <a:pt x="380073" y="144645"/>
                  </a:lnTo>
                  <a:cubicBezTo>
                    <a:pt x="380073" y="131746"/>
                    <a:pt x="390216" y="121612"/>
                    <a:pt x="403125" y="121612"/>
                  </a:cubicBezTo>
                  <a:close/>
                  <a:moveTo>
                    <a:pt x="23056" y="121612"/>
                  </a:moveTo>
                  <a:lnTo>
                    <a:pt x="175226" y="121612"/>
                  </a:lnTo>
                  <a:cubicBezTo>
                    <a:pt x="187215" y="121612"/>
                    <a:pt x="197360" y="131746"/>
                    <a:pt x="197360" y="144645"/>
                  </a:cubicBezTo>
                  <a:lnTo>
                    <a:pt x="197360" y="220191"/>
                  </a:lnTo>
                  <a:cubicBezTo>
                    <a:pt x="197360" y="233090"/>
                    <a:pt x="187215" y="243224"/>
                    <a:pt x="175226" y="243224"/>
                  </a:cubicBezTo>
                  <a:lnTo>
                    <a:pt x="23056" y="243224"/>
                  </a:lnTo>
                  <a:cubicBezTo>
                    <a:pt x="10144" y="243224"/>
                    <a:pt x="0" y="233090"/>
                    <a:pt x="0" y="220191"/>
                  </a:cubicBezTo>
                  <a:lnTo>
                    <a:pt x="0" y="144645"/>
                  </a:lnTo>
                  <a:cubicBezTo>
                    <a:pt x="0" y="131746"/>
                    <a:pt x="10144" y="121612"/>
                    <a:pt x="23056" y="121612"/>
                  </a:cubicBezTo>
                  <a:close/>
                  <a:moveTo>
                    <a:pt x="478753" y="0"/>
                  </a:moveTo>
                  <a:cubicBezTo>
                    <a:pt x="496301" y="0"/>
                    <a:pt x="509230" y="13831"/>
                    <a:pt x="509230" y="30428"/>
                  </a:cubicBezTo>
                  <a:lnTo>
                    <a:pt x="509230" y="91283"/>
                  </a:lnTo>
                  <a:lnTo>
                    <a:pt x="448276" y="91283"/>
                  </a:lnTo>
                  <a:lnTo>
                    <a:pt x="448276" y="30428"/>
                  </a:lnTo>
                  <a:cubicBezTo>
                    <a:pt x="448276" y="13831"/>
                    <a:pt x="462129" y="0"/>
                    <a:pt x="478753" y="0"/>
                  </a:cubicBezTo>
                  <a:close/>
                  <a:moveTo>
                    <a:pt x="288716" y="0"/>
                  </a:moveTo>
                  <a:cubicBezTo>
                    <a:pt x="306221" y="0"/>
                    <a:pt x="319119" y="13814"/>
                    <a:pt x="319119" y="30392"/>
                  </a:cubicBezTo>
                  <a:lnTo>
                    <a:pt x="319119" y="257870"/>
                  </a:lnTo>
                  <a:lnTo>
                    <a:pt x="258313" y="257870"/>
                  </a:lnTo>
                  <a:lnTo>
                    <a:pt x="258313" y="30392"/>
                  </a:lnTo>
                  <a:cubicBezTo>
                    <a:pt x="258313" y="13814"/>
                    <a:pt x="272133" y="0"/>
                    <a:pt x="288716" y="0"/>
                  </a:cubicBezTo>
                  <a:close/>
                  <a:moveTo>
                    <a:pt x="98680" y="0"/>
                  </a:moveTo>
                  <a:cubicBezTo>
                    <a:pt x="115304" y="0"/>
                    <a:pt x="129157" y="13831"/>
                    <a:pt x="129157" y="30428"/>
                  </a:cubicBezTo>
                  <a:lnTo>
                    <a:pt x="129157" y="91283"/>
                  </a:lnTo>
                  <a:lnTo>
                    <a:pt x="68203" y="91283"/>
                  </a:lnTo>
                  <a:lnTo>
                    <a:pt x="68203" y="30428"/>
                  </a:lnTo>
                  <a:cubicBezTo>
                    <a:pt x="68203" y="13831"/>
                    <a:pt x="82056" y="0"/>
                    <a:pt x="98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2DA8BE78-1467-4BCF-9272-A5240D87E90A}"/>
              </a:ext>
            </a:extLst>
          </p:cNvPr>
          <p:cNvGrpSpPr/>
          <p:nvPr/>
        </p:nvGrpSpPr>
        <p:grpSpPr>
          <a:xfrm>
            <a:off x="2824043" y="2927661"/>
            <a:ext cx="2348344" cy="744579"/>
            <a:chOff x="2824043" y="2927661"/>
            <a:chExt cx="2348344" cy="744579"/>
          </a:xfrm>
        </p:grpSpPr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A54DDE58-31B0-4592-81F0-30FA2B2FB2F5}"/>
                </a:ext>
              </a:extLst>
            </p:cNvPr>
            <p:cNvSpPr txBox="1"/>
            <p:nvPr/>
          </p:nvSpPr>
          <p:spPr>
            <a:xfrm>
              <a:off x="2824043" y="3210575"/>
              <a:ext cx="2348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45961858-B70A-40FF-BD28-E07D79BD8710}"/>
                </a:ext>
              </a:extLst>
            </p:cNvPr>
            <p:cNvSpPr txBox="1"/>
            <p:nvPr/>
          </p:nvSpPr>
          <p:spPr>
            <a:xfrm>
              <a:off x="2824043" y="2927661"/>
              <a:ext cx="1296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PART 02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Group 134">
            <a:extLst>
              <a:ext uri="{FF2B5EF4-FFF2-40B4-BE49-F238E27FC236}">
                <a16:creationId xmlns:a16="http://schemas.microsoft.com/office/drawing/2014/main" id="{383D26B1-5FBF-43B4-B1ED-EEAB2BD6C9A0}"/>
              </a:ext>
            </a:extLst>
          </p:cNvPr>
          <p:cNvGrpSpPr/>
          <p:nvPr/>
        </p:nvGrpSpPr>
        <p:grpSpPr>
          <a:xfrm>
            <a:off x="1898224" y="3026858"/>
            <a:ext cx="649020" cy="649020"/>
            <a:chOff x="1000166" y="-520576"/>
            <a:chExt cx="1167410" cy="1167410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35D91F4B-0B66-4423-8C4A-126434E5EB95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51" name="Oval 136">
              <a:extLst>
                <a:ext uri="{FF2B5EF4-FFF2-40B4-BE49-F238E27FC236}">
                  <a16:creationId xmlns:a16="http://schemas.microsoft.com/office/drawing/2014/main" id="{24841715-E3B1-4E63-955B-1B62B91C92FC}"/>
                </a:ext>
              </a:extLst>
            </p:cNvPr>
            <p:cNvSpPr/>
            <p:nvPr/>
          </p:nvSpPr>
          <p:spPr>
            <a:xfrm>
              <a:off x="1289956" y="-164110"/>
              <a:ext cx="587830" cy="454478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  <a:gd name="T24" fmla="*/ 325000 h 606722"/>
                <a:gd name="T25" fmla="*/ 325000 h 606722"/>
                <a:gd name="T26" fmla="*/ 325000 h 606722"/>
                <a:gd name="T27" fmla="*/ 325000 h 606722"/>
                <a:gd name="T28" fmla="*/ 325000 h 606722"/>
                <a:gd name="T29" fmla="*/ 325000 h 606722"/>
                <a:gd name="T30" fmla="*/ 325000 h 606722"/>
                <a:gd name="T31" fmla="*/ 325000 h 606722"/>
                <a:gd name="T32" fmla="*/ 325000 h 606722"/>
                <a:gd name="T33" fmla="*/ 325000 h 606722"/>
                <a:gd name="T34" fmla="*/ 325000 h 606722"/>
                <a:gd name="T35" fmla="*/ 325000 h 606722"/>
                <a:gd name="T36" fmla="*/ 325000 h 606722"/>
                <a:gd name="T37" fmla="*/ 325000 h 606722"/>
                <a:gd name="T38" fmla="*/ 325000 h 606722"/>
                <a:gd name="T39" fmla="*/ 325000 h 606722"/>
                <a:gd name="T40" fmla="*/ 325000 h 606722"/>
                <a:gd name="T41" fmla="*/ 325000 h 606722"/>
                <a:gd name="T42" fmla="*/ 325000 h 606722"/>
                <a:gd name="T43" fmla="*/ 325000 h 606722"/>
                <a:gd name="T44" fmla="*/ 325000 h 606722"/>
                <a:gd name="T45" fmla="*/ 325000 h 606722"/>
                <a:gd name="T46" fmla="*/ 325000 h 606722"/>
                <a:gd name="T47" fmla="*/ 325000 h 606722"/>
                <a:gd name="T48" fmla="*/ 325000 h 606722"/>
                <a:gd name="T49" fmla="*/ 325000 h 606722"/>
                <a:gd name="T50" fmla="*/ 325000 h 606722"/>
                <a:gd name="T51" fmla="*/ 325000 h 606722"/>
                <a:gd name="T52" fmla="*/ 325000 h 606722"/>
                <a:gd name="T53" fmla="*/ 325000 h 606722"/>
                <a:gd name="T54" fmla="*/ 325000 h 606722"/>
                <a:gd name="T55" fmla="*/ 325000 h 606722"/>
                <a:gd name="T56" fmla="*/ 325000 h 606722"/>
                <a:gd name="T57" fmla="*/ 325000 h 606722"/>
                <a:gd name="T58" fmla="*/ 325000 h 606722"/>
                <a:gd name="T59" fmla="*/ 325000 h 606722"/>
                <a:gd name="T60" fmla="*/ 325000 h 606722"/>
                <a:gd name="T61" fmla="*/ 325000 h 606722"/>
                <a:gd name="T62" fmla="*/ 325000 h 606722"/>
                <a:gd name="T63" fmla="*/ 325000 h 606722"/>
                <a:gd name="T64" fmla="*/ 325000 h 606722"/>
                <a:gd name="T65" fmla="*/ 325000 h 606722"/>
                <a:gd name="T66" fmla="*/ 325000 h 606722"/>
                <a:gd name="T67" fmla="*/ 325000 h 606722"/>
                <a:gd name="T68" fmla="*/ 325000 h 606722"/>
                <a:gd name="T69" fmla="*/ 325000 h 606722"/>
                <a:gd name="T70" fmla="*/ 325000 h 606722"/>
                <a:gd name="T71" fmla="*/ 325000 h 606722"/>
                <a:gd name="T72" fmla="*/ 325000 h 606722"/>
                <a:gd name="T73" fmla="*/ 325000 h 606722"/>
                <a:gd name="T74" fmla="*/ 325000 h 606722"/>
                <a:gd name="T75" fmla="*/ 325000 h 606722"/>
                <a:gd name="T76" fmla="*/ 325000 h 606722"/>
                <a:gd name="T77" fmla="*/ 325000 h 606722"/>
                <a:gd name="T78" fmla="*/ 325000 h 606722"/>
                <a:gd name="T79" fmla="*/ 325000 h 606722"/>
                <a:gd name="T80" fmla="*/ 325000 h 606722"/>
                <a:gd name="T81" fmla="*/ 325000 h 606722"/>
                <a:gd name="T82" fmla="*/ 325000 h 606722"/>
                <a:gd name="T83" fmla="*/ 325000 h 606722"/>
                <a:gd name="T84" fmla="*/ 325000 h 606722"/>
                <a:gd name="T85" fmla="*/ 325000 h 606722"/>
                <a:gd name="T86" fmla="*/ 325000 h 606722"/>
                <a:gd name="T87" fmla="*/ 325000 h 606722"/>
                <a:gd name="T88" fmla="*/ 325000 h 606722"/>
                <a:gd name="T89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96" h="5030">
                  <a:moveTo>
                    <a:pt x="0" y="3568"/>
                  </a:moveTo>
                  <a:lnTo>
                    <a:pt x="0" y="445"/>
                  </a:lnTo>
                  <a:cubicBezTo>
                    <a:pt x="0" y="200"/>
                    <a:pt x="199" y="0"/>
                    <a:pt x="445" y="0"/>
                  </a:cubicBezTo>
                  <a:lnTo>
                    <a:pt x="5065" y="0"/>
                  </a:lnTo>
                  <a:cubicBezTo>
                    <a:pt x="5311" y="0"/>
                    <a:pt x="5511" y="198"/>
                    <a:pt x="5511" y="445"/>
                  </a:cubicBezTo>
                  <a:lnTo>
                    <a:pt x="5511" y="2238"/>
                  </a:lnTo>
                  <a:cubicBezTo>
                    <a:pt x="5440" y="2229"/>
                    <a:pt x="5368" y="2224"/>
                    <a:pt x="5296" y="2224"/>
                  </a:cubicBezTo>
                  <a:cubicBezTo>
                    <a:pt x="5161" y="2224"/>
                    <a:pt x="5029" y="2241"/>
                    <a:pt x="4904" y="2272"/>
                  </a:cubicBezTo>
                  <a:lnTo>
                    <a:pt x="4904" y="606"/>
                  </a:lnTo>
                  <a:lnTo>
                    <a:pt x="607" y="606"/>
                  </a:lnTo>
                  <a:lnTo>
                    <a:pt x="607" y="3400"/>
                  </a:lnTo>
                  <a:lnTo>
                    <a:pt x="3748" y="3400"/>
                  </a:lnTo>
                  <a:cubicBezTo>
                    <a:pt x="3711" y="3537"/>
                    <a:pt x="3689" y="3680"/>
                    <a:pt x="3689" y="3829"/>
                  </a:cubicBezTo>
                  <a:cubicBezTo>
                    <a:pt x="3689" y="3890"/>
                    <a:pt x="3693" y="3952"/>
                    <a:pt x="3700" y="4012"/>
                  </a:cubicBezTo>
                  <a:lnTo>
                    <a:pt x="3253" y="4012"/>
                  </a:lnTo>
                  <a:lnTo>
                    <a:pt x="3253" y="4508"/>
                  </a:lnTo>
                  <a:lnTo>
                    <a:pt x="3607" y="4508"/>
                  </a:lnTo>
                  <a:cubicBezTo>
                    <a:pt x="3665" y="4508"/>
                    <a:pt x="3713" y="4556"/>
                    <a:pt x="3713" y="4614"/>
                  </a:cubicBezTo>
                  <a:lnTo>
                    <a:pt x="3713" y="4924"/>
                  </a:lnTo>
                  <a:cubicBezTo>
                    <a:pt x="3713" y="4982"/>
                    <a:pt x="3665" y="5030"/>
                    <a:pt x="3607" y="5030"/>
                  </a:cubicBezTo>
                  <a:lnTo>
                    <a:pt x="1904" y="5030"/>
                  </a:lnTo>
                  <a:cubicBezTo>
                    <a:pt x="1845" y="5030"/>
                    <a:pt x="1797" y="4982"/>
                    <a:pt x="1797" y="4924"/>
                  </a:cubicBezTo>
                  <a:lnTo>
                    <a:pt x="1797" y="4614"/>
                  </a:lnTo>
                  <a:cubicBezTo>
                    <a:pt x="1797" y="4556"/>
                    <a:pt x="1845" y="4508"/>
                    <a:pt x="1904" y="4508"/>
                  </a:cubicBezTo>
                  <a:lnTo>
                    <a:pt x="2257" y="4508"/>
                  </a:lnTo>
                  <a:lnTo>
                    <a:pt x="2257" y="4012"/>
                  </a:lnTo>
                  <a:lnTo>
                    <a:pt x="445" y="4012"/>
                  </a:lnTo>
                  <a:cubicBezTo>
                    <a:pt x="199" y="4012"/>
                    <a:pt x="0" y="3813"/>
                    <a:pt x="0" y="3568"/>
                  </a:cubicBezTo>
                  <a:close/>
                  <a:moveTo>
                    <a:pt x="6496" y="3830"/>
                  </a:moveTo>
                  <a:cubicBezTo>
                    <a:pt x="6496" y="4493"/>
                    <a:pt x="5959" y="5030"/>
                    <a:pt x="5296" y="5030"/>
                  </a:cubicBezTo>
                  <a:cubicBezTo>
                    <a:pt x="4633" y="5030"/>
                    <a:pt x="4096" y="4493"/>
                    <a:pt x="4096" y="3830"/>
                  </a:cubicBezTo>
                  <a:cubicBezTo>
                    <a:pt x="4096" y="3168"/>
                    <a:pt x="4633" y="2630"/>
                    <a:pt x="5296" y="2630"/>
                  </a:cubicBezTo>
                  <a:cubicBezTo>
                    <a:pt x="5959" y="2630"/>
                    <a:pt x="6496" y="3168"/>
                    <a:pt x="6496" y="3830"/>
                  </a:cubicBezTo>
                  <a:close/>
                  <a:moveTo>
                    <a:pt x="5785" y="3454"/>
                  </a:moveTo>
                  <a:cubicBezTo>
                    <a:pt x="5723" y="3390"/>
                    <a:pt x="5620" y="3390"/>
                    <a:pt x="5556" y="3454"/>
                  </a:cubicBezTo>
                  <a:lnTo>
                    <a:pt x="5143" y="3865"/>
                  </a:lnTo>
                  <a:lnTo>
                    <a:pt x="5036" y="3757"/>
                  </a:lnTo>
                  <a:cubicBezTo>
                    <a:pt x="4973" y="3693"/>
                    <a:pt x="4871" y="3693"/>
                    <a:pt x="4807" y="3757"/>
                  </a:cubicBezTo>
                  <a:cubicBezTo>
                    <a:pt x="4743" y="3820"/>
                    <a:pt x="4743" y="3922"/>
                    <a:pt x="4805" y="3986"/>
                  </a:cubicBezTo>
                  <a:lnTo>
                    <a:pt x="5027" y="4209"/>
                  </a:lnTo>
                  <a:cubicBezTo>
                    <a:pt x="5057" y="4240"/>
                    <a:pt x="5099" y="4257"/>
                    <a:pt x="5141" y="4257"/>
                  </a:cubicBezTo>
                  <a:lnTo>
                    <a:pt x="5141" y="4257"/>
                  </a:lnTo>
                  <a:cubicBezTo>
                    <a:pt x="5184" y="4257"/>
                    <a:pt x="5225" y="4240"/>
                    <a:pt x="5256" y="4210"/>
                  </a:cubicBezTo>
                  <a:lnTo>
                    <a:pt x="5784" y="3685"/>
                  </a:lnTo>
                  <a:cubicBezTo>
                    <a:pt x="5848" y="3620"/>
                    <a:pt x="5848" y="3517"/>
                    <a:pt x="5785" y="3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E54FDF41-67BE-48AE-805F-9778F4E03A21}"/>
              </a:ext>
            </a:extLst>
          </p:cNvPr>
          <p:cNvGrpSpPr/>
          <p:nvPr/>
        </p:nvGrpSpPr>
        <p:grpSpPr>
          <a:xfrm>
            <a:off x="2824043" y="4007692"/>
            <a:ext cx="2348344" cy="744579"/>
            <a:chOff x="2824043" y="4007692"/>
            <a:chExt cx="2348344" cy="744579"/>
          </a:xfrm>
        </p:grpSpPr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46E20241-FAB5-4311-9A0D-D7C76105F2C4}"/>
                </a:ext>
              </a:extLst>
            </p:cNvPr>
            <p:cNvSpPr txBox="1"/>
            <p:nvPr/>
          </p:nvSpPr>
          <p:spPr>
            <a:xfrm>
              <a:off x="2824043" y="4290606"/>
              <a:ext cx="2348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0D4D7C64-F1B6-4044-BB27-04BE2279FD36}"/>
                </a:ext>
              </a:extLst>
            </p:cNvPr>
            <p:cNvSpPr txBox="1"/>
            <p:nvPr/>
          </p:nvSpPr>
          <p:spPr>
            <a:xfrm>
              <a:off x="2824043" y="4007692"/>
              <a:ext cx="1296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PART 03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Group 137">
            <a:extLst>
              <a:ext uri="{FF2B5EF4-FFF2-40B4-BE49-F238E27FC236}">
                <a16:creationId xmlns:a16="http://schemas.microsoft.com/office/drawing/2014/main" id="{8BDA0A14-41B2-40F3-817C-76D36EBECA7B}"/>
              </a:ext>
            </a:extLst>
          </p:cNvPr>
          <p:cNvGrpSpPr/>
          <p:nvPr/>
        </p:nvGrpSpPr>
        <p:grpSpPr>
          <a:xfrm>
            <a:off x="1898224" y="4097755"/>
            <a:ext cx="649020" cy="649020"/>
            <a:chOff x="1000166" y="-520576"/>
            <a:chExt cx="1167410" cy="1167410"/>
          </a:xfrm>
        </p:grpSpPr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6FF1C6BD-97CD-4792-9423-72447ABF98F6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4" name="Oval 139">
              <a:extLst>
                <a:ext uri="{FF2B5EF4-FFF2-40B4-BE49-F238E27FC236}">
                  <a16:creationId xmlns:a16="http://schemas.microsoft.com/office/drawing/2014/main" id="{F762EBB8-BBA1-4BC7-8516-4B4A07302596}"/>
                </a:ext>
              </a:extLst>
            </p:cNvPr>
            <p:cNvSpPr/>
            <p:nvPr/>
          </p:nvSpPr>
          <p:spPr>
            <a:xfrm>
              <a:off x="1289956" y="-167066"/>
              <a:ext cx="587830" cy="460391"/>
            </a:xfrm>
            <a:custGeom>
              <a:avLst/>
              <a:gdLst>
                <a:gd name="T0" fmla="*/ 140 w 667"/>
                <a:gd name="T1" fmla="*/ 182 h 523"/>
                <a:gd name="T2" fmla="*/ 160 w 667"/>
                <a:gd name="T3" fmla="*/ 162 h 523"/>
                <a:gd name="T4" fmla="*/ 507 w 667"/>
                <a:gd name="T5" fmla="*/ 162 h 523"/>
                <a:gd name="T6" fmla="*/ 527 w 667"/>
                <a:gd name="T7" fmla="*/ 182 h 523"/>
                <a:gd name="T8" fmla="*/ 507 w 667"/>
                <a:gd name="T9" fmla="*/ 202 h 523"/>
                <a:gd name="T10" fmla="*/ 160 w 667"/>
                <a:gd name="T11" fmla="*/ 202 h 523"/>
                <a:gd name="T12" fmla="*/ 140 w 667"/>
                <a:gd name="T13" fmla="*/ 182 h 523"/>
                <a:gd name="T14" fmla="*/ 160 w 667"/>
                <a:gd name="T15" fmla="*/ 426 h 523"/>
                <a:gd name="T16" fmla="*/ 507 w 667"/>
                <a:gd name="T17" fmla="*/ 426 h 523"/>
                <a:gd name="T18" fmla="*/ 527 w 667"/>
                <a:gd name="T19" fmla="*/ 406 h 523"/>
                <a:gd name="T20" fmla="*/ 507 w 667"/>
                <a:gd name="T21" fmla="*/ 386 h 523"/>
                <a:gd name="T22" fmla="*/ 160 w 667"/>
                <a:gd name="T23" fmla="*/ 386 h 523"/>
                <a:gd name="T24" fmla="*/ 140 w 667"/>
                <a:gd name="T25" fmla="*/ 406 h 523"/>
                <a:gd name="T26" fmla="*/ 160 w 667"/>
                <a:gd name="T27" fmla="*/ 426 h 523"/>
                <a:gd name="T28" fmla="*/ 160 w 667"/>
                <a:gd name="T29" fmla="*/ 276 h 523"/>
                <a:gd name="T30" fmla="*/ 507 w 667"/>
                <a:gd name="T31" fmla="*/ 276 h 523"/>
                <a:gd name="T32" fmla="*/ 527 w 667"/>
                <a:gd name="T33" fmla="*/ 256 h 523"/>
                <a:gd name="T34" fmla="*/ 507 w 667"/>
                <a:gd name="T35" fmla="*/ 236 h 523"/>
                <a:gd name="T36" fmla="*/ 160 w 667"/>
                <a:gd name="T37" fmla="*/ 236 h 523"/>
                <a:gd name="T38" fmla="*/ 140 w 667"/>
                <a:gd name="T39" fmla="*/ 256 h 523"/>
                <a:gd name="T40" fmla="*/ 160 w 667"/>
                <a:gd name="T41" fmla="*/ 276 h 523"/>
                <a:gd name="T42" fmla="*/ 160 w 667"/>
                <a:gd name="T43" fmla="*/ 352 h 523"/>
                <a:gd name="T44" fmla="*/ 507 w 667"/>
                <a:gd name="T45" fmla="*/ 352 h 523"/>
                <a:gd name="T46" fmla="*/ 527 w 667"/>
                <a:gd name="T47" fmla="*/ 332 h 523"/>
                <a:gd name="T48" fmla="*/ 507 w 667"/>
                <a:gd name="T49" fmla="*/ 312 h 523"/>
                <a:gd name="T50" fmla="*/ 160 w 667"/>
                <a:gd name="T51" fmla="*/ 312 h 523"/>
                <a:gd name="T52" fmla="*/ 140 w 667"/>
                <a:gd name="T53" fmla="*/ 332 h 523"/>
                <a:gd name="T54" fmla="*/ 160 w 667"/>
                <a:gd name="T55" fmla="*/ 352 h 523"/>
                <a:gd name="T56" fmla="*/ 607 w 667"/>
                <a:gd name="T57" fmla="*/ 105 h 523"/>
                <a:gd name="T58" fmla="*/ 607 w 667"/>
                <a:gd name="T59" fmla="*/ 483 h 523"/>
                <a:gd name="T60" fmla="*/ 647 w 667"/>
                <a:gd name="T61" fmla="*/ 483 h 523"/>
                <a:gd name="T62" fmla="*/ 667 w 667"/>
                <a:gd name="T63" fmla="*/ 503 h 523"/>
                <a:gd name="T64" fmla="*/ 647 w 667"/>
                <a:gd name="T65" fmla="*/ 523 h 523"/>
                <a:gd name="T66" fmla="*/ 20 w 667"/>
                <a:gd name="T67" fmla="*/ 523 h 523"/>
                <a:gd name="T68" fmla="*/ 0 w 667"/>
                <a:gd name="T69" fmla="*/ 503 h 523"/>
                <a:gd name="T70" fmla="*/ 20 w 667"/>
                <a:gd name="T71" fmla="*/ 483 h 523"/>
                <a:gd name="T72" fmla="*/ 60 w 667"/>
                <a:gd name="T73" fmla="*/ 483 h 523"/>
                <a:gd name="T74" fmla="*/ 60 w 667"/>
                <a:gd name="T75" fmla="*/ 105 h 523"/>
                <a:gd name="T76" fmla="*/ 20 w 667"/>
                <a:gd name="T77" fmla="*/ 105 h 523"/>
                <a:gd name="T78" fmla="*/ 0 w 667"/>
                <a:gd name="T79" fmla="*/ 85 h 523"/>
                <a:gd name="T80" fmla="*/ 0 w 667"/>
                <a:gd name="T81" fmla="*/ 20 h 523"/>
                <a:gd name="T82" fmla="*/ 20 w 667"/>
                <a:gd name="T83" fmla="*/ 0 h 523"/>
                <a:gd name="T84" fmla="*/ 647 w 667"/>
                <a:gd name="T85" fmla="*/ 0 h 523"/>
                <a:gd name="T86" fmla="*/ 667 w 667"/>
                <a:gd name="T87" fmla="*/ 20 h 523"/>
                <a:gd name="T88" fmla="*/ 667 w 667"/>
                <a:gd name="T89" fmla="*/ 85 h 523"/>
                <a:gd name="T90" fmla="*/ 647 w 667"/>
                <a:gd name="T91" fmla="*/ 105 h 523"/>
                <a:gd name="T92" fmla="*/ 607 w 667"/>
                <a:gd name="T93" fmla="*/ 105 h 523"/>
                <a:gd name="T94" fmla="*/ 567 w 667"/>
                <a:gd name="T95" fmla="*/ 105 h 523"/>
                <a:gd name="T96" fmla="*/ 100 w 667"/>
                <a:gd name="T97" fmla="*/ 105 h 523"/>
                <a:gd name="T98" fmla="*/ 100 w 667"/>
                <a:gd name="T99" fmla="*/ 483 h 523"/>
                <a:gd name="T100" fmla="*/ 567 w 667"/>
                <a:gd name="T101" fmla="*/ 483 h 523"/>
                <a:gd name="T102" fmla="*/ 567 w 667"/>
                <a:gd name="T103" fmla="*/ 10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7" h="523">
                  <a:moveTo>
                    <a:pt x="140" y="182"/>
                  </a:moveTo>
                  <a:cubicBezTo>
                    <a:pt x="140" y="171"/>
                    <a:pt x="149" y="162"/>
                    <a:pt x="160" y="162"/>
                  </a:cubicBezTo>
                  <a:lnTo>
                    <a:pt x="507" y="162"/>
                  </a:lnTo>
                  <a:cubicBezTo>
                    <a:pt x="518" y="162"/>
                    <a:pt x="527" y="171"/>
                    <a:pt x="527" y="182"/>
                  </a:cubicBezTo>
                  <a:cubicBezTo>
                    <a:pt x="527" y="193"/>
                    <a:pt x="518" y="202"/>
                    <a:pt x="507" y="202"/>
                  </a:cubicBezTo>
                  <a:lnTo>
                    <a:pt x="160" y="202"/>
                  </a:lnTo>
                  <a:cubicBezTo>
                    <a:pt x="149" y="202"/>
                    <a:pt x="140" y="193"/>
                    <a:pt x="140" y="182"/>
                  </a:cubicBezTo>
                  <a:close/>
                  <a:moveTo>
                    <a:pt x="160" y="426"/>
                  </a:moveTo>
                  <a:lnTo>
                    <a:pt x="507" y="426"/>
                  </a:lnTo>
                  <a:cubicBezTo>
                    <a:pt x="518" y="426"/>
                    <a:pt x="527" y="417"/>
                    <a:pt x="527" y="406"/>
                  </a:cubicBezTo>
                  <a:cubicBezTo>
                    <a:pt x="527" y="395"/>
                    <a:pt x="518" y="386"/>
                    <a:pt x="507" y="386"/>
                  </a:cubicBezTo>
                  <a:lnTo>
                    <a:pt x="160" y="386"/>
                  </a:lnTo>
                  <a:cubicBezTo>
                    <a:pt x="149" y="386"/>
                    <a:pt x="140" y="395"/>
                    <a:pt x="140" y="406"/>
                  </a:cubicBezTo>
                  <a:cubicBezTo>
                    <a:pt x="140" y="417"/>
                    <a:pt x="149" y="426"/>
                    <a:pt x="160" y="426"/>
                  </a:cubicBezTo>
                  <a:close/>
                  <a:moveTo>
                    <a:pt x="160" y="276"/>
                  </a:moveTo>
                  <a:lnTo>
                    <a:pt x="507" y="276"/>
                  </a:lnTo>
                  <a:cubicBezTo>
                    <a:pt x="518" y="276"/>
                    <a:pt x="527" y="267"/>
                    <a:pt x="527" y="256"/>
                  </a:cubicBezTo>
                  <a:cubicBezTo>
                    <a:pt x="527" y="245"/>
                    <a:pt x="518" y="236"/>
                    <a:pt x="507" y="236"/>
                  </a:cubicBezTo>
                  <a:lnTo>
                    <a:pt x="160" y="236"/>
                  </a:lnTo>
                  <a:cubicBezTo>
                    <a:pt x="149" y="236"/>
                    <a:pt x="140" y="245"/>
                    <a:pt x="140" y="256"/>
                  </a:cubicBezTo>
                  <a:cubicBezTo>
                    <a:pt x="140" y="267"/>
                    <a:pt x="149" y="276"/>
                    <a:pt x="160" y="276"/>
                  </a:cubicBezTo>
                  <a:close/>
                  <a:moveTo>
                    <a:pt x="160" y="352"/>
                  </a:moveTo>
                  <a:lnTo>
                    <a:pt x="507" y="352"/>
                  </a:lnTo>
                  <a:cubicBezTo>
                    <a:pt x="518" y="352"/>
                    <a:pt x="527" y="343"/>
                    <a:pt x="527" y="332"/>
                  </a:cubicBezTo>
                  <a:cubicBezTo>
                    <a:pt x="527" y="321"/>
                    <a:pt x="518" y="312"/>
                    <a:pt x="507" y="312"/>
                  </a:cubicBezTo>
                  <a:lnTo>
                    <a:pt x="160" y="312"/>
                  </a:lnTo>
                  <a:cubicBezTo>
                    <a:pt x="149" y="312"/>
                    <a:pt x="140" y="321"/>
                    <a:pt x="140" y="332"/>
                  </a:cubicBezTo>
                  <a:cubicBezTo>
                    <a:pt x="140" y="343"/>
                    <a:pt x="149" y="352"/>
                    <a:pt x="160" y="352"/>
                  </a:cubicBezTo>
                  <a:close/>
                  <a:moveTo>
                    <a:pt x="607" y="105"/>
                  </a:moveTo>
                  <a:lnTo>
                    <a:pt x="607" y="483"/>
                  </a:lnTo>
                  <a:lnTo>
                    <a:pt x="647" y="483"/>
                  </a:lnTo>
                  <a:cubicBezTo>
                    <a:pt x="658" y="483"/>
                    <a:pt x="667" y="492"/>
                    <a:pt x="667" y="503"/>
                  </a:cubicBezTo>
                  <a:cubicBezTo>
                    <a:pt x="667" y="514"/>
                    <a:pt x="658" y="523"/>
                    <a:pt x="647" y="523"/>
                  </a:cubicBezTo>
                  <a:lnTo>
                    <a:pt x="20" y="523"/>
                  </a:lnTo>
                  <a:cubicBezTo>
                    <a:pt x="9" y="523"/>
                    <a:pt x="0" y="514"/>
                    <a:pt x="0" y="503"/>
                  </a:cubicBezTo>
                  <a:cubicBezTo>
                    <a:pt x="0" y="492"/>
                    <a:pt x="9" y="483"/>
                    <a:pt x="20" y="483"/>
                  </a:cubicBezTo>
                  <a:lnTo>
                    <a:pt x="60" y="483"/>
                  </a:lnTo>
                  <a:lnTo>
                    <a:pt x="60" y="105"/>
                  </a:lnTo>
                  <a:lnTo>
                    <a:pt x="20" y="105"/>
                  </a:lnTo>
                  <a:cubicBezTo>
                    <a:pt x="9" y="105"/>
                    <a:pt x="0" y="96"/>
                    <a:pt x="0" y="85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lnTo>
                    <a:pt x="647" y="0"/>
                  </a:lnTo>
                  <a:cubicBezTo>
                    <a:pt x="658" y="0"/>
                    <a:pt x="667" y="9"/>
                    <a:pt x="667" y="20"/>
                  </a:cubicBezTo>
                  <a:lnTo>
                    <a:pt x="667" y="85"/>
                  </a:lnTo>
                  <a:cubicBezTo>
                    <a:pt x="667" y="96"/>
                    <a:pt x="658" y="105"/>
                    <a:pt x="647" y="105"/>
                  </a:cubicBezTo>
                  <a:lnTo>
                    <a:pt x="607" y="105"/>
                  </a:lnTo>
                  <a:close/>
                  <a:moveTo>
                    <a:pt x="567" y="105"/>
                  </a:moveTo>
                  <a:lnTo>
                    <a:pt x="100" y="105"/>
                  </a:lnTo>
                  <a:lnTo>
                    <a:pt x="100" y="483"/>
                  </a:lnTo>
                  <a:lnTo>
                    <a:pt x="567" y="483"/>
                  </a:lnTo>
                  <a:lnTo>
                    <a:pt x="567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9D219B50-16AD-4179-8AF2-D6AA6F8AEC25}"/>
              </a:ext>
            </a:extLst>
          </p:cNvPr>
          <p:cNvGrpSpPr/>
          <p:nvPr/>
        </p:nvGrpSpPr>
        <p:grpSpPr>
          <a:xfrm>
            <a:off x="2824043" y="5087723"/>
            <a:ext cx="2348344" cy="744579"/>
            <a:chOff x="2824043" y="5087723"/>
            <a:chExt cx="2348344" cy="744579"/>
          </a:xfrm>
        </p:grpSpPr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7FFA275C-200F-4B81-B38C-A0F6EF3D392D}"/>
                </a:ext>
              </a:extLst>
            </p:cNvPr>
            <p:cNvSpPr txBox="1"/>
            <p:nvPr/>
          </p:nvSpPr>
          <p:spPr>
            <a:xfrm>
              <a:off x="2824043" y="5370637"/>
              <a:ext cx="2348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443535BC-514E-4201-9406-67077EFCD44F}"/>
                </a:ext>
              </a:extLst>
            </p:cNvPr>
            <p:cNvSpPr txBox="1"/>
            <p:nvPr/>
          </p:nvSpPr>
          <p:spPr>
            <a:xfrm>
              <a:off x="2824043" y="5087723"/>
              <a:ext cx="1296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PART 04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Group 140">
            <a:extLst>
              <a:ext uri="{FF2B5EF4-FFF2-40B4-BE49-F238E27FC236}">
                <a16:creationId xmlns:a16="http://schemas.microsoft.com/office/drawing/2014/main" id="{74436FD5-4D90-47C6-A3A0-CAAC888DEE7A}"/>
              </a:ext>
            </a:extLst>
          </p:cNvPr>
          <p:cNvGrpSpPr/>
          <p:nvPr/>
        </p:nvGrpSpPr>
        <p:grpSpPr>
          <a:xfrm>
            <a:off x="1898224" y="5168652"/>
            <a:ext cx="649020" cy="649020"/>
            <a:chOff x="1000166" y="-520576"/>
            <a:chExt cx="1167410" cy="1167410"/>
          </a:xfrm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DA1EF902-0E4C-43F3-ABE4-ED3A28C94CC8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381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57" name="Oval 142">
              <a:extLst>
                <a:ext uri="{FF2B5EF4-FFF2-40B4-BE49-F238E27FC236}">
                  <a16:creationId xmlns:a16="http://schemas.microsoft.com/office/drawing/2014/main" id="{908A5269-D870-46DB-8C73-F8388617B818}"/>
                </a:ext>
              </a:extLst>
            </p:cNvPr>
            <p:cNvSpPr/>
            <p:nvPr/>
          </p:nvSpPr>
          <p:spPr>
            <a:xfrm>
              <a:off x="1289956" y="-229186"/>
              <a:ext cx="587830" cy="584630"/>
            </a:xfrm>
            <a:custGeom>
              <a:avLst/>
              <a:gdLst>
                <a:gd name="connsiteX0" fmla="*/ 519281 w 606919"/>
                <a:gd name="connsiteY0" fmla="*/ 371278 h 603616"/>
                <a:gd name="connsiteX1" fmla="*/ 516193 w 606919"/>
                <a:gd name="connsiteY1" fmla="*/ 374441 h 603616"/>
                <a:gd name="connsiteX2" fmla="*/ 424043 w 606919"/>
                <a:gd name="connsiteY2" fmla="*/ 466380 h 603616"/>
                <a:gd name="connsiteX3" fmla="*/ 388021 w 606919"/>
                <a:gd name="connsiteY3" fmla="*/ 430489 h 603616"/>
                <a:gd name="connsiteX4" fmla="*/ 350655 w 606919"/>
                <a:gd name="connsiteY4" fmla="*/ 467802 h 603616"/>
                <a:gd name="connsiteX5" fmla="*/ 386676 w 606919"/>
                <a:gd name="connsiteY5" fmla="*/ 503693 h 603616"/>
                <a:gd name="connsiteX6" fmla="*/ 424043 w 606919"/>
                <a:gd name="connsiteY6" fmla="*/ 541006 h 603616"/>
                <a:gd name="connsiteX7" fmla="*/ 461330 w 606919"/>
                <a:gd name="connsiteY7" fmla="*/ 503693 h 603616"/>
                <a:gd name="connsiteX8" fmla="*/ 516193 w 606919"/>
                <a:gd name="connsiteY8" fmla="*/ 448988 h 603616"/>
                <a:gd name="connsiteX9" fmla="*/ 556648 w 606919"/>
                <a:gd name="connsiteY9" fmla="*/ 408592 h 603616"/>
                <a:gd name="connsiteX10" fmla="*/ 456897 w 606919"/>
                <a:gd name="connsiteY10" fmla="*/ 303925 h 603616"/>
                <a:gd name="connsiteX11" fmla="*/ 516193 w 606919"/>
                <a:gd name="connsiteY11" fmla="*/ 316099 h 603616"/>
                <a:gd name="connsiteX12" fmla="*/ 606919 w 606919"/>
                <a:gd name="connsiteY12" fmla="*/ 453731 h 603616"/>
                <a:gd name="connsiteX13" fmla="*/ 456897 w 606919"/>
                <a:gd name="connsiteY13" fmla="*/ 603616 h 603616"/>
                <a:gd name="connsiteX14" fmla="*/ 368309 w 606919"/>
                <a:gd name="connsiteY14" fmla="*/ 574682 h 603616"/>
                <a:gd name="connsiteX15" fmla="*/ 306875 w 606919"/>
                <a:gd name="connsiteY15" fmla="*/ 453731 h 603616"/>
                <a:gd name="connsiteX16" fmla="*/ 456897 w 606919"/>
                <a:gd name="connsiteY16" fmla="*/ 303925 h 603616"/>
                <a:gd name="connsiteX17" fmla="*/ 172076 w 606919"/>
                <a:gd name="connsiteY17" fmla="*/ 59921 h 603616"/>
                <a:gd name="connsiteX18" fmla="*/ 172076 w 606919"/>
                <a:gd name="connsiteY18" fmla="*/ 188934 h 603616"/>
                <a:gd name="connsiteX19" fmla="*/ 414352 w 606919"/>
                <a:gd name="connsiteY19" fmla="*/ 188934 h 603616"/>
                <a:gd name="connsiteX20" fmla="*/ 414352 w 606919"/>
                <a:gd name="connsiteY20" fmla="*/ 59921 h 603616"/>
                <a:gd name="connsiteX21" fmla="*/ 70335 w 606919"/>
                <a:gd name="connsiteY21" fmla="*/ 0 h 603616"/>
                <a:gd name="connsiteX22" fmla="*/ 516172 w 606919"/>
                <a:gd name="connsiteY22" fmla="*/ 0 h 603616"/>
                <a:gd name="connsiteX23" fmla="*/ 516172 w 606919"/>
                <a:gd name="connsiteY23" fmla="*/ 298816 h 603616"/>
                <a:gd name="connsiteX24" fmla="*/ 456870 w 606919"/>
                <a:gd name="connsiteY24" fmla="*/ 287827 h 603616"/>
                <a:gd name="connsiteX25" fmla="*/ 290680 w 606919"/>
                <a:gd name="connsiteY25" fmla="*/ 453757 h 603616"/>
                <a:gd name="connsiteX26" fmla="*/ 343174 w 606919"/>
                <a:gd name="connsiteY26" fmla="*/ 574706 h 603616"/>
                <a:gd name="connsiteX27" fmla="*/ 70335 w 606919"/>
                <a:gd name="connsiteY27" fmla="*/ 574706 h 603616"/>
                <a:gd name="connsiteX28" fmla="*/ 70335 w 606919"/>
                <a:gd name="connsiteY28" fmla="*/ 510042 h 603616"/>
                <a:gd name="connsiteX29" fmla="*/ 44682 w 606919"/>
                <a:gd name="connsiteY29" fmla="*/ 517156 h 603616"/>
                <a:gd name="connsiteX30" fmla="*/ 32489 w 606919"/>
                <a:gd name="connsiteY30" fmla="*/ 567670 h 603616"/>
                <a:gd name="connsiteX31" fmla="*/ 423 w 606919"/>
                <a:gd name="connsiteY31" fmla="*/ 567670 h 603616"/>
                <a:gd name="connsiteX32" fmla="*/ 21246 w 606919"/>
                <a:gd name="connsiteY32" fmla="*/ 494943 h 603616"/>
                <a:gd name="connsiteX33" fmla="*/ 70335 w 606919"/>
                <a:gd name="connsiteY33" fmla="*/ 478500 h 603616"/>
                <a:gd name="connsiteX34" fmla="*/ 70335 w 606919"/>
                <a:gd name="connsiteY34" fmla="*/ 390436 h 603616"/>
                <a:gd name="connsiteX35" fmla="*/ 44682 w 606919"/>
                <a:gd name="connsiteY35" fmla="*/ 397551 h 603616"/>
                <a:gd name="connsiteX36" fmla="*/ 32489 w 606919"/>
                <a:gd name="connsiteY36" fmla="*/ 447986 h 603616"/>
                <a:gd name="connsiteX37" fmla="*/ 344 w 606919"/>
                <a:gd name="connsiteY37" fmla="*/ 447986 h 603616"/>
                <a:gd name="connsiteX38" fmla="*/ 21246 w 606919"/>
                <a:gd name="connsiteY38" fmla="*/ 375338 h 603616"/>
                <a:gd name="connsiteX39" fmla="*/ 70335 w 606919"/>
                <a:gd name="connsiteY39" fmla="*/ 358895 h 603616"/>
                <a:gd name="connsiteX40" fmla="*/ 70335 w 606919"/>
                <a:gd name="connsiteY40" fmla="*/ 270831 h 603616"/>
                <a:gd name="connsiteX41" fmla="*/ 44682 w 606919"/>
                <a:gd name="connsiteY41" fmla="*/ 277867 h 603616"/>
                <a:gd name="connsiteX42" fmla="*/ 32489 w 606919"/>
                <a:gd name="connsiteY42" fmla="*/ 328381 h 603616"/>
                <a:gd name="connsiteX43" fmla="*/ 423 w 606919"/>
                <a:gd name="connsiteY43" fmla="*/ 328381 h 603616"/>
                <a:gd name="connsiteX44" fmla="*/ 21246 w 606919"/>
                <a:gd name="connsiteY44" fmla="*/ 255653 h 603616"/>
                <a:gd name="connsiteX45" fmla="*/ 70335 w 606919"/>
                <a:gd name="connsiteY45" fmla="*/ 239290 h 603616"/>
                <a:gd name="connsiteX46" fmla="*/ 70335 w 606919"/>
                <a:gd name="connsiteY46" fmla="*/ 151147 h 603616"/>
                <a:gd name="connsiteX47" fmla="*/ 44682 w 606919"/>
                <a:gd name="connsiteY47" fmla="*/ 158262 h 603616"/>
                <a:gd name="connsiteX48" fmla="*/ 32489 w 606919"/>
                <a:gd name="connsiteY48" fmla="*/ 208776 h 603616"/>
                <a:gd name="connsiteX49" fmla="*/ 423 w 606919"/>
                <a:gd name="connsiteY49" fmla="*/ 208776 h 603616"/>
                <a:gd name="connsiteX50" fmla="*/ 21246 w 606919"/>
                <a:gd name="connsiteY50" fmla="*/ 136048 h 603616"/>
                <a:gd name="connsiteX51" fmla="*/ 70335 w 606919"/>
                <a:gd name="connsiteY51" fmla="*/ 119605 h 603616"/>
                <a:gd name="connsiteX52" fmla="*/ 70335 w 606919"/>
                <a:gd name="connsiteY52" fmla="*/ 31542 h 603616"/>
                <a:gd name="connsiteX53" fmla="*/ 44682 w 606919"/>
                <a:gd name="connsiteY53" fmla="*/ 38656 h 603616"/>
                <a:gd name="connsiteX54" fmla="*/ 32489 w 606919"/>
                <a:gd name="connsiteY54" fmla="*/ 89091 h 603616"/>
                <a:gd name="connsiteX55" fmla="*/ 423 w 606919"/>
                <a:gd name="connsiteY55" fmla="*/ 89091 h 603616"/>
                <a:gd name="connsiteX56" fmla="*/ 21246 w 606919"/>
                <a:gd name="connsiteY56" fmla="*/ 16443 h 603616"/>
                <a:gd name="connsiteX57" fmla="*/ 70335 w 606919"/>
                <a:gd name="connsiteY57" fmla="*/ 0 h 60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6919" h="603616">
                  <a:moveTo>
                    <a:pt x="519281" y="371278"/>
                  </a:moveTo>
                  <a:lnTo>
                    <a:pt x="516193" y="374441"/>
                  </a:lnTo>
                  <a:lnTo>
                    <a:pt x="424043" y="466380"/>
                  </a:lnTo>
                  <a:lnTo>
                    <a:pt x="388021" y="430489"/>
                  </a:lnTo>
                  <a:lnTo>
                    <a:pt x="350655" y="467802"/>
                  </a:lnTo>
                  <a:lnTo>
                    <a:pt x="386676" y="503693"/>
                  </a:lnTo>
                  <a:lnTo>
                    <a:pt x="424043" y="541006"/>
                  </a:lnTo>
                  <a:lnTo>
                    <a:pt x="461330" y="503693"/>
                  </a:lnTo>
                  <a:lnTo>
                    <a:pt x="516193" y="448988"/>
                  </a:lnTo>
                  <a:lnTo>
                    <a:pt x="556648" y="408592"/>
                  </a:lnTo>
                  <a:close/>
                  <a:moveTo>
                    <a:pt x="456897" y="303925"/>
                  </a:moveTo>
                  <a:cubicBezTo>
                    <a:pt x="477956" y="303925"/>
                    <a:pt x="497985" y="308273"/>
                    <a:pt x="516193" y="316099"/>
                  </a:cubicBezTo>
                  <a:cubicBezTo>
                    <a:pt x="569552" y="339025"/>
                    <a:pt x="606919" y="392069"/>
                    <a:pt x="606919" y="453731"/>
                  </a:cubicBezTo>
                  <a:cubicBezTo>
                    <a:pt x="606919" y="536500"/>
                    <a:pt x="539785" y="603616"/>
                    <a:pt x="456897" y="603616"/>
                  </a:cubicBezTo>
                  <a:cubicBezTo>
                    <a:pt x="423726" y="603616"/>
                    <a:pt x="393088" y="592786"/>
                    <a:pt x="368309" y="574682"/>
                  </a:cubicBezTo>
                  <a:cubicBezTo>
                    <a:pt x="331021" y="547409"/>
                    <a:pt x="306875" y="503376"/>
                    <a:pt x="306875" y="453731"/>
                  </a:cubicBezTo>
                  <a:cubicBezTo>
                    <a:pt x="306875" y="371041"/>
                    <a:pt x="374009" y="303925"/>
                    <a:pt x="456897" y="303925"/>
                  </a:cubicBezTo>
                  <a:close/>
                  <a:moveTo>
                    <a:pt x="172076" y="59921"/>
                  </a:moveTo>
                  <a:lnTo>
                    <a:pt x="172076" y="188934"/>
                  </a:lnTo>
                  <a:lnTo>
                    <a:pt x="414352" y="188934"/>
                  </a:lnTo>
                  <a:lnTo>
                    <a:pt x="414352" y="59921"/>
                  </a:lnTo>
                  <a:close/>
                  <a:moveTo>
                    <a:pt x="70335" y="0"/>
                  </a:moveTo>
                  <a:lnTo>
                    <a:pt x="516172" y="0"/>
                  </a:lnTo>
                  <a:lnTo>
                    <a:pt x="516172" y="298816"/>
                  </a:lnTo>
                  <a:cubicBezTo>
                    <a:pt x="497724" y="291701"/>
                    <a:pt x="477772" y="287827"/>
                    <a:pt x="456870" y="287827"/>
                  </a:cubicBezTo>
                  <a:cubicBezTo>
                    <a:pt x="365184" y="287827"/>
                    <a:pt x="290680" y="362294"/>
                    <a:pt x="290680" y="453757"/>
                  </a:cubicBezTo>
                  <a:cubicBezTo>
                    <a:pt x="290680" y="501425"/>
                    <a:pt x="310870" y="544350"/>
                    <a:pt x="343174" y="574706"/>
                  </a:cubicBezTo>
                  <a:lnTo>
                    <a:pt x="70335" y="574706"/>
                  </a:lnTo>
                  <a:lnTo>
                    <a:pt x="70335" y="510042"/>
                  </a:lnTo>
                  <a:cubicBezTo>
                    <a:pt x="60992" y="510200"/>
                    <a:pt x="51887" y="511860"/>
                    <a:pt x="44682" y="517156"/>
                  </a:cubicBezTo>
                  <a:cubicBezTo>
                    <a:pt x="29243" y="528540"/>
                    <a:pt x="31618" y="550832"/>
                    <a:pt x="32489" y="567670"/>
                  </a:cubicBezTo>
                  <a:cubicBezTo>
                    <a:pt x="33518" y="588303"/>
                    <a:pt x="1452" y="588224"/>
                    <a:pt x="423" y="567670"/>
                  </a:cubicBezTo>
                  <a:cubicBezTo>
                    <a:pt x="-1002" y="541030"/>
                    <a:pt x="740" y="514390"/>
                    <a:pt x="21246" y="494943"/>
                  </a:cubicBezTo>
                  <a:cubicBezTo>
                    <a:pt x="34469" y="482374"/>
                    <a:pt x="52441" y="478816"/>
                    <a:pt x="70335" y="478500"/>
                  </a:cubicBezTo>
                  <a:lnTo>
                    <a:pt x="70335" y="390436"/>
                  </a:lnTo>
                  <a:cubicBezTo>
                    <a:pt x="60992" y="390595"/>
                    <a:pt x="51887" y="392176"/>
                    <a:pt x="44682" y="397551"/>
                  </a:cubicBezTo>
                  <a:cubicBezTo>
                    <a:pt x="29243" y="408935"/>
                    <a:pt x="31618" y="431227"/>
                    <a:pt x="32489" y="447986"/>
                  </a:cubicBezTo>
                  <a:cubicBezTo>
                    <a:pt x="33518" y="468698"/>
                    <a:pt x="1452" y="468540"/>
                    <a:pt x="344" y="447986"/>
                  </a:cubicBezTo>
                  <a:cubicBezTo>
                    <a:pt x="-1002" y="421346"/>
                    <a:pt x="740" y="394705"/>
                    <a:pt x="21246" y="375338"/>
                  </a:cubicBezTo>
                  <a:cubicBezTo>
                    <a:pt x="34469" y="362768"/>
                    <a:pt x="52441" y="359211"/>
                    <a:pt x="70335" y="358895"/>
                  </a:cubicBezTo>
                  <a:lnTo>
                    <a:pt x="70335" y="270831"/>
                  </a:lnTo>
                  <a:cubicBezTo>
                    <a:pt x="60992" y="270910"/>
                    <a:pt x="51887" y="272570"/>
                    <a:pt x="44682" y="277867"/>
                  </a:cubicBezTo>
                  <a:cubicBezTo>
                    <a:pt x="29243" y="289250"/>
                    <a:pt x="31618" y="311622"/>
                    <a:pt x="32489" y="328381"/>
                  </a:cubicBezTo>
                  <a:cubicBezTo>
                    <a:pt x="33518" y="349013"/>
                    <a:pt x="1452" y="348934"/>
                    <a:pt x="423" y="328381"/>
                  </a:cubicBezTo>
                  <a:cubicBezTo>
                    <a:pt x="-1002" y="301740"/>
                    <a:pt x="740" y="275100"/>
                    <a:pt x="21246" y="255653"/>
                  </a:cubicBezTo>
                  <a:cubicBezTo>
                    <a:pt x="34469" y="243084"/>
                    <a:pt x="52441" y="239527"/>
                    <a:pt x="70335" y="239290"/>
                  </a:cubicBezTo>
                  <a:lnTo>
                    <a:pt x="70335" y="151147"/>
                  </a:lnTo>
                  <a:cubicBezTo>
                    <a:pt x="60992" y="151305"/>
                    <a:pt x="51887" y="152965"/>
                    <a:pt x="44682" y="158262"/>
                  </a:cubicBezTo>
                  <a:cubicBezTo>
                    <a:pt x="29243" y="169645"/>
                    <a:pt x="31618" y="191938"/>
                    <a:pt x="32489" y="208776"/>
                  </a:cubicBezTo>
                  <a:cubicBezTo>
                    <a:pt x="33518" y="229408"/>
                    <a:pt x="1452" y="229329"/>
                    <a:pt x="423" y="208776"/>
                  </a:cubicBezTo>
                  <a:cubicBezTo>
                    <a:pt x="-1002" y="182135"/>
                    <a:pt x="740" y="155416"/>
                    <a:pt x="21246" y="136048"/>
                  </a:cubicBezTo>
                  <a:cubicBezTo>
                    <a:pt x="34469" y="123479"/>
                    <a:pt x="52441" y="119921"/>
                    <a:pt x="70335" y="119605"/>
                  </a:cubicBezTo>
                  <a:lnTo>
                    <a:pt x="70335" y="31542"/>
                  </a:lnTo>
                  <a:cubicBezTo>
                    <a:pt x="60992" y="31700"/>
                    <a:pt x="51887" y="33281"/>
                    <a:pt x="44682" y="38656"/>
                  </a:cubicBezTo>
                  <a:cubicBezTo>
                    <a:pt x="29243" y="49961"/>
                    <a:pt x="31618" y="72332"/>
                    <a:pt x="32489" y="89091"/>
                  </a:cubicBezTo>
                  <a:cubicBezTo>
                    <a:pt x="33518" y="109803"/>
                    <a:pt x="1452" y="109645"/>
                    <a:pt x="423" y="89091"/>
                  </a:cubicBezTo>
                  <a:cubicBezTo>
                    <a:pt x="-1002" y="62451"/>
                    <a:pt x="740" y="35810"/>
                    <a:pt x="21246" y="16443"/>
                  </a:cubicBezTo>
                  <a:cubicBezTo>
                    <a:pt x="34469" y="3874"/>
                    <a:pt x="52441" y="237"/>
                    <a:pt x="70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44" name="文本框 143">
            <a:extLst>
              <a:ext uri="{FF2B5EF4-FFF2-40B4-BE49-F238E27FC236}">
                <a16:creationId xmlns:a16="http://schemas.microsoft.com/office/drawing/2014/main" id="{70377A66-60D5-442F-BE0B-A1912D330BEF}"/>
              </a:ext>
            </a:extLst>
          </p:cNvPr>
          <p:cNvSpPr txBox="1"/>
          <p:nvPr/>
        </p:nvSpPr>
        <p:spPr>
          <a:xfrm>
            <a:off x="495822" y="357065"/>
            <a:ext cx="42106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rgbClr val="381E63"/>
                </a:solidFill>
                <a:cs typeface="+mn-ea"/>
                <a:sym typeface="+mn-lt"/>
              </a:rPr>
              <a:t>CONTENT</a:t>
            </a:r>
            <a:endParaRPr lang="zh-CN" altLang="en-US" sz="4000" b="1" dirty="0">
              <a:solidFill>
                <a:srgbClr val="381E63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9E4EE5A-771F-4DAC-9BDF-FCB54C6E30FF}"/>
              </a:ext>
            </a:extLst>
          </p:cNvPr>
          <p:cNvCxnSpPr/>
          <p:nvPr/>
        </p:nvCxnSpPr>
        <p:spPr>
          <a:xfrm>
            <a:off x="651397" y="1110887"/>
            <a:ext cx="702898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F7F96E-A218-48ED-B1B3-AC00ABF01037}"/>
              </a:ext>
            </a:extLst>
          </p:cNvPr>
          <p:cNvGrpSpPr/>
          <p:nvPr/>
        </p:nvGrpSpPr>
        <p:grpSpPr>
          <a:xfrm>
            <a:off x="-719128" y="-646528"/>
            <a:ext cx="5317632" cy="2248064"/>
            <a:chOff x="-719128" y="-646528"/>
            <a:chExt cx="5317632" cy="224806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721E7F-FD9A-41C9-9CD9-823F6344E34D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213EACAA-E0F7-4C0E-B757-6E034DB9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050D627A-EE0C-47FC-A39A-D3A4BA65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498F4D9F-8B35-438F-B1EB-29890170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8C80BD6-B2F5-4853-AB02-7AA7E258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654670B-6880-4189-9D32-1878BF772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D49F4780-6357-437A-AB16-1C7C5E49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05D2524-8D98-4255-B04C-A35F5CAE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BBDC601-2978-4245-9595-453A7E99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702793F-1B22-429D-8424-159C9920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CDDEBF6-91A5-4B4A-B261-0CBA11F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858F4B-4588-4079-B095-01C1A78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7302368-DD40-4032-AA66-974E3A5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E55F838-3222-4124-84D7-14569552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78AA9A3-FE94-45C3-94C2-2A9E5587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BCE1A49-91F3-451B-9B0A-56ECAEF0C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EF0AF83-B9B0-4A4F-A17F-5AD30106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CFE456B-5925-40C2-819C-8AFAE780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69F248A-B5EE-4C9E-A12D-2598E27B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DBA1D2C-C343-42AE-AC89-C73D4F8B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6F6D810-5A90-44F8-AD05-ED47B227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2148E88-63A6-4779-821E-E46CDB4B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DCDBCF6-6AAE-4C2E-B819-48C1B823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982DA18-207A-47A1-9C0C-C237629FC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F5D25AF9-FE7F-4830-913C-3A1EDAC4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221DFA1-C63B-4032-8DEC-7F5EF8EA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394F1A97-F446-4713-83B2-61FEDDE6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C21D-400F-4190-99DF-F57CC8C5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DF5B9FEF-14DF-4D77-B568-A0AA618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A15DB31-266E-41E0-9E6F-ACA206C8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D89B4FC1-8B1C-4359-AF91-72E0458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26C3772-9040-4BFF-A6E9-95C9C4CA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62E4F504-5A43-4086-856F-05B946E5C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8EB16854-CF34-4154-B290-DC8FD052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53F256B-89AD-4245-81B9-11554324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42D253A-8E66-471D-B69A-1C880B76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D1F05B4F-0022-48E9-A907-B378D0FD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A44117F5-DBD9-46FA-97C5-4DE7D22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354ABAF9-7315-4C25-B878-0A36FADA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11B0BCF0-32D5-4E67-8F4B-413BE28C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E8D5A30-E42F-49D1-A8A9-9D93867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2F0DB464-F28B-48E0-B59C-BFC43ADA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9A033D82-7824-4CEE-BE40-858C0471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D8B93DE-3DC5-483E-B2A5-5CD253F73FA1}"/>
                </a:ext>
              </a:extLst>
            </p:cNvPr>
            <p:cNvGrpSpPr/>
            <p:nvPr/>
          </p:nvGrpSpPr>
          <p:grpSpPr>
            <a:xfrm>
              <a:off x="1461078" y="348970"/>
              <a:ext cx="3137426" cy="806134"/>
              <a:chOff x="2824043" y="1876658"/>
              <a:chExt cx="3137426" cy="80613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D7876E5-4B38-446E-BB76-4C272E5C288D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3137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B043C75-5AA0-438A-B8C8-827AB66610FD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04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7C777BC4-BFA2-459C-A457-2657D7DF250B}"/>
              </a:ext>
            </a:extLst>
          </p:cNvPr>
          <p:cNvSpPr/>
          <p:nvPr/>
        </p:nvSpPr>
        <p:spPr>
          <a:xfrm>
            <a:off x="0" y="1957236"/>
            <a:ext cx="12192000" cy="233952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FEE04C36-ED9E-41D2-AEAF-30DAEE4E7131}"/>
              </a:ext>
            </a:extLst>
          </p:cNvPr>
          <p:cNvGrpSpPr/>
          <p:nvPr/>
        </p:nvGrpSpPr>
        <p:grpSpPr>
          <a:xfrm>
            <a:off x="2017729" y="3762940"/>
            <a:ext cx="1061534" cy="1061534"/>
            <a:chOff x="6216275" y="3747205"/>
            <a:chExt cx="1061534" cy="1061534"/>
          </a:xfrm>
        </p:grpSpPr>
        <p:sp>
          <p:nvSpPr>
            <p:cNvPr id="125" name="菱形 124">
              <a:extLst>
                <a:ext uri="{FF2B5EF4-FFF2-40B4-BE49-F238E27FC236}">
                  <a16:creationId xmlns:a16="http://schemas.microsoft.com/office/drawing/2014/main" id="{B9B5EBFD-877F-4686-AFB9-4006FA291F3C}"/>
                </a:ext>
              </a:extLst>
            </p:cNvPr>
            <p:cNvSpPr/>
            <p:nvPr/>
          </p:nvSpPr>
          <p:spPr>
            <a:xfrm>
              <a:off x="6216275" y="3747205"/>
              <a:ext cx="1061534" cy="1061534"/>
            </a:xfrm>
            <a:prstGeom prst="diamond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Oval 50">
              <a:extLst>
                <a:ext uri="{FF2B5EF4-FFF2-40B4-BE49-F238E27FC236}">
                  <a16:creationId xmlns:a16="http://schemas.microsoft.com/office/drawing/2014/main" id="{B748CF07-8522-48A9-9BC3-EE44B5EF3E53}"/>
                </a:ext>
              </a:extLst>
            </p:cNvPr>
            <p:cNvSpPr/>
            <p:nvPr/>
          </p:nvSpPr>
          <p:spPr>
            <a:xfrm>
              <a:off x="6576002" y="4104463"/>
              <a:ext cx="342079" cy="347018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  <a:gd name="T30" fmla="*/ 146 w 500"/>
                <a:gd name="T31" fmla="*/ 265 h 508"/>
                <a:gd name="T32" fmla="*/ 94 w 500"/>
                <a:gd name="T33" fmla="*/ 184 h 508"/>
                <a:gd name="T34" fmla="*/ 119 w 500"/>
                <a:gd name="T35" fmla="*/ 159 h 508"/>
                <a:gd name="T36" fmla="*/ 144 w 500"/>
                <a:gd name="T37" fmla="*/ 184 h 508"/>
                <a:gd name="T38" fmla="*/ 146 w 500"/>
                <a:gd name="T39" fmla="*/ 191 h 508"/>
                <a:gd name="T40" fmla="*/ 152 w 500"/>
                <a:gd name="T41" fmla="*/ 206 h 508"/>
                <a:gd name="T42" fmla="*/ 171 w 500"/>
                <a:gd name="T43" fmla="*/ 222 h 508"/>
                <a:gd name="T44" fmla="*/ 146 w 500"/>
                <a:gd name="T45" fmla="*/ 265 h 508"/>
                <a:gd name="T46" fmla="*/ 211 w 500"/>
                <a:gd name="T47" fmla="*/ 147 h 508"/>
                <a:gd name="T48" fmla="*/ 165 w 500"/>
                <a:gd name="T49" fmla="*/ 147 h 508"/>
                <a:gd name="T50" fmla="*/ 140 w 500"/>
                <a:gd name="T51" fmla="*/ 104 h 508"/>
                <a:gd name="T52" fmla="*/ 236 w 500"/>
                <a:gd name="T53" fmla="*/ 104 h 508"/>
                <a:gd name="T54" fmla="*/ 211 w 500"/>
                <a:gd name="T55" fmla="*/ 147 h 508"/>
                <a:gd name="T56" fmla="*/ 282 w 500"/>
                <a:gd name="T57" fmla="*/ 195 h 508"/>
                <a:gd name="T58" fmla="*/ 234 w 500"/>
                <a:gd name="T59" fmla="*/ 279 h 508"/>
                <a:gd name="T60" fmla="*/ 209 w 500"/>
                <a:gd name="T61" fmla="*/ 236 h 508"/>
                <a:gd name="T62" fmla="*/ 211 w 500"/>
                <a:gd name="T63" fmla="*/ 234 h 508"/>
                <a:gd name="T64" fmla="*/ 212 w 500"/>
                <a:gd name="T65" fmla="*/ 234 h 508"/>
                <a:gd name="T66" fmla="*/ 214 w 500"/>
                <a:gd name="T67" fmla="*/ 232 h 508"/>
                <a:gd name="T68" fmla="*/ 226 w 500"/>
                <a:gd name="T69" fmla="*/ 218 h 508"/>
                <a:gd name="T70" fmla="*/ 232 w 500"/>
                <a:gd name="T71" fmla="*/ 195 h 508"/>
                <a:gd name="T72" fmla="*/ 282 w 500"/>
                <a:gd name="T73" fmla="*/ 19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  <a:moveTo>
                    <a:pt x="146" y="265"/>
                  </a:moveTo>
                  <a:cubicBezTo>
                    <a:pt x="115" y="248"/>
                    <a:pt x="98" y="218"/>
                    <a:pt x="94" y="184"/>
                  </a:cubicBezTo>
                  <a:cubicBezTo>
                    <a:pt x="92" y="171"/>
                    <a:pt x="106" y="159"/>
                    <a:pt x="119" y="159"/>
                  </a:cubicBezTo>
                  <a:cubicBezTo>
                    <a:pt x="134" y="159"/>
                    <a:pt x="142" y="171"/>
                    <a:pt x="144" y="184"/>
                  </a:cubicBezTo>
                  <a:cubicBezTo>
                    <a:pt x="143" y="174"/>
                    <a:pt x="145" y="188"/>
                    <a:pt x="146" y="191"/>
                  </a:cubicBezTo>
                  <a:cubicBezTo>
                    <a:pt x="147" y="196"/>
                    <a:pt x="149" y="202"/>
                    <a:pt x="152" y="206"/>
                  </a:cubicBezTo>
                  <a:cubicBezTo>
                    <a:pt x="158" y="214"/>
                    <a:pt x="163" y="218"/>
                    <a:pt x="171" y="222"/>
                  </a:cubicBezTo>
                  <a:cubicBezTo>
                    <a:pt x="199" y="237"/>
                    <a:pt x="174" y="281"/>
                    <a:pt x="146" y="265"/>
                  </a:cubicBezTo>
                  <a:close/>
                  <a:moveTo>
                    <a:pt x="211" y="147"/>
                  </a:moveTo>
                  <a:cubicBezTo>
                    <a:pt x="197" y="140"/>
                    <a:pt x="179" y="140"/>
                    <a:pt x="165" y="147"/>
                  </a:cubicBezTo>
                  <a:cubicBezTo>
                    <a:pt x="136" y="162"/>
                    <a:pt x="111" y="119"/>
                    <a:pt x="140" y="104"/>
                  </a:cubicBezTo>
                  <a:cubicBezTo>
                    <a:pt x="171" y="88"/>
                    <a:pt x="205" y="88"/>
                    <a:pt x="236" y="104"/>
                  </a:cubicBezTo>
                  <a:cubicBezTo>
                    <a:pt x="265" y="119"/>
                    <a:pt x="240" y="162"/>
                    <a:pt x="211" y="147"/>
                  </a:cubicBezTo>
                  <a:close/>
                  <a:moveTo>
                    <a:pt x="282" y="195"/>
                  </a:moveTo>
                  <a:cubicBezTo>
                    <a:pt x="280" y="230"/>
                    <a:pt x="263" y="260"/>
                    <a:pt x="234" y="279"/>
                  </a:cubicBezTo>
                  <a:cubicBezTo>
                    <a:pt x="207" y="297"/>
                    <a:pt x="182" y="253"/>
                    <a:pt x="209" y="236"/>
                  </a:cubicBezTo>
                  <a:cubicBezTo>
                    <a:pt x="210" y="235"/>
                    <a:pt x="211" y="235"/>
                    <a:pt x="211" y="23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2" y="233"/>
                    <a:pt x="213" y="233"/>
                    <a:pt x="214" y="232"/>
                  </a:cubicBezTo>
                  <a:cubicBezTo>
                    <a:pt x="218" y="228"/>
                    <a:pt x="223" y="224"/>
                    <a:pt x="226" y="218"/>
                  </a:cubicBezTo>
                  <a:cubicBezTo>
                    <a:pt x="230" y="210"/>
                    <a:pt x="231" y="203"/>
                    <a:pt x="232" y="195"/>
                  </a:cubicBezTo>
                  <a:cubicBezTo>
                    <a:pt x="233" y="163"/>
                    <a:pt x="283" y="163"/>
                    <a:pt x="282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1678ABDB-ED21-45C0-923F-C774DB53BA3E}"/>
              </a:ext>
            </a:extLst>
          </p:cNvPr>
          <p:cNvGrpSpPr/>
          <p:nvPr/>
        </p:nvGrpSpPr>
        <p:grpSpPr>
          <a:xfrm>
            <a:off x="4382732" y="3762940"/>
            <a:ext cx="1061534" cy="1061534"/>
            <a:chOff x="6216275" y="3747205"/>
            <a:chExt cx="1061534" cy="1061534"/>
          </a:xfrm>
        </p:grpSpPr>
        <p:sp>
          <p:nvSpPr>
            <p:cNvPr id="123" name="菱形 122">
              <a:extLst>
                <a:ext uri="{FF2B5EF4-FFF2-40B4-BE49-F238E27FC236}">
                  <a16:creationId xmlns:a16="http://schemas.microsoft.com/office/drawing/2014/main" id="{8DD5A9F0-908E-4199-8FF6-89ACEF8CC910}"/>
                </a:ext>
              </a:extLst>
            </p:cNvPr>
            <p:cNvSpPr/>
            <p:nvPr/>
          </p:nvSpPr>
          <p:spPr>
            <a:xfrm>
              <a:off x="6216275" y="3747205"/>
              <a:ext cx="1061534" cy="1061534"/>
            </a:xfrm>
            <a:prstGeom prst="diamond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4" name="Oval 84">
              <a:extLst>
                <a:ext uri="{FF2B5EF4-FFF2-40B4-BE49-F238E27FC236}">
                  <a16:creationId xmlns:a16="http://schemas.microsoft.com/office/drawing/2014/main" id="{41B53507-62D6-4C0A-A887-3BDD57729256}"/>
                </a:ext>
              </a:extLst>
            </p:cNvPr>
            <p:cNvSpPr/>
            <p:nvPr/>
          </p:nvSpPr>
          <p:spPr>
            <a:xfrm>
              <a:off x="6620471" y="4104463"/>
              <a:ext cx="253141" cy="347018"/>
            </a:xfrm>
            <a:custGeom>
              <a:avLst/>
              <a:gdLst>
                <a:gd name="connsiteX0" fmla="*/ 0 w 442022"/>
                <a:gd name="connsiteY0" fmla="*/ 168510 h 605945"/>
                <a:gd name="connsiteX1" fmla="*/ 25333 w 442022"/>
                <a:gd name="connsiteY1" fmla="*/ 168510 h 605945"/>
                <a:gd name="connsiteX2" fmla="*/ 25333 w 442022"/>
                <a:gd name="connsiteY2" fmla="*/ 277075 h 605945"/>
                <a:gd name="connsiteX3" fmla="*/ 204877 w 442022"/>
                <a:gd name="connsiteY3" fmla="*/ 471801 h 605945"/>
                <a:gd name="connsiteX4" fmla="*/ 351094 w 442022"/>
                <a:gd name="connsiteY4" fmla="*/ 421509 h 605945"/>
                <a:gd name="connsiteX5" fmla="*/ 416689 w 442022"/>
                <a:gd name="connsiteY5" fmla="*/ 270152 h 605945"/>
                <a:gd name="connsiteX6" fmla="*/ 416689 w 442022"/>
                <a:gd name="connsiteY6" fmla="*/ 168510 h 605945"/>
                <a:gd name="connsiteX7" fmla="*/ 442022 w 442022"/>
                <a:gd name="connsiteY7" fmla="*/ 168510 h 605945"/>
                <a:gd name="connsiteX8" fmla="*/ 442022 w 442022"/>
                <a:gd name="connsiteY8" fmla="*/ 270152 h 605945"/>
                <a:gd name="connsiteX9" fmla="*/ 368143 w 442022"/>
                <a:gd name="connsiteY9" fmla="*/ 440068 h 605945"/>
                <a:gd name="connsiteX10" fmla="*/ 233677 w 442022"/>
                <a:gd name="connsiteY10" fmla="*/ 497187 h 605945"/>
                <a:gd name="connsiteX11" fmla="*/ 233677 w 442022"/>
                <a:gd name="connsiteY11" fmla="*/ 580751 h 605945"/>
                <a:gd name="connsiteX12" fmla="*/ 348782 w 442022"/>
                <a:gd name="connsiteY12" fmla="*/ 580751 h 605945"/>
                <a:gd name="connsiteX13" fmla="*/ 348782 w 442022"/>
                <a:gd name="connsiteY13" fmla="*/ 605945 h 605945"/>
                <a:gd name="connsiteX14" fmla="*/ 93240 w 442022"/>
                <a:gd name="connsiteY14" fmla="*/ 605945 h 605945"/>
                <a:gd name="connsiteX15" fmla="*/ 93240 w 442022"/>
                <a:gd name="connsiteY15" fmla="*/ 580751 h 605945"/>
                <a:gd name="connsiteX16" fmla="*/ 208441 w 442022"/>
                <a:gd name="connsiteY16" fmla="*/ 580751 h 605945"/>
                <a:gd name="connsiteX17" fmla="*/ 208441 w 442022"/>
                <a:gd name="connsiteY17" fmla="*/ 497283 h 605945"/>
                <a:gd name="connsiteX18" fmla="*/ 202758 w 442022"/>
                <a:gd name="connsiteY18" fmla="*/ 496995 h 605945"/>
                <a:gd name="connsiteX19" fmla="*/ 0 w 442022"/>
                <a:gd name="connsiteY19" fmla="*/ 277075 h 605945"/>
                <a:gd name="connsiteX20" fmla="*/ 221046 w 442022"/>
                <a:gd name="connsiteY20" fmla="*/ 0 h 605945"/>
                <a:gd name="connsiteX21" fmla="*/ 351839 w 442022"/>
                <a:gd name="connsiteY21" fmla="*/ 130588 h 605945"/>
                <a:gd name="connsiteX22" fmla="*/ 351839 w 442022"/>
                <a:gd name="connsiteY22" fmla="*/ 277043 h 605945"/>
                <a:gd name="connsiteX23" fmla="*/ 221046 w 442022"/>
                <a:gd name="connsiteY23" fmla="*/ 407727 h 605945"/>
                <a:gd name="connsiteX24" fmla="*/ 90253 w 442022"/>
                <a:gd name="connsiteY24" fmla="*/ 277043 h 605945"/>
                <a:gd name="connsiteX25" fmla="*/ 90253 w 442022"/>
                <a:gd name="connsiteY25" fmla="*/ 223000 h 605945"/>
                <a:gd name="connsiteX26" fmla="*/ 161428 w 442022"/>
                <a:gd name="connsiteY26" fmla="*/ 223000 h 605945"/>
                <a:gd name="connsiteX27" fmla="*/ 161428 w 442022"/>
                <a:gd name="connsiteY27" fmla="*/ 197709 h 605945"/>
                <a:gd name="connsiteX28" fmla="*/ 90253 w 442022"/>
                <a:gd name="connsiteY28" fmla="*/ 197709 h 605945"/>
                <a:gd name="connsiteX29" fmla="*/ 90253 w 442022"/>
                <a:gd name="connsiteY29" fmla="*/ 162802 h 605945"/>
                <a:gd name="connsiteX30" fmla="*/ 161428 w 442022"/>
                <a:gd name="connsiteY30" fmla="*/ 162802 h 605945"/>
                <a:gd name="connsiteX31" fmla="*/ 161428 w 442022"/>
                <a:gd name="connsiteY31" fmla="*/ 137512 h 605945"/>
                <a:gd name="connsiteX32" fmla="*/ 90253 w 442022"/>
                <a:gd name="connsiteY32" fmla="*/ 137512 h 605945"/>
                <a:gd name="connsiteX33" fmla="*/ 90253 w 442022"/>
                <a:gd name="connsiteY33" fmla="*/ 130588 h 605945"/>
                <a:gd name="connsiteX34" fmla="*/ 221046 w 442022"/>
                <a:gd name="connsiteY34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022" h="605945">
                  <a:moveTo>
                    <a:pt x="0" y="168510"/>
                  </a:moveTo>
                  <a:lnTo>
                    <a:pt x="25333" y="168510"/>
                  </a:lnTo>
                  <a:lnTo>
                    <a:pt x="25333" y="277075"/>
                  </a:lnTo>
                  <a:cubicBezTo>
                    <a:pt x="25333" y="378044"/>
                    <a:pt x="104220" y="463627"/>
                    <a:pt x="204877" y="471801"/>
                  </a:cubicBezTo>
                  <a:cubicBezTo>
                    <a:pt x="259010" y="476417"/>
                    <a:pt x="310928" y="458435"/>
                    <a:pt x="351094" y="421509"/>
                  </a:cubicBezTo>
                  <a:cubicBezTo>
                    <a:pt x="392801" y="383141"/>
                    <a:pt x="416689" y="327945"/>
                    <a:pt x="416689" y="270152"/>
                  </a:cubicBezTo>
                  <a:lnTo>
                    <a:pt x="416689" y="168510"/>
                  </a:lnTo>
                  <a:lnTo>
                    <a:pt x="442022" y="168510"/>
                  </a:lnTo>
                  <a:lnTo>
                    <a:pt x="442022" y="270152"/>
                  </a:lnTo>
                  <a:cubicBezTo>
                    <a:pt x="442022" y="335060"/>
                    <a:pt x="415148" y="396988"/>
                    <a:pt x="368143" y="440068"/>
                  </a:cubicBezTo>
                  <a:cubicBezTo>
                    <a:pt x="330481" y="474782"/>
                    <a:pt x="283572" y="494303"/>
                    <a:pt x="233677" y="497187"/>
                  </a:cubicBezTo>
                  <a:lnTo>
                    <a:pt x="233677" y="580751"/>
                  </a:lnTo>
                  <a:lnTo>
                    <a:pt x="348782" y="580751"/>
                  </a:lnTo>
                  <a:lnTo>
                    <a:pt x="348782" y="605945"/>
                  </a:lnTo>
                  <a:lnTo>
                    <a:pt x="93240" y="605945"/>
                  </a:lnTo>
                  <a:lnTo>
                    <a:pt x="93240" y="580751"/>
                  </a:lnTo>
                  <a:lnTo>
                    <a:pt x="208441" y="580751"/>
                  </a:lnTo>
                  <a:lnTo>
                    <a:pt x="208441" y="497283"/>
                  </a:lnTo>
                  <a:cubicBezTo>
                    <a:pt x="206515" y="497091"/>
                    <a:pt x="204684" y="497187"/>
                    <a:pt x="202758" y="496995"/>
                  </a:cubicBezTo>
                  <a:cubicBezTo>
                    <a:pt x="89098" y="487667"/>
                    <a:pt x="0" y="391122"/>
                    <a:pt x="0" y="277075"/>
                  </a:cubicBezTo>
                  <a:close/>
                  <a:moveTo>
                    <a:pt x="221046" y="0"/>
                  </a:moveTo>
                  <a:cubicBezTo>
                    <a:pt x="293281" y="0"/>
                    <a:pt x="351839" y="58467"/>
                    <a:pt x="351839" y="130588"/>
                  </a:cubicBezTo>
                  <a:lnTo>
                    <a:pt x="351839" y="277043"/>
                  </a:lnTo>
                  <a:cubicBezTo>
                    <a:pt x="351839" y="349261"/>
                    <a:pt x="293281" y="407727"/>
                    <a:pt x="221046" y="407727"/>
                  </a:cubicBezTo>
                  <a:cubicBezTo>
                    <a:pt x="148811" y="407727"/>
                    <a:pt x="90253" y="349261"/>
                    <a:pt x="90253" y="277043"/>
                  </a:cubicBezTo>
                  <a:lnTo>
                    <a:pt x="90253" y="223000"/>
                  </a:lnTo>
                  <a:lnTo>
                    <a:pt x="161428" y="223000"/>
                  </a:lnTo>
                  <a:lnTo>
                    <a:pt x="161428" y="197709"/>
                  </a:lnTo>
                  <a:lnTo>
                    <a:pt x="90253" y="197709"/>
                  </a:lnTo>
                  <a:lnTo>
                    <a:pt x="90253" y="162802"/>
                  </a:lnTo>
                  <a:lnTo>
                    <a:pt x="161428" y="162802"/>
                  </a:lnTo>
                  <a:lnTo>
                    <a:pt x="161428" y="137512"/>
                  </a:lnTo>
                  <a:lnTo>
                    <a:pt x="90253" y="137512"/>
                  </a:lnTo>
                  <a:lnTo>
                    <a:pt x="90253" y="130588"/>
                  </a:lnTo>
                  <a:cubicBezTo>
                    <a:pt x="90253" y="58467"/>
                    <a:pt x="148811" y="0"/>
                    <a:pt x="2210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87CEDD6-B9CB-4486-BA94-4D23825923C0}"/>
              </a:ext>
            </a:extLst>
          </p:cNvPr>
          <p:cNvGrpSpPr/>
          <p:nvPr/>
        </p:nvGrpSpPr>
        <p:grpSpPr>
          <a:xfrm>
            <a:off x="6747735" y="3762940"/>
            <a:ext cx="1061534" cy="1061534"/>
            <a:chOff x="6216275" y="3747205"/>
            <a:chExt cx="1061534" cy="1061534"/>
          </a:xfrm>
        </p:grpSpPr>
        <p:sp>
          <p:nvSpPr>
            <p:cNvPr id="121" name="菱形 120">
              <a:extLst>
                <a:ext uri="{FF2B5EF4-FFF2-40B4-BE49-F238E27FC236}">
                  <a16:creationId xmlns:a16="http://schemas.microsoft.com/office/drawing/2014/main" id="{C56088AB-81AD-4C74-9E68-678903054B69}"/>
                </a:ext>
              </a:extLst>
            </p:cNvPr>
            <p:cNvSpPr/>
            <p:nvPr/>
          </p:nvSpPr>
          <p:spPr>
            <a:xfrm>
              <a:off x="6216275" y="3747205"/>
              <a:ext cx="1061534" cy="1061534"/>
            </a:xfrm>
            <a:prstGeom prst="diamond">
              <a:avLst/>
            </a:prstGeom>
            <a:solidFill>
              <a:srgbClr val="381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Oval 95">
              <a:extLst>
                <a:ext uri="{FF2B5EF4-FFF2-40B4-BE49-F238E27FC236}">
                  <a16:creationId xmlns:a16="http://schemas.microsoft.com/office/drawing/2014/main" id="{862B4E72-B006-4DDC-A6B3-88F378E44E52}"/>
                </a:ext>
              </a:extLst>
            </p:cNvPr>
            <p:cNvSpPr/>
            <p:nvPr/>
          </p:nvSpPr>
          <p:spPr>
            <a:xfrm>
              <a:off x="6573533" y="4157694"/>
              <a:ext cx="347018" cy="24055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0088" h="415983">
                  <a:moveTo>
                    <a:pt x="347817" y="339772"/>
                  </a:moveTo>
                  <a:lnTo>
                    <a:pt x="450603" y="339772"/>
                  </a:lnTo>
                  <a:lnTo>
                    <a:pt x="450603" y="345879"/>
                  </a:lnTo>
                  <a:lnTo>
                    <a:pt x="497302" y="345879"/>
                  </a:lnTo>
                  <a:lnTo>
                    <a:pt x="497302" y="339772"/>
                  </a:lnTo>
                  <a:lnTo>
                    <a:pt x="600088" y="339772"/>
                  </a:lnTo>
                  <a:cubicBezTo>
                    <a:pt x="600088" y="348462"/>
                    <a:pt x="595160" y="355508"/>
                    <a:pt x="588824" y="355508"/>
                  </a:cubicBezTo>
                  <a:lnTo>
                    <a:pt x="358847" y="355508"/>
                  </a:lnTo>
                  <a:cubicBezTo>
                    <a:pt x="352745" y="355508"/>
                    <a:pt x="347817" y="348462"/>
                    <a:pt x="347817" y="339772"/>
                  </a:cubicBezTo>
                  <a:close/>
                  <a:moveTo>
                    <a:pt x="0" y="339772"/>
                  </a:moveTo>
                  <a:lnTo>
                    <a:pt x="102786" y="339772"/>
                  </a:lnTo>
                  <a:lnTo>
                    <a:pt x="102786" y="345879"/>
                  </a:lnTo>
                  <a:lnTo>
                    <a:pt x="149485" y="345879"/>
                  </a:lnTo>
                  <a:lnTo>
                    <a:pt x="149485" y="339772"/>
                  </a:lnTo>
                  <a:lnTo>
                    <a:pt x="252271" y="339772"/>
                  </a:lnTo>
                  <a:cubicBezTo>
                    <a:pt x="252271" y="348462"/>
                    <a:pt x="247343" y="355508"/>
                    <a:pt x="241007" y="355508"/>
                  </a:cubicBezTo>
                  <a:lnTo>
                    <a:pt x="11264" y="355508"/>
                  </a:lnTo>
                  <a:cubicBezTo>
                    <a:pt x="4928" y="355508"/>
                    <a:pt x="0" y="348462"/>
                    <a:pt x="0" y="339772"/>
                  </a:cubicBezTo>
                  <a:close/>
                  <a:moveTo>
                    <a:pt x="383677" y="200406"/>
                  </a:moveTo>
                  <a:lnTo>
                    <a:pt x="564157" y="200406"/>
                  </a:lnTo>
                  <a:cubicBezTo>
                    <a:pt x="572606" y="200406"/>
                    <a:pt x="579412" y="207202"/>
                    <a:pt x="579412" y="215637"/>
                  </a:cubicBezTo>
                  <a:lnTo>
                    <a:pt x="579412" y="320378"/>
                  </a:lnTo>
                  <a:cubicBezTo>
                    <a:pt x="579412" y="328814"/>
                    <a:pt x="572606" y="335609"/>
                    <a:pt x="564157" y="335609"/>
                  </a:cubicBezTo>
                  <a:lnTo>
                    <a:pt x="383677" y="335609"/>
                  </a:lnTo>
                  <a:cubicBezTo>
                    <a:pt x="375228" y="335609"/>
                    <a:pt x="368422" y="328814"/>
                    <a:pt x="368422" y="320378"/>
                  </a:cubicBezTo>
                  <a:lnTo>
                    <a:pt x="368422" y="215637"/>
                  </a:lnTo>
                  <a:cubicBezTo>
                    <a:pt x="368422" y="207202"/>
                    <a:pt x="375228" y="200406"/>
                    <a:pt x="383677" y="200406"/>
                  </a:cubicBezTo>
                  <a:close/>
                  <a:moveTo>
                    <a:pt x="294283" y="200406"/>
                  </a:moveTo>
                  <a:lnTo>
                    <a:pt x="305783" y="200406"/>
                  </a:lnTo>
                  <a:lnTo>
                    <a:pt x="305783" y="385756"/>
                  </a:lnTo>
                  <a:lnTo>
                    <a:pt x="343097" y="385756"/>
                  </a:lnTo>
                  <a:lnTo>
                    <a:pt x="343097" y="395129"/>
                  </a:lnTo>
                  <a:lnTo>
                    <a:pt x="470530" y="395129"/>
                  </a:lnTo>
                  <a:lnTo>
                    <a:pt x="470530" y="406610"/>
                  </a:lnTo>
                  <a:lnTo>
                    <a:pt x="343097" y="406610"/>
                  </a:lnTo>
                  <a:lnTo>
                    <a:pt x="343097" y="415983"/>
                  </a:lnTo>
                  <a:lnTo>
                    <a:pt x="256969" y="415983"/>
                  </a:lnTo>
                  <a:lnTo>
                    <a:pt x="256969" y="406610"/>
                  </a:lnTo>
                  <a:lnTo>
                    <a:pt x="129770" y="406610"/>
                  </a:lnTo>
                  <a:lnTo>
                    <a:pt x="129770" y="395129"/>
                  </a:lnTo>
                  <a:lnTo>
                    <a:pt x="256969" y="395129"/>
                  </a:lnTo>
                  <a:lnTo>
                    <a:pt x="256969" y="385756"/>
                  </a:lnTo>
                  <a:lnTo>
                    <a:pt x="294283" y="385756"/>
                  </a:lnTo>
                  <a:close/>
                  <a:moveTo>
                    <a:pt x="35926" y="200406"/>
                  </a:moveTo>
                  <a:lnTo>
                    <a:pt x="216346" y="200406"/>
                  </a:lnTo>
                  <a:cubicBezTo>
                    <a:pt x="224792" y="200406"/>
                    <a:pt x="231596" y="207202"/>
                    <a:pt x="231596" y="215637"/>
                  </a:cubicBezTo>
                  <a:lnTo>
                    <a:pt x="231596" y="320378"/>
                  </a:lnTo>
                  <a:cubicBezTo>
                    <a:pt x="231596" y="328814"/>
                    <a:pt x="224792" y="335609"/>
                    <a:pt x="216346" y="335609"/>
                  </a:cubicBezTo>
                  <a:lnTo>
                    <a:pt x="35926" y="335609"/>
                  </a:lnTo>
                  <a:cubicBezTo>
                    <a:pt x="27480" y="335609"/>
                    <a:pt x="20676" y="328814"/>
                    <a:pt x="20676" y="320378"/>
                  </a:cubicBezTo>
                  <a:lnTo>
                    <a:pt x="20676" y="215637"/>
                  </a:lnTo>
                  <a:cubicBezTo>
                    <a:pt x="20676" y="207202"/>
                    <a:pt x="27480" y="200406"/>
                    <a:pt x="35926" y="200406"/>
                  </a:cubicBezTo>
                  <a:close/>
                  <a:moveTo>
                    <a:pt x="173873" y="139437"/>
                  </a:moveTo>
                  <a:lnTo>
                    <a:pt x="276659" y="139437"/>
                  </a:lnTo>
                  <a:lnTo>
                    <a:pt x="276659" y="145543"/>
                  </a:lnTo>
                  <a:lnTo>
                    <a:pt x="323358" y="145543"/>
                  </a:lnTo>
                  <a:lnTo>
                    <a:pt x="323358" y="139437"/>
                  </a:lnTo>
                  <a:lnTo>
                    <a:pt x="426144" y="139437"/>
                  </a:lnTo>
                  <a:cubicBezTo>
                    <a:pt x="426144" y="148127"/>
                    <a:pt x="421216" y="155173"/>
                    <a:pt x="414880" y="155173"/>
                  </a:cubicBezTo>
                  <a:lnTo>
                    <a:pt x="185137" y="155173"/>
                  </a:lnTo>
                  <a:cubicBezTo>
                    <a:pt x="178801" y="155173"/>
                    <a:pt x="173873" y="148127"/>
                    <a:pt x="173873" y="139437"/>
                  </a:cubicBezTo>
                  <a:close/>
                  <a:moveTo>
                    <a:pt x="209803" y="0"/>
                  </a:moveTo>
                  <a:lnTo>
                    <a:pt x="390263" y="0"/>
                  </a:lnTo>
                  <a:cubicBezTo>
                    <a:pt x="398711" y="0"/>
                    <a:pt x="405751" y="6795"/>
                    <a:pt x="405751" y="15231"/>
                  </a:cubicBezTo>
                  <a:lnTo>
                    <a:pt x="405751" y="119972"/>
                  </a:lnTo>
                  <a:cubicBezTo>
                    <a:pt x="405751" y="128407"/>
                    <a:pt x="398711" y="135203"/>
                    <a:pt x="390263" y="135203"/>
                  </a:cubicBezTo>
                  <a:lnTo>
                    <a:pt x="209803" y="135203"/>
                  </a:lnTo>
                  <a:cubicBezTo>
                    <a:pt x="201355" y="135203"/>
                    <a:pt x="194549" y="128407"/>
                    <a:pt x="194549" y="119972"/>
                  </a:cubicBezTo>
                  <a:lnTo>
                    <a:pt x="194549" y="15231"/>
                  </a:lnTo>
                  <a:cubicBezTo>
                    <a:pt x="194549" y="6795"/>
                    <a:pt x="201355" y="0"/>
                    <a:pt x="2098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9E513C91-56B0-479F-87C1-C697C2334B19}"/>
              </a:ext>
            </a:extLst>
          </p:cNvPr>
          <p:cNvGrpSpPr/>
          <p:nvPr/>
        </p:nvGrpSpPr>
        <p:grpSpPr>
          <a:xfrm>
            <a:off x="9112738" y="3762940"/>
            <a:ext cx="1061534" cy="1061534"/>
            <a:chOff x="6216275" y="3747205"/>
            <a:chExt cx="1061534" cy="1061534"/>
          </a:xfrm>
        </p:grpSpPr>
        <p:sp>
          <p:nvSpPr>
            <p:cNvPr id="119" name="菱形 118">
              <a:extLst>
                <a:ext uri="{FF2B5EF4-FFF2-40B4-BE49-F238E27FC236}">
                  <a16:creationId xmlns:a16="http://schemas.microsoft.com/office/drawing/2014/main" id="{027AC202-57D2-4C53-AB3B-90F553A98782}"/>
                </a:ext>
              </a:extLst>
            </p:cNvPr>
            <p:cNvSpPr/>
            <p:nvPr/>
          </p:nvSpPr>
          <p:spPr>
            <a:xfrm>
              <a:off x="6216275" y="3747205"/>
              <a:ext cx="1061534" cy="1061534"/>
            </a:xfrm>
            <a:prstGeom prst="diamond">
              <a:avLst/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Oval 106">
              <a:extLst>
                <a:ext uri="{FF2B5EF4-FFF2-40B4-BE49-F238E27FC236}">
                  <a16:creationId xmlns:a16="http://schemas.microsoft.com/office/drawing/2014/main" id="{1D0B1924-01BB-4C0C-88CE-3E8136DD121A}"/>
                </a:ext>
              </a:extLst>
            </p:cNvPr>
            <p:cNvSpPr/>
            <p:nvPr/>
          </p:nvSpPr>
          <p:spPr>
            <a:xfrm>
              <a:off x="6573533" y="4160052"/>
              <a:ext cx="347017" cy="235839"/>
            </a:xfrm>
            <a:custGeom>
              <a:avLst/>
              <a:gdLst>
                <a:gd name="connsiteX0" fmla="*/ 437011 w 604816"/>
                <a:gd name="connsiteY0" fmla="*/ 83550 h 411044"/>
                <a:gd name="connsiteX1" fmla="*/ 604816 w 604816"/>
                <a:gd name="connsiteY1" fmla="*/ 214450 h 411044"/>
                <a:gd name="connsiteX2" fmla="*/ 539177 w 604816"/>
                <a:gd name="connsiteY2" fmla="*/ 317799 h 411044"/>
                <a:gd name="connsiteX3" fmla="*/ 523523 w 604816"/>
                <a:gd name="connsiteY3" fmla="*/ 340690 h 411044"/>
                <a:gd name="connsiteX4" fmla="*/ 528878 w 604816"/>
                <a:gd name="connsiteY4" fmla="*/ 400177 h 411044"/>
                <a:gd name="connsiteX5" fmla="*/ 462004 w 604816"/>
                <a:gd name="connsiteY5" fmla="*/ 353300 h 411044"/>
                <a:gd name="connsiteX6" fmla="*/ 440033 w 604816"/>
                <a:gd name="connsiteY6" fmla="*/ 345213 h 411044"/>
                <a:gd name="connsiteX7" fmla="*/ 437011 w 604816"/>
                <a:gd name="connsiteY7" fmla="*/ 345350 h 411044"/>
                <a:gd name="connsiteX8" fmla="*/ 338279 w 604816"/>
                <a:gd name="connsiteY8" fmla="*/ 319992 h 411044"/>
                <a:gd name="connsiteX9" fmla="*/ 269207 w 604816"/>
                <a:gd name="connsiteY9" fmla="*/ 214450 h 411044"/>
                <a:gd name="connsiteX10" fmla="*/ 272091 w 604816"/>
                <a:gd name="connsiteY10" fmla="*/ 190189 h 411044"/>
                <a:gd name="connsiteX11" fmla="*/ 280467 w 604816"/>
                <a:gd name="connsiteY11" fmla="*/ 167299 h 411044"/>
                <a:gd name="connsiteX12" fmla="*/ 342948 w 604816"/>
                <a:gd name="connsiteY12" fmla="*/ 106166 h 411044"/>
                <a:gd name="connsiteX13" fmla="*/ 355581 w 604816"/>
                <a:gd name="connsiteY13" fmla="*/ 100135 h 411044"/>
                <a:gd name="connsiteX14" fmla="*/ 358602 w 604816"/>
                <a:gd name="connsiteY14" fmla="*/ 98765 h 411044"/>
                <a:gd name="connsiteX15" fmla="*/ 417375 w 604816"/>
                <a:gd name="connsiteY15" fmla="*/ 84509 h 411044"/>
                <a:gd name="connsiteX16" fmla="*/ 437011 w 604816"/>
                <a:gd name="connsiteY16" fmla="*/ 83550 h 411044"/>
                <a:gd name="connsiteX17" fmla="*/ 213353 w 604816"/>
                <a:gd name="connsiteY17" fmla="*/ 0 h 411044"/>
                <a:gd name="connsiteX18" fmla="*/ 340760 w 604816"/>
                <a:gd name="connsiteY18" fmla="*/ 33580 h 411044"/>
                <a:gd name="connsiteX19" fmla="*/ 331973 w 604816"/>
                <a:gd name="connsiteY19" fmla="*/ 37143 h 411044"/>
                <a:gd name="connsiteX20" fmla="*/ 327031 w 604816"/>
                <a:gd name="connsiteY20" fmla="*/ 39336 h 411044"/>
                <a:gd name="connsiteX21" fmla="*/ 310418 w 604816"/>
                <a:gd name="connsiteY21" fmla="*/ 47423 h 411044"/>
                <a:gd name="connsiteX22" fmla="*/ 306849 w 604816"/>
                <a:gd name="connsiteY22" fmla="*/ 49479 h 411044"/>
                <a:gd name="connsiteX23" fmla="*/ 294630 w 604816"/>
                <a:gd name="connsiteY23" fmla="*/ 56743 h 411044"/>
                <a:gd name="connsiteX24" fmla="*/ 289413 w 604816"/>
                <a:gd name="connsiteY24" fmla="*/ 60307 h 411044"/>
                <a:gd name="connsiteX25" fmla="*/ 279528 w 604816"/>
                <a:gd name="connsiteY25" fmla="*/ 67297 h 411044"/>
                <a:gd name="connsiteX26" fmla="*/ 274585 w 604816"/>
                <a:gd name="connsiteY26" fmla="*/ 71134 h 411044"/>
                <a:gd name="connsiteX27" fmla="*/ 264425 w 604816"/>
                <a:gd name="connsiteY27" fmla="*/ 79906 h 411044"/>
                <a:gd name="connsiteX28" fmla="*/ 261130 w 604816"/>
                <a:gd name="connsiteY28" fmla="*/ 82784 h 411044"/>
                <a:gd name="connsiteX29" fmla="*/ 249186 w 604816"/>
                <a:gd name="connsiteY29" fmla="*/ 95120 h 411044"/>
                <a:gd name="connsiteX30" fmla="*/ 246165 w 604816"/>
                <a:gd name="connsiteY30" fmla="*/ 98683 h 411044"/>
                <a:gd name="connsiteX31" fmla="*/ 238203 w 604816"/>
                <a:gd name="connsiteY31" fmla="*/ 108552 h 411044"/>
                <a:gd name="connsiteX32" fmla="*/ 234770 w 604816"/>
                <a:gd name="connsiteY32" fmla="*/ 113349 h 411044"/>
                <a:gd name="connsiteX33" fmla="*/ 228317 w 604816"/>
                <a:gd name="connsiteY33" fmla="*/ 123080 h 411044"/>
                <a:gd name="connsiteX34" fmla="*/ 225434 w 604816"/>
                <a:gd name="connsiteY34" fmla="*/ 127877 h 411044"/>
                <a:gd name="connsiteX35" fmla="*/ 218844 w 604816"/>
                <a:gd name="connsiteY35" fmla="*/ 140487 h 411044"/>
                <a:gd name="connsiteX36" fmla="*/ 217609 w 604816"/>
                <a:gd name="connsiteY36" fmla="*/ 142954 h 411044"/>
                <a:gd name="connsiteX37" fmla="*/ 211430 w 604816"/>
                <a:gd name="connsiteY37" fmla="*/ 158442 h 411044"/>
                <a:gd name="connsiteX38" fmla="*/ 209920 w 604816"/>
                <a:gd name="connsiteY38" fmla="*/ 163102 h 411044"/>
                <a:gd name="connsiteX39" fmla="*/ 206763 w 604816"/>
                <a:gd name="connsiteY39" fmla="*/ 174752 h 411044"/>
                <a:gd name="connsiteX40" fmla="*/ 205527 w 604816"/>
                <a:gd name="connsiteY40" fmla="*/ 180371 h 411044"/>
                <a:gd name="connsiteX41" fmla="*/ 203467 w 604816"/>
                <a:gd name="connsiteY41" fmla="*/ 192159 h 411044"/>
                <a:gd name="connsiteX42" fmla="*/ 202781 w 604816"/>
                <a:gd name="connsiteY42" fmla="*/ 197367 h 411044"/>
                <a:gd name="connsiteX43" fmla="*/ 201820 w 604816"/>
                <a:gd name="connsiteY43" fmla="*/ 214499 h 411044"/>
                <a:gd name="connsiteX44" fmla="*/ 203467 w 604816"/>
                <a:gd name="connsiteY44" fmla="*/ 236155 h 411044"/>
                <a:gd name="connsiteX45" fmla="*/ 204154 w 604816"/>
                <a:gd name="connsiteY45" fmla="*/ 241637 h 411044"/>
                <a:gd name="connsiteX46" fmla="*/ 208822 w 604816"/>
                <a:gd name="connsiteY46" fmla="*/ 262608 h 411044"/>
                <a:gd name="connsiteX47" fmla="*/ 208959 w 604816"/>
                <a:gd name="connsiteY47" fmla="*/ 263019 h 411044"/>
                <a:gd name="connsiteX48" fmla="*/ 216373 w 604816"/>
                <a:gd name="connsiteY48" fmla="*/ 282893 h 411044"/>
                <a:gd name="connsiteX49" fmla="*/ 218707 w 604816"/>
                <a:gd name="connsiteY49" fmla="*/ 287827 h 411044"/>
                <a:gd name="connsiteX50" fmla="*/ 229004 w 604816"/>
                <a:gd name="connsiteY50" fmla="*/ 307152 h 411044"/>
                <a:gd name="connsiteX51" fmla="*/ 229416 w 604816"/>
                <a:gd name="connsiteY51" fmla="*/ 307700 h 411044"/>
                <a:gd name="connsiteX52" fmla="*/ 242321 w 604816"/>
                <a:gd name="connsiteY52" fmla="*/ 325381 h 411044"/>
                <a:gd name="connsiteX53" fmla="*/ 245616 w 604816"/>
                <a:gd name="connsiteY53" fmla="*/ 329630 h 411044"/>
                <a:gd name="connsiteX54" fmla="*/ 249186 w 604816"/>
                <a:gd name="connsiteY54" fmla="*/ 333742 h 411044"/>
                <a:gd name="connsiteX55" fmla="*/ 213490 w 604816"/>
                <a:gd name="connsiteY55" fmla="*/ 336209 h 411044"/>
                <a:gd name="connsiteX56" fmla="*/ 213353 w 604816"/>
                <a:gd name="connsiteY56" fmla="*/ 336209 h 411044"/>
                <a:gd name="connsiteX57" fmla="*/ 187679 w 604816"/>
                <a:gd name="connsiteY57" fmla="*/ 344159 h 411044"/>
                <a:gd name="connsiteX58" fmla="*/ 87318 w 604816"/>
                <a:gd name="connsiteY58" fmla="*/ 411044 h 411044"/>
                <a:gd name="connsiteX59" fmla="*/ 99674 w 604816"/>
                <a:gd name="connsiteY59" fmla="*/ 324148 h 411044"/>
                <a:gd name="connsiteX60" fmla="*/ 84023 w 604816"/>
                <a:gd name="connsiteY60" fmla="*/ 301259 h 411044"/>
                <a:gd name="connsiteX61" fmla="*/ 0 w 604816"/>
                <a:gd name="connsiteY61" fmla="*/ 168036 h 411044"/>
                <a:gd name="connsiteX62" fmla="*/ 213353 w 604816"/>
                <a:gd name="connsiteY62" fmla="*/ 0 h 4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4816" h="411044">
                  <a:moveTo>
                    <a:pt x="437011" y="83550"/>
                  </a:moveTo>
                  <a:cubicBezTo>
                    <a:pt x="529565" y="83550"/>
                    <a:pt x="604816" y="142215"/>
                    <a:pt x="604816" y="214450"/>
                  </a:cubicBezTo>
                  <a:cubicBezTo>
                    <a:pt x="604816" y="254885"/>
                    <a:pt x="580922" y="292579"/>
                    <a:pt x="539177" y="317799"/>
                  </a:cubicBezTo>
                  <a:cubicBezTo>
                    <a:pt x="530938" y="322871"/>
                    <a:pt x="525308" y="331095"/>
                    <a:pt x="523523" y="340690"/>
                  </a:cubicBezTo>
                  <a:cubicBezTo>
                    <a:pt x="519953" y="360564"/>
                    <a:pt x="522974" y="381125"/>
                    <a:pt x="528878" y="400177"/>
                  </a:cubicBezTo>
                  <a:cubicBezTo>
                    <a:pt x="505122" y="387156"/>
                    <a:pt x="481366" y="370022"/>
                    <a:pt x="462004" y="353300"/>
                  </a:cubicBezTo>
                  <a:cubicBezTo>
                    <a:pt x="455824" y="348091"/>
                    <a:pt x="448134" y="345213"/>
                    <a:pt x="440033" y="345213"/>
                  </a:cubicBezTo>
                  <a:cubicBezTo>
                    <a:pt x="438934" y="345213"/>
                    <a:pt x="437835" y="345350"/>
                    <a:pt x="437011" y="345350"/>
                  </a:cubicBezTo>
                  <a:cubicBezTo>
                    <a:pt x="401308" y="345350"/>
                    <a:pt x="367253" y="336577"/>
                    <a:pt x="338279" y="319992"/>
                  </a:cubicBezTo>
                  <a:cubicBezTo>
                    <a:pt x="295023" y="295183"/>
                    <a:pt x="269207" y="255844"/>
                    <a:pt x="269207" y="214450"/>
                  </a:cubicBezTo>
                  <a:cubicBezTo>
                    <a:pt x="269207" y="206089"/>
                    <a:pt x="270168" y="198002"/>
                    <a:pt x="272091" y="190189"/>
                  </a:cubicBezTo>
                  <a:cubicBezTo>
                    <a:pt x="274013" y="182239"/>
                    <a:pt x="276760" y="174563"/>
                    <a:pt x="280467" y="167299"/>
                  </a:cubicBezTo>
                  <a:cubicBezTo>
                    <a:pt x="292826" y="142352"/>
                    <a:pt x="314797" y="121107"/>
                    <a:pt x="342948" y="106166"/>
                  </a:cubicBezTo>
                  <a:cubicBezTo>
                    <a:pt x="347067" y="103973"/>
                    <a:pt x="351187" y="102054"/>
                    <a:pt x="355581" y="100135"/>
                  </a:cubicBezTo>
                  <a:cubicBezTo>
                    <a:pt x="356542" y="99724"/>
                    <a:pt x="357503" y="99176"/>
                    <a:pt x="358602" y="98765"/>
                  </a:cubicBezTo>
                  <a:cubicBezTo>
                    <a:pt x="376454" y="91363"/>
                    <a:pt x="396228" y="86428"/>
                    <a:pt x="417375" y="84509"/>
                  </a:cubicBezTo>
                  <a:cubicBezTo>
                    <a:pt x="423829" y="83824"/>
                    <a:pt x="430283" y="83550"/>
                    <a:pt x="437011" y="83550"/>
                  </a:cubicBezTo>
                  <a:close/>
                  <a:moveTo>
                    <a:pt x="213353" y="0"/>
                  </a:moveTo>
                  <a:cubicBezTo>
                    <a:pt x="259757" y="0"/>
                    <a:pt x="304377" y="12061"/>
                    <a:pt x="340760" y="33580"/>
                  </a:cubicBezTo>
                  <a:cubicBezTo>
                    <a:pt x="337740" y="34676"/>
                    <a:pt x="334856" y="36047"/>
                    <a:pt x="331973" y="37143"/>
                  </a:cubicBezTo>
                  <a:cubicBezTo>
                    <a:pt x="330326" y="37966"/>
                    <a:pt x="328678" y="38514"/>
                    <a:pt x="327031" y="39336"/>
                  </a:cubicBezTo>
                  <a:cubicBezTo>
                    <a:pt x="321264" y="41803"/>
                    <a:pt x="315773" y="44545"/>
                    <a:pt x="310418" y="47423"/>
                  </a:cubicBezTo>
                  <a:cubicBezTo>
                    <a:pt x="309183" y="48108"/>
                    <a:pt x="308084" y="48793"/>
                    <a:pt x="306849" y="49479"/>
                  </a:cubicBezTo>
                  <a:cubicBezTo>
                    <a:pt x="302730" y="51809"/>
                    <a:pt x="298611" y="54139"/>
                    <a:pt x="294630" y="56743"/>
                  </a:cubicBezTo>
                  <a:cubicBezTo>
                    <a:pt x="292845" y="57839"/>
                    <a:pt x="291060" y="59073"/>
                    <a:pt x="289413" y="60307"/>
                  </a:cubicBezTo>
                  <a:cubicBezTo>
                    <a:pt x="285980" y="62500"/>
                    <a:pt x="282685" y="64830"/>
                    <a:pt x="279528" y="67297"/>
                  </a:cubicBezTo>
                  <a:cubicBezTo>
                    <a:pt x="277880" y="68530"/>
                    <a:pt x="276233" y="69901"/>
                    <a:pt x="274585" y="71134"/>
                  </a:cubicBezTo>
                  <a:cubicBezTo>
                    <a:pt x="271015" y="74013"/>
                    <a:pt x="267720" y="76891"/>
                    <a:pt x="264425" y="79906"/>
                  </a:cubicBezTo>
                  <a:cubicBezTo>
                    <a:pt x="263327" y="80866"/>
                    <a:pt x="262229" y="81825"/>
                    <a:pt x="261130" y="82784"/>
                  </a:cubicBezTo>
                  <a:cubicBezTo>
                    <a:pt x="257012" y="86759"/>
                    <a:pt x="253030" y="90871"/>
                    <a:pt x="249186" y="95120"/>
                  </a:cubicBezTo>
                  <a:cubicBezTo>
                    <a:pt x="248088" y="96216"/>
                    <a:pt x="247264" y="97450"/>
                    <a:pt x="246165" y="98683"/>
                  </a:cubicBezTo>
                  <a:cubicBezTo>
                    <a:pt x="243420" y="101836"/>
                    <a:pt x="240811" y="105125"/>
                    <a:pt x="238203" y="108552"/>
                  </a:cubicBezTo>
                  <a:cubicBezTo>
                    <a:pt x="237104" y="110197"/>
                    <a:pt x="235869" y="111704"/>
                    <a:pt x="234770" y="113349"/>
                  </a:cubicBezTo>
                  <a:cubicBezTo>
                    <a:pt x="232573" y="116501"/>
                    <a:pt x="230377" y="119791"/>
                    <a:pt x="228317" y="123080"/>
                  </a:cubicBezTo>
                  <a:cubicBezTo>
                    <a:pt x="227356" y="124725"/>
                    <a:pt x="226395" y="126233"/>
                    <a:pt x="225434" y="127877"/>
                  </a:cubicBezTo>
                  <a:cubicBezTo>
                    <a:pt x="223100" y="132126"/>
                    <a:pt x="220904" y="136238"/>
                    <a:pt x="218844" y="140487"/>
                  </a:cubicBezTo>
                  <a:cubicBezTo>
                    <a:pt x="218432" y="141309"/>
                    <a:pt x="218021" y="142132"/>
                    <a:pt x="217609" y="142954"/>
                  </a:cubicBezTo>
                  <a:cubicBezTo>
                    <a:pt x="215275" y="148025"/>
                    <a:pt x="213215" y="153233"/>
                    <a:pt x="211430" y="158442"/>
                  </a:cubicBezTo>
                  <a:cubicBezTo>
                    <a:pt x="210881" y="159949"/>
                    <a:pt x="210469" y="161457"/>
                    <a:pt x="209920" y="163102"/>
                  </a:cubicBezTo>
                  <a:cubicBezTo>
                    <a:pt x="208685" y="166940"/>
                    <a:pt x="207724" y="170777"/>
                    <a:pt x="206763" y="174752"/>
                  </a:cubicBezTo>
                  <a:cubicBezTo>
                    <a:pt x="206213" y="176671"/>
                    <a:pt x="205801" y="178453"/>
                    <a:pt x="205527" y="180371"/>
                  </a:cubicBezTo>
                  <a:cubicBezTo>
                    <a:pt x="204703" y="184209"/>
                    <a:pt x="204017" y="188184"/>
                    <a:pt x="203467" y="192159"/>
                  </a:cubicBezTo>
                  <a:cubicBezTo>
                    <a:pt x="203193" y="193940"/>
                    <a:pt x="202918" y="195585"/>
                    <a:pt x="202781" y="197367"/>
                  </a:cubicBezTo>
                  <a:cubicBezTo>
                    <a:pt x="202232" y="203123"/>
                    <a:pt x="201820" y="208743"/>
                    <a:pt x="201820" y="214499"/>
                  </a:cubicBezTo>
                  <a:cubicBezTo>
                    <a:pt x="201820" y="221901"/>
                    <a:pt x="202506" y="229028"/>
                    <a:pt x="203467" y="236155"/>
                  </a:cubicBezTo>
                  <a:cubicBezTo>
                    <a:pt x="203605" y="238074"/>
                    <a:pt x="203879" y="239719"/>
                    <a:pt x="204154" y="241637"/>
                  </a:cubicBezTo>
                  <a:cubicBezTo>
                    <a:pt x="205390" y="248627"/>
                    <a:pt x="206763" y="255755"/>
                    <a:pt x="208822" y="262608"/>
                  </a:cubicBezTo>
                  <a:cubicBezTo>
                    <a:pt x="208822" y="262745"/>
                    <a:pt x="208959" y="262882"/>
                    <a:pt x="208959" y="263019"/>
                  </a:cubicBezTo>
                  <a:cubicBezTo>
                    <a:pt x="211019" y="269735"/>
                    <a:pt x="213627" y="276451"/>
                    <a:pt x="216373" y="282893"/>
                  </a:cubicBezTo>
                  <a:cubicBezTo>
                    <a:pt x="217197" y="284537"/>
                    <a:pt x="217883" y="286182"/>
                    <a:pt x="218707" y="287827"/>
                  </a:cubicBezTo>
                  <a:cubicBezTo>
                    <a:pt x="221727" y="294406"/>
                    <a:pt x="225160" y="300847"/>
                    <a:pt x="229004" y="307152"/>
                  </a:cubicBezTo>
                  <a:cubicBezTo>
                    <a:pt x="229141" y="307289"/>
                    <a:pt x="229278" y="307563"/>
                    <a:pt x="229416" y="307700"/>
                  </a:cubicBezTo>
                  <a:cubicBezTo>
                    <a:pt x="233260" y="313731"/>
                    <a:pt x="237653" y="319625"/>
                    <a:pt x="242321" y="325381"/>
                  </a:cubicBezTo>
                  <a:cubicBezTo>
                    <a:pt x="243420" y="326752"/>
                    <a:pt x="244518" y="328122"/>
                    <a:pt x="245616" y="329630"/>
                  </a:cubicBezTo>
                  <a:cubicBezTo>
                    <a:pt x="246852" y="331001"/>
                    <a:pt x="247950" y="332371"/>
                    <a:pt x="249186" y="333742"/>
                  </a:cubicBezTo>
                  <a:cubicBezTo>
                    <a:pt x="237379" y="335387"/>
                    <a:pt x="225572" y="336209"/>
                    <a:pt x="213490" y="336209"/>
                  </a:cubicBezTo>
                  <a:lnTo>
                    <a:pt x="213353" y="336209"/>
                  </a:lnTo>
                  <a:cubicBezTo>
                    <a:pt x="204154" y="335661"/>
                    <a:pt x="194681" y="337991"/>
                    <a:pt x="187679" y="344159"/>
                  </a:cubicBezTo>
                  <a:cubicBezTo>
                    <a:pt x="158847" y="368692"/>
                    <a:pt x="122602" y="394323"/>
                    <a:pt x="87318" y="411044"/>
                  </a:cubicBezTo>
                  <a:cubicBezTo>
                    <a:pt x="97890" y="384317"/>
                    <a:pt x="105029" y="353479"/>
                    <a:pt x="99674" y="324148"/>
                  </a:cubicBezTo>
                  <a:cubicBezTo>
                    <a:pt x="98027" y="314691"/>
                    <a:pt x="92261" y="306330"/>
                    <a:pt x="84023" y="301259"/>
                  </a:cubicBezTo>
                  <a:cubicBezTo>
                    <a:pt x="30616" y="268912"/>
                    <a:pt x="0" y="220393"/>
                    <a:pt x="0" y="168036"/>
                  </a:cubicBezTo>
                  <a:cubicBezTo>
                    <a:pt x="0" y="75383"/>
                    <a:pt x="95693" y="0"/>
                    <a:pt x="2133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C72B4E1-6480-4F32-9B85-D1622CBB1D30}"/>
              </a:ext>
            </a:extLst>
          </p:cNvPr>
          <p:cNvGrpSpPr/>
          <p:nvPr/>
        </p:nvGrpSpPr>
        <p:grpSpPr>
          <a:xfrm>
            <a:off x="1348967" y="5080030"/>
            <a:ext cx="2338846" cy="771792"/>
            <a:chOff x="2462636" y="5008193"/>
            <a:chExt cx="2338846" cy="771792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00B928A-8929-4E82-8F6E-6F8A9AC7FACA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CBFF10F6-B67C-4D2C-869C-C3766E65236C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95A59CA-6990-421D-935D-E134305B9395}"/>
              </a:ext>
            </a:extLst>
          </p:cNvPr>
          <p:cNvGrpSpPr/>
          <p:nvPr/>
        </p:nvGrpSpPr>
        <p:grpSpPr>
          <a:xfrm>
            <a:off x="3744076" y="5080030"/>
            <a:ext cx="2338846" cy="771792"/>
            <a:chOff x="2462636" y="5008193"/>
            <a:chExt cx="2338846" cy="771792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9F90F70-FD27-49E0-AA89-F32B936ADCC9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88A50187-7202-433A-B006-FCCB3010FBE2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A3769435-9337-47E3-AF10-D5ED8C538C20}"/>
              </a:ext>
            </a:extLst>
          </p:cNvPr>
          <p:cNvGrpSpPr/>
          <p:nvPr/>
        </p:nvGrpSpPr>
        <p:grpSpPr>
          <a:xfrm>
            <a:off x="6139185" y="5080030"/>
            <a:ext cx="2338846" cy="771792"/>
            <a:chOff x="2462636" y="5008193"/>
            <a:chExt cx="2338846" cy="771792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E5C3D97-3932-4027-8D4A-E4EDB0CB1549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E40AD32B-9F57-42D6-95D0-FB37BA382F23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C974F8F-6B4C-47A2-A735-8F708C32EC72}"/>
              </a:ext>
            </a:extLst>
          </p:cNvPr>
          <p:cNvGrpSpPr/>
          <p:nvPr/>
        </p:nvGrpSpPr>
        <p:grpSpPr>
          <a:xfrm>
            <a:off x="8534294" y="5080030"/>
            <a:ext cx="2338846" cy="771792"/>
            <a:chOff x="2462636" y="5008193"/>
            <a:chExt cx="2338846" cy="771792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E597928-4D39-42A4-BE30-17B591160D92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79E5FBF5-D3B8-48D7-A6DA-64D072959E8A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0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48">
            <a:extLst>
              <a:ext uri="{FF2B5EF4-FFF2-40B4-BE49-F238E27FC236}">
                <a16:creationId xmlns:a16="http://schemas.microsoft.com/office/drawing/2014/main" id="{E80409C3-F486-4767-858C-27E7E3133582}"/>
              </a:ext>
            </a:extLst>
          </p:cNvPr>
          <p:cNvSpPr/>
          <p:nvPr/>
        </p:nvSpPr>
        <p:spPr>
          <a:xfrm>
            <a:off x="1874424" y="2349078"/>
            <a:ext cx="3304010" cy="3304010"/>
          </a:xfrm>
          <a:prstGeom prst="ellipse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3040FDE-9C1F-4C0D-94AE-DF96274B10F1}"/>
              </a:ext>
            </a:extLst>
          </p:cNvPr>
          <p:cNvSpPr/>
          <p:nvPr/>
        </p:nvSpPr>
        <p:spPr>
          <a:xfrm>
            <a:off x="4454537" y="2349078"/>
            <a:ext cx="949330" cy="949330"/>
          </a:xfrm>
          <a:prstGeom prst="ellipse">
            <a:avLst/>
          </a:prstGeom>
          <a:solidFill>
            <a:srgbClr val="00A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Oval 50">
            <a:extLst>
              <a:ext uri="{FF2B5EF4-FFF2-40B4-BE49-F238E27FC236}">
                <a16:creationId xmlns:a16="http://schemas.microsoft.com/office/drawing/2014/main" id="{8E01A030-6608-4086-B23F-63292D26F08D}"/>
              </a:ext>
            </a:extLst>
          </p:cNvPr>
          <p:cNvSpPr/>
          <p:nvPr/>
        </p:nvSpPr>
        <p:spPr>
          <a:xfrm>
            <a:off x="4679970" y="2577344"/>
            <a:ext cx="498464" cy="492799"/>
          </a:xfrm>
          <a:custGeom>
            <a:avLst/>
            <a:gdLst>
              <a:gd name="connsiteX0" fmla="*/ 323222 w 606580"/>
              <a:gd name="connsiteY0" fmla="*/ 317731 h 599687"/>
              <a:gd name="connsiteX1" fmla="*/ 323222 w 606580"/>
              <a:gd name="connsiteY1" fmla="*/ 392639 h 599687"/>
              <a:gd name="connsiteX2" fmla="*/ 346631 w 606580"/>
              <a:gd name="connsiteY2" fmla="*/ 356955 h 599687"/>
              <a:gd name="connsiteX3" fmla="*/ 323222 w 606580"/>
              <a:gd name="connsiteY3" fmla="*/ 317731 h 599687"/>
              <a:gd name="connsiteX4" fmla="*/ 293571 w 606580"/>
              <a:gd name="connsiteY4" fmla="*/ 202609 h 599687"/>
              <a:gd name="connsiteX5" fmla="*/ 265906 w 606580"/>
              <a:gd name="connsiteY5" fmla="*/ 231354 h 599687"/>
              <a:gd name="connsiteX6" fmla="*/ 293571 w 606580"/>
              <a:gd name="connsiteY6" fmla="*/ 264914 h 599687"/>
              <a:gd name="connsiteX7" fmla="*/ 308610 w 606580"/>
              <a:gd name="connsiteY7" fmla="*/ 140870 h 599687"/>
              <a:gd name="connsiteX8" fmla="*/ 324357 w 606580"/>
              <a:gd name="connsiteY8" fmla="*/ 155172 h 599687"/>
              <a:gd name="connsiteX9" fmla="*/ 324357 w 606580"/>
              <a:gd name="connsiteY9" fmla="*/ 165084 h 599687"/>
              <a:gd name="connsiteX10" fmla="*/ 377985 w 606580"/>
              <a:gd name="connsiteY10" fmla="*/ 193546 h 599687"/>
              <a:gd name="connsiteX11" fmla="*/ 360251 w 606580"/>
              <a:gd name="connsiteY11" fmla="*/ 214220 h 599687"/>
              <a:gd name="connsiteX12" fmla="*/ 348334 w 606580"/>
              <a:gd name="connsiteY12" fmla="*/ 210255 h 599687"/>
              <a:gd name="connsiteX13" fmla="*/ 324357 w 606580"/>
              <a:gd name="connsiteY13" fmla="*/ 201901 h 599687"/>
              <a:gd name="connsiteX14" fmla="*/ 324357 w 606580"/>
              <a:gd name="connsiteY14" fmla="*/ 275817 h 599687"/>
              <a:gd name="connsiteX15" fmla="*/ 384369 w 606580"/>
              <a:gd name="connsiteY15" fmla="*/ 354831 h 599687"/>
              <a:gd name="connsiteX16" fmla="*/ 324357 w 606580"/>
              <a:gd name="connsiteY16" fmla="*/ 430447 h 599687"/>
              <a:gd name="connsiteX17" fmla="*/ 324357 w 606580"/>
              <a:gd name="connsiteY17" fmla="*/ 444465 h 599687"/>
              <a:gd name="connsiteX18" fmla="*/ 308610 w 606580"/>
              <a:gd name="connsiteY18" fmla="*/ 458767 h 599687"/>
              <a:gd name="connsiteX19" fmla="*/ 292862 w 606580"/>
              <a:gd name="connsiteY19" fmla="*/ 444465 h 599687"/>
              <a:gd name="connsiteX20" fmla="*/ 292862 w 606580"/>
              <a:gd name="connsiteY20" fmla="*/ 432429 h 599687"/>
              <a:gd name="connsiteX21" fmla="*/ 222210 w 606580"/>
              <a:gd name="connsiteY21" fmla="*/ 386975 h 599687"/>
              <a:gd name="connsiteX22" fmla="*/ 240369 w 606580"/>
              <a:gd name="connsiteY22" fmla="*/ 366442 h 599687"/>
              <a:gd name="connsiteX23" fmla="*/ 254557 w 606580"/>
              <a:gd name="connsiteY23" fmla="*/ 375080 h 599687"/>
              <a:gd name="connsiteX24" fmla="*/ 292862 w 606580"/>
              <a:gd name="connsiteY24" fmla="*/ 394763 h 599687"/>
              <a:gd name="connsiteX25" fmla="*/ 292862 w 606580"/>
              <a:gd name="connsiteY25" fmla="*/ 305553 h 599687"/>
              <a:gd name="connsiteX26" fmla="*/ 228594 w 606580"/>
              <a:gd name="connsiteY26" fmla="*/ 233478 h 599687"/>
              <a:gd name="connsiteX27" fmla="*/ 292862 w 606580"/>
              <a:gd name="connsiteY27" fmla="*/ 165934 h 599687"/>
              <a:gd name="connsiteX28" fmla="*/ 292862 w 606580"/>
              <a:gd name="connsiteY28" fmla="*/ 155172 h 599687"/>
              <a:gd name="connsiteX29" fmla="*/ 308610 w 606580"/>
              <a:gd name="connsiteY29" fmla="*/ 140870 h 599687"/>
              <a:gd name="connsiteX30" fmla="*/ 402915 w 606580"/>
              <a:gd name="connsiteY30" fmla="*/ 21794 h 599687"/>
              <a:gd name="connsiteX31" fmla="*/ 424599 w 606580"/>
              <a:gd name="connsiteY31" fmla="*/ 22201 h 599687"/>
              <a:gd name="connsiteX32" fmla="*/ 606580 w 606580"/>
              <a:gd name="connsiteY32" fmla="*/ 299898 h 599687"/>
              <a:gd name="connsiteX33" fmla="*/ 490413 w 606580"/>
              <a:gd name="connsiteY33" fmla="*/ 538228 h 599687"/>
              <a:gd name="connsiteX34" fmla="*/ 517221 w 606580"/>
              <a:gd name="connsiteY34" fmla="*/ 543609 h 599687"/>
              <a:gd name="connsiteX35" fmla="*/ 539348 w 606580"/>
              <a:gd name="connsiteY35" fmla="*/ 576888 h 599687"/>
              <a:gd name="connsiteX36" fmla="*/ 511547 w 606580"/>
              <a:gd name="connsiteY36" fmla="*/ 599687 h 599687"/>
              <a:gd name="connsiteX37" fmla="*/ 506015 w 606580"/>
              <a:gd name="connsiteY37" fmla="*/ 599121 h 599687"/>
              <a:gd name="connsiteX38" fmla="*/ 407578 w 606580"/>
              <a:gd name="connsiteY38" fmla="*/ 579295 h 599687"/>
              <a:gd name="connsiteX39" fmla="*/ 407436 w 606580"/>
              <a:gd name="connsiteY39" fmla="*/ 579295 h 599687"/>
              <a:gd name="connsiteX40" fmla="*/ 405025 w 606580"/>
              <a:gd name="connsiteY40" fmla="*/ 578587 h 599687"/>
              <a:gd name="connsiteX41" fmla="*/ 404599 w 606580"/>
              <a:gd name="connsiteY41" fmla="*/ 578445 h 599687"/>
              <a:gd name="connsiteX42" fmla="*/ 402614 w 606580"/>
              <a:gd name="connsiteY42" fmla="*/ 577737 h 599687"/>
              <a:gd name="connsiteX43" fmla="*/ 402046 w 606580"/>
              <a:gd name="connsiteY43" fmla="*/ 577454 h 599687"/>
              <a:gd name="connsiteX44" fmla="*/ 400061 w 606580"/>
              <a:gd name="connsiteY44" fmla="*/ 576463 h 599687"/>
              <a:gd name="connsiteX45" fmla="*/ 399777 w 606580"/>
              <a:gd name="connsiteY45" fmla="*/ 576463 h 599687"/>
              <a:gd name="connsiteX46" fmla="*/ 397649 w 606580"/>
              <a:gd name="connsiteY46" fmla="*/ 575047 h 599687"/>
              <a:gd name="connsiteX47" fmla="*/ 397224 w 606580"/>
              <a:gd name="connsiteY47" fmla="*/ 574764 h 599687"/>
              <a:gd name="connsiteX48" fmla="*/ 395380 w 606580"/>
              <a:gd name="connsiteY48" fmla="*/ 573489 h 599687"/>
              <a:gd name="connsiteX49" fmla="*/ 395096 w 606580"/>
              <a:gd name="connsiteY49" fmla="*/ 573206 h 599687"/>
              <a:gd name="connsiteX50" fmla="*/ 391408 w 606580"/>
              <a:gd name="connsiteY50" fmla="*/ 569524 h 599687"/>
              <a:gd name="connsiteX51" fmla="*/ 391125 w 606580"/>
              <a:gd name="connsiteY51" fmla="*/ 569241 h 599687"/>
              <a:gd name="connsiteX52" fmla="*/ 389848 w 606580"/>
              <a:gd name="connsiteY52" fmla="*/ 567400 h 599687"/>
              <a:gd name="connsiteX53" fmla="*/ 389564 w 606580"/>
              <a:gd name="connsiteY53" fmla="*/ 567117 h 599687"/>
              <a:gd name="connsiteX54" fmla="*/ 389564 w 606580"/>
              <a:gd name="connsiteY54" fmla="*/ 566975 h 599687"/>
              <a:gd name="connsiteX55" fmla="*/ 388146 w 606580"/>
              <a:gd name="connsiteY55" fmla="*/ 564709 h 599687"/>
              <a:gd name="connsiteX56" fmla="*/ 387295 w 606580"/>
              <a:gd name="connsiteY56" fmla="*/ 562868 h 599687"/>
              <a:gd name="connsiteX57" fmla="*/ 387153 w 606580"/>
              <a:gd name="connsiteY57" fmla="*/ 562585 h 599687"/>
              <a:gd name="connsiteX58" fmla="*/ 386586 w 606580"/>
              <a:gd name="connsiteY58" fmla="*/ 561169 h 599687"/>
              <a:gd name="connsiteX59" fmla="*/ 386160 w 606580"/>
              <a:gd name="connsiteY59" fmla="*/ 559895 h 599687"/>
              <a:gd name="connsiteX60" fmla="*/ 385877 w 606580"/>
              <a:gd name="connsiteY60" fmla="*/ 558620 h 599687"/>
              <a:gd name="connsiteX61" fmla="*/ 385451 w 606580"/>
              <a:gd name="connsiteY61" fmla="*/ 557062 h 599687"/>
              <a:gd name="connsiteX62" fmla="*/ 385309 w 606580"/>
              <a:gd name="connsiteY62" fmla="*/ 556213 h 599687"/>
              <a:gd name="connsiteX63" fmla="*/ 385025 w 606580"/>
              <a:gd name="connsiteY63" fmla="*/ 554372 h 599687"/>
              <a:gd name="connsiteX64" fmla="*/ 385025 w 606580"/>
              <a:gd name="connsiteY64" fmla="*/ 553664 h 599687"/>
              <a:gd name="connsiteX65" fmla="*/ 384884 w 606580"/>
              <a:gd name="connsiteY65" fmla="*/ 551540 h 599687"/>
              <a:gd name="connsiteX66" fmla="*/ 384884 w 606580"/>
              <a:gd name="connsiteY66" fmla="*/ 550831 h 599687"/>
              <a:gd name="connsiteX67" fmla="*/ 385025 w 606580"/>
              <a:gd name="connsiteY67" fmla="*/ 548849 h 599687"/>
              <a:gd name="connsiteX68" fmla="*/ 385167 w 606580"/>
              <a:gd name="connsiteY68" fmla="*/ 547999 h 599687"/>
              <a:gd name="connsiteX69" fmla="*/ 385451 w 606580"/>
              <a:gd name="connsiteY69" fmla="*/ 546158 h 599687"/>
              <a:gd name="connsiteX70" fmla="*/ 385451 w 606580"/>
              <a:gd name="connsiteY70" fmla="*/ 545875 h 599687"/>
              <a:gd name="connsiteX71" fmla="*/ 405309 w 606580"/>
              <a:gd name="connsiteY71" fmla="*/ 447739 h 599687"/>
              <a:gd name="connsiteX72" fmla="*/ 438783 w 606580"/>
              <a:gd name="connsiteY72" fmla="*/ 425648 h 599687"/>
              <a:gd name="connsiteX73" fmla="*/ 460910 w 606580"/>
              <a:gd name="connsiteY73" fmla="*/ 458927 h 599687"/>
              <a:gd name="connsiteX74" fmla="*/ 453676 w 606580"/>
              <a:gd name="connsiteY74" fmla="*/ 495037 h 599687"/>
              <a:gd name="connsiteX75" fmla="*/ 549844 w 606580"/>
              <a:gd name="connsiteY75" fmla="*/ 299898 h 599687"/>
              <a:gd name="connsiteX76" fmla="*/ 401904 w 606580"/>
              <a:gd name="connsiteY76" fmla="*/ 74172 h 599687"/>
              <a:gd name="connsiteX77" fmla="*/ 387295 w 606580"/>
              <a:gd name="connsiteY77" fmla="*/ 36787 h 599687"/>
              <a:gd name="connsiteX78" fmla="*/ 402915 w 606580"/>
              <a:gd name="connsiteY78" fmla="*/ 21794 h 599687"/>
              <a:gd name="connsiteX79" fmla="*/ 100707 w 606580"/>
              <a:gd name="connsiteY79" fmla="*/ 526 h 599687"/>
              <a:gd name="connsiteX80" fmla="*/ 199002 w 606580"/>
              <a:gd name="connsiteY80" fmla="*/ 20351 h 599687"/>
              <a:gd name="connsiteX81" fmla="*/ 199711 w 606580"/>
              <a:gd name="connsiteY81" fmla="*/ 20635 h 599687"/>
              <a:gd name="connsiteX82" fmla="*/ 201413 w 606580"/>
              <a:gd name="connsiteY82" fmla="*/ 21059 h 599687"/>
              <a:gd name="connsiteX83" fmla="*/ 202690 w 606580"/>
              <a:gd name="connsiteY83" fmla="*/ 21484 h 599687"/>
              <a:gd name="connsiteX84" fmla="*/ 203966 w 606580"/>
              <a:gd name="connsiteY84" fmla="*/ 21909 h 599687"/>
              <a:gd name="connsiteX85" fmla="*/ 205385 w 606580"/>
              <a:gd name="connsiteY85" fmla="*/ 22617 h 599687"/>
              <a:gd name="connsiteX86" fmla="*/ 206519 w 606580"/>
              <a:gd name="connsiteY86" fmla="*/ 23042 h 599687"/>
              <a:gd name="connsiteX87" fmla="*/ 207938 w 606580"/>
              <a:gd name="connsiteY87" fmla="*/ 23892 h 599687"/>
              <a:gd name="connsiteX88" fmla="*/ 208931 w 606580"/>
              <a:gd name="connsiteY88" fmla="*/ 24458 h 599687"/>
              <a:gd name="connsiteX89" fmla="*/ 210065 w 606580"/>
              <a:gd name="connsiteY89" fmla="*/ 25308 h 599687"/>
              <a:gd name="connsiteX90" fmla="*/ 211200 w 606580"/>
              <a:gd name="connsiteY90" fmla="*/ 26157 h 599687"/>
              <a:gd name="connsiteX91" fmla="*/ 212193 w 606580"/>
              <a:gd name="connsiteY91" fmla="*/ 27007 h 599687"/>
              <a:gd name="connsiteX92" fmla="*/ 213186 w 606580"/>
              <a:gd name="connsiteY92" fmla="*/ 27998 h 599687"/>
              <a:gd name="connsiteX93" fmla="*/ 214037 w 606580"/>
              <a:gd name="connsiteY93" fmla="*/ 28848 h 599687"/>
              <a:gd name="connsiteX94" fmla="*/ 215172 w 606580"/>
              <a:gd name="connsiteY94" fmla="*/ 29981 h 599687"/>
              <a:gd name="connsiteX95" fmla="*/ 215881 w 606580"/>
              <a:gd name="connsiteY95" fmla="*/ 30972 h 599687"/>
              <a:gd name="connsiteX96" fmla="*/ 216732 w 606580"/>
              <a:gd name="connsiteY96" fmla="*/ 32247 h 599687"/>
              <a:gd name="connsiteX97" fmla="*/ 217441 w 606580"/>
              <a:gd name="connsiteY97" fmla="*/ 33380 h 599687"/>
              <a:gd name="connsiteX98" fmla="*/ 218150 w 606580"/>
              <a:gd name="connsiteY98" fmla="*/ 34513 h 599687"/>
              <a:gd name="connsiteX99" fmla="*/ 219001 w 606580"/>
              <a:gd name="connsiteY99" fmla="*/ 36070 h 599687"/>
              <a:gd name="connsiteX100" fmla="*/ 219285 w 606580"/>
              <a:gd name="connsiteY100" fmla="*/ 36778 h 599687"/>
              <a:gd name="connsiteX101" fmla="*/ 219427 w 606580"/>
              <a:gd name="connsiteY101" fmla="*/ 37062 h 599687"/>
              <a:gd name="connsiteX102" fmla="*/ 220136 w 606580"/>
              <a:gd name="connsiteY102" fmla="*/ 38903 h 599687"/>
              <a:gd name="connsiteX103" fmla="*/ 220420 w 606580"/>
              <a:gd name="connsiteY103" fmla="*/ 39611 h 599687"/>
              <a:gd name="connsiteX104" fmla="*/ 220845 w 606580"/>
              <a:gd name="connsiteY104" fmla="*/ 41452 h 599687"/>
              <a:gd name="connsiteX105" fmla="*/ 221129 w 606580"/>
              <a:gd name="connsiteY105" fmla="*/ 42443 h 599687"/>
              <a:gd name="connsiteX106" fmla="*/ 221413 w 606580"/>
              <a:gd name="connsiteY106" fmla="*/ 44001 h 599687"/>
              <a:gd name="connsiteX107" fmla="*/ 221554 w 606580"/>
              <a:gd name="connsiteY107" fmla="*/ 45133 h 599687"/>
              <a:gd name="connsiteX108" fmla="*/ 221696 w 606580"/>
              <a:gd name="connsiteY108" fmla="*/ 46408 h 599687"/>
              <a:gd name="connsiteX109" fmla="*/ 221696 w 606580"/>
              <a:gd name="connsiteY109" fmla="*/ 47966 h 599687"/>
              <a:gd name="connsiteX110" fmla="*/ 221696 w 606580"/>
              <a:gd name="connsiteY110" fmla="*/ 48957 h 599687"/>
              <a:gd name="connsiteX111" fmla="*/ 221554 w 606580"/>
              <a:gd name="connsiteY111" fmla="*/ 50798 h 599687"/>
              <a:gd name="connsiteX112" fmla="*/ 221413 w 606580"/>
              <a:gd name="connsiteY112" fmla="*/ 51648 h 599687"/>
              <a:gd name="connsiteX113" fmla="*/ 221129 w 606580"/>
              <a:gd name="connsiteY113" fmla="*/ 53488 h 599687"/>
              <a:gd name="connsiteX114" fmla="*/ 221129 w 606580"/>
              <a:gd name="connsiteY114" fmla="*/ 53772 h 599687"/>
              <a:gd name="connsiteX115" fmla="*/ 201271 w 606580"/>
              <a:gd name="connsiteY115" fmla="*/ 151908 h 599687"/>
              <a:gd name="connsiteX116" fmla="*/ 173471 w 606580"/>
              <a:gd name="connsiteY116" fmla="*/ 174708 h 599687"/>
              <a:gd name="connsiteX117" fmla="*/ 167939 w 606580"/>
              <a:gd name="connsiteY117" fmla="*/ 174141 h 599687"/>
              <a:gd name="connsiteX118" fmla="*/ 145670 w 606580"/>
              <a:gd name="connsiteY118" fmla="*/ 140721 h 599687"/>
              <a:gd name="connsiteX119" fmla="*/ 153046 w 606580"/>
              <a:gd name="connsiteY119" fmla="*/ 104610 h 599687"/>
              <a:gd name="connsiteX120" fmla="*/ 56736 w 606580"/>
              <a:gd name="connsiteY120" fmla="*/ 299892 h 599687"/>
              <a:gd name="connsiteX121" fmla="*/ 204675 w 606580"/>
              <a:gd name="connsiteY121" fmla="*/ 525621 h 599687"/>
              <a:gd name="connsiteX122" fmla="*/ 219285 w 606580"/>
              <a:gd name="connsiteY122" fmla="*/ 562865 h 599687"/>
              <a:gd name="connsiteX123" fmla="*/ 193328 w 606580"/>
              <a:gd name="connsiteY123" fmla="*/ 579858 h 599687"/>
              <a:gd name="connsiteX124" fmla="*/ 181981 w 606580"/>
              <a:gd name="connsiteY124" fmla="*/ 577451 h 599687"/>
              <a:gd name="connsiteX125" fmla="*/ 0 w 606580"/>
              <a:gd name="connsiteY125" fmla="*/ 299892 h 599687"/>
              <a:gd name="connsiteX126" fmla="*/ 116167 w 606580"/>
              <a:gd name="connsiteY126" fmla="*/ 61419 h 599687"/>
              <a:gd name="connsiteX127" fmla="*/ 89359 w 606580"/>
              <a:gd name="connsiteY127" fmla="*/ 56037 h 599687"/>
              <a:gd name="connsiteX128" fmla="*/ 67232 w 606580"/>
              <a:gd name="connsiteY128" fmla="*/ 22759 h 599687"/>
              <a:gd name="connsiteX129" fmla="*/ 100707 w 606580"/>
              <a:gd name="connsiteY129" fmla="*/ 526 h 59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6580" h="599687">
                <a:moveTo>
                  <a:pt x="323222" y="317731"/>
                </a:moveTo>
                <a:lnTo>
                  <a:pt x="323222" y="392639"/>
                </a:lnTo>
                <a:cubicBezTo>
                  <a:pt x="338970" y="387541"/>
                  <a:pt x="346631" y="375788"/>
                  <a:pt x="346631" y="356955"/>
                </a:cubicBezTo>
                <a:cubicBezTo>
                  <a:pt x="346631" y="336281"/>
                  <a:pt x="338261" y="325803"/>
                  <a:pt x="323222" y="317731"/>
                </a:cubicBezTo>
                <a:close/>
                <a:moveTo>
                  <a:pt x="293571" y="202609"/>
                </a:moveTo>
                <a:cubicBezTo>
                  <a:pt x="275270" y="206007"/>
                  <a:pt x="265906" y="215636"/>
                  <a:pt x="265906" y="231354"/>
                </a:cubicBezTo>
                <a:cubicBezTo>
                  <a:pt x="265906" y="250045"/>
                  <a:pt x="276972" y="258258"/>
                  <a:pt x="293571" y="264914"/>
                </a:cubicBezTo>
                <a:close/>
                <a:moveTo>
                  <a:pt x="308610" y="140870"/>
                </a:moveTo>
                <a:cubicBezTo>
                  <a:pt x="315987" y="140870"/>
                  <a:pt x="324357" y="146817"/>
                  <a:pt x="324357" y="155172"/>
                </a:cubicBezTo>
                <a:lnTo>
                  <a:pt x="324357" y="165084"/>
                </a:lnTo>
                <a:cubicBezTo>
                  <a:pt x="348192" y="167208"/>
                  <a:pt x="377985" y="175987"/>
                  <a:pt x="377985" y="193546"/>
                </a:cubicBezTo>
                <a:cubicBezTo>
                  <a:pt x="377985" y="202184"/>
                  <a:pt x="371317" y="214220"/>
                  <a:pt x="360251" y="214220"/>
                </a:cubicBezTo>
                <a:cubicBezTo>
                  <a:pt x="356278" y="214220"/>
                  <a:pt x="352732" y="212379"/>
                  <a:pt x="348334" y="210255"/>
                </a:cubicBezTo>
                <a:cubicBezTo>
                  <a:pt x="342801" y="207281"/>
                  <a:pt x="335423" y="203600"/>
                  <a:pt x="324357" y="201901"/>
                </a:cubicBezTo>
                <a:lnTo>
                  <a:pt x="324357" y="275817"/>
                </a:lnTo>
                <a:cubicBezTo>
                  <a:pt x="347766" y="284596"/>
                  <a:pt x="384369" y="301447"/>
                  <a:pt x="384369" y="354831"/>
                </a:cubicBezTo>
                <a:cubicBezTo>
                  <a:pt x="384369" y="395754"/>
                  <a:pt x="362663" y="423083"/>
                  <a:pt x="324357" y="430447"/>
                </a:cubicBezTo>
                <a:lnTo>
                  <a:pt x="324357" y="444465"/>
                </a:lnTo>
                <a:cubicBezTo>
                  <a:pt x="324357" y="452820"/>
                  <a:pt x="315987" y="458767"/>
                  <a:pt x="308610" y="458767"/>
                </a:cubicBezTo>
                <a:cubicBezTo>
                  <a:pt x="299955" y="458767"/>
                  <a:pt x="292862" y="452395"/>
                  <a:pt x="292862" y="444465"/>
                </a:cubicBezTo>
                <a:lnTo>
                  <a:pt x="292862" y="432429"/>
                </a:lnTo>
                <a:cubicBezTo>
                  <a:pt x="249449" y="429455"/>
                  <a:pt x="222210" y="404392"/>
                  <a:pt x="222210" y="386975"/>
                </a:cubicBezTo>
                <a:cubicBezTo>
                  <a:pt x="222210" y="377629"/>
                  <a:pt x="230297" y="366442"/>
                  <a:pt x="240369" y="366442"/>
                </a:cubicBezTo>
                <a:cubicBezTo>
                  <a:pt x="246186" y="366442"/>
                  <a:pt x="250017" y="370407"/>
                  <a:pt x="254557" y="375080"/>
                </a:cubicBezTo>
                <a:cubicBezTo>
                  <a:pt x="261366" y="382019"/>
                  <a:pt x="271156" y="392356"/>
                  <a:pt x="292862" y="394763"/>
                </a:cubicBezTo>
                <a:lnTo>
                  <a:pt x="292862" y="305553"/>
                </a:lnTo>
                <a:cubicBezTo>
                  <a:pt x="263494" y="295216"/>
                  <a:pt x="228594" y="281339"/>
                  <a:pt x="228594" y="233478"/>
                </a:cubicBezTo>
                <a:cubicBezTo>
                  <a:pt x="228594" y="195387"/>
                  <a:pt x="251861" y="171031"/>
                  <a:pt x="292862" y="165934"/>
                </a:cubicBezTo>
                <a:lnTo>
                  <a:pt x="292862" y="155172"/>
                </a:lnTo>
                <a:cubicBezTo>
                  <a:pt x="292862" y="147384"/>
                  <a:pt x="299955" y="140870"/>
                  <a:pt x="308610" y="140870"/>
                </a:cubicBezTo>
                <a:close/>
                <a:moveTo>
                  <a:pt x="402915" y="21794"/>
                </a:moveTo>
                <a:cubicBezTo>
                  <a:pt x="409670" y="19156"/>
                  <a:pt x="417436" y="19086"/>
                  <a:pt x="424599" y="22201"/>
                </a:cubicBezTo>
                <a:cubicBezTo>
                  <a:pt x="535093" y="70490"/>
                  <a:pt x="606580" y="179388"/>
                  <a:pt x="606580" y="299898"/>
                </a:cubicBezTo>
                <a:cubicBezTo>
                  <a:pt x="606580" y="394211"/>
                  <a:pt x="562751" y="481584"/>
                  <a:pt x="490413" y="538228"/>
                </a:cubicBezTo>
                <a:lnTo>
                  <a:pt x="517221" y="543609"/>
                </a:lnTo>
                <a:cubicBezTo>
                  <a:pt x="532539" y="546725"/>
                  <a:pt x="542468" y="561594"/>
                  <a:pt x="539348" y="576888"/>
                </a:cubicBezTo>
                <a:cubicBezTo>
                  <a:pt x="536653" y="590341"/>
                  <a:pt x="524880" y="599687"/>
                  <a:pt x="511547" y="599687"/>
                </a:cubicBezTo>
                <a:cubicBezTo>
                  <a:pt x="509703" y="599687"/>
                  <a:pt x="507859" y="599404"/>
                  <a:pt x="506015" y="599121"/>
                </a:cubicBezTo>
                <a:lnTo>
                  <a:pt x="407578" y="579295"/>
                </a:lnTo>
                <a:cubicBezTo>
                  <a:pt x="407578" y="579295"/>
                  <a:pt x="407578" y="579295"/>
                  <a:pt x="407436" y="579295"/>
                </a:cubicBezTo>
                <a:cubicBezTo>
                  <a:pt x="406727" y="579012"/>
                  <a:pt x="405876" y="578870"/>
                  <a:pt x="405025" y="578587"/>
                </a:cubicBezTo>
                <a:cubicBezTo>
                  <a:pt x="404883" y="578587"/>
                  <a:pt x="404741" y="578445"/>
                  <a:pt x="404599" y="578445"/>
                </a:cubicBezTo>
                <a:cubicBezTo>
                  <a:pt x="403890" y="578304"/>
                  <a:pt x="403323" y="578021"/>
                  <a:pt x="402614" y="577737"/>
                </a:cubicBezTo>
                <a:cubicBezTo>
                  <a:pt x="402472" y="577737"/>
                  <a:pt x="402188" y="577596"/>
                  <a:pt x="402046" y="577454"/>
                </a:cubicBezTo>
                <a:cubicBezTo>
                  <a:pt x="401337" y="577171"/>
                  <a:pt x="400628" y="576888"/>
                  <a:pt x="400061" y="576463"/>
                </a:cubicBezTo>
                <a:cubicBezTo>
                  <a:pt x="399919" y="576463"/>
                  <a:pt x="399777" y="576463"/>
                  <a:pt x="399777" y="576463"/>
                </a:cubicBezTo>
                <a:cubicBezTo>
                  <a:pt x="399068" y="576038"/>
                  <a:pt x="398358" y="575613"/>
                  <a:pt x="397649" y="575047"/>
                </a:cubicBezTo>
                <a:cubicBezTo>
                  <a:pt x="397507" y="575047"/>
                  <a:pt x="397366" y="574905"/>
                  <a:pt x="397224" y="574764"/>
                </a:cubicBezTo>
                <a:cubicBezTo>
                  <a:pt x="396515" y="574480"/>
                  <a:pt x="395947" y="573914"/>
                  <a:pt x="395380" y="573489"/>
                </a:cubicBezTo>
                <a:cubicBezTo>
                  <a:pt x="395380" y="573489"/>
                  <a:pt x="395238" y="573347"/>
                  <a:pt x="395096" y="573206"/>
                </a:cubicBezTo>
                <a:cubicBezTo>
                  <a:pt x="393820" y="572073"/>
                  <a:pt x="392543" y="570940"/>
                  <a:pt x="391408" y="569524"/>
                </a:cubicBezTo>
                <a:cubicBezTo>
                  <a:pt x="391266" y="569382"/>
                  <a:pt x="391266" y="569382"/>
                  <a:pt x="391125" y="569241"/>
                </a:cubicBezTo>
                <a:cubicBezTo>
                  <a:pt x="390699" y="568674"/>
                  <a:pt x="390274" y="568108"/>
                  <a:pt x="389848" y="567400"/>
                </a:cubicBezTo>
                <a:cubicBezTo>
                  <a:pt x="389706" y="567400"/>
                  <a:pt x="389706" y="567258"/>
                  <a:pt x="389564" y="567117"/>
                </a:cubicBezTo>
                <a:cubicBezTo>
                  <a:pt x="389564" y="567117"/>
                  <a:pt x="389564" y="567117"/>
                  <a:pt x="389564" y="566975"/>
                </a:cubicBezTo>
                <a:cubicBezTo>
                  <a:pt x="388997" y="566267"/>
                  <a:pt x="388572" y="565559"/>
                  <a:pt x="388146" y="564709"/>
                </a:cubicBezTo>
                <a:cubicBezTo>
                  <a:pt x="387862" y="564143"/>
                  <a:pt x="387579" y="563435"/>
                  <a:pt x="387295" y="562868"/>
                </a:cubicBezTo>
                <a:cubicBezTo>
                  <a:pt x="387295" y="562727"/>
                  <a:pt x="387153" y="562585"/>
                  <a:pt x="387153" y="562585"/>
                </a:cubicBezTo>
                <a:cubicBezTo>
                  <a:pt x="387011" y="562019"/>
                  <a:pt x="386728" y="561594"/>
                  <a:pt x="386586" y="561169"/>
                </a:cubicBezTo>
                <a:cubicBezTo>
                  <a:pt x="386444" y="560744"/>
                  <a:pt x="386302" y="560319"/>
                  <a:pt x="386160" y="559895"/>
                </a:cubicBezTo>
                <a:cubicBezTo>
                  <a:pt x="386018" y="559470"/>
                  <a:pt x="386018" y="559045"/>
                  <a:pt x="385877" y="558620"/>
                </a:cubicBezTo>
                <a:cubicBezTo>
                  <a:pt x="385735" y="558195"/>
                  <a:pt x="385593" y="557629"/>
                  <a:pt x="385451" y="557062"/>
                </a:cubicBezTo>
                <a:cubicBezTo>
                  <a:pt x="385451" y="556779"/>
                  <a:pt x="385309" y="556496"/>
                  <a:pt x="385309" y="556213"/>
                </a:cubicBezTo>
                <a:cubicBezTo>
                  <a:pt x="385167" y="555646"/>
                  <a:pt x="385167" y="554938"/>
                  <a:pt x="385025" y="554372"/>
                </a:cubicBezTo>
                <a:cubicBezTo>
                  <a:pt x="385025" y="554089"/>
                  <a:pt x="385025" y="553805"/>
                  <a:pt x="385025" y="553664"/>
                </a:cubicBezTo>
                <a:cubicBezTo>
                  <a:pt x="384884" y="552956"/>
                  <a:pt x="384884" y="552248"/>
                  <a:pt x="384884" y="551540"/>
                </a:cubicBezTo>
                <a:cubicBezTo>
                  <a:pt x="384884" y="551256"/>
                  <a:pt x="384884" y="551115"/>
                  <a:pt x="384884" y="550831"/>
                </a:cubicBezTo>
                <a:cubicBezTo>
                  <a:pt x="384884" y="550123"/>
                  <a:pt x="385025" y="549415"/>
                  <a:pt x="385025" y="548849"/>
                </a:cubicBezTo>
                <a:cubicBezTo>
                  <a:pt x="385025" y="548566"/>
                  <a:pt x="385167" y="548283"/>
                  <a:pt x="385167" y="547999"/>
                </a:cubicBezTo>
                <a:cubicBezTo>
                  <a:pt x="385167" y="547291"/>
                  <a:pt x="385309" y="546725"/>
                  <a:pt x="385451" y="546158"/>
                </a:cubicBezTo>
                <a:cubicBezTo>
                  <a:pt x="385451" y="546017"/>
                  <a:pt x="385451" y="546017"/>
                  <a:pt x="385451" y="545875"/>
                </a:cubicBezTo>
                <a:lnTo>
                  <a:pt x="405309" y="447739"/>
                </a:lnTo>
                <a:cubicBezTo>
                  <a:pt x="408429" y="432445"/>
                  <a:pt x="423322" y="422533"/>
                  <a:pt x="438783" y="425648"/>
                </a:cubicBezTo>
                <a:cubicBezTo>
                  <a:pt x="454102" y="428622"/>
                  <a:pt x="464031" y="443633"/>
                  <a:pt x="460910" y="458927"/>
                </a:cubicBezTo>
                <a:lnTo>
                  <a:pt x="453676" y="495037"/>
                </a:lnTo>
                <a:cubicBezTo>
                  <a:pt x="513391" y="449014"/>
                  <a:pt x="549844" y="377359"/>
                  <a:pt x="549844" y="299898"/>
                </a:cubicBezTo>
                <a:cubicBezTo>
                  <a:pt x="549844" y="201904"/>
                  <a:pt x="491831" y="113398"/>
                  <a:pt x="401904" y="74172"/>
                </a:cubicBezTo>
                <a:cubicBezTo>
                  <a:pt x="387579" y="67799"/>
                  <a:pt x="380912" y="51231"/>
                  <a:pt x="387295" y="36787"/>
                </a:cubicBezTo>
                <a:cubicBezTo>
                  <a:pt x="390415" y="29636"/>
                  <a:pt x="396160" y="24431"/>
                  <a:pt x="402915" y="21794"/>
                </a:cubicBezTo>
                <a:close/>
                <a:moveTo>
                  <a:pt x="100707" y="526"/>
                </a:moveTo>
                <a:lnTo>
                  <a:pt x="199002" y="20351"/>
                </a:lnTo>
                <a:cubicBezTo>
                  <a:pt x="199286" y="20493"/>
                  <a:pt x="199427" y="20493"/>
                  <a:pt x="199711" y="20635"/>
                </a:cubicBezTo>
                <a:cubicBezTo>
                  <a:pt x="200278" y="20776"/>
                  <a:pt x="200846" y="20918"/>
                  <a:pt x="201413" y="21059"/>
                </a:cubicBezTo>
                <a:cubicBezTo>
                  <a:pt x="201839" y="21201"/>
                  <a:pt x="202264" y="21343"/>
                  <a:pt x="202690" y="21484"/>
                </a:cubicBezTo>
                <a:cubicBezTo>
                  <a:pt x="203115" y="21626"/>
                  <a:pt x="203541" y="21768"/>
                  <a:pt x="203966" y="21909"/>
                </a:cubicBezTo>
                <a:cubicBezTo>
                  <a:pt x="204534" y="22192"/>
                  <a:pt x="204959" y="22334"/>
                  <a:pt x="205385" y="22617"/>
                </a:cubicBezTo>
                <a:cubicBezTo>
                  <a:pt x="205810" y="22759"/>
                  <a:pt x="206094" y="22900"/>
                  <a:pt x="206519" y="23042"/>
                </a:cubicBezTo>
                <a:cubicBezTo>
                  <a:pt x="206945" y="23325"/>
                  <a:pt x="207370" y="23608"/>
                  <a:pt x="207938" y="23892"/>
                </a:cubicBezTo>
                <a:cubicBezTo>
                  <a:pt x="208222" y="24033"/>
                  <a:pt x="208505" y="24317"/>
                  <a:pt x="208931" y="24458"/>
                </a:cubicBezTo>
                <a:cubicBezTo>
                  <a:pt x="209356" y="24741"/>
                  <a:pt x="209640" y="25025"/>
                  <a:pt x="210065" y="25308"/>
                </a:cubicBezTo>
                <a:cubicBezTo>
                  <a:pt x="210491" y="25591"/>
                  <a:pt x="210775" y="25874"/>
                  <a:pt x="211200" y="26157"/>
                </a:cubicBezTo>
                <a:cubicBezTo>
                  <a:pt x="211484" y="26441"/>
                  <a:pt x="211768" y="26724"/>
                  <a:pt x="212193" y="27007"/>
                </a:cubicBezTo>
                <a:cubicBezTo>
                  <a:pt x="212477" y="27290"/>
                  <a:pt x="212902" y="27574"/>
                  <a:pt x="213186" y="27998"/>
                </a:cubicBezTo>
                <a:cubicBezTo>
                  <a:pt x="213470" y="28282"/>
                  <a:pt x="213753" y="28565"/>
                  <a:pt x="214037" y="28848"/>
                </a:cubicBezTo>
                <a:cubicBezTo>
                  <a:pt x="214462" y="29273"/>
                  <a:pt x="214746" y="29556"/>
                  <a:pt x="215172" y="29981"/>
                </a:cubicBezTo>
                <a:cubicBezTo>
                  <a:pt x="215314" y="30264"/>
                  <a:pt x="215597" y="30689"/>
                  <a:pt x="215881" y="30972"/>
                </a:cubicBezTo>
                <a:cubicBezTo>
                  <a:pt x="216165" y="31397"/>
                  <a:pt x="216448" y="31822"/>
                  <a:pt x="216732" y="32247"/>
                </a:cubicBezTo>
                <a:cubicBezTo>
                  <a:pt x="217016" y="32530"/>
                  <a:pt x="217299" y="32955"/>
                  <a:pt x="217441" y="33380"/>
                </a:cubicBezTo>
                <a:cubicBezTo>
                  <a:pt x="217725" y="33805"/>
                  <a:pt x="218008" y="34088"/>
                  <a:pt x="218150" y="34513"/>
                </a:cubicBezTo>
                <a:cubicBezTo>
                  <a:pt x="218434" y="35079"/>
                  <a:pt x="218718" y="35504"/>
                  <a:pt x="219001" y="36070"/>
                </a:cubicBezTo>
                <a:cubicBezTo>
                  <a:pt x="219143" y="36354"/>
                  <a:pt x="219285" y="36495"/>
                  <a:pt x="219285" y="36778"/>
                </a:cubicBezTo>
                <a:cubicBezTo>
                  <a:pt x="219427" y="36920"/>
                  <a:pt x="219427" y="36920"/>
                  <a:pt x="219427" y="37062"/>
                </a:cubicBezTo>
                <a:cubicBezTo>
                  <a:pt x="219711" y="37628"/>
                  <a:pt x="219852" y="38194"/>
                  <a:pt x="220136" y="38903"/>
                </a:cubicBezTo>
                <a:cubicBezTo>
                  <a:pt x="220136" y="39044"/>
                  <a:pt x="220278" y="39327"/>
                  <a:pt x="220420" y="39611"/>
                </a:cubicBezTo>
                <a:cubicBezTo>
                  <a:pt x="220562" y="40319"/>
                  <a:pt x="220703" y="40885"/>
                  <a:pt x="220845" y="41452"/>
                </a:cubicBezTo>
                <a:cubicBezTo>
                  <a:pt x="220987" y="41735"/>
                  <a:pt x="220987" y="42018"/>
                  <a:pt x="221129" y="42443"/>
                </a:cubicBezTo>
                <a:cubicBezTo>
                  <a:pt x="221271" y="42868"/>
                  <a:pt x="221271" y="43434"/>
                  <a:pt x="221413" y="44001"/>
                </a:cubicBezTo>
                <a:cubicBezTo>
                  <a:pt x="221413" y="44425"/>
                  <a:pt x="221554" y="44709"/>
                  <a:pt x="221554" y="45133"/>
                </a:cubicBezTo>
                <a:cubicBezTo>
                  <a:pt x="221554" y="45558"/>
                  <a:pt x="221554" y="45983"/>
                  <a:pt x="221696" y="46408"/>
                </a:cubicBezTo>
                <a:cubicBezTo>
                  <a:pt x="221696" y="46974"/>
                  <a:pt x="221696" y="47399"/>
                  <a:pt x="221696" y="47966"/>
                </a:cubicBezTo>
                <a:cubicBezTo>
                  <a:pt x="221696" y="48249"/>
                  <a:pt x="221696" y="48532"/>
                  <a:pt x="221696" y="48957"/>
                </a:cubicBezTo>
                <a:cubicBezTo>
                  <a:pt x="221696" y="49523"/>
                  <a:pt x="221696" y="50090"/>
                  <a:pt x="221554" y="50798"/>
                </a:cubicBezTo>
                <a:cubicBezTo>
                  <a:pt x="221554" y="51081"/>
                  <a:pt x="221554" y="51364"/>
                  <a:pt x="221413" y="51648"/>
                </a:cubicBezTo>
                <a:cubicBezTo>
                  <a:pt x="221413" y="52356"/>
                  <a:pt x="221271" y="52922"/>
                  <a:pt x="221129" y="53488"/>
                </a:cubicBezTo>
                <a:cubicBezTo>
                  <a:pt x="221129" y="53630"/>
                  <a:pt x="221129" y="53630"/>
                  <a:pt x="221129" y="53772"/>
                </a:cubicBezTo>
                <a:lnTo>
                  <a:pt x="201271" y="151908"/>
                </a:lnTo>
                <a:cubicBezTo>
                  <a:pt x="198576" y="165361"/>
                  <a:pt x="186804" y="174708"/>
                  <a:pt x="173471" y="174708"/>
                </a:cubicBezTo>
                <a:cubicBezTo>
                  <a:pt x="171627" y="174708"/>
                  <a:pt x="169783" y="174425"/>
                  <a:pt x="167939" y="174141"/>
                </a:cubicBezTo>
                <a:cubicBezTo>
                  <a:pt x="152478" y="171026"/>
                  <a:pt x="142549" y="156015"/>
                  <a:pt x="145670" y="140721"/>
                </a:cubicBezTo>
                <a:lnTo>
                  <a:pt x="153046" y="104610"/>
                </a:lnTo>
                <a:cubicBezTo>
                  <a:pt x="93189" y="150634"/>
                  <a:pt x="56736" y="222289"/>
                  <a:pt x="56736" y="299892"/>
                </a:cubicBezTo>
                <a:cubicBezTo>
                  <a:pt x="56736" y="397746"/>
                  <a:pt x="114749" y="486395"/>
                  <a:pt x="204675" y="525621"/>
                </a:cubicBezTo>
                <a:cubicBezTo>
                  <a:pt x="219001" y="531852"/>
                  <a:pt x="225668" y="548562"/>
                  <a:pt x="219285" y="562865"/>
                </a:cubicBezTo>
                <a:cubicBezTo>
                  <a:pt x="214746" y="573485"/>
                  <a:pt x="204250" y="579858"/>
                  <a:pt x="193328" y="579858"/>
                </a:cubicBezTo>
                <a:cubicBezTo>
                  <a:pt x="189499" y="579858"/>
                  <a:pt x="185669" y="579008"/>
                  <a:pt x="181981" y="577451"/>
                </a:cubicBezTo>
                <a:cubicBezTo>
                  <a:pt x="71487" y="529303"/>
                  <a:pt x="0" y="420262"/>
                  <a:pt x="0" y="299892"/>
                </a:cubicBezTo>
                <a:cubicBezTo>
                  <a:pt x="0" y="205437"/>
                  <a:pt x="43970" y="118063"/>
                  <a:pt x="116167" y="61419"/>
                </a:cubicBezTo>
                <a:lnTo>
                  <a:pt x="89359" y="56037"/>
                </a:lnTo>
                <a:cubicBezTo>
                  <a:pt x="74041" y="53064"/>
                  <a:pt x="64112" y="38053"/>
                  <a:pt x="67232" y="22759"/>
                </a:cubicBezTo>
                <a:cubicBezTo>
                  <a:pt x="70353" y="7465"/>
                  <a:pt x="85246" y="-2448"/>
                  <a:pt x="100707" y="5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0D8C324-0D77-4239-8C1A-03A9D36394A6}"/>
              </a:ext>
            </a:extLst>
          </p:cNvPr>
          <p:cNvGrpSpPr/>
          <p:nvPr/>
        </p:nvGrpSpPr>
        <p:grpSpPr>
          <a:xfrm>
            <a:off x="5916190" y="2667883"/>
            <a:ext cx="4618460" cy="749726"/>
            <a:chOff x="845174" y="5121881"/>
            <a:chExt cx="4618460" cy="749726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B08CB0CF-59F1-4FA4-8E48-A56AA400EA73}"/>
                </a:ext>
              </a:extLst>
            </p:cNvPr>
            <p:cNvSpPr/>
            <p:nvPr/>
          </p:nvSpPr>
          <p:spPr bwMode="auto">
            <a:xfrm>
              <a:off x="845174" y="5441746"/>
              <a:ext cx="4618460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5E2B9BC-024C-445D-9DDB-029FC33DFAC5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D2BD6DB-4D55-4C07-A370-196F5DDA02FD}"/>
              </a:ext>
            </a:extLst>
          </p:cNvPr>
          <p:cNvGrpSpPr/>
          <p:nvPr/>
        </p:nvGrpSpPr>
        <p:grpSpPr>
          <a:xfrm>
            <a:off x="5916190" y="3872353"/>
            <a:ext cx="4618460" cy="749726"/>
            <a:chOff x="845174" y="5121881"/>
            <a:chExt cx="4618460" cy="749726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88EC4A5-58C5-4F29-9664-405BE3266C10}"/>
                </a:ext>
              </a:extLst>
            </p:cNvPr>
            <p:cNvSpPr/>
            <p:nvPr/>
          </p:nvSpPr>
          <p:spPr bwMode="auto">
            <a:xfrm>
              <a:off x="845174" y="5441746"/>
              <a:ext cx="4618460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1073D5BF-14AD-4BC7-9AEB-29F7A55466E0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B52515C-C491-418D-96AB-9F8027F3AE20}"/>
              </a:ext>
            </a:extLst>
          </p:cNvPr>
          <p:cNvGrpSpPr/>
          <p:nvPr/>
        </p:nvGrpSpPr>
        <p:grpSpPr>
          <a:xfrm>
            <a:off x="6003926" y="5126571"/>
            <a:ext cx="1428742" cy="356653"/>
            <a:chOff x="9226402" y="5299200"/>
            <a:chExt cx="1912563" cy="477428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F1D09E8A-4648-49F9-8BD0-582F1ECC19F1}"/>
                </a:ext>
              </a:extLst>
            </p:cNvPr>
            <p:cNvSpPr/>
            <p:nvPr/>
          </p:nvSpPr>
          <p:spPr>
            <a:xfrm>
              <a:off x="9226402" y="5299200"/>
              <a:ext cx="1908322" cy="477428"/>
            </a:xfrm>
            <a:prstGeom prst="roundRect">
              <a:avLst>
                <a:gd name="adj" fmla="val 50000"/>
              </a:avLst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F00F7FE1-4EA7-4704-B3A8-A378670AC564}"/>
                </a:ext>
              </a:extLst>
            </p:cNvPr>
            <p:cNvSpPr txBox="1"/>
            <p:nvPr/>
          </p:nvSpPr>
          <p:spPr>
            <a:xfrm>
              <a:off x="9291702" y="5352512"/>
              <a:ext cx="1847263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DDD05F5-58E0-4C68-BC2F-681816D13FA6}"/>
              </a:ext>
            </a:extLst>
          </p:cNvPr>
          <p:cNvGrpSpPr/>
          <p:nvPr/>
        </p:nvGrpSpPr>
        <p:grpSpPr>
          <a:xfrm>
            <a:off x="-719128" y="-646528"/>
            <a:ext cx="4946570" cy="2248064"/>
            <a:chOff x="-719128" y="-646528"/>
            <a:chExt cx="4946570" cy="2248064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69910A50-2712-44A7-BF9B-804F1FA06EEC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19B76F42-97F8-4A19-B5A6-70C77D4B6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1EA3CC06-F47F-4F3C-ACC7-18FDDD8E0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E56A499A-1954-46A3-AE31-5A304F64B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59AB8FFB-81B7-4281-8E34-77D3A09E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8D5FAAF7-A2CD-43F8-B4B1-CDF88DD4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BDB561A2-3EFE-4D00-B549-EC837E140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2">
                <a:extLst>
                  <a:ext uri="{FF2B5EF4-FFF2-40B4-BE49-F238E27FC236}">
                    <a16:creationId xmlns:a16="http://schemas.microsoft.com/office/drawing/2014/main" id="{022A17F3-AA3D-429D-8149-3232EFDF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3">
                <a:extLst>
                  <a:ext uri="{FF2B5EF4-FFF2-40B4-BE49-F238E27FC236}">
                    <a16:creationId xmlns:a16="http://schemas.microsoft.com/office/drawing/2014/main" id="{8AD76E8A-9F8C-4115-AF78-90D4BD4F1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4">
                <a:extLst>
                  <a:ext uri="{FF2B5EF4-FFF2-40B4-BE49-F238E27FC236}">
                    <a16:creationId xmlns:a16="http://schemas.microsoft.com/office/drawing/2014/main" id="{3BEC48BF-365B-47C5-8C5F-315C5A9B2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D5223930-8EA1-4946-82AD-3542DFD19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8AFA7429-8FF6-4260-849E-9742E1227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17">
                <a:extLst>
                  <a:ext uri="{FF2B5EF4-FFF2-40B4-BE49-F238E27FC236}">
                    <a16:creationId xmlns:a16="http://schemas.microsoft.com/office/drawing/2014/main" id="{ABE8B0A0-53C2-436E-AA54-064246A6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8">
                <a:extLst>
                  <a:ext uri="{FF2B5EF4-FFF2-40B4-BE49-F238E27FC236}">
                    <a16:creationId xmlns:a16="http://schemas.microsoft.com/office/drawing/2014/main" id="{FBFCA84F-A4FA-422E-8928-3C13FD0CD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0AC6D382-482F-40D0-B05A-04DABEA38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5EEBE010-09AC-4CDF-AA97-9AB54F945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21">
                <a:extLst>
                  <a:ext uri="{FF2B5EF4-FFF2-40B4-BE49-F238E27FC236}">
                    <a16:creationId xmlns:a16="http://schemas.microsoft.com/office/drawing/2014/main" id="{6CD9CA3B-AE03-472A-9AE8-B1986AF16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22">
                <a:extLst>
                  <a:ext uri="{FF2B5EF4-FFF2-40B4-BE49-F238E27FC236}">
                    <a16:creationId xmlns:a16="http://schemas.microsoft.com/office/drawing/2014/main" id="{43B6C0D4-EF00-42B2-A171-D2207F2AD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23">
                <a:extLst>
                  <a:ext uri="{FF2B5EF4-FFF2-40B4-BE49-F238E27FC236}">
                    <a16:creationId xmlns:a16="http://schemas.microsoft.com/office/drawing/2014/main" id="{1A7B8D23-A815-41C5-8678-75E0ACC2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F46C5BE2-548D-4E8B-81C4-B8955E9D1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25">
                <a:extLst>
                  <a:ext uri="{FF2B5EF4-FFF2-40B4-BE49-F238E27FC236}">
                    <a16:creationId xmlns:a16="http://schemas.microsoft.com/office/drawing/2014/main" id="{9DF8639D-30C5-418B-BA14-61872AF62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26">
                <a:extLst>
                  <a:ext uri="{FF2B5EF4-FFF2-40B4-BE49-F238E27FC236}">
                    <a16:creationId xmlns:a16="http://schemas.microsoft.com/office/drawing/2014/main" id="{D0EE1C1F-7CEE-4784-8FAE-07A56E74B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27">
                <a:extLst>
                  <a:ext uri="{FF2B5EF4-FFF2-40B4-BE49-F238E27FC236}">
                    <a16:creationId xmlns:a16="http://schemas.microsoft.com/office/drawing/2014/main" id="{7A016537-1175-4BFC-A184-37EBC0BCF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28">
                <a:extLst>
                  <a:ext uri="{FF2B5EF4-FFF2-40B4-BE49-F238E27FC236}">
                    <a16:creationId xmlns:a16="http://schemas.microsoft.com/office/drawing/2014/main" id="{51DA934A-66C7-4AF2-9305-41FEA3049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29">
                <a:extLst>
                  <a:ext uri="{FF2B5EF4-FFF2-40B4-BE49-F238E27FC236}">
                    <a16:creationId xmlns:a16="http://schemas.microsoft.com/office/drawing/2014/main" id="{E8453F7C-CA41-40F0-B8E7-C9284D0B4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0B14B3EC-19CA-4B5F-B39A-344C71F70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D0F8095D-5C38-4C94-9BB2-43B3BDEB7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09FE7CDD-21CC-4C70-A04A-49CF61BB2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B9C150A0-96B2-4597-B90C-463C7FB14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F0C5B8BD-142D-41F7-825B-868FF04E9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35">
                <a:extLst>
                  <a:ext uri="{FF2B5EF4-FFF2-40B4-BE49-F238E27FC236}">
                    <a16:creationId xmlns:a16="http://schemas.microsoft.com/office/drawing/2014/main" id="{D9DF190F-C80A-4E55-B2BA-273A3C735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36">
                <a:extLst>
                  <a:ext uri="{FF2B5EF4-FFF2-40B4-BE49-F238E27FC236}">
                    <a16:creationId xmlns:a16="http://schemas.microsoft.com/office/drawing/2014/main" id="{C6C97E2C-2F61-481E-A7CD-BBB9A4DD7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6D9B57BB-C806-4F66-ABAF-29DA1C4D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38">
                <a:extLst>
                  <a:ext uri="{FF2B5EF4-FFF2-40B4-BE49-F238E27FC236}">
                    <a16:creationId xmlns:a16="http://schemas.microsoft.com/office/drawing/2014/main" id="{7A2D44DD-8AD0-4837-9D7C-B5AECDA3C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39">
                <a:extLst>
                  <a:ext uri="{FF2B5EF4-FFF2-40B4-BE49-F238E27FC236}">
                    <a16:creationId xmlns:a16="http://schemas.microsoft.com/office/drawing/2014/main" id="{FB066F32-7CB7-4171-B9F5-1178C0834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40">
                <a:extLst>
                  <a:ext uri="{FF2B5EF4-FFF2-40B4-BE49-F238E27FC236}">
                    <a16:creationId xmlns:a16="http://schemas.microsoft.com/office/drawing/2014/main" id="{9F53C693-3BEB-4F99-AAB3-92361E071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41">
                <a:extLst>
                  <a:ext uri="{FF2B5EF4-FFF2-40B4-BE49-F238E27FC236}">
                    <a16:creationId xmlns:a16="http://schemas.microsoft.com/office/drawing/2014/main" id="{9763ADA5-9428-4330-ACC1-106DC5C5B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42">
                <a:extLst>
                  <a:ext uri="{FF2B5EF4-FFF2-40B4-BE49-F238E27FC236}">
                    <a16:creationId xmlns:a16="http://schemas.microsoft.com/office/drawing/2014/main" id="{B4AAE4DC-E1BA-4CA1-A934-0B7E1E25C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43">
                <a:extLst>
                  <a:ext uri="{FF2B5EF4-FFF2-40B4-BE49-F238E27FC236}">
                    <a16:creationId xmlns:a16="http://schemas.microsoft.com/office/drawing/2014/main" id="{E993F00F-BD5D-46E4-A2A6-1CB6E2729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44">
                <a:extLst>
                  <a:ext uri="{FF2B5EF4-FFF2-40B4-BE49-F238E27FC236}">
                    <a16:creationId xmlns:a16="http://schemas.microsoft.com/office/drawing/2014/main" id="{6A706762-F4E8-41FD-ABB0-2B081AB60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:a16="http://schemas.microsoft.com/office/drawing/2014/main" id="{8AD64F53-8C3F-461A-811F-D338F36ED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:a16="http://schemas.microsoft.com/office/drawing/2014/main" id="{60D072BC-BD4D-40CC-91B3-82AE02C8E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:a16="http://schemas.microsoft.com/office/drawing/2014/main" id="{FEAC0765-6DF8-4B30-84A5-CAAE5539B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855F9CE8-EBD6-452B-B3B4-51DE8263367B}"/>
                </a:ext>
              </a:extLst>
            </p:cNvPr>
            <p:cNvGrpSpPr/>
            <p:nvPr/>
          </p:nvGrpSpPr>
          <p:grpSpPr>
            <a:xfrm>
              <a:off x="1461077" y="348970"/>
              <a:ext cx="2766365" cy="806134"/>
              <a:chOff x="2824042" y="1876658"/>
              <a:chExt cx="2766365" cy="806134"/>
            </a:xfrm>
          </p:grpSpPr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E3F94ED-AF69-43A8-B13E-1C8C8F0007E9}"/>
                  </a:ext>
                </a:extLst>
              </p:cNvPr>
              <p:cNvSpPr txBox="1"/>
              <p:nvPr/>
            </p:nvSpPr>
            <p:spPr>
              <a:xfrm>
                <a:off x="2824042" y="2159572"/>
                <a:ext cx="2766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1852629F-0319-4AF0-8C77-6B47ED3E21E6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04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C2B1E7E-AD0B-40EA-8B1A-0301BD1949B9}"/>
              </a:ext>
            </a:extLst>
          </p:cNvPr>
          <p:cNvGrpSpPr/>
          <p:nvPr/>
        </p:nvGrpSpPr>
        <p:grpSpPr>
          <a:xfrm>
            <a:off x="1193800" y="1908743"/>
            <a:ext cx="4020088" cy="4317373"/>
            <a:chOff x="830258" y="1540042"/>
            <a:chExt cx="4413250" cy="4739609"/>
          </a:xfrm>
        </p:grpSpPr>
        <p:grpSp>
          <p:nvGrpSpPr>
            <p:cNvPr id="49" name="Group 7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4A6E348-72C4-43F6-BBDB-D2F4E4E4D06F}"/>
                </a:ext>
              </a:extLst>
            </p:cNvPr>
            <p:cNvGrpSpPr/>
            <p:nvPr/>
          </p:nvGrpSpPr>
          <p:grpSpPr>
            <a:xfrm>
              <a:off x="830258" y="3348548"/>
              <a:ext cx="3226955" cy="2249920"/>
              <a:chOff x="3412101" y="3132431"/>
              <a:chExt cx="3549650" cy="2474912"/>
            </a:xfrm>
          </p:grpSpPr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53DD7C16-27B6-4698-BEB7-AE380FF8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101" y="4086518"/>
                <a:ext cx="3549650" cy="1454150"/>
              </a:xfrm>
              <a:custGeom>
                <a:avLst/>
                <a:gdLst>
                  <a:gd name="T0" fmla="*/ 944 w 944"/>
                  <a:gd name="T1" fmla="*/ 93 h 387"/>
                  <a:gd name="T2" fmla="*/ 886 w 944"/>
                  <a:gd name="T3" fmla="*/ 66 h 387"/>
                  <a:gd name="T4" fmla="*/ 88 w 944"/>
                  <a:gd name="T5" fmla="*/ 0 h 387"/>
                  <a:gd name="T6" fmla="*/ 45 w 944"/>
                  <a:gd name="T7" fmla="*/ 112 h 387"/>
                  <a:gd name="T8" fmla="*/ 469 w 944"/>
                  <a:gd name="T9" fmla="*/ 387 h 387"/>
                  <a:gd name="T10" fmla="*/ 944 w 944"/>
                  <a:gd name="T11" fmla="*/ 9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4" h="387">
                    <a:moveTo>
                      <a:pt x="944" y="93"/>
                    </a:moveTo>
                    <a:cubicBezTo>
                      <a:pt x="886" y="66"/>
                      <a:pt x="886" y="66"/>
                      <a:pt x="886" y="66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0" y="38"/>
                      <a:pt x="45" y="112"/>
                    </a:cubicBezTo>
                    <a:cubicBezTo>
                      <a:pt x="107" y="211"/>
                      <a:pt x="469" y="387"/>
                      <a:pt x="469" y="387"/>
                    </a:cubicBezTo>
                    <a:lnTo>
                      <a:pt x="944" y="93"/>
                    </a:ln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8E146F06-3212-47F9-9AEA-EC778ACF0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101" y="3969043"/>
                <a:ext cx="3082925" cy="1398588"/>
              </a:xfrm>
              <a:custGeom>
                <a:avLst/>
                <a:gdLst>
                  <a:gd name="T0" fmla="*/ 1942 w 1942"/>
                  <a:gd name="T1" fmla="*/ 34 h 881"/>
                  <a:gd name="T2" fmla="*/ 1942 w 1942"/>
                  <a:gd name="T3" fmla="*/ 266 h 881"/>
                  <a:gd name="T4" fmla="*/ 871 w 1942"/>
                  <a:gd name="T5" fmla="*/ 881 h 881"/>
                  <a:gd name="T6" fmla="*/ 4 w 1942"/>
                  <a:gd name="T7" fmla="*/ 398 h 881"/>
                  <a:gd name="T8" fmla="*/ 0 w 1942"/>
                  <a:gd name="T9" fmla="*/ 133 h 881"/>
                  <a:gd name="T10" fmla="*/ 893 w 1942"/>
                  <a:gd name="T11" fmla="*/ 606 h 881"/>
                  <a:gd name="T12" fmla="*/ 1937 w 1942"/>
                  <a:gd name="T13" fmla="*/ 0 h 881"/>
                  <a:gd name="T14" fmla="*/ 1942 w 1942"/>
                  <a:gd name="T15" fmla="*/ 34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2" h="881">
                    <a:moveTo>
                      <a:pt x="1942" y="34"/>
                    </a:moveTo>
                    <a:lnTo>
                      <a:pt x="1942" y="266"/>
                    </a:lnTo>
                    <a:lnTo>
                      <a:pt x="871" y="881"/>
                    </a:lnTo>
                    <a:lnTo>
                      <a:pt x="4" y="398"/>
                    </a:lnTo>
                    <a:lnTo>
                      <a:pt x="0" y="133"/>
                    </a:lnTo>
                    <a:lnTo>
                      <a:pt x="893" y="606"/>
                    </a:lnTo>
                    <a:lnTo>
                      <a:pt x="1937" y="0"/>
                    </a:lnTo>
                    <a:lnTo>
                      <a:pt x="1942" y="34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26745A03-D382-455C-A438-0A21CD326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413" y="3132431"/>
                <a:ext cx="3335338" cy="1735138"/>
              </a:xfrm>
              <a:custGeom>
                <a:avLst/>
                <a:gdLst>
                  <a:gd name="T0" fmla="*/ 887 w 887"/>
                  <a:gd name="T1" fmla="*/ 194 h 462"/>
                  <a:gd name="T2" fmla="*/ 413 w 887"/>
                  <a:gd name="T3" fmla="*/ 462 h 462"/>
                  <a:gd name="T4" fmla="*/ 0 w 887"/>
                  <a:gd name="T5" fmla="*/ 250 h 462"/>
                  <a:gd name="T6" fmla="*/ 13 w 887"/>
                  <a:gd name="T7" fmla="*/ 244 h 462"/>
                  <a:gd name="T8" fmla="*/ 460 w 887"/>
                  <a:gd name="T9" fmla="*/ 18 h 462"/>
                  <a:gd name="T10" fmla="*/ 517 w 887"/>
                  <a:gd name="T11" fmla="*/ 10 h 462"/>
                  <a:gd name="T12" fmla="*/ 887 w 887"/>
                  <a:gd name="T13" fmla="*/ 1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62">
                    <a:moveTo>
                      <a:pt x="887" y="194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13" y="244"/>
                      <a:pt x="13" y="244"/>
                      <a:pt x="13" y="244"/>
                    </a:cubicBezTo>
                    <a:cubicBezTo>
                      <a:pt x="460" y="18"/>
                      <a:pt x="460" y="18"/>
                      <a:pt x="460" y="18"/>
                    </a:cubicBezTo>
                    <a:cubicBezTo>
                      <a:pt x="460" y="18"/>
                      <a:pt x="491" y="0"/>
                      <a:pt x="517" y="10"/>
                    </a:cubicBezTo>
                    <a:cubicBezTo>
                      <a:pt x="544" y="20"/>
                      <a:pt x="887" y="194"/>
                      <a:pt x="887" y="194"/>
                    </a:cubicBezTo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94AF0473-353A-48EA-B980-1ED29AA91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767B0B3A-CFCA-4EDB-822D-17112529F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3861093"/>
                <a:ext cx="1781175" cy="1157288"/>
              </a:xfrm>
              <a:custGeom>
                <a:avLst/>
                <a:gdLst>
                  <a:gd name="T0" fmla="*/ 0 w 1122"/>
                  <a:gd name="T1" fmla="*/ 634 h 729"/>
                  <a:gd name="T2" fmla="*/ 1122 w 1122"/>
                  <a:gd name="T3" fmla="*/ 0 h 729"/>
                  <a:gd name="T4" fmla="*/ 1122 w 1122"/>
                  <a:gd name="T5" fmla="*/ 87 h 729"/>
                  <a:gd name="T6" fmla="*/ 0 w 1122"/>
                  <a:gd name="T7" fmla="*/ 729 h 729"/>
                  <a:gd name="T8" fmla="*/ 0 w 1122"/>
                  <a:gd name="T9" fmla="*/ 634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29">
                    <a:moveTo>
                      <a:pt x="0" y="634"/>
                    </a:moveTo>
                    <a:lnTo>
                      <a:pt x="1122" y="0"/>
                    </a:lnTo>
                    <a:lnTo>
                      <a:pt x="1122" y="87"/>
                    </a:lnTo>
                    <a:lnTo>
                      <a:pt x="0" y="729"/>
                    </a:lnTo>
                    <a:lnTo>
                      <a:pt x="0" y="6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D762FC4F-03E5-413C-891D-E9E9E3F3F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576" y="4435768"/>
                <a:ext cx="1781175" cy="1171575"/>
              </a:xfrm>
              <a:custGeom>
                <a:avLst/>
                <a:gdLst>
                  <a:gd name="T0" fmla="*/ 1122 w 1122"/>
                  <a:gd name="T1" fmla="*/ 0 h 738"/>
                  <a:gd name="T2" fmla="*/ 1122 w 1122"/>
                  <a:gd name="T3" fmla="*/ 78 h 738"/>
                  <a:gd name="T4" fmla="*/ 0 w 1122"/>
                  <a:gd name="T5" fmla="*/ 738 h 738"/>
                  <a:gd name="T6" fmla="*/ 0 w 1122"/>
                  <a:gd name="T7" fmla="*/ 656 h 738"/>
                  <a:gd name="T8" fmla="*/ 1122 w 1122"/>
                  <a:gd name="T9" fmla="*/ 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2" h="738">
                    <a:moveTo>
                      <a:pt x="1122" y="0"/>
                    </a:moveTo>
                    <a:lnTo>
                      <a:pt x="1122" y="78"/>
                    </a:lnTo>
                    <a:lnTo>
                      <a:pt x="0" y="738"/>
                    </a:lnTo>
                    <a:lnTo>
                      <a:pt x="0" y="656"/>
                    </a:ln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7D39FA83-C469-44D3-8EA4-4FAD94D1A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01" y="4010318"/>
                <a:ext cx="1695450" cy="1597025"/>
              </a:xfrm>
              <a:custGeom>
                <a:avLst/>
                <a:gdLst>
                  <a:gd name="T0" fmla="*/ 451 w 451"/>
                  <a:gd name="T1" fmla="*/ 268 h 425"/>
                  <a:gd name="T2" fmla="*/ 87 w 451"/>
                  <a:gd name="T3" fmla="*/ 52 h 425"/>
                  <a:gd name="T4" fmla="*/ 31 w 451"/>
                  <a:gd name="T5" fmla="*/ 66 h 425"/>
                  <a:gd name="T6" fmla="*/ 79 w 451"/>
                  <a:gd name="T7" fmla="*/ 182 h 425"/>
                  <a:gd name="T8" fmla="*/ 450 w 451"/>
                  <a:gd name="T9" fmla="*/ 390 h 425"/>
                  <a:gd name="T10" fmla="*/ 450 w 451"/>
                  <a:gd name="T11" fmla="*/ 425 h 425"/>
                  <a:gd name="T12" fmla="*/ 70 w 451"/>
                  <a:gd name="T13" fmla="*/ 206 h 425"/>
                  <a:gd name="T14" fmla="*/ 2 w 451"/>
                  <a:gd name="T15" fmla="*/ 89 h 425"/>
                  <a:gd name="T16" fmla="*/ 79 w 451"/>
                  <a:gd name="T17" fmla="*/ 15 h 425"/>
                  <a:gd name="T18" fmla="*/ 450 w 451"/>
                  <a:gd name="T19" fmla="*/ 228 h 425"/>
                  <a:gd name="T20" fmla="*/ 451 w 451"/>
                  <a:gd name="T21" fmla="*/ 268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1" h="425">
                    <a:moveTo>
                      <a:pt x="451" y="268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46" y="27"/>
                      <a:pt x="31" y="66"/>
                    </a:cubicBezTo>
                    <a:cubicBezTo>
                      <a:pt x="15" y="106"/>
                      <a:pt x="50" y="163"/>
                      <a:pt x="79" y="182"/>
                    </a:cubicBezTo>
                    <a:cubicBezTo>
                      <a:pt x="450" y="390"/>
                      <a:pt x="450" y="390"/>
                      <a:pt x="450" y="390"/>
                    </a:cubicBezTo>
                    <a:cubicBezTo>
                      <a:pt x="450" y="425"/>
                      <a:pt x="450" y="425"/>
                      <a:pt x="450" y="42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70" y="206"/>
                      <a:pt x="0" y="155"/>
                      <a:pt x="2" y="89"/>
                    </a:cubicBezTo>
                    <a:cubicBezTo>
                      <a:pt x="5" y="24"/>
                      <a:pt x="49" y="0"/>
                      <a:pt x="79" y="15"/>
                    </a:cubicBezTo>
                    <a:cubicBezTo>
                      <a:pt x="450" y="228"/>
                      <a:pt x="450" y="228"/>
                      <a:pt x="450" y="228"/>
                    </a:cubicBezTo>
                    <a:cubicBezTo>
                      <a:pt x="451" y="268"/>
                      <a:pt x="451" y="268"/>
                      <a:pt x="451" y="268"/>
                    </a:cubicBezTo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6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280B44B5-A824-4AF8-86F0-6549D874CF18}"/>
                </a:ext>
              </a:extLst>
            </p:cNvPr>
            <p:cNvGrpSpPr/>
            <p:nvPr/>
          </p:nvGrpSpPr>
          <p:grpSpPr>
            <a:xfrm>
              <a:off x="3199963" y="4871105"/>
              <a:ext cx="2043545" cy="1408546"/>
              <a:chOff x="6018776" y="4807243"/>
              <a:chExt cx="2247900" cy="1549401"/>
            </a:xfrm>
          </p:grpSpPr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C6D4E7A5-D8BA-40B0-A08B-EF49E9C83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356518"/>
                <a:ext cx="2228850" cy="958850"/>
              </a:xfrm>
              <a:custGeom>
                <a:avLst/>
                <a:gdLst>
                  <a:gd name="T0" fmla="*/ 0 w 593"/>
                  <a:gd name="T1" fmla="*/ 83 h 255"/>
                  <a:gd name="T2" fmla="*/ 36 w 593"/>
                  <a:gd name="T3" fmla="*/ 64 h 255"/>
                  <a:gd name="T4" fmla="*/ 536 w 593"/>
                  <a:gd name="T5" fmla="*/ 0 h 255"/>
                  <a:gd name="T6" fmla="*/ 566 w 593"/>
                  <a:gd name="T7" fmla="*/ 69 h 255"/>
                  <a:gd name="T8" fmla="*/ 308 w 593"/>
                  <a:gd name="T9" fmla="*/ 255 h 255"/>
                  <a:gd name="T10" fmla="*/ 0 w 593"/>
                  <a:gd name="T11" fmla="*/ 8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255">
                    <a:moveTo>
                      <a:pt x="0" y="83"/>
                    </a:moveTo>
                    <a:cubicBezTo>
                      <a:pt x="36" y="64"/>
                      <a:pt x="36" y="64"/>
                      <a:pt x="36" y="64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0"/>
                      <a:pt x="593" y="22"/>
                      <a:pt x="566" y="69"/>
                    </a:cubicBezTo>
                    <a:cubicBezTo>
                      <a:pt x="530" y="133"/>
                      <a:pt x="308" y="255"/>
                      <a:pt x="308" y="255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4144BDBD-28A7-4E65-8DC5-AB555C0E3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5375568"/>
                <a:ext cx="1951038" cy="825500"/>
              </a:xfrm>
              <a:custGeom>
                <a:avLst/>
                <a:gdLst>
                  <a:gd name="T0" fmla="*/ 0 w 1229"/>
                  <a:gd name="T1" fmla="*/ 19 h 520"/>
                  <a:gd name="T2" fmla="*/ 5 w 1229"/>
                  <a:gd name="T3" fmla="*/ 165 h 520"/>
                  <a:gd name="T4" fmla="*/ 696 w 1229"/>
                  <a:gd name="T5" fmla="*/ 520 h 520"/>
                  <a:gd name="T6" fmla="*/ 1229 w 1229"/>
                  <a:gd name="T7" fmla="*/ 194 h 520"/>
                  <a:gd name="T8" fmla="*/ 1225 w 1229"/>
                  <a:gd name="T9" fmla="*/ 26 h 520"/>
                  <a:gd name="T10" fmla="*/ 675 w 1229"/>
                  <a:gd name="T11" fmla="*/ 350 h 520"/>
                  <a:gd name="T12" fmla="*/ 0 w 1229"/>
                  <a:gd name="T13" fmla="*/ 0 h 520"/>
                  <a:gd name="T14" fmla="*/ 0 w 1229"/>
                  <a:gd name="T15" fmla="*/ 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9" h="520">
                    <a:moveTo>
                      <a:pt x="0" y="19"/>
                    </a:moveTo>
                    <a:lnTo>
                      <a:pt x="5" y="165"/>
                    </a:lnTo>
                    <a:lnTo>
                      <a:pt x="696" y="520"/>
                    </a:lnTo>
                    <a:lnTo>
                      <a:pt x="1229" y="194"/>
                    </a:lnTo>
                    <a:lnTo>
                      <a:pt x="1225" y="26"/>
                    </a:lnTo>
                    <a:lnTo>
                      <a:pt x="675" y="35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27DDA76F-A86F-459A-A81E-93FFCE57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4807243"/>
                <a:ext cx="2109788" cy="1082675"/>
              </a:xfrm>
              <a:custGeom>
                <a:avLst/>
                <a:gdLst>
                  <a:gd name="T0" fmla="*/ 0 w 561"/>
                  <a:gd name="T1" fmla="*/ 133 h 288"/>
                  <a:gd name="T2" fmla="*/ 307 w 561"/>
                  <a:gd name="T3" fmla="*/ 288 h 288"/>
                  <a:gd name="T4" fmla="*/ 561 w 561"/>
                  <a:gd name="T5" fmla="*/ 143 h 288"/>
                  <a:gd name="T6" fmla="*/ 552 w 561"/>
                  <a:gd name="T7" fmla="*/ 139 h 288"/>
                  <a:gd name="T8" fmla="*/ 265 w 561"/>
                  <a:gd name="T9" fmla="*/ 10 h 288"/>
                  <a:gd name="T10" fmla="*/ 228 w 561"/>
                  <a:gd name="T11" fmla="*/ 6 h 288"/>
                  <a:gd name="T12" fmla="*/ 0 w 561"/>
                  <a:gd name="T13" fmla="*/ 1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288">
                    <a:moveTo>
                      <a:pt x="0" y="133"/>
                    </a:moveTo>
                    <a:cubicBezTo>
                      <a:pt x="307" y="288"/>
                      <a:pt x="307" y="288"/>
                      <a:pt x="307" y="288"/>
                    </a:cubicBezTo>
                    <a:cubicBezTo>
                      <a:pt x="561" y="143"/>
                      <a:pt x="561" y="143"/>
                      <a:pt x="561" y="143"/>
                    </a:cubicBezTo>
                    <a:cubicBezTo>
                      <a:pt x="552" y="139"/>
                      <a:pt x="552" y="139"/>
                      <a:pt x="552" y="139"/>
                    </a:cubicBezTo>
                    <a:cubicBezTo>
                      <a:pt x="265" y="10"/>
                      <a:pt x="265" y="10"/>
                      <a:pt x="265" y="10"/>
                    </a:cubicBezTo>
                    <a:cubicBezTo>
                      <a:pt x="265" y="10"/>
                      <a:pt x="245" y="0"/>
                      <a:pt x="228" y="6"/>
                    </a:cubicBezTo>
                    <a:cubicBezTo>
                      <a:pt x="211" y="13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6FC8D826-43FE-4DF5-A211-1D41BCA4A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776" y="5307306"/>
                <a:ext cx="1157288" cy="676275"/>
              </a:xfrm>
              <a:custGeom>
                <a:avLst/>
                <a:gdLst>
                  <a:gd name="T0" fmla="*/ 727 w 729"/>
                  <a:gd name="T1" fmla="*/ 367 h 426"/>
                  <a:gd name="T2" fmla="*/ 0 w 729"/>
                  <a:gd name="T3" fmla="*/ 0 h 426"/>
                  <a:gd name="T4" fmla="*/ 5 w 729"/>
                  <a:gd name="T5" fmla="*/ 55 h 426"/>
                  <a:gd name="T6" fmla="*/ 729 w 729"/>
                  <a:gd name="T7" fmla="*/ 426 h 426"/>
                  <a:gd name="T8" fmla="*/ 727 w 729"/>
                  <a:gd name="T9" fmla="*/ 36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9" h="426">
                    <a:moveTo>
                      <a:pt x="727" y="367"/>
                    </a:moveTo>
                    <a:lnTo>
                      <a:pt x="0" y="0"/>
                    </a:lnTo>
                    <a:lnTo>
                      <a:pt x="5" y="55"/>
                    </a:lnTo>
                    <a:lnTo>
                      <a:pt x="729" y="426"/>
                    </a:lnTo>
                    <a:lnTo>
                      <a:pt x="727" y="367"/>
                    </a:ln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6005CFA6-B101-4898-A171-B018BB274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826" y="5667668"/>
                <a:ext cx="1154113" cy="688975"/>
              </a:xfrm>
              <a:custGeom>
                <a:avLst/>
                <a:gdLst>
                  <a:gd name="T0" fmla="*/ 0 w 727"/>
                  <a:gd name="T1" fmla="*/ 0 h 434"/>
                  <a:gd name="T2" fmla="*/ 2 w 727"/>
                  <a:gd name="T3" fmla="*/ 50 h 434"/>
                  <a:gd name="T4" fmla="*/ 727 w 727"/>
                  <a:gd name="T5" fmla="*/ 434 h 434"/>
                  <a:gd name="T6" fmla="*/ 724 w 727"/>
                  <a:gd name="T7" fmla="*/ 381 h 434"/>
                  <a:gd name="T8" fmla="*/ 0 w 727"/>
                  <a:gd name="T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434">
                    <a:moveTo>
                      <a:pt x="0" y="0"/>
                    </a:moveTo>
                    <a:lnTo>
                      <a:pt x="2" y="50"/>
                    </a:lnTo>
                    <a:lnTo>
                      <a:pt x="727" y="434"/>
                    </a:lnTo>
                    <a:lnTo>
                      <a:pt x="724" y="3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577B51B0-7F1D-49CA-B2C2-103B555C5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888" y="5307306"/>
                <a:ext cx="1055688" cy="1049338"/>
              </a:xfrm>
              <a:custGeom>
                <a:avLst/>
                <a:gdLst>
                  <a:gd name="T0" fmla="*/ 0 w 281"/>
                  <a:gd name="T1" fmla="*/ 180 h 279"/>
                  <a:gd name="T2" fmla="*/ 223 w 281"/>
                  <a:gd name="T3" fmla="*/ 34 h 279"/>
                  <a:gd name="T4" fmla="*/ 259 w 281"/>
                  <a:gd name="T5" fmla="*/ 41 h 279"/>
                  <a:gd name="T6" fmla="*/ 232 w 281"/>
                  <a:gd name="T7" fmla="*/ 115 h 279"/>
                  <a:gd name="T8" fmla="*/ 4 w 281"/>
                  <a:gd name="T9" fmla="*/ 257 h 279"/>
                  <a:gd name="T10" fmla="*/ 5 w 281"/>
                  <a:gd name="T11" fmla="*/ 279 h 279"/>
                  <a:gd name="T12" fmla="*/ 238 w 281"/>
                  <a:gd name="T13" fmla="*/ 130 h 279"/>
                  <a:gd name="T14" fmla="*/ 278 w 281"/>
                  <a:gd name="T15" fmla="*/ 55 h 279"/>
                  <a:gd name="T16" fmla="*/ 227 w 281"/>
                  <a:gd name="T17" fmla="*/ 10 h 279"/>
                  <a:gd name="T18" fmla="*/ 0 w 281"/>
                  <a:gd name="T19" fmla="*/ 155 h 279"/>
                  <a:gd name="T20" fmla="*/ 0 w 281"/>
                  <a:gd name="T21" fmla="*/ 18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79">
                    <a:moveTo>
                      <a:pt x="0" y="180"/>
                    </a:moveTo>
                    <a:cubicBezTo>
                      <a:pt x="223" y="34"/>
                      <a:pt x="223" y="34"/>
                      <a:pt x="223" y="34"/>
                    </a:cubicBezTo>
                    <a:cubicBezTo>
                      <a:pt x="223" y="34"/>
                      <a:pt x="248" y="17"/>
                      <a:pt x="259" y="41"/>
                    </a:cubicBezTo>
                    <a:cubicBezTo>
                      <a:pt x="270" y="66"/>
                      <a:pt x="250" y="102"/>
                      <a:pt x="232" y="115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38" y="130"/>
                      <a:pt x="281" y="96"/>
                      <a:pt x="278" y="55"/>
                    </a:cubicBezTo>
                    <a:cubicBezTo>
                      <a:pt x="274" y="14"/>
                      <a:pt x="246" y="0"/>
                      <a:pt x="227" y="10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F07705D5-7DD6-4497-80AF-41EEB8458F64}"/>
                </a:ext>
              </a:extLst>
            </p:cNvPr>
            <p:cNvGrpSpPr/>
            <p:nvPr/>
          </p:nvGrpSpPr>
          <p:grpSpPr>
            <a:xfrm>
              <a:off x="2700622" y="1540042"/>
              <a:ext cx="1870364" cy="1274529"/>
              <a:chOff x="5469501" y="1143074"/>
              <a:chExt cx="2057400" cy="1401982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B04CEE7-132D-4476-A97D-BB68F0FF8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338" y="1579856"/>
                <a:ext cx="25400" cy="55563"/>
              </a:xfrm>
              <a:custGeom>
                <a:avLst/>
                <a:gdLst>
                  <a:gd name="T0" fmla="*/ 3 w 7"/>
                  <a:gd name="T1" fmla="*/ 0 h 15"/>
                  <a:gd name="T2" fmla="*/ 5 w 7"/>
                  <a:gd name="T3" fmla="*/ 3 h 15"/>
                  <a:gd name="T4" fmla="*/ 7 w 7"/>
                  <a:gd name="T5" fmla="*/ 15 h 15"/>
                  <a:gd name="T6" fmla="*/ 3 w 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3" y="0"/>
                    </a:moveTo>
                    <a:cubicBezTo>
                      <a:pt x="3" y="1"/>
                      <a:pt x="4" y="2"/>
                      <a:pt x="5" y="3"/>
                    </a:cubicBezTo>
                    <a:cubicBezTo>
                      <a:pt x="5" y="7"/>
                      <a:pt x="6" y="11"/>
                      <a:pt x="7" y="15"/>
                    </a:cubicBezTo>
                    <a:cubicBezTo>
                      <a:pt x="0" y="11"/>
                      <a:pt x="0" y="8"/>
                      <a:pt x="3" y="0"/>
                    </a:cubicBezTo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0745E762-4CC4-4ABF-A758-169877D41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563" y="1651293"/>
                <a:ext cx="22225" cy="33338"/>
              </a:xfrm>
              <a:custGeom>
                <a:avLst/>
                <a:gdLst>
                  <a:gd name="T0" fmla="*/ 1 w 6"/>
                  <a:gd name="T1" fmla="*/ 0 h 9"/>
                  <a:gd name="T2" fmla="*/ 5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1"/>
                      <a:pt x="5" y="5"/>
                      <a:pt x="5" y="9"/>
                    </a:cubicBezTo>
                    <a:cubicBezTo>
                      <a:pt x="0" y="7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415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1990C29-3895-435D-BBA2-844C41EA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626" y="1530643"/>
                <a:ext cx="15875" cy="11113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3"/>
                      <a:pt x="3" y="3"/>
                      <a:pt x="2" y="3"/>
                    </a:cubicBezTo>
                  </a:path>
                </a:pathLst>
              </a:custGeom>
              <a:solidFill>
                <a:srgbClr val="6577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4">
                <a:extLst>
                  <a:ext uri="{FF2B5EF4-FFF2-40B4-BE49-F238E27FC236}">
                    <a16:creationId xmlns:a16="http://schemas.microsoft.com/office/drawing/2014/main" id="{362B6A51-D6A1-4BFE-8BC1-8B38F79DD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632243"/>
                <a:ext cx="2043113" cy="871538"/>
              </a:xfrm>
              <a:custGeom>
                <a:avLst/>
                <a:gdLst>
                  <a:gd name="T0" fmla="*/ 0 w 543"/>
                  <a:gd name="T1" fmla="*/ 75 h 232"/>
                  <a:gd name="T2" fmla="*/ 33 w 543"/>
                  <a:gd name="T3" fmla="*/ 58 h 232"/>
                  <a:gd name="T4" fmla="*/ 491 w 543"/>
                  <a:gd name="T5" fmla="*/ 0 h 232"/>
                  <a:gd name="T6" fmla="*/ 518 w 543"/>
                  <a:gd name="T7" fmla="*/ 63 h 232"/>
                  <a:gd name="T8" fmla="*/ 282 w 543"/>
                  <a:gd name="T9" fmla="*/ 232 h 232"/>
                  <a:gd name="T10" fmla="*/ 0 w 543"/>
                  <a:gd name="T11" fmla="*/ 7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3" h="232">
                    <a:moveTo>
                      <a:pt x="0" y="75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491" y="0"/>
                      <a:pt x="543" y="19"/>
                      <a:pt x="518" y="63"/>
                    </a:cubicBezTo>
                    <a:cubicBezTo>
                      <a:pt x="485" y="121"/>
                      <a:pt x="282" y="232"/>
                      <a:pt x="282" y="232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25">
                <a:extLst>
                  <a:ext uri="{FF2B5EF4-FFF2-40B4-BE49-F238E27FC236}">
                    <a16:creationId xmlns:a16="http://schemas.microsoft.com/office/drawing/2014/main" id="{32123E12-F6F7-4161-BD05-61AF794EE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651" y="1648118"/>
                <a:ext cx="1785938" cy="758825"/>
              </a:xfrm>
              <a:custGeom>
                <a:avLst/>
                <a:gdLst>
                  <a:gd name="T0" fmla="*/ 0 w 1125"/>
                  <a:gd name="T1" fmla="*/ 18 h 478"/>
                  <a:gd name="T2" fmla="*/ 7 w 1125"/>
                  <a:gd name="T3" fmla="*/ 151 h 478"/>
                  <a:gd name="T4" fmla="*/ 639 w 1125"/>
                  <a:gd name="T5" fmla="*/ 478 h 478"/>
                  <a:gd name="T6" fmla="*/ 1125 w 1125"/>
                  <a:gd name="T7" fmla="*/ 177 h 478"/>
                  <a:gd name="T8" fmla="*/ 1120 w 1125"/>
                  <a:gd name="T9" fmla="*/ 23 h 478"/>
                  <a:gd name="T10" fmla="*/ 618 w 1125"/>
                  <a:gd name="T11" fmla="*/ 319 h 478"/>
                  <a:gd name="T12" fmla="*/ 2 w 1125"/>
                  <a:gd name="T13" fmla="*/ 0 h 478"/>
                  <a:gd name="T14" fmla="*/ 0 w 1125"/>
                  <a:gd name="T15" fmla="*/ 1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5" h="478">
                    <a:moveTo>
                      <a:pt x="0" y="18"/>
                    </a:moveTo>
                    <a:lnTo>
                      <a:pt x="7" y="151"/>
                    </a:lnTo>
                    <a:lnTo>
                      <a:pt x="639" y="478"/>
                    </a:lnTo>
                    <a:lnTo>
                      <a:pt x="1125" y="177"/>
                    </a:lnTo>
                    <a:lnTo>
                      <a:pt x="1120" y="23"/>
                    </a:lnTo>
                    <a:lnTo>
                      <a:pt x="618" y="319"/>
                    </a:lnTo>
                    <a:lnTo>
                      <a:pt x="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49F49CE0-8156-4EBA-B3EE-0B8F7746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143074"/>
                <a:ext cx="1925638" cy="987425"/>
              </a:xfrm>
              <a:custGeom>
                <a:avLst/>
                <a:gdLst>
                  <a:gd name="T0" fmla="*/ 0 w 512"/>
                  <a:gd name="T1" fmla="*/ 121 h 263"/>
                  <a:gd name="T2" fmla="*/ 280 w 512"/>
                  <a:gd name="T3" fmla="*/ 263 h 263"/>
                  <a:gd name="T4" fmla="*/ 512 w 512"/>
                  <a:gd name="T5" fmla="*/ 131 h 263"/>
                  <a:gd name="T6" fmla="*/ 505 w 512"/>
                  <a:gd name="T7" fmla="*/ 127 h 263"/>
                  <a:gd name="T8" fmla="*/ 242 w 512"/>
                  <a:gd name="T9" fmla="*/ 9 h 263"/>
                  <a:gd name="T10" fmla="*/ 208 w 512"/>
                  <a:gd name="T11" fmla="*/ 6 h 263"/>
                  <a:gd name="T12" fmla="*/ 0 w 512"/>
                  <a:gd name="T13" fmla="*/ 12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2" h="263">
                    <a:moveTo>
                      <a:pt x="0" y="121"/>
                    </a:moveTo>
                    <a:cubicBezTo>
                      <a:pt x="280" y="263"/>
                      <a:pt x="280" y="263"/>
                      <a:pt x="280" y="263"/>
                    </a:cubicBezTo>
                    <a:cubicBezTo>
                      <a:pt x="512" y="131"/>
                      <a:pt x="512" y="131"/>
                      <a:pt x="512" y="131"/>
                    </a:cubicBezTo>
                    <a:cubicBezTo>
                      <a:pt x="505" y="127"/>
                      <a:pt x="505" y="127"/>
                      <a:pt x="505" y="127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9"/>
                      <a:pt x="224" y="0"/>
                      <a:pt x="208" y="6"/>
                    </a:cubicBezTo>
                    <a:cubicBezTo>
                      <a:pt x="193" y="12"/>
                      <a:pt x="0" y="121"/>
                      <a:pt x="0" y="121"/>
                    </a:cubicBezTo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27">
                <a:extLst>
                  <a:ext uri="{FF2B5EF4-FFF2-40B4-BE49-F238E27FC236}">
                    <a16:creationId xmlns:a16="http://schemas.microsoft.com/office/drawing/2014/main" id="{D5A6A636-FA84-4B9F-B2C0-CCDCA63DA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28">
                <a:extLst>
                  <a:ext uri="{FF2B5EF4-FFF2-40B4-BE49-F238E27FC236}">
                    <a16:creationId xmlns:a16="http://schemas.microsoft.com/office/drawing/2014/main" id="{632AE02F-69E2-4045-B333-466F63E4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501" y="1583031"/>
                <a:ext cx="1057275" cy="620713"/>
              </a:xfrm>
              <a:custGeom>
                <a:avLst/>
                <a:gdLst>
                  <a:gd name="T0" fmla="*/ 663 w 666"/>
                  <a:gd name="T1" fmla="*/ 336 h 391"/>
                  <a:gd name="T2" fmla="*/ 0 w 666"/>
                  <a:gd name="T3" fmla="*/ 0 h 391"/>
                  <a:gd name="T4" fmla="*/ 2 w 666"/>
                  <a:gd name="T5" fmla="*/ 52 h 391"/>
                  <a:gd name="T6" fmla="*/ 666 w 666"/>
                  <a:gd name="T7" fmla="*/ 391 h 391"/>
                  <a:gd name="T8" fmla="*/ 663 w 666"/>
                  <a:gd name="T9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391">
                    <a:moveTo>
                      <a:pt x="663" y="336"/>
                    </a:moveTo>
                    <a:lnTo>
                      <a:pt x="0" y="0"/>
                    </a:lnTo>
                    <a:lnTo>
                      <a:pt x="2" y="52"/>
                    </a:lnTo>
                    <a:lnTo>
                      <a:pt x="666" y="391"/>
                    </a:lnTo>
                    <a:lnTo>
                      <a:pt x="663" y="3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29">
                <a:extLst>
                  <a:ext uri="{FF2B5EF4-FFF2-40B4-BE49-F238E27FC236}">
                    <a16:creationId xmlns:a16="http://schemas.microsoft.com/office/drawing/2014/main" id="{FF6CEB90-E047-45F9-9244-F663FCA9B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788" y="1914818"/>
                <a:ext cx="1060450" cy="630238"/>
              </a:xfrm>
              <a:custGeom>
                <a:avLst/>
                <a:gdLst>
                  <a:gd name="T0" fmla="*/ 0 w 668"/>
                  <a:gd name="T1" fmla="*/ 0 h 397"/>
                  <a:gd name="T2" fmla="*/ 3 w 668"/>
                  <a:gd name="T3" fmla="*/ 45 h 397"/>
                  <a:gd name="T4" fmla="*/ 668 w 668"/>
                  <a:gd name="T5" fmla="*/ 397 h 397"/>
                  <a:gd name="T6" fmla="*/ 666 w 668"/>
                  <a:gd name="T7" fmla="*/ 348 h 397"/>
                  <a:gd name="T8" fmla="*/ 0 w 668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397">
                    <a:moveTo>
                      <a:pt x="0" y="0"/>
                    </a:moveTo>
                    <a:lnTo>
                      <a:pt x="3" y="45"/>
                    </a:lnTo>
                    <a:lnTo>
                      <a:pt x="668" y="397"/>
                    </a:lnTo>
                    <a:lnTo>
                      <a:pt x="666" y="3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30">
                <a:extLst>
                  <a:ext uri="{FF2B5EF4-FFF2-40B4-BE49-F238E27FC236}">
                    <a16:creationId xmlns:a16="http://schemas.microsoft.com/office/drawing/2014/main" id="{1A870C0F-F872-4978-A1BE-E43735C1D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013" y="1583031"/>
                <a:ext cx="969963" cy="962025"/>
              </a:xfrm>
              <a:custGeom>
                <a:avLst/>
                <a:gdLst>
                  <a:gd name="T0" fmla="*/ 1 w 258"/>
                  <a:gd name="T1" fmla="*/ 165 h 256"/>
                  <a:gd name="T2" fmla="*/ 205 w 258"/>
                  <a:gd name="T3" fmla="*/ 32 h 256"/>
                  <a:gd name="T4" fmla="*/ 237 w 258"/>
                  <a:gd name="T5" fmla="*/ 38 h 256"/>
                  <a:gd name="T6" fmla="*/ 212 w 258"/>
                  <a:gd name="T7" fmla="*/ 106 h 256"/>
                  <a:gd name="T8" fmla="*/ 5 w 258"/>
                  <a:gd name="T9" fmla="*/ 235 h 256"/>
                  <a:gd name="T10" fmla="*/ 6 w 258"/>
                  <a:gd name="T11" fmla="*/ 256 h 256"/>
                  <a:gd name="T12" fmla="*/ 218 w 258"/>
                  <a:gd name="T13" fmla="*/ 120 h 256"/>
                  <a:gd name="T14" fmla="*/ 254 w 258"/>
                  <a:gd name="T15" fmla="*/ 51 h 256"/>
                  <a:gd name="T16" fmla="*/ 208 w 258"/>
                  <a:gd name="T17" fmla="*/ 10 h 256"/>
                  <a:gd name="T18" fmla="*/ 0 w 258"/>
                  <a:gd name="T19" fmla="*/ 142 h 256"/>
                  <a:gd name="T20" fmla="*/ 1 w 258"/>
                  <a:gd name="T21" fmla="*/ 16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56">
                    <a:moveTo>
                      <a:pt x="1" y="165"/>
                    </a:move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32"/>
                      <a:pt x="228" y="16"/>
                      <a:pt x="237" y="38"/>
                    </a:cubicBezTo>
                    <a:cubicBezTo>
                      <a:pt x="247" y="61"/>
                      <a:pt x="229" y="94"/>
                      <a:pt x="212" y="106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20"/>
                      <a:pt x="258" y="88"/>
                      <a:pt x="254" y="51"/>
                    </a:cubicBezTo>
                    <a:cubicBezTo>
                      <a:pt x="251" y="13"/>
                      <a:pt x="225" y="0"/>
                      <a:pt x="208" y="1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" y="165"/>
                      <a:pt x="1" y="165"/>
                      <a:pt x="1" y="165"/>
                    </a:cubicBezTo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2C504BB0-19BA-49E9-BDCD-5483C3279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876" y="1610018"/>
                <a:ext cx="44450" cy="3175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1 h 1"/>
                  <a:gd name="T4" fmla="*/ 12 w 12"/>
                  <a:gd name="T5" fmla="*/ 1 h 1"/>
                  <a:gd name="T6" fmla="*/ 12 w 12"/>
                  <a:gd name="T7" fmla="*/ 1 h 1"/>
                  <a:gd name="T8" fmla="*/ 6 w 1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8" y="0"/>
                      <a:pt x="6" y="0"/>
                    </a:cubicBezTo>
                  </a:path>
                </a:pathLst>
              </a:custGeom>
              <a:solidFill>
                <a:srgbClr val="419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Group 6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A13C8BC5-9E68-4AEA-9867-97D19E7CB3F4}"/>
                </a:ext>
              </a:extLst>
            </p:cNvPr>
            <p:cNvGrpSpPr/>
            <p:nvPr/>
          </p:nvGrpSpPr>
          <p:grpSpPr>
            <a:xfrm>
              <a:off x="1066940" y="2906935"/>
              <a:ext cx="2675659" cy="1421535"/>
              <a:chOff x="3672451" y="2646656"/>
              <a:chExt cx="2943225" cy="1563688"/>
            </a:xfrm>
          </p:grpSpPr>
          <p:grpSp>
            <p:nvGrpSpPr>
              <p:cNvPr id="77" name="Group 68">
                <a:extLst>
                  <a:ext uri="{FF2B5EF4-FFF2-40B4-BE49-F238E27FC236}">
                    <a16:creationId xmlns:a16="http://schemas.microsoft.com/office/drawing/2014/main" id="{05F1B739-0BBB-4717-87D2-454C88E9CCB2}"/>
                  </a:ext>
                </a:extLst>
              </p:cNvPr>
              <p:cNvGrpSpPr/>
              <p:nvPr/>
            </p:nvGrpSpPr>
            <p:grpSpPr>
              <a:xfrm>
                <a:off x="3672451" y="2646656"/>
                <a:ext cx="2943225" cy="1519237"/>
                <a:chOff x="3672451" y="2646656"/>
                <a:chExt cx="2943225" cy="1519237"/>
              </a:xfrm>
            </p:grpSpPr>
            <p:sp>
              <p:nvSpPr>
                <p:cNvPr id="80" name="Freeform 16">
                  <a:extLst>
                    <a:ext uri="{FF2B5EF4-FFF2-40B4-BE49-F238E27FC236}">
                      <a16:creationId xmlns:a16="http://schemas.microsoft.com/office/drawing/2014/main" id="{968FBE57-272B-402D-A044-6085EB077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1" y="4051593"/>
                  <a:ext cx="71438" cy="7938"/>
                </a:xfrm>
                <a:custGeom>
                  <a:avLst/>
                  <a:gdLst>
                    <a:gd name="T0" fmla="*/ 11 w 19"/>
                    <a:gd name="T1" fmla="*/ 0 h 2"/>
                    <a:gd name="T2" fmla="*/ 0 w 19"/>
                    <a:gd name="T3" fmla="*/ 1 h 2"/>
                    <a:gd name="T4" fmla="*/ 0 w 19"/>
                    <a:gd name="T5" fmla="*/ 2 h 2"/>
                    <a:gd name="T6" fmla="*/ 19 w 19"/>
                    <a:gd name="T7" fmla="*/ 0 h 2"/>
                    <a:gd name="T8" fmla="*/ 11 w 19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">
                      <a:moveTo>
                        <a:pt x="11" y="0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4" y="0"/>
                        <a:pt x="11" y="0"/>
                      </a:cubicBezTo>
                    </a:path>
                  </a:pathLst>
                </a:custGeom>
                <a:solidFill>
                  <a:srgbClr val="0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33">
                  <a:extLst>
                    <a:ext uri="{FF2B5EF4-FFF2-40B4-BE49-F238E27FC236}">
                      <a16:creationId xmlns:a16="http://schemas.microsoft.com/office/drawing/2014/main" id="{AB7929DF-5047-49F2-A030-93D01FBF1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713" y="3248318"/>
                  <a:ext cx="2239963" cy="917575"/>
                </a:xfrm>
                <a:custGeom>
                  <a:avLst/>
                  <a:gdLst>
                    <a:gd name="T0" fmla="*/ 596 w 596"/>
                    <a:gd name="T1" fmla="*/ 59 h 244"/>
                    <a:gd name="T2" fmla="*/ 559 w 596"/>
                    <a:gd name="T3" fmla="*/ 42 h 244"/>
                    <a:gd name="T4" fmla="*/ 56 w 596"/>
                    <a:gd name="T5" fmla="*/ 0 h 244"/>
                    <a:gd name="T6" fmla="*/ 29 w 596"/>
                    <a:gd name="T7" fmla="*/ 71 h 244"/>
                    <a:gd name="T8" fmla="*/ 296 w 596"/>
                    <a:gd name="T9" fmla="*/ 244 h 244"/>
                    <a:gd name="T10" fmla="*/ 596 w 596"/>
                    <a:gd name="T11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244">
                      <a:moveTo>
                        <a:pt x="596" y="59"/>
                      </a:moveTo>
                      <a:cubicBezTo>
                        <a:pt x="559" y="42"/>
                        <a:pt x="559" y="42"/>
                        <a:pt x="559" y="4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0"/>
                        <a:pt x="0" y="24"/>
                        <a:pt x="29" y="71"/>
                      </a:cubicBezTo>
                      <a:cubicBezTo>
                        <a:pt x="68" y="133"/>
                        <a:pt x="296" y="244"/>
                        <a:pt x="296" y="244"/>
                      </a:cubicBezTo>
                      <a:lnTo>
                        <a:pt x="596" y="59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34">
                  <a:extLst>
                    <a:ext uri="{FF2B5EF4-FFF2-40B4-BE49-F238E27FC236}">
                      <a16:creationId xmlns:a16="http://schemas.microsoft.com/office/drawing/2014/main" id="{C731E7D5-C939-4AB9-9ED6-5150E0D0C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5426" y="3176881"/>
                  <a:ext cx="1944688" cy="879475"/>
                </a:xfrm>
                <a:custGeom>
                  <a:avLst/>
                  <a:gdLst>
                    <a:gd name="T0" fmla="*/ 1225 w 1225"/>
                    <a:gd name="T1" fmla="*/ 19 h 554"/>
                    <a:gd name="T2" fmla="*/ 1225 w 1225"/>
                    <a:gd name="T3" fmla="*/ 166 h 554"/>
                    <a:gd name="T4" fmla="*/ 550 w 1225"/>
                    <a:gd name="T5" fmla="*/ 554 h 554"/>
                    <a:gd name="T6" fmla="*/ 3 w 1225"/>
                    <a:gd name="T7" fmla="*/ 251 h 554"/>
                    <a:gd name="T8" fmla="*/ 0 w 1225"/>
                    <a:gd name="T9" fmla="*/ 83 h 554"/>
                    <a:gd name="T10" fmla="*/ 564 w 1225"/>
                    <a:gd name="T11" fmla="*/ 381 h 554"/>
                    <a:gd name="T12" fmla="*/ 1220 w 1225"/>
                    <a:gd name="T13" fmla="*/ 0 h 554"/>
                    <a:gd name="T14" fmla="*/ 1225 w 1225"/>
                    <a:gd name="T15" fmla="*/ 19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5" h="554">
                      <a:moveTo>
                        <a:pt x="1225" y="19"/>
                      </a:moveTo>
                      <a:lnTo>
                        <a:pt x="1225" y="166"/>
                      </a:lnTo>
                      <a:lnTo>
                        <a:pt x="550" y="554"/>
                      </a:lnTo>
                      <a:lnTo>
                        <a:pt x="3" y="251"/>
                      </a:lnTo>
                      <a:lnTo>
                        <a:pt x="0" y="83"/>
                      </a:lnTo>
                      <a:lnTo>
                        <a:pt x="564" y="381"/>
                      </a:lnTo>
                      <a:lnTo>
                        <a:pt x="1220" y="0"/>
                      </a:lnTo>
                      <a:lnTo>
                        <a:pt x="1225" y="19"/>
                      </a:lnTo>
                      <a:close/>
                    </a:path>
                  </a:pathLst>
                </a:custGeom>
                <a:solidFill>
                  <a:srgbClr val="E6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35">
                  <a:extLst>
                    <a:ext uri="{FF2B5EF4-FFF2-40B4-BE49-F238E27FC236}">
                      <a16:creationId xmlns:a16="http://schemas.microsoft.com/office/drawing/2014/main" id="{4C866F7E-F8C9-4DD9-8AFD-C9178E0C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651" y="2646656"/>
                  <a:ext cx="2105025" cy="1093788"/>
                </a:xfrm>
                <a:custGeom>
                  <a:avLst/>
                  <a:gdLst>
                    <a:gd name="T0" fmla="*/ 560 w 560"/>
                    <a:gd name="T1" fmla="*/ 122 h 291"/>
                    <a:gd name="T2" fmla="*/ 260 w 560"/>
                    <a:gd name="T3" fmla="*/ 291 h 291"/>
                    <a:gd name="T4" fmla="*/ 0 w 560"/>
                    <a:gd name="T5" fmla="*/ 158 h 291"/>
                    <a:gd name="T6" fmla="*/ 9 w 560"/>
                    <a:gd name="T7" fmla="*/ 154 h 291"/>
                    <a:gd name="T8" fmla="*/ 290 w 560"/>
                    <a:gd name="T9" fmla="*/ 11 h 291"/>
                    <a:gd name="T10" fmla="*/ 326 w 560"/>
                    <a:gd name="T11" fmla="*/ 6 h 291"/>
                    <a:gd name="T12" fmla="*/ 560 w 560"/>
                    <a:gd name="T13" fmla="*/ 12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0" h="291">
                      <a:moveTo>
                        <a:pt x="560" y="122"/>
                      </a:moveTo>
                      <a:cubicBezTo>
                        <a:pt x="260" y="291"/>
                        <a:pt x="260" y="291"/>
                        <a:pt x="260" y="29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290" y="11"/>
                        <a:pt x="290" y="11"/>
                        <a:pt x="290" y="11"/>
                      </a:cubicBezTo>
                      <a:cubicBezTo>
                        <a:pt x="290" y="11"/>
                        <a:pt x="309" y="0"/>
                        <a:pt x="326" y="6"/>
                      </a:cubicBezTo>
                      <a:cubicBezTo>
                        <a:pt x="343" y="12"/>
                        <a:pt x="560" y="122"/>
                        <a:pt x="560" y="122"/>
                      </a:cubicBezTo>
                      <a:close/>
                    </a:path>
                  </a:pathLst>
                </a:custGeom>
                <a:solidFill>
                  <a:srgbClr val="00ABC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36">
                  <a:extLst>
                    <a:ext uri="{FF2B5EF4-FFF2-40B4-BE49-F238E27FC236}">
                      <a16:creationId xmlns:a16="http://schemas.microsoft.com/office/drawing/2014/main" id="{CE126B05-C065-49FF-AB37-A99340493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726" y="3105443"/>
                  <a:ext cx="1123950" cy="728663"/>
                </a:xfrm>
                <a:custGeom>
                  <a:avLst/>
                  <a:gdLst>
                    <a:gd name="T0" fmla="*/ 0 w 708"/>
                    <a:gd name="T1" fmla="*/ 400 h 459"/>
                    <a:gd name="T2" fmla="*/ 708 w 708"/>
                    <a:gd name="T3" fmla="*/ 0 h 459"/>
                    <a:gd name="T4" fmla="*/ 708 w 708"/>
                    <a:gd name="T5" fmla="*/ 57 h 459"/>
                    <a:gd name="T6" fmla="*/ 0 w 708"/>
                    <a:gd name="T7" fmla="*/ 459 h 459"/>
                    <a:gd name="T8" fmla="*/ 0 w 708"/>
                    <a:gd name="T9" fmla="*/ 40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8" h="459">
                      <a:moveTo>
                        <a:pt x="0" y="400"/>
                      </a:moveTo>
                      <a:lnTo>
                        <a:pt x="708" y="0"/>
                      </a:lnTo>
                      <a:lnTo>
                        <a:pt x="708" y="57"/>
                      </a:lnTo>
                      <a:lnTo>
                        <a:pt x="0" y="459"/>
                      </a:ln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7D8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8" name="Freeform 37">
                <a:extLst>
                  <a:ext uri="{FF2B5EF4-FFF2-40B4-BE49-F238E27FC236}">
                    <a16:creationId xmlns:a16="http://schemas.microsoft.com/office/drawing/2014/main" id="{E305BDC0-534A-4009-8D13-2F6D6C865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726" y="3470568"/>
                <a:ext cx="1123950" cy="739775"/>
              </a:xfrm>
              <a:custGeom>
                <a:avLst/>
                <a:gdLst>
                  <a:gd name="T0" fmla="*/ 708 w 708"/>
                  <a:gd name="T1" fmla="*/ 0 h 466"/>
                  <a:gd name="T2" fmla="*/ 708 w 708"/>
                  <a:gd name="T3" fmla="*/ 49 h 466"/>
                  <a:gd name="T4" fmla="*/ 0 w 708"/>
                  <a:gd name="T5" fmla="*/ 466 h 466"/>
                  <a:gd name="T6" fmla="*/ 0 w 708"/>
                  <a:gd name="T7" fmla="*/ 411 h 466"/>
                  <a:gd name="T8" fmla="*/ 708 w 708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466">
                    <a:moveTo>
                      <a:pt x="708" y="0"/>
                    </a:moveTo>
                    <a:lnTo>
                      <a:pt x="708" y="49"/>
                    </a:lnTo>
                    <a:lnTo>
                      <a:pt x="0" y="466"/>
                    </a:lnTo>
                    <a:lnTo>
                      <a:pt x="0" y="41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id="{84DC4741-DBC9-4AF1-8D87-11531992C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926" y="3199106"/>
                <a:ext cx="1066800" cy="1011238"/>
              </a:xfrm>
              <a:custGeom>
                <a:avLst/>
                <a:gdLst>
                  <a:gd name="T0" fmla="*/ 284 w 284"/>
                  <a:gd name="T1" fmla="*/ 169 h 269"/>
                  <a:gd name="T2" fmla="*/ 55 w 284"/>
                  <a:gd name="T3" fmla="*/ 34 h 269"/>
                  <a:gd name="T4" fmla="*/ 19 w 284"/>
                  <a:gd name="T5" fmla="*/ 42 h 269"/>
                  <a:gd name="T6" fmla="*/ 50 w 284"/>
                  <a:gd name="T7" fmla="*/ 115 h 269"/>
                  <a:gd name="T8" fmla="*/ 284 w 284"/>
                  <a:gd name="T9" fmla="*/ 246 h 269"/>
                  <a:gd name="T10" fmla="*/ 284 w 284"/>
                  <a:gd name="T11" fmla="*/ 269 h 269"/>
                  <a:gd name="T12" fmla="*/ 44 w 284"/>
                  <a:gd name="T13" fmla="*/ 131 h 269"/>
                  <a:gd name="T14" fmla="*/ 1 w 284"/>
                  <a:gd name="T15" fmla="*/ 57 h 269"/>
                  <a:gd name="T16" fmla="*/ 50 w 284"/>
                  <a:gd name="T17" fmla="*/ 10 h 269"/>
                  <a:gd name="T18" fmla="*/ 284 w 284"/>
                  <a:gd name="T19" fmla="*/ 144 h 269"/>
                  <a:gd name="T20" fmla="*/ 284 w 284"/>
                  <a:gd name="T21" fmla="*/ 1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69">
                    <a:moveTo>
                      <a:pt x="284" y="169"/>
                    </a:move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29" y="17"/>
                      <a:pt x="19" y="42"/>
                    </a:cubicBezTo>
                    <a:cubicBezTo>
                      <a:pt x="10" y="67"/>
                      <a:pt x="31" y="103"/>
                      <a:pt x="50" y="115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4" y="131"/>
                      <a:pt x="0" y="98"/>
                      <a:pt x="1" y="57"/>
                    </a:cubicBezTo>
                    <a:cubicBezTo>
                      <a:pt x="3" y="16"/>
                      <a:pt x="31" y="0"/>
                      <a:pt x="50" y="10"/>
                    </a:cubicBezTo>
                    <a:cubicBezTo>
                      <a:pt x="284" y="144"/>
                      <a:pt x="284" y="144"/>
                      <a:pt x="284" y="144"/>
                    </a:cubicBezTo>
                    <a:lnTo>
                      <a:pt x="284" y="169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90135508-B4D0-430F-94CA-D10B58FEABD2}"/>
                </a:ext>
              </a:extLst>
            </p:cNvPr>
            <p:cNvGrpSpPr/>
            <p:nvPr/>
          </p:nvGrpSpPr>
          <p:grpSpPr>
            <a:xfrm>
              <a:off x="3794553" y="4611332"/>
              <a:ext cx="1274329" cy="891887"/>
              <a:chOff x="6672826" y="4521493"/>
              <a:chExt cx="1401762" cy="981076"/>
            </a:xfrm>
          </p:grpSpPr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AFAC18A4-C3AB-4D4A-BFFC-E08B66B41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826" y="4939006"/>
                <a:ext cx="1398588" cy="538163"/>
              </a:xfrm>
              <a:custGeom>
                <a:avLst/>
                <a:gdLst>
                  <a:gd name="T0" fmla="*/ 372 w 372"/>
                  <a:gd name="T1" fmla="*/ 16 h 143"/>
                  <a:gd name="T2" fmla="*/ 349 w 372"/>
                  <a:gd name="T3" fmla="*/ 7 h 143"/>
                  <a:gd name="T4" fmla="*/ 34 w 372"/>
                  <a:gd name="T5" fmla="*/ 0 h 143"/>
                  <a:gd name="T6" fmla="*/ 20 w 372"/>
                  <a:gd name="T7" fmla="*/ 44 h 143"/>
                  <a:gd name="T8" fmla="*/ 192 w 372"/>
                  <a:gd name="T9" fmla="*/ 143 h 143"/>
                  <a:gd name="T10" fmla="*/ 372 w 372"/>
                  <a:gd name="T11" fmla="*/ 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43">
                    <a:moveTo>
                      <a:pt x="372" y="16"/>
                    </a:moveTo>
                    <a:cubicBezTo>
                      <a:pt x="349" y="7"/>
                      <a:pt x="349" y="7"/>
                      <a:pt x="349" y="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17"/>
                      <a:pt x="20" y="44"/>
                    </a:cubicBezTo>
                    <a:cubicBezTo>
                      <a:pt x="46" y="82"/>
                      <a:pt x="192" y="143"/>
                      <a:pt x="192" y="143"/>
                    </a:cubicBezTo>
                    <a:lnTo>
                      <a:pt x="372" y="16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41">
                <a:extLst>
                  <a:ext uri="{FF2B5EF4-FFF2-40B4-BE49-F238E27FC236}">
                    <a16:creationId xmlns:a16="http://schemas.microsoft.com/office/drawing/2014/main" id="{39FCA1A9-3BE3-490C-8820-85C67BA2E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38" y="4818356"/>
                <a:ext cx="1214438" cy="590550"/>
              </a:xfrm>
              <a:custGeom>
                <a:avLst/>
                <a:gdLst>
                  <a:gd name="T0" fmla="*/ 760 w 765"/>
                  <a:gd name="T1" fmla="*/ 15 h 372"/>
                  <a:gd name="T2" fmla="*/ 765 w 765"/>
                  <a:gd name="T3" fmla="*/ 105 h 372"/>
                  <a:gd name="T4" fmla="*/ 357 w 765"/>
                  <a:gd name="T5" fmla="*/ 372 h 372"/>
                  <a:gd name="T6" fmla="*/ 7 w 765"/>
                  <a:gd name="T7" fmla="*/ 202 h 372"/>
                  <a:gd name="T8" fmla="*/ 0 w 765"/>
                  <a:gd name="T9" fmla="*/ 97 h 372"/>
                  <a:gd name="T10" fmla="*/ 360 w 765"/>
                  <a:gd name="T11" fmla="*/ 263 h 372"/>
                  <a:gd name="T12" fmla="*/ 758 w 765"/>
                  <a:gd name="T13" fmla="*/ 0 h 372"/>
                  <a:gd name="T14" fmla="*/ 760 w 765"/>
                  <a:gd name="T15" fmla="*/ 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5" h="372">
                    <a:moveTo>
                      <a:pt x="760" y="15"/>
                    </a:moveTo>
                    <a:lnTo>
                      <a:pt x="765" y="105"/>
                    </a:lnTo>
                    <a:lnTo>
                      <a:pt x="357" y="372"/>
                    </a:lnTo>
                    <a:lnTo>
                      <a:pt x="7" y="202"/>
                    </a:lnTo>
                    <a:lnTo>
                      <a:pt x="0" y="97"/>
                    </a:lnTo>
                    <a:lnTo>
                      <a:pt x="360" y="263"/>
                    </a:lnTo>
                    <a:lnTo>
                      <a:pt x="758" y="0"/>
                    </a:lnTo>
                    <a:lnTo>
                      <a:pt x="760" y="1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42">
                <a:extLst>
                  <a:ext uri="{FF2B5EF4-FFF2-40B4-BE49-F238E27FC236}">
                    <a16:creationId xmlns:a16="http://schemas.microsoft.com/office/drawing/2014/main" id="{209CAB4D-4D70-4E94-9E86-1587089D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5376" y="4521493"/>
                <a:ext cx="1304925" cy="688975"/>
              </a:xfrm>
              <a:custGeom>
                <a:avLst/>
                <a:gdLst>
                  <a:gd name="T0" fmla="*/ 347 w 347"/>
                  <a:gd name="T1" fmla="*/ 67 h 183"/>
                  <a:gd name="T2" fmla="*/ 167 w 347"/>
                  <a:gd name="T3" fmla="*/ 183 h 183"/>
                  <a:gd name="T4" fmla="*/ 0 w 347"/>
                  <a:gd name="T5" fmla="*/ 110 h 183"/>
                  <a:gd name="T6" fmla="*/ 5 w 347"/>
                  <a:gd name="T7" fmla="*/ 107 h 183"/>
                  <a:gd name="T8" fmla="*/ 175 w 347"/>
                  <a:gd name="T9" fmla="*/ 8 h 183"/>
                  <a:gd name="T10" fmla="*/ 197 w 347"/>
                  <a:gd name="T11" fmla="*/ 3 h 183"/>
                  <a:gd name="T12" fmla="*/ 347 w 347"/>
                  <a:gd name="T13" fmla="*/ 6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83">
                    <a:moveTo>
                      <a:pt x="347" y="67"/>
                    </a:moveTo>
                    <a:cubicBezTo>
                      <a:pt x="167" y="183"/>
                      <a:pt x="167" y="183"/>
                      <a:pt x="167" y="18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86" y="0"/>
                      <a:pt x="197" y="3"/>
                    </a:cubicBezTo>
                    <a:cubicBezTo>
                      <a:pt x="208" y="7"/>
                      <a:pt x="347" y="67"/>
                      <a:pt x="347" y="67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43">
                <a:extLst>
                  <a:ext uri="{FF2B5EF4-FFF2-40B4-BE49-F238E27FC236}">
                    <a16:creationId xmlns:a16="http://schemas.microsoft.com/office/drawing/2014/main" id="{AC14598A-9D0F-4FFA-A8A6-C818FF1B9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026" y="4773906"/>
                <a:ext cx="679450" cy="495300"/>
              </a:xfrm>
              <a:custGeom>
                <a:avLst/>
                <a:gdLst>
                  <a:gd name="T0" fmla="*/ 0 w 428"/>
                  <a:gd name="T1" fmla="*/ 275 h 312"/>
                  <a:gd name="T2" fmla="*/ 426 w 428"/>
                  <a:gd name="T3" fmla="*/ 0 h 312"/>
                  <a:gd name="T4" fmla="*/ 428 w 428"/>
                  <a:gd name="T5" fmla="*/ 35 h 312"/>
                  <a:gd name="T6" fmla="*/ 2 w 428"/>
                  <a:gd name="T7" fmla="*/ 312 h 312"/>
                  <a:gd name="T8" fmla="*/ 0 w 428"/>
                  <a:gd name="T9" fmla="*/ 27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2">
                    <a:moveTo>
                      <a:pt x="0" y="275"/>
                    </a:moveTo>
                    <a:lnTo>
                      <a:pt x="426" y="0"/>
                    </a:lnTo>
                    <a:lnTo>
                      <a:pt x="428" y="35"/>
                    </a:lnTo>
                    <a:lnTo>
                      <a:pt x="2" y="312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44">
                <a:extLst>
                  <a:ext uri="{FF2B5EF4-FFF2-40B4-BE49-F238E27FC236}">
                    <a16:creationId xmlns:a16="http://schemas.microsoft.com/office/drawing/2014/main" id="{03C1B363-D0FC-4047-B1F5-EC5C839A6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5138" y="4999331"/>
                <a:ext cx="679450" cy="503238"/>
              </a:xfrm>
              <a:custGeom>
                <a:avLst/>
                <a:gdLst>
                  <a:gd name="T0" fmla="*/ 426 w 428"/>
                  <a:gd name="T1" fmla="*/ 0 h 317"/>
                  <a:gd name="T2" fmla="*/ 428 w 428"/>
                  <a:gd name="T3" fmla="*/ 31 h 317"/>
                  <a:gd name="T4" fmla="*/ 2 w 428"/>
                  <a:gd name="T5" fmla="*/ 317 h 317"/>
                  <a:gd name="T6" fmla="*/ 0 w 428"/>
                  <a:gd name="T7" fmla="*/ 284 h 317"/>
                  <a:gd name="T8" fmla="*/ 426 w 428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317">
                    <a:moveTo>
                      <a:pt x="426" y="0"/>
                    </a:moveTo>
                    <a:lnTo>
                      <a:pt x="428" y="31"/>
                    </a:lnTo>
                    <a:lnTo>
                      <a:pt x="2" y="317"/>
                    </a:lnTo>
                    <a:lnTo>
                      <a:pt x="0" y="284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007D8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45">
                <a:extLst>
                  <a:ext uri="{FF2B5EF4-FFF2-40B4-BE49-F238E27FC236}">
                    <a16:creationId xmlns:a16="http://schemas.microsoft.com/office/drawing/2014/main" id="{20CDF144-422A-4CB4-AFF4-D908D373B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163" y="4908843"/>
                <a:ext cx="692150" cy="593725"/>
              </a:xfrm>
              <a:custGeom>
                <a:avLst/>
                <a:gdLst>
                  <a:gd name="T0" fmla="*/ 181 w 184"/>
                  <a:gd name="T1" fmla="*/ 96 h 158"/>
                  <a:gd name="T2" fmla="*/ 33 w 184"/>
                  <a:gd name="T3" fmla="*/ 20 h 158"/>
                  <a:gd name="T4" fmla="*/ 11 w 184"/>
                  <a:gd name="T5" fmla="*/ 27 h 158"/>
                  <a:gd name="T6" fmla="*/ 33 w 184"/>
                  <a:gd name="T7" fmla="*/ 71 h 158"/>
                  <a:gd name="T8" fmla="*/ 183 w 184"/>
                  <a:gd name="T9" fmla="*/ 144 h 158"/>
                  <a:gd name="T10" fmla="*/ 184 w 184"/>
                  <a:gd name="T11" fmla="*/ 158 h 158"/>
                  <a:gd name="T12" fmla="*/ 30 w 184"/>
                  <a:gd name="T13" fmla="*/ 81 h 158"/>
                  <a:gd name="T14" fmla="*/ 1 w 184"/>
                  <a:gd name="T15" fmla="*/ 36 h 158"/>
                  <a:gd name="T16" fmla="*/ 29 w 184"/>
                  <a:gd name="T17" fmla="*/ 5 h 158"/>
                  <a:gd name="T18" fmla="*/ 180 w 184"/>
                  <a:gd name="T19" fmla="*/ 80 h 158"/>
                  <a:gd name="T20" fmla="*/ 181 w 184"/>
                  <a:gd name="T21" fmla="*/ 9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58">
                    <a:moveTo>
                      <a:pt x="181" y="96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16" y="11"/>
                      <a:pt x="11" y="27"/>
                    </a:cubicBezTo>
                    <a:cubicBezTo>
                      <a:pt x="6" y="43"/>
                      <a:pt x="21" y="64"/>
                      <a:pt x="33" y="71"/>
                    </a:cubicBezTo>
                    <a:cubicBezTo>
                      <a:pt x="183" y="144"/>
                      <a:pt x="183" y="144"/>
                      <a:pt x="183" y="144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1" y="62"/>
                      <a:pt x="1" y="36"/>
                    </a:cubicBezTo>
                    <a:cubicBezTo>
                      <a:pt x="0" y="11"/>
                      <a:pt x="17" y="0"/>
                      <a:pt x="29" y="5"/>
                    </a:cubicBezTo>
                    <a:cubicBezTo>
                      <a:pt x="180" y="80"/>
                      <a:pt x="180" y="80"/>
                      <a:pt x="180" y="80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Group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2AEF4AF1-53DC-408E-9143-056D1F30CFBF}"/>
                </a:ext>
              </a:extLst>
            </p:cNvPr>
            <p:cNvGrpSpPr/>
            <p:nvPr/>
          </p:nvGrpSpPr>
          <p:grpSpPr>
            <a:xfrm>
              <a:off x="2710723" y="2142048"/>
              <a:ext cx="874569" cy="1271443"/>
              <a:chOff x="5480613" y="1805281"/>
              <a:chExt cx="962026" cy="1398587"/>
            </a:xfrm>
          </p:grpSpPr>
          <p:sp>
            <p:nvSpPr>
              <p:cNvPr id="93" name="Freeform 47">
                <a:extLst>
                  <a:ext uri="{FF2B5EF4-FFF2-40B4-BE49-F238E27FC236}">
                    <a16:creationId xmlns:a16="http://schemas.microsoft.com/office/drawing/2014/main" id="{60F040F3-1BDD-4FCB-8206-A8CE0779B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401" y="2027531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48">
                <a:extLst>
                  <a:ext uri="{FF2B5EF4-FFF2-40B4-BE49-F238E27FC236}">
                    <a16:creationId xmlns:a16="http://schemas.microsoft.com/office/drawing/2014/main" id="{87DD278C-C661-4495-A436-646B28997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138" y="2173581"/>
                <a:ext cx="387350" cy="225425"/>
              </a:xfrm>
              <a:custGeom>
                <a:avLst/>
                <a:gdLst>
                  <a:gd name="T0" fmla="*/ 0 w 103"/>
                  <a:gd name="T1" fmla="*/ 14 h 60"/>
                  <a:gd name="T2" fmla="*/ 3 w 103"/>
                  <a:gd name="T3" fmla="*/ 7 h 60"/>
                  <a:gd name="T4" fmla="*/ 7 w 103"/>
                  <a:gd name="T5" fmla="*/ 0 h 60"/>
                  <a:gd name="T6" fmla="*/ 103 w 103"/>
                  <a:gd name="T7" fmla="*/ 45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4" y="3"/>
                      <a:pt x="6" y="0"/>
                      <a:pt x="7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3" y="45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49">
                <a:extLst>
                  <a:ext uri="{FF2B5EF4-FFF2-40B4-BE49-F238E27FC236}">
                    <a16:creationId xmlns:a16="http://schemas.microsoft.com/office/drawing/2014/main" id="{2F1C794F-9DB2-4FF8-95C1-5F2EF3559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9701" y="2319631"/>
                <a:ext cx="392113" cy="225425"/>
              </a:xfrm>
              <a:custGeom>
                <a:avLst/>
                <a:gdLst>
                  <a:gd name="T0" fmla="*/ 1 w 104"/>
                  <a:gd name="T1" fmla="*/ 14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59 h 60"/>
                  <a:gd name="T12" fmla="*/ 1 w 104"/>
                  <a:gd name="T13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4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59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50">
                <a:extLst>
                  <a:ext uri="{FF2B5EF4-FFF2-40B4-BE49-F238E27FC236}">
                    <a16:creationId xmlns:a16="http://schemas.microsoft.com/office/drawing/2014/main" id="{7F1D804E-2400-4493-A554-B234F0748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3026" y="2462506"/>
                <a:ext cx="387350" cy="225425"/>
              </a:xfrm>
              <a:custGeom>
                <a:avLst/>
                <a:gdLst>
                  <a:gd name="T0" fmla="*/ 1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1 w 103"/>
                  <a:gd name="T9" fmla="*/ 53 h 60"/>
                  <a:gd name="T10" fmla="*/ 96 w 103"/>
                  <a:gd name="T11" fmla="*/ 60 h 60"/>
                  <a:gd name="T12" fmla="*/ 1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1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7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1" y="53"/>
                    </a:cubicBezTo>
                    <a:cubicBezTo>
                      <a:pt x="99" y="57"/>
                      <a:pt x="97" y="60"/>
                      <a:pt x="96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51">
                <a:extLst>
                  <a:ext uri="{FF2B5EF4-FFF2-40B4-BE49-F238E27FC236}">
                    <a16:creationId xmlns:a16="http://schemas.microsoft.com/office/drawing/2014/main" id="{5BCE7D87-6686-496A-AF4D-2D244E2F0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63" y="2610143"/>
                <a:ext cx="387350" cy="225425"/>
              </a:xfrm>
              <a:custGeom>
                <a:avLst/>
                <a:gdLst>
                  <a:gd name="T0" fmla="*/ 0 w 103"/>
                  <a:gd name="T1" fmla="*/ 15 h 60"/>
                  <a:gd name="T2" fmla="*/ 3 w 103"/>
                  <a:gd name="T3" fmla="*/ 7 h 60"/>
                  <a:gd name="T4" fmla="*/ 7 w 103"/>
                  <a:gd name="T5" fmla="*/ 1 h 60"/>
                  <a:gd name="T6" fmla="*/ 103 w 103"/>
                  <a:gd name="T7" fmla="*/ 46 h 60"/>
                  <a:gd name="T8" fmla="*/ 100 w 103"/>
                  <a:gd name="T9" fmla="*/ 53 h 60"/>
                  <a:gd name="T10" fmla="*/ 96 w 103"/>
                  <a:gd name="T11" fmla="*/ 60 h 60"/>
                  <a:gd name="T12" fmla="*/ 0 w 103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0">
                    <a:moveTo>
                      <a:pt x="0" y="15"/>
                    </a:moveTo>
                    <a:cubicBezTo>
                      <a:pt x="0" y="15"/>
                      <a:pt x="1" y="11"/>
                      <a:pt x="3" y="7"/>
                    </a:cubicBezTo>
                    <a:cubicBezTo>
                      <a:pt x="5" y="3"/>
                      <a:pt x="6" y="0"/>
                      <a:pt x="7" y="1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2" y="49"/>
                      <a:pt x="100" y="53"/>
                    </a:cubicBezTo>
                    <a:cubicBezTo>
                      <a:pt x="98" y="57"/>
                      <a:pt x="96" y="60"/>
                      <a:pt x="96" y="6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52">
                <a:extLst>
                  <a:ext uri="{FF2B5EF4-FFF2-40B4-BE49-F238E27FC236}">
                    <a16:creationId xmlns:a16="http://schemas.microsoft.com/office/drawing/2014/main" id="{297EC6F3-5A74-4F2D-8C40-93C8AA38A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3326" y="2756193"/>
                <a:ext cx="390525" cy="225425"/>
              </a:xfrm>
              <a:custGeom>
                <a:avLst/>
                <a:gdLst>
                  <a:gd name="T0" fmla="*/ 1 w 104"/>
                  <a:gd name="T1" fmla="*/ 15 h 60"/>
                  <a:gd name="T2" fmla="*/ 3 w 104"/>
                  <a:gd name="T3" fmla="*/ 7 h 60"/>
                  <a:gd name="T4" fmla="*/ 8 w 104"/>
                  <a:gd name="T5" fmla="*/ 0 h 60"/>
                  <a:gd name="T6" fmla="*/ 103 w 104"/>
                  <a:gd name="T7" fmla="*/ 45 h 60"/>
                  <a:gd name="T8" fmla="*/ 101 w 104"/>
                  <a:gd name="T9" fmla="*/ 53 h 60"/>
                  <a:gd name="T10" fmla="*/ 97 w 104"/>
                  <a:gd name="T11" fmla="*/ 60 h 60"/>
                  <a:gd name="T12" fmla="*/ 1 w 104"/>
                  <a:gd name="T13" fmla="*/ 1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60">
                    <a:moveTo>
                      <a:pt x="1" y="15"/>
                    </a:moveTo>
                    <a:cubicBezTo>
                      <a:pt x="0" y="14"/>
                      <a:pt x="1" y="11"/>
                      <a:pt x="3" y="7"/>
                    </a:cubicBezTo>
                    <a:cubicBezTo>
                      <a:pt x="5" y="3"/>
                      <a:pt x="7" y="0"/>
                      <a:pt x="8" y="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6"/>
                      <a:pt x="103" y="49"/>
                      <a:pt x="101" y="53"/>
                    </a:cubicBezTo>
                    <a:cubicBezTo>
                      <a:pt x="99" y="57"/>
                      <a:pt x="97" y="60"/>
                      <a:pt x="97" y="60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53">
                <a:extLst>
                  <a:ext uri="{FF2B5EF4-FFF2-40B4-BE49-F238E27FC236}">
                    <a16:creationId xmlns:a16="http://schemas.microsoft.com/office/drawing/2014/main" id="{0A159C27-5313-4675-8F25-C48E5BBC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13" y="1805281"/>
                <a:ext cx="628650" cy="1243013"/>
              </a:xfrm>
              <a:custGeom>
                <a:avLst/>
                <a:gdLst>
                  <a:gd name="T0" fmla="*/ 15 w 167"/>
                  <a:gd name="T1" fmla="*/ 329 h 331"/>
                  <a:gd name="T2" fmla="*/ 6 w 167"/>
                  <a:gd name="T3" fmla="*/ 329 h 331"/>
                  <a:gd name="T4" fmla="*/ 1 w 167"/>
                  <a:gd name="T5" fmla="*/ 322 h 331"/>
                  <a:gd name="T6" fmla="*/ 152 w 167"/>
                  <a:gd name="T7" fmla="*/ 1 h 331"/>
                  <a:gd name="T8" fmla="*/ 161 w 167"/>
                  <a:gd name="T9" fmla="*/ 2 h 331"/>
                  <a:gd name="T10" fmla="*/ 166 w 167"/>
                  <a:gd name="T11" fmla="*/ 8 h 331"/>
                  <a:gd name="T12" fmla="*/ 15 w 167"/>
                  <a:gd name="T13" fmla="*/ 3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29"/>
                    </a:moveTo>
                    <a:cubicBezTo>
                      <a:pt x="14" y="331"/>
                      <a:pt x="10" y="331"/>
                      <a:pt x="6" y="329"/>
                    </a:cubicBezTo>
                    <a:cubicBezTo>
                      <a:pt x="2" y="327"/>
                      <a:pt x="0" y="324"/>
                      <a:pt x="1" y="322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0"/>
                      <a:pt x="157" y="0"/>
                      <a:pt x="161" y="2"/>
                    </a:cubicBezTo>
                    <a:cubicBezTo>
                      <a:pt x="165" y="3"/>
                      <a:pt x="167" y="6"/>
                      <a:pt x="166" y="8"/>
                    </a:cubicBezTo>
                    <a:lnTo>
                      <a:pt x="15" y="32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54">
                <a:extLst>
                  <a:ext uri="{FF2B5EF4-FFF2-40B4-BE49-F238E27FC236}">
                    <a16:creationId xmlns:a16="http://schemas.microsoft.com/office/drawing/2014/main" id="{5B16C5A4-F810-49CD-B021-ED54D12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576" y="1959268"/>
                <a:ext cx="627063" cy="1244600"/>
              </a:xfrm>
              <a:custGeom>
                <a:avLst/>
                <a:gdLst>
                  <a:gd name="T0" fmla="*/ 15 w 167"/>
                  <a:gd name="T1" fmla="*/ 330 h 331"/>
                  <a:gd name="T2" fmla="*/ 6 w 167"/>
                  <a:gd name="T3" fmla="*/ 330 h 331"/>
                  <a:gd name="T4" fmla="*/ 0 w 167"/>
                  <a:gd name="T5" fmla="*/ 323 h 331"/>
                  <a:gd name="T6" fmla="*/ 152 w 167"/>
                  <a:gd name="T7" fmla="*/ 2 h 331"/>
                  <a:gd name="T8" fmla="*/ 160 w 167"/>
                  <a:gd name="T9" fmla="*/ 2 h 331"/>
                  <a:gd name="T10" fmla="*/ 166 w 167"/>
                  <a:gd name="T11" fmla="*/ 9 h 331"/>
                  <a:gd name="T12" fmla="*/ 15 w 167"/>
                  <a:gd name="T1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331">
                    <a:moveTo>
                      <a:pt x="15" y="330"/>
                    </a:moveTo>
                    <a:cubicBezTo>
                      <a:pt x="14" y="331"/>
                      <a:pt x="10" y="331"/>
                      <a:pt x="6" y="330"/>
                    </a:cubicBezTo>
                    <a:cubicBezTo>
                      <a:pt x="2" y="328"/>
                      <a:pt x="0" y="325"/>
                      <a:pt x="0" y="323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3" y="0"/>
                      <a:pt x="157" y="1"/>
                      <a:pt x="160" y="2"/>
                    </a:cubicBezTo>
                    <a:cubicBezTo>
                      <a:pt x="164" y="4"/>
                      <a:pt x="167" y="7"/>
                      <a:pt x="166" y="9"/>
                    </a:cubicBezTo>
                    <a:lnTo>
                      <a:pt x="15" y="33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Group 6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163EF71F-9075-4397-8CA8-ADFB1C4F8B93}"/>
                </a:ext>
              </a:extLst>
            </p:cNvPr>
            <p:cNvGrpSpPr/>
            <p:nvPr/>
          </p:nvGrpSpPr>
          <p:grpSpPr>
            <a:xfrm>
              <a:off x="2892564" y="4136526"/>
              <a:ext cx="987136" cy="1241136"/>
              <a:chOff x="5680638" y="3999206"/>
              <a:chExt cx="1085850" cy="1365250"/>
            </a:xfrm>
          </p:grpSpPr>
          <p:sp>
            <p:nvSpPr>
              <p:cNvPr id="102" name="Freeform 55">
                <a:extLst>
                  <a:ext uri="{FF2B5EF4-FFF2-40B4-BE49-F238E27FC236}">
                    <a16:creationId xmlns:a16="http://schemas.microsoft.com/office/drawing/2014/main" id="{0FF99548-8117-42B6-882D-EE539AF7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751" y="4207168"/>
                <a:ext cx="373063" cy="269875"/>
              </a:xfrm>
              <a:custGeom>
                <a:avLst/>
                <a:gdLst>
                  <a:gd name="T0" fmla="*/ 9 w 99"/>
                  <a:gd name="T1" fmla="*/ 71 h 72"/>
                  <a:gd name="T2" fmla="*/ 4 w 99"/>
                  <a:gd name="T3" fmla="*/ 65 h 72"/>
                  <a:gd name="T4" fmla="*/ 1 w 99"/>
                  <a:gd name="T5" fmla="*/ 58 h 72"/>
                  <a:gd name="T6" fmla="*/ 90 w 99"/>
                  <a:gd name="T7" fmla="*/ 1 h 72"/>
                  <a:gd name="T8" fmla="*/ 95 w 99"/>
                  <a:gd name="T9" fmla="*/ 7 h 72"/>
                  <a:gd name="T10" fmla="*/ 98 w 99"/>
                  <a:gd name="T11" fmla="*/ 14 h 72"/>
                  <a:gd name="T12" fmla="*/ 9 w 99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" y="71"/>
                    </a:moveTo>
                    <a:cubicBezTo>
                      <a:pt x="9" y="72"/>
                      <a:pt x="7" y="69"/>
                      <a:pt x="4" y="65"/>
                    </a:cubicBezTo>
                    <a:cubicBezTo>
                      <a:pt x="2" y="61"/>
                      <a:pt x="0" y="58"/>
                      <a:pt x="1" y="58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3" y="3"/>
                      <a:pt x="95" y="7"/>
                    </a:cubicBezTo>
                    <a:cubicBezTo>
                      <a:pt x="97" y="11"/>
                      <a:pt x="99" y="14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56">
                <a:extLst>
                  <a:ext uri="{FF2B5EF4-FFF2-40B4-BE49-F238E27FC236}">
                    <a16:creationId xmlns:a16="http://schemas.microsoft.com/office/drawing/2014/main" id="{FD9EC32B-0887-421E-960A-45F8AED9E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063" y="4345281"/>
                <a:ext cx="371475" cy="266700"/>
              </a:xfrm>
              <a:custGeom>
                <a:avLst/>
                <a:gdLst>
                  <a:gd name="T0" fmla="*/ 10 w 99"/>
                  <a:gd name="T1" fmla="*/ 70 h 71"/>
                  <a:gd name="T2" fmla="*/ 4 w 99"/>
                  <a:gd name="T3" fmla="*/ 64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9 w 99"/>
                  <a:gd name="T11" fmla="*/ 13 h 71"/>
                  <a:gd name="T12" fmla="*/ 10 w 99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10" y="70"/>
                    </a:moveTo>
                    <a:cubicBezTo>
                      <a:pt x="9" y="71"/>
                      <a:pt x="7" y="68"/>
                      <a:pt x="4" y="64"/>
                    </a:cubicBezTo>
                    <a:cubicBezTo>
                      <a:pt x="2" y="61"/>
                      <a:pt x="0" y="57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3" y="2"/>
                      <a:pt x="95" y="6"/>
                    </a:cubicBezTo>
                    <a:cubicBezTo>
                      <a:pt x="98" y="10"/>
                      <a:pt x="99" y="13"/>
                      <a:pt x="99" y="13"/>
                    </a:cubicBez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57">
                <a:extLst>
                  <a:ext uri="{FF2B5EF4-FFF2-40B4-BE49-F238E27FC236}">
                    <a16:creationId xmlns:a16="http://schemas.microsoft.com/office/drawing/2014/main" id="{DFE9BA63-5DA0-47E1-BE7C-6658B31B0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551" y="4480218"/>
                <a:ext cx="368300" cy="266700"/>
              </a:xfrm>
              <a:custGeom>
                <a:avLst/>
                <a:gdLst>
                  <a:gd name="T0" fmla="*/ 9 w 98"/>
                  <a:gd name="T1" fmla="*/ 70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4 w 98"/>
                  <a:gd name="T9" fmla="*/ 6 h 71"/>
                  <a:gd name="T10" fmla="*/ 98 w 98"/>
                  <a:gd name="T11" fmla="*/ 13 h 71"/>
                  <a:gd name="T12" fmla="*/ 9 w 98"/>
                  <a:gd name="T13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0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7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2"/>
                      <a:pt x="94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58">
                <a:extLst>
                  <a:ext uri="{FF2B5EF4-FFF2-40B4-BE49-F238E27FC236}">
                    <a16:creationId xmlns:a16="http://schemas.microsoft.com/office/drawing/2014/main" id="{D9C3B771-56BA-472F-BE63-0F8DB10E7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276" y="4616743"/>
                <a:ext cx="368300" cy="266700"/>
              </a:xfrm>
              <a:custGeom>
                <a:avLst/>
                <a:gdLst>
                  <a:gd name="T0" fmla="*/ 9 w 98"/>
                  <a:gd name="T1" fmla="*/ 71 h 71"/>
                  <a:gd name="T2" fmla="*/ 4 w 98"/>
                  <a:gd name="T3" fmla="*/ 64 h 71"/>
                  <a:gd name="T4" fmla="*/ 0 w 98"/>
                  <a:gd name="T5" fmla="*/ 57 h 71"/>
                  <a:gd name="T6" fmla="*/ 89 w 98"/>
                  <a:gd name="T7" fmla="*/ 0 h 71"/>
                  <a:gd name="T8" fmla="*/ 95 w 98"/>
                  <a:gd name="T9" fmla="*/ 6 h 71"/>
                  <a:gd name="T10" fmla="*/ 98 w 98"/>
                  <a:gd name="T11" fmla="*/ 13 h 71"/>
                  <a:gd name="T12" fmla="*/ 9 w 98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71">
                    <a:moveTo>
                      <a:pt x="9" y="71"/>
                    </a:moveTo>
                    <a:cubicBezTo>
                      <a:pt x="8" y="71"/>
                      <a:pt x="6" y="68"/>
                      <a:pt x="4" y="64"/>
                    </a:cubicBezTo>
                    <a:cubicBezTo>
                      <a:pt x="1" y="61"/>
                      <a:pt x="0" y="58"/>
                      <a:pt x="0" y="5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8" y="13"/>
                      <a:pt x="98" y="13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59">
                <a:extLst>
                  <a:ext uri="{FF2B5EF4-FFF2-40B4-BE49-F238E27FC236}">
                    <a16:creationId xmlns:a16="http://schemas.microsoft.com/office/drawing/2014/main" id="{3185B0A6-7533-4AF6-A37B-D8E3716A8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588" y="4751681"/>
                <a:ext cx="371475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2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60">
                <a:extLst>
                  <a:ext uri="{FF2B5EF4-FFF2-40B4-BE49-F238E27FC236}">
                    <a16:creationId xmlns:a16="http://schemas.microsoft.com/office/drawing/2014/main" id="{2E6955DD-0DD3-4E3D-BEE7-5215F507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313" y="4886618"/>
                <a:ext cx="373063" cy="266700"/>
              </a:xfrm>
              <a:custGeom>
                <a:avLst/>
                <a:gdLst>
                  <a:gd name="T0" fmla="*/ 9 w 99"/>
                  <a:gd name="T1" fmla="*/ 71 h 71"/>
                  <a:gd name="T2" fmla="*/ 4 w 99"/>
                  <a:gd name="T3" fmla="*/ 65 h 71"/>
                  <a:gd name="T4" fmla="*/ 1 w 99"/>
                  <a:gd name="T5" fmla="*/ 57 h 71"/>
                  <a:gd name="T6" fmla="*/ 90 w 99"/>
                  <a:gd name="T7" fmla="*/ 0 h 71"/>
                  <a:gd name="T8" fmla="*/ 95 w 99"/>
                  <a:gd name="T9" fmla="*/ 6 h 71"/>
                  <a:gd name="T10" fmla="*/ 98 w 99"/>
                  <a:gd name="T11" fmla="*/ 14 h 71"/>
                  <a:gd name="T12" fmla="*/ 9 w 99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1">
                    <a:moveTo>
                      <a:pt x="9" y="71"/>
                    </a:moveTo>
                    <a:cubicBezTo>
                      <a:pt x="9" y="71"/>
                      <a:pt x="6" y="68"/>
                      <a:pt x="4" y="65"/>
                    </a:cubicBezTo>
                    <a:cubicBezTo>
                      <a:pt x="2" y="61"/>
                      <a:pt x="0" y="58"/>
                      <a:pt x="1" y="57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3" y="3"/>
                      <a:pt x="95" y="6"/>
                    </a:cubicBezTo>
                    <a:cubicBezTo>
                      <a:pt x="97" y="10"/>
                      <a:pt x="99" y="13"/>
                      <a:pt x="98" y="14"/>
                    </a:cubicBezTo>
                    <a:lnTo>
                      <a:pt x="9" y="7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61">
                <a:extLst>
                  <a:ext uri="{FF2B5EF4-FFF2-40B4-BE49-F238E27FC236}">
                    <a16:creationId xmlns:a16="http://schemas.microsoft.com/office/drawing/2014/main" id="{DBB8C848-0B6E-4E40-B56A-40BBF67CB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638" y="4199231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2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4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7" y="309"/>
                      <a:pt x="193" y="310"/>
                      <a:pt x="192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9" y="0"/>
                      <a:pt x="13" y="0"/>
                      <a:pt x="14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62">
                <a:extLst>
                  <a:ext uri="{FF2B5EF4-FFF2-40B4-BE49-F238E27FC236}">
                    <a16:creationId xmlns:a16="http://schemas.microsoft.com/office/drawing/2014/main" id="{A1F9F50E-2147-4A27-B815-61D94721E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13" y="3999206"/>
                <a:ext cx="777875" cy="1165225"/>
              </a:xfrm>
              <a:custGeom>
                <a:avLst/>
                <a:gdLst>
                  <a:gd name="T0" fmla="*/ 206 w 207"/>
                  <a:gd name="T1" fmla="*/ 300 h 310"/>
                  <a:gd name="T2" fmla="*/ 201 w 207"/>
                  <a:gd name="T3" fmla="*/ 307 h 310"/>
                  <a:gd name="T4" fmla="*/ 193 w 207"/>
                  <a:gd name="T5" fmla="*/ 308 h 310"/>
                  <a:gd name="T6" fmla="*/ 1 w 207"/>
                  <a:gd name="T7" fmla="*/ 10 h 310"/>
                  <a:gd name="T8" fmla="*/ 6 w 207"/>
                  <a:gd name="T9" fmla="*/ 3 h 310"/>
                  <a:gd name="T10" fmla="*/ 15 w 207"/>
                  <a:gd name="T11" fmla="*/ 1 h 310"/>
                  <a:gd name="T12" fmla="*/ 206 w 207"/>
                  <a:gd name="T13" fmla="*/ 30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310">
                    <a:moveTo>
                      <a:pt x="206" y="300"/>
                    </a:moveTo>
                    <a:cubicBezTo>
                      <a:pt x="207" y="301"/>
                      <a:pt x="205" y="305"/>
                      <a:pt x="201" y="307"/>
                    </a:cubicBezTo>
                    <a:cubicBezTo>
                      <a:pt x="198" y="309"/>
                      <a:pt x="194" y="310"/>
                      <a:pt x="193" y="30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0"/>
                      <a:pt x="15" y="1"/>
                    </a:cubicBezTo>
                    <a:lnTo>
                      <a:pt x="206" y="30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72A54524-E505-42AF-AA55-1D062A5522E7}"/>
              </a:ext>
            </a:extLst>
          </p:cNvPr>
          <p:cNvGrpSpPr/>
          <p:nvPr/>
        </p:nvGrpSpPr>
        <p:grpSpPr>
          <a:xfrm>
            <a:off x="5658744" y="2523398"/>
            <a:ext cx="5060055" cy="749726"/>
            <a:chOff x="845173" y="5121881"/>
            <a:chExt cx="5060055" cy="749726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D07DD98B-2126-4491-BFE7-1E674184A7A6}"/>
                </a:ext>
              </a:extLst>
            </p:cNvPr>
            <p:cNvSpPr/>
            <p:nvPr/>
          </p:nvSpPr>
          <p:spPr bwMode="auto">
            <a:xfrm>
              <a:off x="845173" y="5441746"/>
              <a:ext cx="5060055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4C8C00E5-0822-41C2-8280-AE2E4CC8563F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Group 113">
            <a:extLst>
              <a:ext uri="{FF2B5EF4-FFF2-40B4-BE49-F238E27FC236}">
                <a16:creationId xmlns:a16="http://schemas.microsoft.com/office/drawing/2014/main" id="{33877067-CB07-4E9D-A90F-3516E65DFD3B}"/>
              </a:ext>
            </a:extLst>
          </p:cNvPr>
          <p:cNvGrpSpPr/>
          <p:nvPr/>
        </p:nvGrpSpPr>
        <p:grpSpPr>
          <a:xfrm>
            <a:off x="5747658" y="3946359"/>
            <a:ext cx="552876" cy="552876"/>
            <a:chOff x="1000166" y="-520576"/>
            <a:chExt cx="1167410" cy="1167410"/>
          </a:xfrm>
        </p:grpSpPr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EF02186A-3D77-461E-9A23-59ED7C826BDA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Oval 115">
              <a:extLst>
                <a:ext uri="{FF2B5EF4-FFF2-40B4-BE49-F238E27FC236}">
                  <a16:creationId xmlns:a16="http://schemas.microsoft.com/office/drawing/2014/main" id="{1FB71F9A-93CE-4F99-B113-EF3687EF3125}"/>
                </a:ext>
              </a:extLst>
            </p:cNvPr>
            <p:cNvSpPr/>
            <p:nvPr/>
          </p:nvSpPr>
          <p:spPr>
            <a:xfrm>
              <a:off x="1369467" y="-230786"/>
              <a:ext cx="428807" cy="587830"/>
            </a:xfrm>
            <a:custGeom>
              <a:avLst/>
              <a:gdLst>
                <a:gd name="connsiteX0" fmla="*/ 0 w 442022"/>
                <a:gd name="connsiteY0" fmla="*/ 168510 h 605945"/>
                <a:gd name="connsiteX1" fmla="*/ 25333 w 442022"/>
                <a:gd name="connsiteY1" fmla="*/ 168510 h 605945"/>
                <a:gd name="connsiteX2" fmla="*/ 25333 w 442022"/>
                <a:gd name="connsiteY2" fmla="*/ 277075 h 605945"/>
                <a:gd name="connsiteX3" fmla="*/ 204877 w 442022"/>
                <a:gd name="connsiteY3" fmla="*/ 471801 h 605945"/>
                <a:gd name="connsiteX4" fmla="*/ 351094 w 442022"/>
                <a:gd name="connsiteY4" fmla="*/ 421509 h 605945"/>
                <a:gd name="connsiteX5" fmla="*/ 416689 w 442022"/>
                <a:gd name="connsiteY5" fmla="*/ 270152 h 605945"/>
                <a:gd name="connsiteX6" fmla="*/ 416689 w 442022"/>
                <a:gd name="connsiteY6" fmla="*/ 168510 h 605945"/>
                <a:gd name="connsiteX7" fmla="*/ 442022 w 442022"/>
                <a:gd name="connsiteY7" fmla="*/ 168510 h 605945"/>
                <a:gd name="connsiteX8" fmla="*/ 442022 w 442022"/>
                <a:gd name="connsiteY8" fmla="*/ 270152 h 605945"/>
                <a:gd name="connsiteX9" fmla="*/ 368143 w 442022"/>
                <a:gd name="connsiteY9" fmla="*/ 440068 h 605945"/>
                <a:gd name="connsiteX10" fmla="*/ 233677 w 442022"/>
                <a:gd name="connsiteY10" fmla="*/ 497187 h 605945"/>
                <a:gd name="connsiteX11" fmla="*/ 233677 w 442022"/>
                <a:gd name="connsiteY11" fmla="*/ 580751 h 605945"/>
                <a:gd name="connsiteX12" fmla="*/ 348782 w 442022"/>
                <a:gd name="connsiteY12" fmla="*/ 580751 h 605945"/>
                <a:gd name="connsiteX13" fmla="*/ 348782 w 442022"/>
                <a:gd name="connsiteY13" fmla="*/ 605945 h 605945"/>
                <a:gd name="connsiteX14" fmla="*/ 93240 w 442022"/>
                <a:gd name="connsiteY14" fmla="*/ 605945 h 605945"/>
                <a:gd name="connsiteX15" fmla="*/ 93240 w 442022"/>
                <a:gd name="connsiteY15" fmla="*/ 580751 h 605945"/>
                <a:gd name="connsiteX16" fmla="*/ 208441 w 442022"/>
                <a:gd name="connsiteY16" fmla="*/ 580751 h 605945"/>
                <a:gd name="connsiteX17" fmla="*/ 208441 w 442022"/>
                <a:gd name="connsiteY17" fmla="*/ 497283 h 605945"/>
                <a:gd name="connsiteX18" fmla="*/ 202758 w 442022"/>
                <a:gd name="connsiteY18" fmla="*/ 496995 h 605945"/>
                <a:gd name="connsiteX19" fmla="*/ 0 w 442022"/>
                <a:gd name="connsiteY19" fmla="*/ 277075 h 605945"/>
                <a:gd name="connsiteX20" fmla="*/ 221046 w 442022"/>
                <a:gd name="connsiteY20" fmla="*/ 0 h 605945"/>
                <a:gd name="connsiteX21" fmla="*/ 351839 w 442022"/>
                <a:gd name="connsiteY21" fmla="*/ 130588 h 605945"/>
                <a:gd name="connsiteX22" fmla="*/ 351839 w 442022"/>
                <a:gd name="connsiteY22" fmla="*/ 277043 h 605945"/>
                <a:gd name="connsiteX23" fmla="*/ 221046 w 442022"/>
                <a:gd name="connsiteY23" fmla="*/ 407727 h 605945"/>
                <a:gd name="connsiteX24" fmla="*/ 90253 w 442022"/>
                <a:gd name="connsiteY24" fmla="*/ 277043 h 605945"/>
                <a:gd name="connsiteX25" fmla="*/ 90253 w 442022"/>
                <a:gd name="connsiteY25" fmla="*/ 223000 h 605945"/>
                <a:gd name="connsiteX26" fmla="*/ 161428 w 442022"/>
                <a:gd name="connsiteY26" fmla="*/ 223000 h 605945"/>
                <a:gd name="connsiteX27" fmla="*/ 161428 w 442022"/>
                <a:gd name="connsiteY27" fmla="*/ 197709 h 605945"/>
                <a:gd name="connsiteX28" fmla="*/ 90253 w 442022"/>
                <a:gd name="connsiteY28" fmla="*/ 197709 h 605945"/>
                <a:gd name="connsiteX29" fmla="*/ 90253 w 442022"/>
                <a:gd name="connsiteY29" fmla="*/ 162802 h 605945"/>
                <a:gd name="connsiteX30" fmla="*/ 161428 w 442022"/>
                <a:gd name="connsiteY30" fmla="*/ 162802 h 605945"/>
                <a:gd name="connsiteX31" fmla="*/ 161428 w 442022"/>
                <a:gd name="connsiteY31" fmla="*/ 137512 h 605945"/>
                <a:gd name="connsiteX32" fmla="*/ 90253 w 442022"/>
                <a:gd name="connsiteY32" fmla="*/ 137512 h 605945"/>
                <a:gd name="connsiteX33" fmla="*/ 90253 w 442022"/>
                <a:gd name="connsiteY33" fmla="*/ 130588 h 605945"/>
                <a:gd name="connsiteX34" fmla="*/ 221046 w 442022"/>
                <a:gd name="connsiteY34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022" h="605945">
                  <a:moveTo>
                    <a:pt x="0" y="168510"/>
                  </a:moveTo>
                  <a:lnTo>
                    <a:pt x="25333" y="168510"/>
                  </a:lnTo>
                  <a:lnTo>
                    <a:pt x="25333" y="277075"/>
                  </a:lnTo>
                  <a:cubicBezTo>
                    <a:pt x="25333" y="378044"/>
                    <a:pt x="104220" y="463627"/>
                    <a:pt x="204877" y="471801"/>
                  </a:cubicBezTo>
                  <a:cubicBezTo>
                    <a:pt x="259010" y="476417"/>
                    <a:pt x="310928" y="458435"/>
                    <a:pt x="351094" y="421509"/>
                  </a:cubicBezTo>
                  <a:cubicBezTo>
                    <a:pt x="392801" y="383141"/>
                    <a:pt x="416689" y="327945"/>
                    <a:pt x="416689" y="270152"/>
                  </a:cubicBezTo>
                  <a:lnTo>
                    <a:pt x="416689" y="168510"/>
                  </a:lnTo>
                  <a:lnTo>
                    <a:pt x="442022" y="168510"/>
                  </a:lnTo>
                  <a:lnTo>
                    <a:pt x="442022" y="270152"/>
                  </a:lnTo>
                  <a:cubicBezTo>
                    <a:pt x="442022" y="335060"/>
                    <a:pt x="415148" y="396988"/>
                    <a:pt x="368143" y="440068"/>
                  </a:cubicBezTo>
                  <a:cubicBezTo>
                    <a:pt x="330481" y="474782"/>
                    <a:pt x="283572" y="494303"/>
                    <a:pt x="233677" y="497187"/>
                  </a:cubicBezTo>
                  <a:lnTo>
                    <a:pt x="233677" y="580751"/>
                  </a:lnTo>
                  <a:lnTo>
                    <a:pt x="348782" y="580751"/>
                  </a:lnTo>
                  <a:lnTo>
                    <a:pt x="348782" y="605945"/>
                  </a:lnTo>
                  <a:lnTo>
                    <a:pt x="93240" y="605945"/>
                  </a:lnTo>
                  <a:lnTo>
                    <a:pt x="93240" y="580751"/>
                  </a:lnTo>
                  <a:lnTo>
                    <a:pt x="208441" y="580751"/>
                  </a:lnTo>
                  <a:lnTo>
                    <a:pt x="208441" y="497283"/>
                  </a:lnTo>
                  <a:cubicBezTo>
                    <a:pt x="206515" y="497091"/>
                    <a:pt x="204684" y="497187"/>
                    <a:pt x="202758" y="496995"/>
                  </a:cubicBezTo>
                  <a:cubicBezTo>
                    <a:pt x="89098" y="487667"/>
                    <a:pt x="0" y="391122"/>
                    <a:pt x="0" y="277075"/>
                  </a:cubicBezTo>
                  <a:close/>
                  <a:moveTo>
                    <a:pt x="221046" y="0"/>
                  </a:moveTo>
                  <a:cubicBezTo>
                    <a:pt x="293281" y="0"/>
                    <a:pt x="351839" y="58467"/>
                    <a:pt x="351839" y="130588"/>
                  </a:cubicBezTo>
                  <a:lnTo>
                    <a:pt x="351839" y="277043"/>
                  </a:lnTo>
                  <a:cubicBezTo>
                    <a:pt x="351839" y="349261"/>
                    <a:pt x="293281" y="407727"/>
                    <a:pt x="221046" y="407727"/>
                  </a:cubicBezTo>
                  <a:cubicBezTo>
                    <a:pt x="148811" y="407727"/>
                    <a:pt x="90253" y="349261"/>
                    <a:pt x="90253" y="277043"/>
                  </a:cubicBezTo>
                  <a:lnTo>
                    <a:pt x="90253" y="223000"/>
                  </a:lnTo>
                  <a:lnTo>
                    <a:pt x="161428" y="223000"/>
                  </a:lnTo>
                  <a:lnTo>
                    <a:pt x="161428" y="197709"/>
                  </a:lnTo>
                  <a:lnTo>
                    <a:pt x="90253" y="197709"/>
                  </a:lnTo>
                  <a:lnTo>
                    <a:pt x="90253" y="162802"/>
                  </a:lnTo>
                  <a:lnTo>
                    <a:pt x="161428" y="162802"/>
                  </a:lnTo>
                  <a:lnTo>
                    <a:pt x="161428" y="137512"/>
                  </a:lnTo>
                  <a:lnTo>
                    <a:pt x="90253" y="137512"/>
                  </a:lnTo>
                  <a:lnTo>
                    <a:pt x="90253" y="130588"/>
                  </a:lnTo>
                  <a:cubicBezTo>
                    <a:pt x="90253" y="58467"/>
                    <a:pt x="148811" y="0"/>
                    <a:pt x="2210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8" name="矩形 117">
            <a:extLst>
              <a:ext uri="{FF2B5EF4-FFF2-40B4-BE49-F238E27FC236}">
                <a16:creationId xmlns:a16="http://schemas.microsoft.com/office/drawing/2014/main" id="{546636D2-94BF-4A00-9CDA-BAC54B221409}"/>
              </a:ext>
            </a:extLst>
          </p:cNvPr>
          <p:cNvSpPr/>
          <p:nvPr/>
        </p:nvSpPr>
        <p:spPr bwMode="auto">
          <a:xfrm>
            <a:off x="6348159" y="3994113"/>
            <a:ext cx="2338846" cy="4573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40" name="Group 121">
            <a:extLst>
              <a:ext uri="{FF2B5EF4-FFF2-40B4-BE49-F238E27FC236}">
                <a16:creationId xmlns:a16="http://schemas.microsoft.com/office/drawing/2014/main" id="{68533B77-DB1C-44E8-A77C-A67F209F5FC1}"/>
              </a:ext>
            </a:extLst>
          </p:cNvPr>
          <p:cNvGrpSpPr/>
          <p:nvPr/>
        </p:nvGrpSpPr>
        <p:grpSpPr>
          <a:xfrm>
            <a:off x="8309883" y="3946359"/>
            <a:ext cx="552876" cy="552876"/>
            <a:chOff x="1000166" y="-520576"/>
            <a:chExt cx="1167410" cy="1167410"/>
          </a:xfrm>
        </p:grpSpPr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ADBBB397-3414-4283-B85B-0B8EF67CE510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Oval 124">
              <a:extLst>
                <a:ext uri="{FF2B5EF4-FFF2-40B4-BE49-F238E27FC236}">
                  <a16:creationId xmlns:a16="http://schemas.microsoft.com/office/drawing/2014/main" id="{DB49E4D9-54E4-4D74-AF88-CE35F328558E}"/>
                </a:ext>
              </a:extLst>
            </p:cNvPr>
            <p:cNvSpPr/>
            <p:nvPr/>
          </p:nvSpPr>
          <p:spPr>
            <a:xfrm>
              <a:off x="1289956" y="-230342"/>
              <a:ext cx="587830" cy="586942"/>
            </a:xfrm>
            <a:custGeom>
              <a:avLst/>
              <a:gdLst>
                <a:gd name="connsiteX0" fmla="*/ 459822 w 607639"/>
                <a:gd name="connsiteY0" fmla="*/ 403211 h 606722"/>
                <a:gd name="connsiteX1" fmla="*/ 607639 w 607639"/>
                <a:gd name="connsiteY1" fmla="*/ 550734 h 606722"/>
                <a:gd name="connsiteX2" fmla="*/ 551574 w 607639"/>
                <a:gd name="connsiteY2" fmla="*/ 606722 h 606722"/>
                <a:gd name="connsiteX3" fmla="*/ 403846 w 607639"/>
                <a:gd name="connsiteY3" fmla="*/ 459110 h 606722"/>
                <a:gd name="connsiteX4" fmla="*/ 459822 w 607639"/>
                <a:gd name="connsiteY4" fmla="*/ 403211 h 606722"/>
                <a:gd name="connsiteX5" fmla="*/ 158522 w 607639"/>
                <a:gd name="connsiteY5" fmla="*/ 217647 h 606722"/>
                <a:gd name="connsiteX6" fmla="*/ 158522 w 607639"/>
                <a:gd name="connsiteY6" fmla="*/ 257189 h 606722"/>
                <a:gd name="connsiteX7" fmla="*/ 317019 w 607639"/>
                <a:gd name="connsiteY7" fmla="*/ 257189 h 606722"/>
                <a:gd name="connsiteX8" fmla="*/ 317019 w 607639"/>
                <a:gd name="connsiteY8" fmla="*/ 217647 h 606722"/>
                <a:gd name="connsiteX9" fmla="*/ 237726 w 607639"/>
                <a:gd name="connsiteY9" fmla="*/ 98933 h 606722"/>
                <a:gd name="connsiteX10" fmla="*/ 376467 w 607639"/>
                <a:gd name="connsiteY10" fmla="*/ 237374 h 606722"/>
                <a:gd name="connsiteX11" fmla="*/ 237726 w 607639"/>
                <a:gd name="connsiteY11" fmla="*/ 375903 h 606722"/>
                <a:gd name="connsiteX12" fmla="*/ 99074 w 607639"/>
                <a:gd name="connsiteY12" fmla="*/ 237374 h 606722"/>
                <a:gd name="connsiteX13" fmla="*/ 237726 w 607639"/>
                <a:gd name="connsiteY13" fmla="*/ 98933 h 606722"/>
                <a:gd name="connsiteX14" fmla="*/ 237726 w 607639"/>
                <a:gd name="connsiteY14" fmla="*/ 59365 h 606722"/>
                <a:gd name="connsiteX15" fmla="*/ 59454 w 607639"/>
                <a:gd name="connsiteY15" fmla="*/ 237373 h 606722"/>
                <a:gd name="connsiteX16" fmla="*/ 237726 w 607639"/>
                <a:gd name="connsiteY16" fmla="*/ 415470 h 606722"/>
                <a:gd name="connsiteX17" fmla="*/ 416086 w 607639"/>
                <a:gd name="connsiteY17" fmla="*/ 237373 h 606722"/>
                <a:gd name="connsiteX18" fmla="*/ 237726 w 607639"/>
                <a:gd name="connsiteY18" fmla="*/ 59365 h 606722"/>
                <a:gd name="connsiteX19" fmla="*/ 237726 w 607639"/>
                <a:gd name="connsiteY19" fmla="*/ 0 h 606722"/>
                <a:gd name="connsiteX20" fmla="*/ 475540 w 607639"/>
                <a:gd name="connsiteY20" fmla="*/ 237373 h 606722"/>
                <a:gd name="connsiteX21" fmla="*/ 237726 w 607639"/>
                <a:gd name="connsiteY21" fmla="*/ 474835 h 606722"/>
                <a:gd name="connsiteX22" fmla="*/ 0 w 607639"/>
                <a:gd name="connsiteY22" fmla="*/ 237373 h 606722"/>
                <a:gd name="connsiteX23" fmla="*/ 237726 w 607639"/>
                <a:gd name="connsiteY2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7639" h="606722">
                  <a:moveTo>
                    <a:pt x="459822" y="403211"/>
                  </a:moveTo>
                  <a:lnTo>
                    <a:pt x="607639" y="550734"/>
                  </a:lnTo>
                  <a:lnTo>
                    <a:pt x="551574" y="606722"/>
                  </a:lnTo>
                  <a:lnTo>
                    <a:pt x="403846" y="459110"/>
                  </a:lnTo>
                  <a:cubicBezTo>
                    <a:pt x="425026" y="443291"/>
                    <a:pt x="443982" y="424362"/>
                    <a:pt x="459822" y="403211"/>
                  </a:cubicBezTo>
                  <a:close/>
                  <a:moveTo>
                    <a:pt x="158522" y="217647"/>
                  </a:moveTo>
                  <a:lnTo>
                    <a:pt x="158522" y="257189"/>
                  </a:lnTo>
                  <a:lnTo>
                    <a:pt x="317019" y="257189"/>
                  </a:lnTo>
                  <a:lnTo>
                    <a:pt x="317019" y="217647"/>
                  </a:lnTo>
                  <a:close/>
                  <a:moveTo>
                    <a:pt x="237726" y="98933"/>
                  </a:moveTo>
                  <a:cubicBezTo>
                    <a:pt x="314260" y="98933"/>
                    <a:pt x="376467" y="161045"/>
                    <a:pt x="376467" y="237374"/>
                  </a:cubicBezTo>
                  <a:cubicBezTo>
                    <a:pt x="376467" y="313791"/>
                    <a:pt x="314260" y="375903"/>
                    <a:pt x="237726" y="375903"/>
                  </a:cubicBezTo>
                  <a:cubicBezTo>
                    <a:pt x="161281" y="375903"/>
                    <a:pt x="99074" y="313791"/>
                    <a:pt x="99074" y="237374"/>
                  </a:cubicBezTo>
                  <a:cubicBezTo>
                    <a:pt x="99074" y="161045"/>
                    <a:pt x="161281" y="98933"/>
                    <a:pt x="237726" y="98933"/>
                  </a:cubicBezTo>
                  <a:close/>
                  <a:moveTo>
                    <a:pt x="237726" y="59365"/>
                  </a:moveTo>
                  <a:cubicBezTo>
                    <a:pt x="139467" y="59365"/>
                    <a:pt x="59454" y="139260"/>
                    <a:pt x="59454" y="237373"/>
                  </a:cubicBezTo>
                  <a:cubicBezTo>
                    <a:pt x="59454" y="335575"/>
                    <a:pt x="139467" y="415470"/>
                    <a:pt x="237726" y="415470"/>
                  </a:cubicBezTo>
                  <a:cubicBezTo>
                    <a:pt x="336073" y="415470"/>
                    <a:pt x="416086" y="335575"/>
                    <a:pt x="416086" y="237373"/>
                  </a:cubicBezTo>
                  <a:cubicBezTo>
                    <a:pt x="416086" y="139260"/>
                    <a:pt x="336073" y="59365"/>
                    <a:pt x="237726" y="59365"/>
                  </a:cubicBezTo>
                  <a:close/>
                  <a:moveTo>
                    <a:pt x="237726" y="0"/>
                  </a:moveTo>
                  <a:cubicBezTo>
                    <a:pt x="368826" y="0"/>
                    <a:pt x="475540" y="106467"/>
                    <a:pt x="475540" y="237373"/>
                  </a:cubicBezTo>
                  <a:cubicBezTo>
                    <a:pt x="475540" y="368279"/>
                    <a:pt x="368826" y="474835"/>
                    <a:pt x="237726" y="474835"/>
                  </a:cubicBezTo>
                  <a:cubicBezTo>
                    <a:pt x="106625" y="474835"/>
                    <a:pt x="0" y="368279"/>
                    <a:pt x="0" y="237373"/>
                  </a:cubicBezTo>
                  <a:cubicBezTo>
                    <a:pt x="0" y="106467"/>
                    <a:pt x="106625" y="0"/>
                    <a:pt x="2377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" name="矩形 122">
            <a:extLst>
              <a:ext uri="{FF2B5EF4-FFF2-40B4-BE49-F238E27FC236}">
                <a16:creationId xmlns:a16="http://schemas.microsoft.com/office/drawing/2014/main" id="{B9723897-0F5D-40C5-8808-6F3AA4BC0865}"/>
              </a:ext>
            </a:extLst>
          </p:cNvPr>
          <p:cNvSpPr/>
          <p:nvPr/>
        </p:nvSpPr>
        <p:spPr bwMode="auto">
          <a:xfrm>
            <a:off x="8910384" y="3994113"/>
            <a:ext cx="2338846" cy="4573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43" name="Group 126">
            <a:extLst>
              <a:ext uri="{FF2B5EF4-FFF2-40B4-BE49-F238E27FC236}">
                <a16:creationId xmlns:a16="http://schemas.microsoft.com/office/drawing/2014/main" id="{984B3F6D-4EA9-43A7-A6DA-76D14F7D4BBB}"/>
              </a:ext>
            </a:extLst>
          </p:cNvPr>
          <p:cNvGrpSpPr/>
          <p:nvPr/>
        </p:nvGrpSpPr>
        <p:grpSpPr>
          <a:xfrm>
            <a:off x="5747658" y="4925129"/>
            <a:ext cx="552876" cy="552876"/>
            <a:chOff x="1000166" y="-520576"/>
            <a:chExt cx="1167410" cy="1167410"/>
          </a:xfrm>
        </p:grpSpPr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FB1E4587-3D47-4D22-9AEB-153794698B3F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Oval 129">
              <a:extLst>
                <a:ext uri="{FF2B5EF4-FFF2-40B4-BE49-F238E27FC236}">
                  <a16:creationId xmlns:a16="http://schemas.microsoft.com/office/drawing/2014/main" id="{72C186DC-2BA1-4C7A-B2BB-0CD0F96329DE}"/>
                </a:ext>
              </a:extLst>
            </p:cNvPr>
            <p:cNvSpPr/>
            <p:nvPr/>
          </p:nvSpPr>
          <p:spPr>
            <a:xfrm>
              <a:off x="1289956" y="-190566"/>
              <a:ext cx="587830" cy="507391"/>
            </a:xfrm>
            <a:custGeom>
              <a:avLst/>
              <a:gdLst>
                <a:gd name="connsiteX0" fmla="*/ 222210 w 606439"/>
                <a:gd name="connsiteY0" fmla="*/ 476810 h 523454"/>
                <a:gd name="connsiteX1" fmla="*/ 591037 w 606439"/>
                <a:gd name="connsiteY1" fmla="*/ 476810 h 523454"/>
                <a:gd name="connsiteX2" fmla="*/ 606439 w 606439"/>
                <a:gd name="connsiteY2" fmla="*/ 492071 h 523454"/>
                <a:gd name="connsiteX3" fmla="*/ 591037 w 606439"/>
                <a:gd name="connsiteY3" fmla="*/ 507435 h 523454"/>
                <a:gd name="connsiteX4" fmla="*/ 222210 w 606439"/>
                <a:gd name="connsiteY4" fmla="*/ 507435 h 523454"/>
                <a:gd name="connsiteX5" fmla="*/ 15301 w 606439"/>
                <a:gd name="connsiteY5" fmla="*/ 476810 h 523454"/>
                <a:gd name="connsiteX6" fmla="*/ 163006 w 606439"/>
                <a:gd name="connsiteY6" fmla="*/ 476810 h 523454"/>
                <a:gd name="connsiteX7" fmla="*/ 163006 w 606439"/>
                <a:gd name="connsiteY7" fmla="*/ 507435 h 523454"/>
                <a:gd name="connsiteX8" fmla="*/ 15301 w 606439"/>
                <a:gd name="connsiteY8" fmla="*/ 507435 h 523454"/>
                <a:gd name="connsiteX9" fmla="*/ 0 w 606439"/>
                <a:gd name="connsiteY9" fmla="*/ 492071 h 523454"/>
                <a:gd name="connsiteX10" fmla="*/ 15301 w 606439"/>
                <a:gd name="connsiteY10" fmla="*/ 476810 h 523454"/>
                <a:gd name="connsiteX11" fmla="*/ 192556 w 606439"/>
                <a:gd name="connsiteY11" fmla="*/ 460792 h 523454"/>
                <a:gd name="connsiteX12" fmla="*/ 211061 w 606439"/>
                <a:gd name="connsiteY12" fmla="*/ 479185 h 523454"/>
                <a:gd name="connsiteX13" fmla="*/ 211061 w 606439"/>
                <a:gd name="connsiteY13" fmla="*/ 505061 h 523454"/>
                <a:gd name="connsiteX14" fmla="*/ 192556 w 606439"/>
                <a:gd name="connsiteY14" fmla="*/ 523454 h 523454"/>
                <a:gd name="connsiteX15" fmla="*/ 174155 w 606439"/>
                <a:gd name="connsiteY15" fmla="*/ 505061 h 523454"/>
                <a:gd name="connsiteX16" fmla="*/ 174155 w 606439"/>
                <a:gd name="connsiteY16" fmla="*/ 479185 h 523454"/>
                <a:gd name="connsiteX17" fmla="*/ 192556 w 606439"/>
                <a:gd name="connsiteY17" fmla="*/ 460792 h 523454"/>
                <a:gd name="connsiteX18" fmla="*/ 270917 w 606439"/>
                <a:gd name="connsiteY18" fmla="*/ 230890 h 523454"/>
                <a:gd name="connsiteX19" fmla="*/ 301415 w 606439"/>
                <a:gd name="connsiteY19" fmla="*/ 261132 h 523454"/>
                <a:gd name="connsiteX20" fmla="*/ 288300 w 606439"/>
                <a:gd name="connsiteY20" fmla="*/ 349051 h 523454"/>
                <a:gd name="connsiteX21" fmla="*/ 288508 w 606439"/>
                <a:gd name="connsiteY21" fmla="*/ 349883 h 523454"/>
                <a:gd name="connsiteX22" fmla="*/ 302248 w 606439"/>
                <a:gd name="connsiteY22" fmla="*/ 368693 h 523454"/>
                <a:gd name="connsiteX23" fmla="*/ 303185 w 606439"/>
                <a:gd name="connsiteY23" fmla="*/ 369109 h 523454"/>
                <a:gd name="connsiteX24" fmla="*/ 304122 w 606439"/>
                <a:gd name="connsiteY24" fmla="*/ 368693 h 523454"/>
                <a:gd name="connsiteX25" fmla="*/ 317965 w 606439"/>
                <a:gd name="connsiteY25" fmla="*/ 349883 h 523454"/>
                <a:gd name="connsiteX26" fmla="*/ 318174 w 606439"/>
                <a:gd name="connsiteY26" fmla="*/ 349051 h 523454"/>
                <a:gd name="connsiteX27" fmla="*/ 304954 w 606439"/>
                <a:gd name="connsiteY27" fmla="*/ 261132 h 523454"/>
                <a:gd name="connsiteX28" fmla="*/ 335452 w 606439"/>
                <a:gd name="connsiteY28" fmla="*/ 230890 h 523454"/>
                <a:gd name="connsiteX29" fmla="*/ 354501 w 606439"/>
                <a:gd name="connsiteY29" fmla="*/ 246894 h 523454"/>
                <a:gd name="connsiteX30" fmla="*/ 393950 w 606439"/>
                <a:gd name="connsiteY30" fmla="*/ 265081 h 523454"/>
                <a:gd name="connsiteX31" fmla="*/ 408523 w 606439"/>
                <a:gd name="connsiteY31" fmla="*/ 277344 h 523454"/>
                <a:gd name="connsiteX32" fmla="*/ 428091 w 606439"/>
                <a:gd name="connsiteY32" fmla="*/ 379501 h 523454"/>
                <a:gd name="connsiteX33" fmla="*/ 178278 w 606439"/>
                <a:gd name="connsiteY33" fmla="*/ 379501 h 523454"/>
                <a:gd name="connsiteX34" fmla="*/ 197951 w 606439"/>
                <a:gd name="connsiteY34" fmla="*/ 277344 h 523454"/>
                <a:gd name="connsiteX35" fmla="*/ 212419 w 606439"/>
                <a:gd name="connsiteY35" fmla="*/ 265081 h 523454"/>
                <a:gd name="connsiteX36" fmla="*/ 251973 w 606439"/>
                <a:gd name="connsiteY36" fmla="*/ 246894 h 523454"/>
                <a:gd name="connsiteX37" fmla="*/ 276624 w 606439"/>
                <a:gd name="connsiteY37" fmla="*/ 129744 h 523454"/>
                <a:gd name="connsiteX38" fmla="*/ 249082 w 606439"/>
                <a:gd name="connsiteY38" fmla="*/ 154506 h 523454"/>
                <a:gd name="connsiteX39" fmla="*/ 303203 w 606439"/>
                <a:gd name="connsiteY39" fmla="*/ 223727 h 523454"/>
                <a:gd name="connsiteX40" fmla="*/ 357325 w 606439"/>
                <a:gd name="connsiteY40" fmla="*/ 154506 h 523454"/>
                <a:gd name="connsiteX41" fmla="*/ 288944 w 606439"/>
                <a:gd name="connsiteY41" fmla="*/ 155961 h 523454"/>
                <a:gd name="connsiteX42" fmla="*/ 276624 w 606439"/>
                <a:gd name="connsiteY42" fmla="*/ 129744 h 523454"/>
                <a:gd name="connsiteX43" fmla="*/ 303203 w 606439"/>
                <a:gd name="connsiteY43" fmla="*/ 68448 h 523454"/>
                <a:gd name="connsiteX44" fmla="*/ 374498 w 606439"/>
                <a:gd name="connsiteY44" fmla="*/ 138396 h 523454"/>
                <a:gd name="connsiteX45" fmla="*/ 303203 w 606439"/>
                <a:gd name="connsiteY45" fmla="*/ 239005 h 523454"/>
                <a:gd name="connsiteX46" fmla="*/ 232013 w 606439"/>
                <a:gd name="connsiteY46" fmla="*/ 138396 h 523454"/>
                <a:gd name="connsiteX47" fmla="*/ 303203 w 606439"/>
                <a:gd name="connsiteY47" fmla="*/ 68448 h 523454"/>
                <a:gd name="connsiteX48" fmla="*/ 41629 w 606439"/>
                <a:gd name="connsiteY48" fmla="*/ 41570 h 523454"/>
                <a:gd name="connsiteX49" fmla="*/ 41629 w 606439"/>
                <a:gd name="connsiteY49" fmla="*/ 406450 h 523454"/>
                <a:gd name="connsiteX50" fmla="*/ 564810 w 606439"/>
                <a:gd name="connsiteY50" fmla="*/ 406450 h 523454"/>
                <a:gd name="connsiteX51" fmla="*/ 564810 w 606439"/>
                <a:gd name="connsiteY51" fmla="*/ 41570 h 523454"/>
                <a:gd name="connsiteX52" fmla="*/ 27787 w 606439"/>
                <a:gd name="connsiteY52" fmla="*/ 0 h 523454"/>
                <a:gd name="connsiteX53" fmla="*/ 578651 w 606439"/>
                <a:gd name="connsiteY53" fmla="*/ 0 h 523454"/>
                <a:gd name="connsiteX54" fmla="*/ 606439 w 606439"/>
                <a:gd name="connsiteY54" fmla="*/ 27644 h 523454"/>
                <a:gd name="connsiteX55" fmla="*/ 606439 w 606439"/>
                <a:gd name="connsiteY55" fmla="*/ 420376 h 523454"/>
                <a:gd name="connsiteX56" fmla="*/ 578651 w 606439"/>
                <a:gd name="connsiteY56" fmla="*/ 448020 h 523454"/>
                <a:gd name="connsiteX57" fmla="*/ 27787 w 606439"/>
                <a:gd name="connsiteY57" fmla="*/ 448020 h 523454"/>
                <a:gd name="connsiteX58" fmla="*/ 0 w 606439"/>
                <a:gd name="connsiteY58" fmla="*/ 420376 h 523454"/>
                <a:gd name="connsiteX59" fmla="*/ 0 w 606439"/>
                <a:gd name="connsiteY59" fmla="*/ 27644 h 523454"/>
                <a:gd name="connsiteX60" fmla="*/ 27787 w 606439"/>
                <a:gd name="connsiteY60" fmla="*/ 0 h 5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6439" h="523454">
                  <a:moveTo>
                    <a:pt x="222210" y="476810"/>
                  </a:moveTo>
                  <a:lnTo>
                    <a:pt x="591037" y="476810"/>
                  </a:lnTo>
                  <a:cubicBezTo>
                    <a:pt x="599571" y="476810"/>
                    <a:pt x="606439" y="483662"/>
                    <a:pt x="606439" y="492071"/>
                  </a:cubicBezTo>
                  <a:cubicBezTo>
                    <a:pt x="606439" y="500583"/>
                    <a:pt x="599571" y="507435"/>
                    <a:pt x="591037" y="507435"/>
                  </a:cubicBezTo>
                  <a:lnTo>
                    <a:pt x="222210" y="507435"/>
                  </a:lnTo>
                  <a:close/>
                  <a:moveTo>
                    <a:pt x="15301" y="476810"/>
                  </a:moveTo>
                  <a:lnTo>
                    <a:pt x="163006" y="476810"/>
                  </a:lnTo>
                  <a:lnTo>
                    <a:pt x="163006" y="507435"/>
                  </a:lnTo>
                  <a:lnTo>
                    <a:pt x="15301" y="507435"/>
                  </a:lnTo>
                  <a:cubicBezTo>
                    <a:pt x="6870" y="507435"/>
                    <a:pt x="0" y="500583"/>
                    <a:pt x="0" y="492071"/>
                  </a:cubicBezTo>
                  <a:cubicBezTo>
                    <a:pt x="0" y="483662"/>
                    <a:pt x="6870" y="476810"/>
                    <a:pt x="15301" y="476810"/>
                  </a:cubicBezTo>
                  <a:close/>
                  <a:moveTo>
                    <a:pt x="192556" y="460792"/>
                  </a:moveTo>
                  <a:cubicBezTo>
                    <a:pt x="202744" y="460792"/>
                    <a:pt x="211061" y="469001"/>
                    <a:pt x="211061" y="479185"/>
                  </a:cubicBezTo>
                  <a:lnTo>
                    <a:pt x="211061" y="505061"/>
                  </a:lnTo>
                  <a:cubicBezTo>
                    <a:pt x="211061" y="515245"/>
                    <a:pt x="202744" y="523454"/>
                    <a:pt x="192556" y="523454"/>
                  </a:cubicBezTo>
                  <a:cubicBezTo>
                    <a:pt x="182472" y="523454"/>
                    <a:pt x="174155" y="515245"/>
                    <a:pt x="174155" y="505061"/>
                  </a:cubicBezTo>
                  <a:lnTo>
                    <a:pt x="174155" y="479185"/>
                  </a:lnTo>
                  <a:cubicBezTo>
                    <a:pt x="174155" y="469001"/>
                    <a:pt x="182472" y="460792"/>
                    <a:pt x="192556" y="460792"/>
                  </a:cubicBezTo>
                  <a:close/>
                  <a:moveTo>
                    <a:pt x="270917" y="230890"/>
                  </a:moveTo>
                  <a:lnTo>
                    <a:pt x="301415" y="261132"/>
                  </a:lnTo>
                  <a:lnTo>
                    <a:pt x="288300" y="349051"/>
                  </a:lnTo>
                  <a:cubicBezTo>
                    <a:pt x="288300" y="349363"/>
                    <a:pt x="288300" y="349675"/>
                    <a:pt x="288508" y="349883"/>
                  </a:cubicBezTo>
                  <a:lnTo>
                    <a:pt x="302248" y="368693"/>
                  </a:lnTo>
                  <a:cubicBezTo>
                    <a:pt x="302456" y="369005"/>
                    <a:pt x="302872" y="369109"/>
                    <a:pt x="303185" y="369109"/>
                  </a:cubicBezTo>
                  <a:cubicBezTo>
                    <a:pt x="303601" y="369109"/>
                    <a:pt x="303913" y="369005"/>
                    <a:pt x="304122" y="368693"/>
                  </a:cubicBezTo>
                  <a:lnTo>
                    <a:pt x="317965" y="349883"/>
                  </a:lnTo>
                  <a:cubicBezTo>
                    <a:pt x="318069" y="349675"/>
                    <a:pt x="318174" y="349363"/>
                    <a:pt x="318174" y="349051"/>
                  </a:cubicBezTo>
                  <a:lnTo>
                    <a:pt x="304954" y="261132"/>
                  </a:lnTo>
                  <a:lnTo>
                    <a:pt x="335452" y="230890"/>
                  </a:lnTo>
                  <a:lnTo>
                    <a:pt x="354501" y="246894"/>
                  </a:lnTo>
                  <a:lnTo>
                    <a:pt x="393950" y="265081"/>
                  </a:lnTo>
                  <a:cubicBezTo>
                    <a:pt x="399779" y="267471"/>
                    <a:pt x="405920" y="271316"/>
                    <a:pt x="408523" y="277344"/>
                  </a:cubicBezTo>
                  <a:cubicBezTo>
                    <a:pt x="408523" y="277344"/>
                    <a:pt x="451407" y="379501"/>
                    <a:pt x="428091" y="379501"/>
                  </a:cubicBezTo>
                  <a:lnTo>
                    <a:pt x="178278" y="379501"/>
                  </a:lnTo>
                  <a:cubicBezTo>
                    <a:pt x="154962" y="379501"/>
                    <a:pt x="197951" y="277344"/>
                    <a:pt x="197951" y="277344"/>
                  </a:cubicBezTo>
                  <a:cubicBezTo>
                    <a:pt x="200865" y="271108"/>
                    <a:pt x="206590" y="267471"/>
                    <a:pt x="212419" y="265081"/>
                  </a:cubicBezTo>
                  <a:lnTo>
                    <a:pt x="251973" y="246894"/>
                  </a:lnTo>
                  <a:close/>
                  <a:moveTo>
                    <a:pt x="276624" y="129744"/>
                  </a:moveTo>
                  <a:cubicBezTo>
                    <a:pt x="263028" y="128497"/>
                    <a:pt x="246896" y="135746"/>
                    <a:pt x="249082" y="154506"/>
                  </a:cubicBezTo>
                  <a:cubicBezTo>
                    <a:pt x="253245" y="189116"/>
                    <a:pt x="273645" y="223727"/>
                    <a:pt x="303203" y="223727"/>
                  </a:cubicBezTo>
                  <a:cubicBezTo>
                    <a:pt x="331409" y="223727"/>
                    <a:pt x="357013" y="182049"/>
                    <a:pt x="357325" y="154506"/>
                  </a:cubicBezTo>
                  <a:cubicBezTo>
                    <a:pt x="357845" y="108463"/>
                    <a:pt x="325789" y="159911"/>
                    <a:pt x="288944" y="155961"/>
                  </a:cubicBezTo>
                  <a:cubicBezTo>
                    <a:pt x="301278" y="140735"/>
                    <a:pt x="290219" y="130991"/>
                    <a:pt x="276624" y="129744"/>
                  </a:cubicBezTo>
                  <a:close/>
                  <a:moveTo>
                    <a:pt x="303203" y="68448"/>
                  </a:moveTo>
                  <a:cubicBezTo>
                    <a:pt x="354098" y="68448"/>
                    <a:pt x="374914" y="94640"/>
                    <a:pt x="374498" y="138396"/>
                  </a:cubicBezTo>
                  <a:cubicBezTo>
                    <a:pt x="373769" y="201381"/>
                    <a:pt x="333386" y="239005"/>
                    <a:pt x="303203" y="239005"/>
                  </a:cubicBezTo>
                  <a:cubicBezTo>
                    <a:pt x="268024" y="239005"/>
                    <a:pt x="232637" y="201381"/>
                    <a:pt x="232013" y="138396"/>
                  </a:cubicBezTo>
                  <a:cubicBezTo>
                    <a:pt x="231596" y="94640"/>
                    <a:pt x="252412" y="68448"/>
                    <a:pt x="303203" y="68448"/>
                  </a:cubicBezTo>
                  <a:close/>
                  <a:moveTo>
                    <a:pt x="41629" y="41570"/>
                  </a:moveTo>
                  <a:lnTo>
                    <a:pt x="41629" y="406450"/>
                  </a:lnTo>
                  <a:lnTo>
                    <a:pt x="564810" y="406450"/>
                  </a:lnTo>
                  <a:lnTo>
                    <a:pt x="564810" y="41570"/>
                  </a:lnTo>
                  <a:close/>
                  <a:moveTo>
                    <a:pt x="27787" y="0"/>
                  </a:moveTo>
                  <a:lnTo>
                    <a:pt x="578651" y="0"/>
                  </a:lnTo>
                  <a:cubicBezTo>
                    <a:pt x="593950" y="0"/>
                    <a:pt x="606439" y="12367"/>
                    <a:pt x="606439" y="27644"/>
                  </a:cubicBezTo>
                  <a:lnTo>
                    <a:pt x="606439" y="420376"/>
                  </a:lnTo>
                  <a:cubicBezTo>
                    <a:pt x="606439" y="435653"/>
                    <a:pt x="593950" y="448020"/>
                    <a:pt x="578651" y="448020"/>
                  </a:cubicBezTo>
                  <a:lnTo>
                    <a:pt x="27787" y="448020"/>
                  </a:lnTo>
                  <a:cubicBezTo>
                    <a:pt x="12385" y="448020"/>
                    <a:pt x="0" y="435653"/>
                    <a:pt x="0" y="420376"/>
                  </a:cubicBezTo>
                  <a:lnTo>
                    <a:pt x="0" y="27644"/>
                  </a:lnTo>
                  <a:cubicBezTo>
                    <a:pt x="0" y="12367"/>
                    <a:pt x="12385" y="0"/>
                    <a:pt x="27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8" name="矩形 127">
            <a:extLst>
              <a:ext uri="{FF2B5EF4-FFF2-40B4-BE49-F238E27FC236}">
                <a16:creationId xmlns:a16="http://schemas.microsoft.com/office/drawing/2014/main" id="{3D14ABBE-49B5-43C4-8304-98037E5E199D}"/>
              </a:ext>
            </a:extLst>
          </p:cNvPr>
          <p:cNvSpPr/>
          <p:nvPr/>
        </p:nvSpPr>
        <p:spPr bwMode="auto">
          <a:xfrm>
            <a:off x="6348159" y="4972883"/>
            <a:ext cx="2338846" cy="4573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46" name="Group 131">
            <a:extLst>
              <a:ext uri="{FF2B5EF4-FFF2-40B4-BE49-F238E27FC236}">
                <a16:creationId xmlns:a16="http://schemas.microsoft.com/office/drawing/2014/main" id="{04340F15-516A-45D6-A814-4AA5EDD7463C}"/>
              </a:ext>
            </a:extLst>
          </p:cNvPr>
          <p:cNvGrpSpPr/>
          <p:nvPr/>
        </p:nvGrpSpPr>
        <p:grpSpPr>
          <a:xfrm>
            <a:off x="8309883" y="4925129"/>
            <a:ext cx="552876" cy="552876"/>
            <a:chOff x="1000166" y="-520576"/>
            <a:chExt cx="1167410" cy="1167410"/>
          </a:xfrm>
        </p:grpSpPr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BB6CF231-DAFF-43D5-8230-368C6BB30543}"/>
                </a:ext>
              </a:extLst>
            </p:cNvPr>
            <p:cNvSpPr/>
            <p:nvPr/>
          </p:nvSpPr>
          <p:spPr>
            <a:xfrm>
              <a:off x="1000166" y="-520576"/>
              <a:ext cx="1167410" cy="1167410"/>
            </a:xfrm>
            <a:prstGeom prst="ellipse">
              <a:avLst/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Oval 134">
              <a:extLst>
                <a:ext uri="{FF2B5EF4-FFF2-40B4-BE49-F238E27FC236}">
                  <a16:creationId xmlns:a16="http://schemas.microsoft.com/office/drawing/2014/main" id="{401E04EA-3115-4509-A3BD-CABA73410836}"/>
                </a:ext>
              </a:extLst>
            </p:cNvPr>
            <p:cNvSpPr/>
            <p:nvPr/>
          </p:nvSpPr>
          <p:spPr>
            <a:xfrm>
              <a:off x="1289956" y="-214688"/>
              <a:ext cx="587830" cy="555635"/>
            </a:xfrm>
            <a:custGeom>
              <a:avLst/>
              <a:gdLst>
                <a:gd name="T0" fmla="*/ 921 w 1328"/>
                <a:gd name="T1" fmla="*/ 538 h 1257"/>
                <a:gd name="T2" fmla="*/ 1246 w 1328"/>
                <a:gd name="T3" fmla="*/ 14 h 1257"/>
                <a:gd name="T4" fmla="*/ 1207 w 1328"/>
                <a:gd name="T5" fmla="*/ 0 h 1257"/>
                <a:gd name="T6" fmla="*/ 722 w 1328"/>
                <a:gd name="T7" fmla="*/ 339 h 1257"/>
                <a:gd name="T8" fmla="*/ 213 w 1328"/>
                <a:gd name="T9" fmla="*/ 163 h 1257"/>
                <a:gd name="T10" fmla="*/ 183 w 1328"/>
                <a:gd name="T11" fmla="*/ 170 h 1257"/>
                <a:gd name="T12" fmla="*/ 28 w 1328"/>
                <a:gd name="T13" fmla="*/ 326 h 1257"/>
                <a:gd name="T14" fmla="*/ 20 w 1328"/>
                <a:gd name="T15" fmla="*/ 351 h 1257"/>
                <a:gd name="T16" fmla="*/ 36 w 1328"/>
                <a:gd name="T17" fmla="*/ 373 h 1257"/>
                <a:gd name="T18" fmla="*/ 482 w 1328"/>
                <a:gd name="T19" fmla="*/ 591 h 1257"/>
                <a:gd name="T20" fmla="*/ 246 w 1328"/>
                <a:gd name="T21" fmla="*/ 876 h 1257"/>
                <a:gd name="T22" fmla="*/ 136 w 1328"/>
                <a:gd name="T23" fmla="*/ 800 h 1257"/>
                <a:gd name="T24" fmla="*/ 99 w 1328"/>
                <a:gd name="T25" fmla="*/ 803 h 1257"/>
                <a:gd name="T26" fmla="*/ 12 w 1328"/>
                <a:gd name="T27" fmla="*/ 890 h 1257"/>
                <a:gd name="T28" fmla="*/ 12 w 1328"/>
                <a:gd name="T29" fmla="*/ 931 h 1257"/>
                <a:gd name="T30" fmla="*/ 133 w 1328"/>
                <a:gd name="T31" fmla="*/ 1053 h 1257"/>
                <a:gd name="T32" fmla="*/ 129 w 1328"/>
                <a:gd name="T33" fmla="*/ 1131 h 1257"/>
                <a:gd name="T34" fmla="*/ 157 w 1328"/>
                <a:gd name="T35" fmla="*/ 1141 h 1257"/>
                <a:gd name="T36" fmla="*/ 207 w 1328"/>
                <a:gd name="T37" fmla="*/ 1127 h 1257"/>
                <a:gd name="T38" fmla="*/ 329 w 1328"/>
                <a:gd name="T39" fmla="*/ 1248 h 1257"/>
                <a:gd name="T40" fmla="*/ 349 w 1328"/>
                <a:gd name="T41" fmla="*/ 1257 h 1257"/>
                <a:gd name="T42" fmla="*/ 370 w 1328"/>
                <a:gd name="T43" fmla="*/ 1248 h 1257"/>
                <a:gd name="T44" fmla="*/ 457 w 1328"/>
                <a:gd name="T45" fmla="*/ 1161 h 1257"/>
                <a:gd name="T46" fmla="*/ 461 w 1328"/>
                <a:gd name="T47" fmla="*/ 1124 h 1257"/>
                <a:gd name="T48" fmla="*/ 384 w 1328"/>
                <a:gd name="T49" fmla="*/ 1014 h 1257"/>
                <a:gd name="T50" fmla="*/ 669 w 1328"/>
                <a:gd name="T51" fmla="*/ 778 h 1257"/>
                <a:gd name="T52" fmla="*/ 887 w 1328"/>
                <a:gd name="T53" fmla="*/ 1224 h 1257"/>
                <a:gd name="T54" fmla="*/ 909 w 1328"/>
                <a:gd name="T55" fmla="*/ 1240 h 1257"/>
                <a:gd name="T56" fmla="*/ 914 w 1328"/>
                <a:gd name="T57" fmla="*/ 1241 h 1257"/>
                <a:gd name="T58" fmla="*/ 935 w 1328"/>
                <a:gd name="T59" fmla="*/ 1232 h 1257"/>
                <a:gd name="T60" fmla="*/ 1090 w 1328"/>
                <a:gd name="T61" fmla="*/ 1077 h 1257"/>
                <a:gd name="T62" fmla="*/ 1097 w 1328"/>
                <a:gd name="T63" fmla="*/ 1047 h 1257"/>
                <a:gd name="T64" fmla="*/ 921 w 1328"/>
                <a:gd name="T65" fmla="*/ 538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8" h="1257">
                  <a:moveTo>
                    <a:pt x="921" y="538"/>
                  </a:moveTo>
                  <a:cubicBezTo>
                    <a:pt x="1029" y="425"/>
                    <a:pt x="1328" y="97"/>
                    <a:pt x="1246" y="14"/>
                  </a:cubicBezTo>
                  <a:cubicBezTo>
                    <a:pt x="1236" y="5"/>
                    <a:pt x="1223" y="0"/>
                    <a:pt x="1207" y="0"/>
                  </a:cubicBezTo>
                  <a:cubicBezTo>
                    <a:pt x="1125" y="0"/>
                    <a:pt x="944" y="126"/>
                    <a:pt x="722" y="339"/>
                  </a:cubicBezTo>
                  <a:lnTo>
                    <a:pt x="213" y="163"/>
                  </a:lnTo>
                  <a:cubicBezTo>
                    <a:pt x="203" y="160"/>
                    <a:pt x="191" y="163"/>
                    <a:pt x="183" y="170"/>
                  </a:cubicBezTo>
                  <a:lnTo>
                    <a:pt x="28" y="326"/>
                  </a:lnTo>
                  <a:cubicBezTo>
                    <a:pt x="21" y="332"/>
                    <a:pt x="18" y="342"/>
                    <a:pt x="20" y="351"/>
                  </a:cubicBezTo>
                  <a:cubicBezTo>
                    <a:pt x="21" y="361"/>
                    <a:pt x="27" y="369"/>
                    <a:pt x="36" y="373"/>
                  </a:cubicBezTo>
                  <a:lnTo>
                    <a:pt x="482" y="591"/>
                  </a:lnTo>
                  <a:cubicBezTo>
                    <a:pt x="392" y="692"/>
                    <a:pt x="309" y="792"/>
                    <a:pt x="246" y="876"/>
                  </a:cubicBezTo>
                  <a:lnTo>
                    <a:pt x="136" y="800"/>
                  </a:lnTo>
                  <a:cubicBezTo>
                    <a:pt x="125" y="792"/>
                    <a:pt x="108" y="793"/>
                    <a:pt x="99" y="803"/>
                  </a:cubicBezTo>
                  <a:lnTo>
                    <a:pt x="12" y="890"/>
                  </a:lnTo>
                  <a:cubicBezTo>
                    <a:pt x="0" y="901"/>
                    <a:pt x="0" y="920"/>
                    <a:pt x="12" y="931"/>
                  </a:cubicBezTo>
                  <a:lnTo>
                    <a:pt x="133" y="1053"/>
                  </a:lnTo>
                  <a:cubicBezTo>
                    <a:pt x="120" y="1081"/>
                    <a:pt x="111" y="1113"/>
                    <a:pt x="129" y="1131"/>
                  </a:cubicBezTo>
                  <a:cubicBezTo>
                    <a:pt x="134" y="1136"/>
                    <a:pt x="142" y="1141"/>
                    <a:pt x="157" y="1141"/>
                  </a:cubicBezTo>
                  <a:cubicBezTo>
                    <a:pt x="170" y="1141"/>
                    <a:pt x="186" y="1137"/>
                    <a:pt x="207" y="1127"/>
                  </a:cubicBezTo>
                  <a:lnTo>
                    <a:pt x="329" y="1248"/>
                  </a:lnTo>
                  <a:cubicBezTo>
                    <a:pt x="334" y="1254"/>
                    <a:pt x="342" y="1257"/>
                    <a:pt x="349" y="1257"/>
                  </a:cubicBezTo>
                  <a:cubicBezTo>
                    <a:pt x="357" y="1257"/>
                    <a:pt x="365" y="1254"/>
                    <a:pt x="370" y="1248"/>
                  </a:cubicBezTo>
                  <a:lnTo>
                    <a:pt x="457" y="1161"/>
                  </a:lnTo>
                  <a:cubicBezTo>
                    <a:pt x="467" y="1151"/>
                    <a:pt x="469" y="1136"/>
                    <a:pt x="461" y="1124"/>
                  </a:cubicBezTo>
                  <a:lnTo>
                    <a:pt x="384" y="1014"/>
                  </a:lnTo>
                  <a:cubicBezTo>
                    <a:pt x="468" y="951"/>
                    <a:pt x="568" y="869"/>
                    <a:pt x="669" y="778"/>
                  </a:cubicBezTo>
                  <a:lnTo>
                    <a:pt x="887" y="1224"/>
                  </a:lnTo>
                  <a:cubicBezTo>
                    <a:pt x="892" y="1233"/>
                    <a:pt x="900" y="1239"/>
                    <a:pt x="909" y="1240"/>
                  </a:cubicBezTo>
                  <a:cubicBezTo>
                    <a:pt x="911" y="1241"/>
                    <a:pt x="912" y="1241"/>
                    <a:pt x="914" y="1241"/>
                  </a:cubicBezTo>
                  <a:cubicBezTo>
                    <a:pt x="921" y="1241"/>
                    <a:pt x="929" y="1238"/>
                    <a:pt x="935" y="1232"/>
                  </a:cubicBezTo>
                  <a:lnTo>
                    <a:pt x="1090" y="1077"/>
                  </a:lnTo>
                  <a:cubicBezTo>
                    <a:pt x="1098" y="1069"/>
                    <a:pt x="1100" y="1057"/>
                    <a:pt x="1097" y="1047"/>
                  </a:cubicBezTo>
                  <a:lnTo>
                    <a:pt x="921" y="5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3" name="矩形 132">
            <a:extLst>
              <a:ext uri="{FF2B5EF4-FFF2-40B4-BE49-F238E27FC236}">
                <a16:creationId xmlns:a16="http://schemas.microsoft.com/office/drawing/2014/main" id="{01E3A659-1CA2-4C40-9652-06FD41314231}"/>
              </a:ext>
            </a:extLst>
          </p:cNvPr>
          <p:cNvSpPr/>
          <p:nvPr/>
        </p:nvSpPr>
        <p:spPr bwMode="auto">
          <a:xfrm>
            <a:off x="8910384" y="4972883"/>
            <a:ext cx="2338846" cy="4573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5203E057-AFA7-48A9-94FD-D2B55F8EFA3C}"/>
              </a:ext>
            </a:extLst>
          </p:cNvPr>
          <p:cNvGrpSpPr/>
          <p:nvPr/>
        </p:nvGrpSpPr>
        <p:grpSpPr>
          <a:xfrm>
            <a:off x="-719128" y="-646528"/>
            <a:ext cx="5320406" cy="2248064"/>
            <a:chOff x="-719128" y="-646528"/>
            <a:chExt cx="5320406" cy="2248064"/>
          </a:xfrm>
        </p:grpSpPr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BB7AD0CA-3D9D-4C63-A583-5DA099DEA2BB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154" name="Freeform 6">
                <a:extLst>
                  <a:ext uri="{FF2B5EF4-FFF2-40B4-BE49-F238E27FC236}">
                    <a16:creationId xmlns:a16="http://schemas.microsoft.com/office/drawing/2014/main" id="{D0D2BB41-06CA-4FB8-981E-7645432C1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Freeform 7">
                <a:extLst>
                  <a:ext uri="{FF2B5EF4-FFF2-40B4-BE49-F238E27FC236}">
                    <a16:creationId xmlns:a16="http://schemas.microsoft.com/office/drawing/2014/main" id="{5E10DFB7-C438-43A8-8E4F-2737EB334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8">
                <a:extLst>
                  <a:ext uri="{FF2B5EF4-FFF2-40B4-BE49-F238E27FC236}">
                    <a16:creationId xmlns:a16="http://schemas.microsoft.com/office/drawing/2014/main" id="{FC1DBB32-43B9-4654-933A-430BC0F83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9">
                <a:extLst>
                  <a:ext uri="{FF2B5EF4-FFF2-40B4-BE49-F238E27FC236}">
                    <a16:creationId xmlns:a16="http://schemas.microsoft.com/office/drawing/2014/main" id="{AA6FEDD7-67C8-4D37-823F-B7DC275FC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Freeform 10">
                <a:extLst>
                  <a:ext uri="{FF2B5EF4-FFF2-40B4-BE49-F238E27FC236}">
                    <a16:creationId xmlns:a16="http://schemas.microsoft.com/office/drawing/2014/main" id="{A30C5D4C-4E5F-4BD6-88EB-EC8D1396E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11">
                <a:extLst>
                  <a:ext uri="{FF2B5EF4-FFF2-40B4-BE49-F238E27FC236}">
                    <a16:creationId xmlns:a16="http://schemas.microsoft.com/office/drawing/2014/main" id="{39DF1B8D-54F4-4A02-8932-EA245E3C5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12">
                <a:extLst>
                  <a:ext uri="{FF2B5EF4-FFF2-40B4-BE49-F238E27FC236}">
                    <a16:creationId xmlns:a16="http://schemas.microsoft.com/office/drawing/2014/main" id="{6BC8D05A-EFF7-42A2-9A26-40362A1B5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13">
                <a:extLst>
                  <a:ext uri="{FF2B5EF4-FFF2-40B4-BE49-F238E27FC236}">
                    <a16:creationId xmlns:a16="http://schemas.microsoft.com/office/drawing/2014/main" id="{55FE7D75-18CA-4BC8-9121-34D195EA6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14">
                <a:extLst>
                  <a:ext uri="{FF2B5EF4-FFF2-40B4-BE49-F238E27FC236}">
                    <a16:creationId xmlns:a16="http://schemas.microsoft.com/office/drawing/2014/main" id="{8F16B08E-3862-4DF9-A88D-49BEACF7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15">
                <a:extLst>
                  <a:ext uri="{FF2B5EF4-FFF2-40B4-BE49-F238E27FC236}">
                    <a16:creationId xmlns:a16="http://schemas.microsoft.com/office/drawing/2014/main" id="{0C704388-D17A-49F0-AD5E-0DFB608F5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16">
                <a:extLst>
                  <a:ext uri="{FF2B5EF4-FFF2-40B4-BE49-F238E27FC236}">
                    <a16:creationId xmlns:a16="http://schemas.microsoft.com/office/drawing/2014/main" id="{A2D76F27-BA36-4202-8000-3C4CF10AC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17">
                <a:extLst>
                  <a:ext uri="{FF2B5EF4-FFF2-40B4-BE49-F238E27FC236}">
                    <a16:creationId xmlns:a16="http://schemas.microsoft.com/office/drawing/2014/main" id="{C7A647F1-B82A-4B0E-843D-75832DB7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18">
                <a:extLst>
                  <a:ext uri="{FF2B5EF4-FFF2-40B4-BE49-F238E27FC236}">
                    <a16:creationId xmlns:a16="http://schemas.microsoft.com/office/drawing/2014/main" id="{50142557-9B47-41EF-A1A3-9012CD95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19">
                <a:extLst>
                  <a:ext uri="{FF2B5EF4-FFF2-40B4-BE49-F238E27FC236}">
                    <a16:creationId xmlns:a16="http://schemas.microsoft.com/office/drawing/2014/main" id="{FC187DC0-5F38-43D5-8BE0-901404127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20">
                <a:extLst>
                  <a:ext uri="{FF2B5EF4-FFF2-40B4-BE49-F238E27FC236}">
                    <a16:creationId xmlns:a16="http://schemas.microsoft.com/office/drawing/2014/main" id="{E183C1C4-5C5B-4445-8D12-2E2DAC0AC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21">
                <a:extLst>
                  <a:ext uri="{FF2B5EF4-FFF2-40B4-BE49-F238E27FC236}">
                    <a16:creationId xmlns:a16="http://schemas.microsoft.com/office/drawing/2014/main" id="{5E6DB9E9-2D61-4E4F-AD6F-A3045B17D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22">
                <a:extLst>
                  <a:ext uri="{FF2B5EF4-FFF2-40B4-BE49-F238E27FC236}">
                    <a16:creationId xmlns:a16="http://schemas.microsoft.com/office/drawing/2014/main" id="{264133F1-9424-4DF7-9849-E6857F8D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23">
                <a:extLst>
                  <a:ext uri="{FF2B5EF4-FFF2-40B4-BE49-F238E27FC236}">
                    <a16:creationId xmlns:a16="http://schemas.microsoft.com/office/drawing/2014/main" id="{86CE1A86-92C8-4287-9237-1B495083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24">
                <a:extLst>
                  <a:ext uri="{FF2B5EF4-FFF2-40B4-BE49-F238E27FC236}">
                    <a16:creationId xmlns:a16="http://schemas.microsoft.com/office/drawing/2014/main" id="{E01A51AF-C3E3-4BEE-9658-F10DE6C3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Freeform 25">
                <a:extLst>
                  <a:ext uri="{FF2B5EF4-FFF2-40B4-BE49-F238E27FC236}">
                    <a16:creationId xmlns:a16="http://schemas.microsoft.com/office/drawing/2014/main" id="{4F0A8E6A-6327-4FDF-8D43-B78BE490C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26">
                <a:extLst>
                  <a:ext uri="{FF2B5EF4-FFF2-40B4-BE49-F238E27FC236}">
                    <a16:creationId xmlns:a16="http://schemas.microsoft.com/office/drawing/2014/main" id="{2D2A4C92-2CE4-4415-B7A4-EB49D0004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27">
                <a:extLst>
                  <a:ext uri="{FF2B5EF4-FFF2-40B4-BE49-F238E27FC236}">
                    <a16:creationId xmlns:a16="http://schemas.microsoft.com/office/drawing/2014/main" id="{2982227A-6910-4841-A247-75DA00E15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Freeform 28">
                <a:extLst>
                  <a:ext uri="{FF2B5EF4-FFF2-40B4-BE49-F238E27FC236}">
                    <a16:creationId xmlns:a16="http://schemas.microsoft.com/office/drawing/2014/main" id="{699ED901-016F-4DC5-A9B8-DB1A88790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29">
                <a:extLst>
                  <a:ext uri="{FF2B5EF4-FFF2-40B4-BE49-F238E27FC236}">
                    <a16:creationId xmlns:a16="http://schemas.microsoft.com/office/drawing/2014/main" id="{C6050498-9255-4A25-9205-958CA6CC9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30">
                <a:extLst>
                  <a:ext uri="{FF2B5EF4-FFF2-40B4-BE49-F238E27FC236}">
                    <a16:creationId xmlns:a16="http://schemas.microsoft.com/office/drawing/2014/main" id="{33B38652-2011-4D50-8E28-FA6412155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31">
                <a:extLst>
                  <a:ext uri="{FF2B5EF4-FFF2-40B4-BE49-F238E27FC236}">
                    <a16:creationId xmlns:a16="http://schemas.microsoft.com/office/drawing/2014/main" id="{29AC5B8A-D6B4-4985-88D5-4D8F9345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32">
                <a:extLst>
                  <a:ext uri="{FF2B5EF4-FFF2-40B4-BE49-F238E27FC236}">
                    <a16:creationId xmlns:a16="http://schemas.microsoft.com/office/drawing/2014/main" id="{E27FE136-82E8-4025-9CB8-CADD37E8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33">
                <a:extLst>
                  <a:ext uri="{FF2B5EF4-FFF2-40B4-BE49-F238E27FC236}">
                    <a16:creationId xmlns:a16="http://schemas.microsoft.com/office/drawing/2014/main" id="{19DC571D-38C4-4A58-8927-51AD8913A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34">
                <a:extLst>
                  <a:ext uri="{FF2B5EF4-FFF2-40B4-BE49-F238E27FC236}">
                    <a16:creationId xmlns:a16="http://schemas.microsoft.com/office/drawing/2014/main" id="{D8B7ACF7-84EA-4A15-84A1-83240673A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35">
                <a:extLst>
                  <a:ext uri="{FF2B5EF4-FFF2-40B4-BE49-F238E27FC236}">
                    <a16:creationId xmlns:a16="http://schemas.microsoft.com/office/drawing/2014/main" id="{F572FE0E-BB75-4D44-99CC-078030CEA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36">
                <a:extLst>
                  <a:ext uri="{FF2B5EF4-FFF2-40B4-BE49-F238E27FC236}">
                    <a16:creationId xmlns:a16="http://schemas.microsoft.com/office/drawing/2014/main" id="{B3A2D3FF-B955-4631-AAC8-068FCDAF1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37">
                <a:extLst>
                  <a:ext uri="{FF2B5EF4-FFF2-40B4-BE49-F238E27FC236}">
                    <a16:creationId xmlns:a16="http://schemas.microsoft.com/office/drawing/2014/main" id="{15686F1A-A042-4F93-805A-D0FCFCD91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38">
                <a:extLst>
                  <a:ext uri="{FF2B5EF4-FFF2-40B4-BE49-F238E27FC236}">
                    <a16:creationId xmlns:a16="http://schemas.microsoft.com/office/drawing/2014/main" id="{9F290FCF-BC27-49E4-A56F-7339F405A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39">
                <a:extLst>
                  <a:ext uri="{FF2B5EF4-FFF2-40B4-BE49-F238E27FC236}">
                    <a16:creationId xmlns:a16="http://schemas.microsoft.com/office/drawing/2014/main" id="{BAE455E9-528D-4D4F-917A-059A572A1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40">
                <a:extLst>
                  <a:ext uri="{FF2B5EF4-FFF2-40B4-BE49-F238E27FC236}">
                    <a16:creationId xmlns:a16="http://schemas.microsoft.com/office/drawing/2014/main" id="{A872C98F-0B29-481E-A8C3-0F313C2B9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41">
                <a:extLst>
                  <a:ext uri="{FF2B5EF4-FFF2-40B4-BE49-F238E27FC236}">
                    <a16:creationId xmlns:a16="http://schemas.microsoft.com/office/drawing/2014/main" id="{9E5F49B2-5770-48F3-8D34-3DF9A353E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42">
                <a:extLst>
                  <a:ext uri="{FF2B5EF4-FFF2-40B4-BE49-F238E27FC236}">
                    <a16:creationId xmlns:a16="http://schemas.microsoft.com/office/drawing/2014/main" id="{0E034FDA-3CAE-4E03-BCF9-CB723AF25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43">
                <a:extLst>
                  <a:ext uri="{FF2B5EF4-FFF2-40B4-BE49-F238E27FC236}">
                    <a16:creationId xmlns:a16="http://schemas.microsoft.com/office/drawing/2014/main" id="{BEC47687-9706-497E-9CF5-CCA66E0F8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44">
                <a:extLst>
                  <a:ext uri="{FF2B5EF4-FFF2-40B4-BE49-F238E27FC236}">
                    <a16:creationId xmlns:a16="http://schemas.microsoft.com/office/drawing/2014/main" id="{B076BD83-0397-476C-99B6-49F83F9C2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45">
                <a:extLst>
                  <a:ext uri="{FF2B5EF4-FFF2-40B4-BE49-F238E27FC236}">
                    <a16:creationId xmlns:a16="http://schemas.microsoft.com/office/drawing/2014/main" id="{28CBA0E7-1011-4C27-92BA-53A16F5A0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46">
                <a:extLst>
                  <a:ext uri="{FF2B5EF4-FFF2-40B4-BE49-F238E27FC236}">
                    <a16:creationId xmlns:a16="http://schemas.microsoft.com/office/drawing/2014/main" id="{A86C5CD6-0069-49C1-9EB5-7D7F73B23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47">
                <a:extLst>
                  <a:ext uri="{FF2B5EF4-FFF2-40B4-BE49-F238E27FC236}">
                    <a16:creationId xmlns:a16="http://schemas.microsoft.com/office/drawing/2014/main" id="{0BA81442-AE7E-4AA1-90C9-4CF75A1B5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BCD9637-643C-462E-B845-A3D3D1ABC470}"/>
                </a:ext>
              </a:extLst>
            </p:cNvPr>
            <p:cNvGrpSpPr/>
            <p:nvPr/>
          </p:nvGrpSpPr>
          <p:grpSpPr>
            <a:xfrm>
              <a:off x="1461078" y="348970"/>
              <a:ext cx="3140200" cy="806134"/>
              <a:chOff x="2824043" y="1876658"/>
              <a:chExt cx="3140200" cy="806134"/>
            </a:xfrm>
          </p:grpSpPr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F9F94DE7-E7F1-457A-95C0-127FAFB18E44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314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文本框 152">
                <a:extLst>
                  <a:ext uri="{FF2B5EF4-FFF2-40B4-BE49-F238E27FC236}">
                    <a16:creationId xmlns:a16="http://schemas.microsoft.com/office/drawing/2014/main" id="{67DBF548-07EF-4EB8-AB09-CF7A034162D5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04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3" grpId="0"/>
      <p:bldP spid="128" grpId="0"/>
      <p:bldP spid="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<a:extLst>
              <a:ext uri="{FF2B5EF4-FFF2-40B4-BE49-F238E27FC236}">
                <a16:creationId xmlns:a16="http://schemas.microsoft.com/office/drawing/2014/main" id="{5F9D5F37-867B-453F-9F45-6993A037AC49}"/>
              </a:ext>
            </a:extLst>
          </p:cNvPr>
          <p:cNvGrpSpPr/>
          <p:nvPr/>
        </p:nvGrpSpPr>
        <p:grpSpPr>
          <a:xfrm>
            <a:off x="8613680" y="1607328"/>
            <a:ext cx="1733739" cy="4431942"/>
            <a:chOff x="5220029" y="1486080"/>
            <a:chExt cx="1751943" cy="4478478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CAA86D82-0110-428E-B014-0380FAD91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047978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7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7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FE6DC576-6876-4308-93B2-90FC93C0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5047978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7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7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AEB6D8D4-A7EC-4380-B3E3-256480781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5047978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7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7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531DB732-6E84-41FB-8487-3716E1A45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4672837"/>
              <a:ext cx="1751943" cy="756081"/>
            </a:xfrm>
            <a:custGeom>
              <a:avLst/>
              <a:gdLst>
                <a:gd name="T0" fmla="*/ 453 w 906"/>
                <a:gd name="T1" fmla="*/ 0 h 391"/>
                <a:gd name="T2" fmla="*/ 0 w 906"/>
                <a:gd name="T3" fmla="*/ 194 h 391"/>
                <a:gd name="T4" fmla="*/ 453 w 906"/>
                <a:gd name="T5" fmla="*/ 391 h 391"/>
                <a:gd name="T6" fmla="*/ 906 w 906"/>
                <a:gd name="T7" fmla="*/ 194 h 391"/>
                <a:gd name="T8" fmla="*/ 453 w 906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91">
                  <a:moveTo>
                    <a:pt x="453" y="0"/>
                  </a:moveTo>
                  <a:lnTo>
                    <a:pt x="0" y="194"/>
                  </a:lnTo>
                  <a:lnTo>
                    <a:pt x="453" y="391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6C2999FC-EEE4-4AB3-8655-F70EBEA78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3986370"/>
              <a:ext cx="875972" cy="914646"/>
            </a:xfrm>
            <a:custGeom>
              <a:avLst/>
              <a:gdLst>
                <a:gd name="T0" fmla="*/ 453 w 453"/>
                <a:gd name="T1" fmla="*/ 0 h 473"/>
                <a:gd name="T2" fmla="*/ 0 w 453"/>
                <a:gd name="T3" fmla="*/ 194 h 473"/>
                <a:gd name="T4" fmla="*/ 0 w 453"/>
                <a:gd name="T5" fmla="*/ 473 h 473"/>
                <a:gd name="T6" fmla="*/ 453 w 453"/>
                <a:gd name="T7" fmla="*/ 277 h 473"/>
                <a:gd name="T8" fmla="*/ 453 w 45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3">
                  <a:moveTo>
                    <a:pt x="453" y="0"/>
                  </a:moveTo>
                  <a:lnTo>
                    <a:pt x="0" y="194"/>
                  </a:lnTo>
                  <a:lnTo>
                    <a:pt x="0" y="473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72DA32E5-0D2D-4F0F-B90D-DD8EDC0A0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3986370"/>
              <a:ext cx="875972" cy="914646"/>
            </a:xfrm>
            <a:custGeom>
              <a:avLst/>
              <a:gdLst>
                <a:gd name="T0" fmla="*/ 0 w 453"/>
                <a:gd name="T1" fmla="*/ 0 h 473"/>
                <a:gd name="T2" fmla="*/ 453 w 453"/>
                <a:gd name="T3" fmla="*/ 194 h 473"/>
                <a:gd name="T4" fmla="*/ 453 w 453"/>
                <a:gd name="T5" fmla="*/ 473 h 473"/>
                <a:gd name="T6" fmla="*/ 0 w 453"/>
                <a:gd name="T7" fmla="*/ 277 h 473"/>
                <a:gd name="T8" fmla="*/ 0 w 45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3">
                  <a:moveTo>
                    <a:pt x="0" y="0"/>
                  </a:moveTo>
                  <a:lnTo>
                    <a:pt x="453" y="194"/>
                  </a:lnTo>
                  <a:lnTo>
                    <a:pt x="453" y="473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6D107B7B-A936-42AB-921B-A08D44DFF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3611230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646E9D21-46E0-40F6-BF05-46BBD272A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922828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AB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36A56A43-47C8-4CA4-AFC3-3791253F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2922828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B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5D4A345A-65B0-4CE8-9269-B1322A0F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2922828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484EE6C6-F802-4BEB-8C5B-6012D9AB0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2547688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37EB7688-93C6-4F00-9F19-34343DC7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1861220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8EEC362A-800E-43BA-88DE-6AA7BE04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1861220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E638007-6AED-414D-99A2-98B2E201C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1861220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BB799523-CB58-445B-AF50-3BF7D982D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029" y="1486080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B6AB84CA-0F9B-4A03-AE1A-AD1DB4D6A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472" y="5281957"/>
              <a:ext cx="353869" cy="444754"/>
            </a:xfrm>
            <a:custGeom>
              <a:avLst/>
              <a:gdLst>
                <a:gd name="T0" fmla="*/ 25 w 77"/>
                <a:gd name="T1" fmla="*/ 80 h 97"/>
                <a:gd name="T2" fmla="*/ 9 w 77"/>
                <a:gd name="T3" fmla="*/ 46 h 97"/>
                <a:gd name="T4" fmla="*/ 25 w 77"/>
                <a:gd name="T5" fmla="*/ 26 h 97"/>
                <a:gd name="T6" fmla="*/ 41 w 77"/>
                <a:gd name="T7" fmla="*/ 60 h 97"/>
                <a:gd name="T8" fmla="*/ 22 w 77"/>
                <a:gd name="T9" fmla="*/ 9 h 97"/>
                <a:gd name="T10" fmla="*/ 20 w 77"/>
                <a:gd name="T11" fmla="*/ 17 h 97"/>
                <a:gd name="T12" fmla="*/ 11 w 77"/>
                <a:gd name="T13" fmla="*/ 12 h 97"/>
                <a:gd name="T14" fmla="*/ 8 w 77"/>
                <a:gd name="T15" fmla="*/ 26 h 97"/>
                <a:gd name="T16" fmla="*/ 0 w 77"/>
                <a:gd name="T17" fmla="*/ 36 h 97"/>
                <a:gd name="T18" fmla="*/ 5 w 77"/>
                <a:gd name="T19" fmla="*/ 51 h 97"/>
                <a:gd name="T20" fmla="*/ 5 w 77"/>
                <a:gd name="T21" fmla="*/ 70 h 97"/>
                <a:gd name="T22" fmla="*/ 13 w 77"/>
                <a:gd name="T23" fmla="*/ 77 h 97"/>
                <a:gd name="T24" fmla="*/ 21 w 77"/>
                <a:gd name="T25" fmla="*/ 94 h 97"/>
                <a:gd name="T26" fmla="*/ 29 w 77"/>
                <a:gd name="T27" fmla="*/ 89 h 97"/>
                <a:gd name="T28" fmla="*/ 36 w 77"/>
                <a:gd name="T29" fmla="*/ 87 h 97"/>
                <a:gd name="T30" fmla="*/ 45 w 77"/>
                <a:gd name="T31" fmla="*/ 88 h 97"/>
                <a:gd name="T32" fmla="*/ 45 w 77"/>
                <a:gd name="T33" fmla="*/ 69 h 97"/>
                <a:gd name="T34" fmla="*/ 50 w 77"/>
                <a:gd name="T35" fmla="*/ 58 h 97"/>
                <a:gd name="T36" fmla="*/ 42 w 77"/>
                <a:gd name="T37" fmla="*/ 41 h 97"/>
                <a:gd name="T38" fmla="*/ 40 w 77"/>
                <a:gd name="T39" fmla="*/ 25 h 97"/>
                <a:gd name="T40" fmla="*/ 30 w 77"/>
                <a:gd name="T41" fmla="*/ 21 h 97"/>
                <a:gd name="T42" fmla="*/ 22 w 77"/>
                <a:gd name="T43" fmla="*/ 9 h 97"/>
                <a:gd name="T44" fmla="*/ 60 w 77"/>
                <a:gd name="T45" fmla="*/ 48 h 97"/>
                <a:gd name="T46" fmla="*/ 49 w 77"/>
                <a:gd name="T47" fmla="*/ 25 h 97"/>
                <a:gd name="T48" fmla="*/ 60 w 77"/>
                <a:gd name="T49" fmla="*/ 12 h 97"/>
                <a:gd name="T50" fmla="*/ 70 w 77"/>
                <a:gd name="T51" fmla="*/ 35 h 97"/>
                <a:gd name="T52" fmla="*/ 58 w 77"/>
                <a:gd name="T53" fmla="*/ 0 h 97"/>
                <a:gd name="T54" fmla="*/ 57 w 77"/>
                <a:gd name="T55" fmla="*/ 5 h 97"/>
                <a:gd name="T56" fmla="*/ 50 w 77"/>
                <a:gd name="T57" fmla="*/ 2 h 97"/>
                <a:gd name="T58" fmla="*/ 48 w 77"/>
                <a:gd name="T59" fmla="*/ 11 h 97"/>
                <a:gd name="T60" fmla="*/ 43 w 77"/>
                <a:gd name="T61" fmla="*/ 18 h 97"/>
                <a:gd name="T62" fmla="*/ 46 w 77"/>
                <a:gd name="T63" fmla="*/ 28 h 97"/>
                <a:gd name="T64" fmla="*/ 46 w 77"/>
                <a:gd name="T65" fmla="*/ 41 h 97"/>
                <a:gd name="T66" fmla="*/ 52 w 77"/>
                <a:gd name="T67" fmla="*/ 46 h 97"/>
                <a:gd name="T68" fmla="*/ 57 w 77"/>
                <a:gd name="T69" fmla="*/ 57 h 97"/>
                <a:gd name="T70" fmla="*/ 62 w 77"/>
                <a:gd name="T71" fmla="*/ 55 h 97"/>
                <a:gd name="T72" fmla="*/ 67 w 77"/>
                <a:gd name="T73" fmla="*/ 53 h 97"/>
                <a:gd name="T74" fmla="*/ 73 w 77"/>
                <a:gd name="T75" fmla="*/ 53 h 97"/>
                <a:gd name="T76" fmla="*/ 73 w 77"/>
                <a:gd name="T77" fmla="*/ 41 h 97"/>
                <a:gd name="T78" fmla="*/ 77 w 77"/>
                <a:gd name="T79" fmla="*/ 33 h 97"/>
                <a:gd name="T80" fmla="*/ 72 w 77"/>
                <a:gd name="T81" fmla="*/ 22 h 97"/>
                <a:gd name="T82" fmla="*/ 70 w 77"/>
                <a:gd name="T83" fmla="*/ 11 h 97"/>
                <a:gd name="T84" fmla="*/ 63 w 77"/>
                <a:gd name="T85" fmla="*/ 8 h 97"/>
                <a:gd name="T86" fmla="*/ 58 w 77"/>
                <a:gd name="T8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7">
                  <a:moveTo>
                    <a:pt x="29" y="81"/>
                  </a:moveTo>
                  <a:cubicBezTo>
                    <a:pt x="28" y="81"/>
                    <a:pt x="26" y="81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6" y="76"/>
                    <a:pt x="9" y="61"/>
                    <a:pt x="9" y="46"/>
                  </a:cubicBezTo>
                  <a:cubicBezTo>
                    <a:pt x="10" y="34"/>
                    <a:pt x="15" y="26"/>
                    <a:pt x="22" y="26"/>
                  </a:cubicBezTo>
                  <a:cubicBezTo>
                    <a:pt x="23" y="26"/>
                    <a:pt x="24" y="26"/>
                    <a:pt x="25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4" y="30"/>
                    <a:pt x="41" y="46"/>
                    <a:pt x="41" y="60"/>
                  </a:cubicBezTo>
                  <a:cubicBezTo>
                    <a:pt x="41" y="73"/>
                    <a:pt x="36" y="81"/>
                    <a:pt x="29" y="81"/>
                  </a:cubicBezTo>
                  <a:moveTo>
                    <a:pt x="22" y="9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18" y="17"/>
                    <a:pt x="16" y="18"/>
                    <a:pt x="14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9"/>
                    <a:pt x="6" y="33"/>
                    <a:pt x="5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6"/>
                    <a:pt x="6" y="61"/>
                    <a:pt x="8" y="65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6" y="81"/>
                    <a:pt x="18" y="84"/>
                    <a:pt x="21" y="86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90"/>
                    <a:pt x="30" y="90"/>
                    <a:pt x="30" y="90"/>
                  </a:cubicBezTo>
                  <a:cubicBezTo>
                    <a:pt x="32" y="90"/>
                    <a:pt x="34" y="89"/>
                    <a:pt x="36" y="87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4" y="77"/>
                    <a:pt x="45" y="73"/>
                    <a:pt x="45" y="69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1"/>
                    <a:pt x="44" y="46"/>
                    <a:pt x="42" y="41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6"/>
                    <a:pt x="32" y="23"/>
                    <a:pt x="30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62" y="49"/>
                  </a:moveTo>
                  <a:cubicBezTo>
                    <a:pt x="61" y="49"/>
                    <a:pt x="61" y="49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54" y="46"/>
                    <a:pt x="49" y="35"/>
                    <a:pt x="49" y="25"/>
                  </a:cubicBezTo>
                  <a:cubicBezTo>
                    <a:pt x="49" y="17"/>
                    <a:pt x="53" y="11"/>
                    <a:pt x="57" y="11"/>
                  </a:cubicBezTo>
                  <a:cubicBezTo>
                    <a:pt x="58" y="11"/>
                    <a:pt x="59" y="11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6" y="14"/>
                    <a:pt x="71" y="25"/>
                    <a:pt x="70" y="35"/>
                  </a:cubicBezTo>
                  <a:cubicBezTo>
                    <a:pt x="70" y="43"/>
                    <a:pt x="67" y="49"/>
                    <a:pt x="62" y="49"/>
                  </a:cubicBezTo>
                  <a:moveTo>
                    <a:pt x="58" y="0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5"/>
                    <a:pt x="54" y="6"/>
                    <a:pt x="52" y="7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4"/>
                    <a:pt x="47" y="16"/>
                    <a:pt x="46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2"/>
                    <a:pt x="47" y="35"/>
                    <a:pt x="48" y="3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9"/>
                    <a:pt x="55" y="51"/>
                    <a:pt x="57" y="52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3" y="55"/>
                    <a:pt x="63" y="55"/>
                  </a:cubicBezTo>
                  <a:cubicBezTo>
                    <a:pt x="65" y="55"/>
                    <a:pt x="66" y="54"/>
                    <a:pt x="67" y="5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6"/>
                    <a:pt x="73" y="44"/>
                    <a:pt x="73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3" y="28"/>
                    <a:pt x="73" y="25"/>
                    <a:pt x="72" y="2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6" y="11"/>
                    <a:pt x="65" y="9"/>
                    <a:pt x="63" y="8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164B1ECE-D62E-4269-84C4-AAB86891E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3622" y="3106531"/>
              <a:ext cx="261051" cy="535638"/>
            </a:xfrm>
            <a:custGeom>
              <a:avLst/>
              <a:gdLst>
                <a:gd name="T0" fmla="*/ 42 w 57"/>
                <a:gd name="T1" fmla="*/ 64 h 117"/>
                <a:gd name="T2" fmla="*/ 43 w 57"/>
                <a:gd name="T3" fmla="*/ 68 h 117"/>
                <a:gd name="T4" fmla="*/ 42 w 57"/>
                <a:gd name="T5" fmla="*/ 71 h 117"/>
                <a:gd name="T6" fmla="*/ 33 w 57"/>
                <a:gd name="T7" fmla="*/ 83 h 117"/>
                <a:gd name="T8" fmla="*/ 32 w 57"/>
                <a:gd name="T9" fmla="*/ 85 h 117"/>
                <a:gd name="T10" fmla="*/ 30 w 57"/>
                <a:gd name="T11" fmla="*/ 83 h 117"/>
                <a:gd name="T12" fmla="*/ 28 w 57"/>
                <a:gd name="T13" fmla="*/ 81 h 117"/>
                <a:gd name="T14" fmla="*/ 29 w 57"/>
                <a:gd name="T15" fmla="*/ 92 h 117"/>
                <a:gd name="T16" fmla="*/ 30 w 57"/>
                <a:gd name="T17" fmla="*/ 92 h 117"/>
                <a:gd name="T18" fmla="*/ 32 w 57"/>
                <a:gd name="T19" fmla="*/ 91 h 117"/>
                <a:gd name="T20" fmla="*/ 33 w 57"/>
                <a:gd name="T21" fmla="*/ 94 h 117"/>
                <a:gd name="T22" fmla="*/ 51 w 57"/>
                <a:gd name="T23" fmla="*/ 117 h 117"/>
                <a:gd name="T24" fmla="*/ 57 w 57"/>
                <a:gd name="T25" fmla="*/ 109 h 117"/>
                <a:gd name="T26" fmla="*/ 48 w 57"/>
                <a:gd name="T27" fmla="*/ 74 h 117"/>
                <a:gd name="T28" fmla="*/ 48 w 57"/>
                <a:gd name="T29" fmla="*/ 70 h 117"/>
                <a:gd name="T30" fmla="*/ 45 w 57"/>
                <a:gd name="T31" fmla="*/ 60 h 117"/>
                <a:gd name="T32" fmla="*/ 11 w 57"/>
                <a:gd name="T33" fmla="*/ 46 h 117"/>
                <a:gd name="T34" fmla="*/ 9 w 57"/>
                <a:gd name="T35" fmla="*/ 54 h 117"/>
                <a:gd name="T36" fmla="*/ 9 w 57"/>
                <a:gd name="T37" fmla="*/ 58 h 117"/>
                <a:gd name="T38" fmla="*/ 0 w 57"/>
                <a:gd name="T39" fmla="*/ 54 h 117"/>
                <a:gd name="T40" fmla="*/ 0 w 57"/>
                <a:gd name="T41" fmla="*/ 70 h 117"/>
                <a:gd name="T42" fmla="*/ 1 w 57"/>
                <a:gd name="T43" fmla="*/ 70 h 117"/>
                <a:gd name="T44" fmla="*/ 3 w 57"/>
                <a:gd name="T45" fmla="*/ 69 h 117"/>
                <a:gd name="T46" fmla="*/ 8 w 57"/>
                <a:gd name="T47" fmla="*/ 78 h 117"/>
                <a:gd name="T48" fmla="*/ 4 w 57"/>
                <a:gd name="T49" fmla="*/ 84 h 117"/>
                <a:gd name="T50" fmla="*/ 1 w 57"/>
                <a:gd name="T51" fmla="*/ 80 h 117"/>
                <a:gd name="T52" fmla="*/ 0 w 57"/>
                <a:gd name="T53" fmla="*/ 80 h 117"/>
                <a:gd name="T54" fmla="*/ 0 w 57"/>
                <a:gd name="T55" fmla="*/ 85 h 117"/>
                <a:gd name="T56" fmla="*/ 24 w 57"/>
                <a:gd name="T57" fmla="*/ 106 h 117"/>
                <a:gd name="T58" fmla="*/ 24 w 57"/>
                <a:gd name="T59" fmla="*/ 89 h 117"/>
                <a:gd name="T60" fmla="*/ 23 w 57"/>
                <a:gd name="T61" fmla="*/ 89 h 117"/>
                <a:gd name="T62" fmla="*/ 21 w 57"/>
                <a:gd name="T63" fmla="*/ 90 h 117"/>
                <a:gd name="T64" fmla="*/ 16 w 57"/>
                <a:gd name="T65" fmla="*/ 81 h 117"/>
                <a:gd name="T66" fmla="*/ 20 w 57"/>
                <a:gd name="T67" fmla="*/ 76 h 117"/>
                <a:gd name="T68" fmla="*/ 23 w 57"/>
                <a:gd name="T69" fmla="*/ 79 h 117"/>
                <a:gd name="T70" fmla="*/ 24 w 57"/>
                <a:gd name="T71" fmla="*/ 80 h 117"/>
                <a:gd name="T72" fmla="*/ 24 w 57"/>
                <a:gd name="T73" fmla="*/ 64 h 117"/>
                <a:gd name="T74" fmla="*/ 14 w 57"/>
                <a:gd name="T75" fmla="*/ 57 h 117"/>
                <a:gd name="T76" fmla="*/ 15 w 57"/>
                <a:gd name="T77" fmla="*/ 53 h 117"/>
                <a:gd name="T78" fmla="*/ 11 w 57"/>
                <a:gd name="T79" fmla="*/ 46 h 117"/>
                <a:gd name="T80" fmla="*/ 0 w 57"/>
                <a:gd name="T81" fmla="*/ 8 h 117"/>
                <a:gd name="T82" fmla="*/ 9 w 57"/>
                <a:gd name="T83" fmla="*/ 43 h 117"/>
                <a:gd name="T84" fmla="*/ 9 w 57"/>
                <a:gd name="T85" fmla="*/ 41 h 117"/>
                <a:gd name="T86" fmla="*/ 8 w 57"/>
                <a:gd name="T87" fmla="*/ 35 h 117"/>
                <a:gd name="T88" fmla="*/ 12 w 57"/>
                <a:gd name="T89" fmla="*/ 30 h 117"/>
                <a:gd name="T90" fmla="*/ 15 w 57"/>
                <a:gd name="T91" fmla="*/ 42 h 117"/>
                <a:gd name="T92" fmla="*/ 15 w 57"/>
                <a:gd name="T93" fmla="*/ 45 h 117"/>
                <a:gd name="T94" fmla="*/ 24 w 57"/>
                <a:gd name="T95" fmla="*/ 49 h 117"/>
                <a:gd name="T96" fmla="*/ 24 w 57"/>
                <a:gd name="T97" fmla="*/ 33 h 117"/>
                <a:gd name="T98" fmla="*/ 23 w 57"/>
                <a:gd name="T99" fmla="*/ 33 h 117"/>
                <a:gd name="T100" fmla="*/ 21 w 57"/>
                <a:gd name="T101" fmla="*/ 34 h 117"/>
                <a:gd name="T102" fmla="*/ 16 w 57"/>
                <a:gd name="T103" fmla="*/ 25 h 117"/>
                <a:gd name="T104" fmla="*/ 20 w 57"/>
                <a:gd name="T105" fmla="*/ 20 h 117"/>
                <a:gd name="T106" fmla="*/ 23 w 57"/>
                <a:gd name="T107" fmla="*/ 23 h 117"/>
                <a:gd name="T108" fmla="*/ 24 w 57"/>
                <a:gd name="T109" fmla="*/ 24 h 117"/>
                <a:gd name="T110" fmla="*/ 24 w 57"/>
                <a:gd name="T111" fmla="*/ 7 h 117"/>
                <a:gd name="T112" fmla="*/ 4 w 57"/>
                <a:gd name="T1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" h="117">
                  <a:moveTo>
                    <a:pt x="44" y="59"/>
                  </a:moveTo>
                  <a:cubicBezTo>
                    <a:pt x="43" y="59"/>
                    <a:pt x="42" y="61"/>
                    <a:pt x="42" y="64"/>
                  </a:cubicBezTo>
                  <a:cubicBezTo>
                    <a:pt x="42" y="65"/>
                    <a:pt x="42" y="66"/>
                    <a:pt x="42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1"/>
                    <a:pt x="43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1" y="84"/>
                    <a:pt x="31" y="84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2"/>
                    <a:pt x="29" y="81"/>
                    <a:pt x="29" y="81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6" y="81"/>
                    <a:pt x="25" y="83"/>
                    <a:pt x="25" y="85"/>
                  </a:cubicBezTo>
                  <a:cubicBezTo>
                    <a:pt x="25" y="88"/>
                    <a:pt x="27" y="92"/>
                    <a:pt x="29" y="92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0" y="93"/>
                    <a:pt x="30" y="92"/>
                    <a:pt x="30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1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92"/>
                    <a:pt x="33" y="93"/>
                    <a:pt x="33" y="94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7"/>
                    <a:pt x="52" y="117"/>
                    <a:pt x="53" y="117"/>
                  </a:cubicBezTo>
                  <a:cubicBezTo>
                    <a:pt x="55" y="117"/>
                    <a:pt x="57" y="114"/>
                    <a:pt x="57" y="10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7" y="73"/>
                    <a:pt x="46" y="72"/>
                    <a:pt x="47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9"/>
                    <a:pt x="48" y="68"/>
                    <a:pt x="48" y="67"/>
                  </a:cubicBezTo>
                  <a:cubicBezTo>
                    <a:pt x="48" y="64"/>
                    <a:pt x="47" y="60"/>
                    <a:pt x="45" y="60"/>
                  </a:cubicBezTo>
                  <a:cubicBezTo>
                    <a:pt x="45" y="60"/>
                    <a:pt x="45" y="59"/>
                    <a:pt x="44" y="59"/>
                  </a:cubicBezTo>
                  <a:moveTo>
                    <a:pt x="11" y="46"/>
                  </a:moveTo>
                  <a:cubicBezTo>
                    <a:pt x="10" y="46"/>
                    <a:pt x="9" y="48"/>
                    <a:pt x="9" y="50"/>
                  </a:cubicBezTo>
                  <a:cubicBezTo>
                    <a:pt x="9" y="52"/>
                    <a:pt x="9" y="53"/>
                    <a:pt x="9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0" y="57"/>
                    <a:pt x="10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2" y="70"/>
                    <a:pt x="2" y="69"/>
                    <a:pt x="3" y="69"/>
                  </a:cubicBezTo>
                  <a:cubicBezTo>
                    <a:pt x="3" y="69"/>
                    <a:pt x="4" y="69"/>
                    <a:pt x="4" y="70"/>
                  </a:cubicBezTo>
                  <a:cubicBezTo>
                    <a:pt x="6" y="70"/>
                    <a:pt x="8" y="74"/>
                    <a:pt x="8" y="78"/>
                  </a:cubicBezTo>
                  <a:cubicBezTo>
                    <a:pt x="8" y="82"/>
                    <a:pt x="7" y="84"/>
                    <a:pt x="5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2" y="82"/>
                    <a:pt x="1" y="81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1"/>
                    <a:pt x="2" y="97"/>
                    <a:pt x="6" y="98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1" y="90"/>
                    <a:pt x="21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8" y="89"/>
                    <a:pt x="16" y="85"/>
                    <a:pt x="16" y="81"/>
                  </a:cubicBezTo>
                  <a:cubicBezTo>
                    <a:pt x="16" y="78"/>
                    <a:pt x="17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0"/>
                    <a:pt x="13" y="59"/>
                    <a:pt x="14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5"/>
                    <a:pt x="15" y="54"/>
                    <a:pt x="15" y="53"/>
                  </a:cubicBezTo>
                  <a:cubicBezTo>
                    <a:pt x="15" y="50"/>
                    <a:pt x="14" y="47"/>
                    <a:pt x="12" y="46"/>
                  </a:cubicBezTo>
                  <a:cubicBezTo>
                    <a:pt x="12" y="46"/>
                    <a:pt x="11" y="46"/>
                    <a:pt x="11" y="46"/>
                  </a:cubicBezTo>
                  <a:moveTo>
                    <a:pt x="4" y="0"/>
                  </a:moveTo>
                  <a:cubicBezTo>
                    <a:pt x="2" y="0"/>
                    <a:pt x="0" y="3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1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8"/>
                    <a:pt x="8" y="37"/>
                    <a:pt x="8" y="35"/>
                  </a:cubicBezTo>
                  <a:cubicBezTo>
                    <a:pt x="8" y="32"/>
                    <a:pt x="9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4" y="31"/>
                    <a:pt x="16" y="35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4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4"/>
                    <a:pt x="21" y="34"/>
                    <a:pt x="21" y="34"/>
                  </a:cubicBezTo>
                  <a:cubicBezTo>
                    <a:pt x="21" y="34"/>
                    <a:pt x="20" y="34"/>
                    <a:pt x="20" y="34"/>
                  </a:cubicBezTo>
                  <a:cubicBezTo>
                    <a:pt x="18" y="33"/>
                    <a:pt x="16" y="29"/>
                    <a:pt x="16" y="25"/>
                  </a:cubicBezTo>
                  <a:cubicBezTo>
                    <a:pt x="16" y="22"/>
                    <a:pt x="17" y="19"/>
                    <a:pt x="19" y="19"/>
                  </a:cubicBezTo>
                  <a:cubicBezTo>
                    <a:pt x="19" y="19"/>
                    <a:pt x="20" y="19"/>
                    <a:pt x="20" y="20"/>
                  </a:cubicBezTo>
                  <a:cubicBezTo>
                    <a:pt x="21" y="20"/>
                    <a:pt x="22" y="21"/>
                    <a:pt x="22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EDFB673D-E79C-4D30-9873-5E15B3AC2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0417" y="4191343"/>
              <a:ext cx="320996" cy="485362"/>
            </a:xfrm>
            <a:custGeom>
              <a:avLst/>
              <a:gdLst>
                <a:gd name="T0" fmla="*/ 63 w 70"/>
                <a:gd name="T1" fmla="*/ 23 h 106"/>
                <a:gd name="T2" fmla="*/ 51 w 70"/>
                <a:gd name="T3" fmla="*/ 38 h 106"/>
                <a:gd name="T4" fmla="*/ 42 w 70"/>
                <a:gd name="T5" fmla="*/ 25 h 106"/>
                <a:gd name="T6" fmla="*/ 42 w 70"/>
                <a:gd name="T7" fmla="*/ 24 h 106"/>
                <a:gd name="T8" fmla="*/ 41 w 70"/>
                <a:gd name="T9" fmla="*/ 25 h 106"/>
                <a:gd name="T10" fmla="*/ 33 w 70"/>
                <a:gd name="T11" fmla="*/ 35 h 106"/>
                <a:gd name="T12" fmla="*/ 34 w 70"/>
                <a:gd name="T13" fmla="*/ 37 h 106"/>
                <a:gd name="T14" fmla="*/ 42 w 70"/>
                <a:gd name="T15" fmla="*/ 28 h 106"/>
                <a:gd name="T16" fmla="*/ 51 w 70"/>
                <a:gd name="T17" fmla="*/ 40 h 106"/>
                <a:gd name="T18" fmla="*/ 51 w 70"/>
                <a:gd name="T19" fmla="*/ 41 h 106"/>
                <a:gd name="T20" fmla="*/ 52 w 70"/>
                <a:gd name="T21" fmla="*/ 41 h 106"/>
                <a:gd name="T22" fmla="*/ 64 w 70"/>
                <a:gd name="T23" fmla="*/ 26 h 106"/>
                <a:gd name="T24" fmla="*/ 63 w 70"/>
                <a:gd name="T25" fmla="*/ 23 h 106"/>
                <a:gd name="T26" fmla="*/ 18 w 70"/>
                <a:gd name="T27" fmla="*/ 13 h 106"/>
                <a:gd name="T28" fmla="*/ 8 w 70"/>
                <a:gd name="T29" fmla="*/ 26 h 106"/>
                <a:gd name="T30" fmla="*/ 13 w 70"/>
                <a:gd name="T31" fmla="*/ 43 h 106"/>
                <a:gd name="T32" fmla="*/ 5 w 70"/>
                <a:gd name="T33" fmla="*/ 52 h 106"/>
                <a:gd name="T34" fmla="*/ 29 w 70"/>
                <a:gd name="T35" fmla="*/ 62 h 106"/>
                <a:gd name="T36" fmla="*/ 29 w 70"/>
                <a:gd name="T37" fmla="*/ 98 h 106"/>
                <a:gd name="T38" fmla="*/ 47 w 70"/>
                <a:gd name="T39" fmla="*/ 78 h 106"/>
                <a:gd name="T40" fmla="*/ 47 w 70"/>
                <a:gd name="T41" fmla="*/ 68 h 106"/>
                <a:gd name="T42" fmla="*/ 44 w 70"/>
                <a:gd name="T43" fmla="*/ 66 h 106"/>
                <a:gd name="T44" fmla="*/ 41 w 70"/>
                <a:gd name="T45" fmla="*/ 67 h 106"/>
                <a:gd name="T46" fmla="*/ 33 w 70"/>
                <a:gd name="T47" fmla="*/ 73 h 106"/>
                <a:gd name="T48" fmla="*/ 24 w 70"/>
                <a:gd name="T49" fmla="*/ 48 h 106"/>
                <a:gd name="T50" fmla="*/ 29 w 70"/>
                <a:gd name="T51" fmla="*/ 35 h 106"/>
                <a:gd name="T52" fmla="*/ 18 w 70"/>
                <a:gd name="T53" fmla="*/ 13 h 106"/>
                <a:gd name="T54" fmla="*/ 28 w 70"/>
                <a:gd name="T55" fmla="*/ 64 h 106"/>
                <a:gd name="T56" fmla="*/ 0 w 70"/>
                <a:gd name="T57" fmla="*/ 52 h 106"/>
                <a:gd name="T58" fmla="*/ 0 w 70"/>
                <a:gd name="T59" fmla="*/ 94 h 106"/>
                <a:gd name="T60" fmla="*/ 3 w 70"/>
                <a:gd name="T61" fmla="*/ 96 h 106"/>
                <a:gd name="T62" fmla="*/ 3 w 70"/>
                <a:gd name="T63" fmla="*/ 59 h 106"/>
                <a:gd name="T64" fmla="*/ 25 w 70"/>
                <a:gd name="T65" fmla="*/ 68 h 106"/>
                <a:gd name="T66" fmla="*/ 25 w 70"/>
                <a:gd name="T67" fmla="*/ 105 h 106"/>
                <a:gd name="T68" fmla="*/ 28 w 70"/>
                <a:gd name="T69" fmla="*/ 106 h 106"/>
                <a:gd name="T70" fmla="*/ 28 w 70"/>
                <a:gd name="T71" fmla="*/ 64 h 106"/>
                <a:gd name="T72" fmla="*/ 70 w 70"/>
                <a:gd name="T73" fmla="*/ 17 h 106"/>
                <a:gd name="T74" fmla="*/ 27 w 70"/>
                <a:gd name="T75" fmla="*/ 0 h 106"/>
                <a:gd name="T76" fmla="*/ 27 w 70"/>
                <a:gd name="T77" fmla="*/ 16 h 106"/>
                <a:gd name="T78" fmla="*/ 30 w 70"/>
                <a:gd name="T79" fmla="*/ 23 h 106"/>
                <a:gd name="T80" fmla="*/ 30 w 70"/>
                <a:gd name="T81" fmla="*/ 6 h 106"/>
                <a:gd name="T82" fmla="*/ 67 w 70"/>
                <a:gd name="T83" fmla="*/ 21 h 106"/>
                <a:gd name="T84" fmla="*/ 67 w 70"/>
                <a:gd name="T85" fmla="*/ 53 h 106"/>
                <a:gd name="T86" fmla="*/ 32 w 70"/>
                <a:gd name="T87" fmla="*/ 39 h 106"/>
                <a:gd name="T88" fmla="*/ 31 w 70"/>
                <a:gd name="T89" fmla="*/ 44 h 106"/>
                <a:gd name="T90" fmla="*/ 47 w 70"/>
                <a:gd name="T91" fmla="*/ 50 h 106"/>
                <a:gd name="T92" fmla="*/ 47 w 70"/>
                <a:gd name="T93" fmla="*/ 54 h 106"/>
                <a:gd name="T94" fmla="*/ 43 w 70"/>
                <a:gd name="T95" fmla="*/ 52 h 106"/>
                <a:gd name="T96" fmla="*/ 43 w 70"/>
                <a:gd name="T97" fmla="*/ 57 h 106"/>
                <a:gd name="T98" fmla="*/ 55 w 70"/>
                <a:gd name="T99" fmla="*/ 63 h 106"/>
                <a:gd name="T100" fmla="*/ 55 w 70"/>
                <a:gd name="T101" fmla="*/ 57 h 106"/>
                <a:gd name="T102" fmla="*/ 50 w 70"/>
                <a:gd name="T103" fmla="*/ 55 h 106"/>
                <a:gd name="T104" fmla="*/ 50 w 70"/>
                <a:gd name="T105" fmla="*/ 52 h 106"/>
                <a:gd name="T106" fmla="*/ 70 w 70"/>
                <a:gd name="T107" fmla="*/ 60 h 106"/>
                <a:gd name="T108" fmla="*/ 70 w 70"/>
                <a:gd name="T109" fmla="*/ 1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106">
                  <a:moveTo>
                    <a:pt x="63" y="23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64" y="26"/>
                    <a:pt x="64" y="26"/>
                    <a:pt x="64" y="26"/>
                  </a:cubicBezTo>
                  <a:lnTo>
                    <a:pt x="63" y="23"/>
                  </a:lnTo>
                  <a:close/>
                  <a:moveTo>
                    <a:pt x="18" y="13"/>
                  </a:moveTo>
                  <a:cubicBezTo>
                    <a:pt x="13" y="10"/>
                    <a:pt x="8" y="16"/>
                    <a:pt x="8" y="26"/>
                  </a:cubicBezTo>
                  <a:cubicBezTo>
                    <a:pt x="8" y="33"/>
                    <a:pt x="10" y="39"/>
                    <a:pt x="13" y="43"/>
                  </a:cubicBezTo>
                  <a:cubicBezTo>
                    <a:pt x="10" y="45"/>
                    <a:pt x="7" y="48"/>
                    <a:pt x="5" y="5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9" y="76"/>
                    <a:pt x="48" y="72"/>
                    <a:pt x="47" y="68"/>
                  </a:cubicBezTo>
                  <a:cubicBezTo>
                    <a:pt x="46" y="67"/>
                    <a:pt x="45" y="66"/>
                    <a:pt x="44" y="66"/>
                  </a:cubicBezTo>
                  <a:cubicBezTo>
                    <a:pt x="43" y="65"/>
                    <a:pt x="42" y="65"/>
                    <a:pt x="41" y="67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2" y="65"/>
                    <a:pt x="29" y="56"/>
                    <a:pt x="24" y="48"/>
                  </a:cubicBezTo>
                  <a:cubicBezTo>
                    <a:pt x="27" y="46"/>
                    <a:pt x="29" y="41"/>
                    <a:pt x="29" y="35"/>
                  </a:cubicBezTo>
                  <a:cubicBezTo>
                    <a:pt x="29" y="25"/>
                    <a:pt x="24" y="15"/>
                    <a:pt x="18" y="13"/>
                  </a:cubicBezTo>
                  <a:close/>
                  <a:moveTo>
                    <a:pt x="28" y="64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8" y="106"/>
                    <a:pt x="28" y="106"/>
                    <a:pt x="28" y="106"/>
                  </a:cubicBezTo>
                  <a:lnTo>
                    <a:pt x="28" y="64"/>
                  </a:lnTo>
                  <a:close/>
                  <a:moveTo>
                    <a:pt x="70" y="17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8"/>
                    <a:pt x="29" y="21"/>
                    <a:pt x="30" y="2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2"/>
                    <a:pt x="31" y="4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70" y="60"/>
                    <a:pt x="70" y="60"/>
                    <a:pt x="70" y="60"/>
                  </a:cubicBezTo>
                  <a:lnTo>
                    <a:pt x="7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B85C2895-90AF-4040-9CE9-FA4ABD8E9F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677" y="2085531"/>
              <a:ext cx="421549" cy="471826"/>
            </a:xfrm>
            <a:custGeom>
              <a:avLst/>
              <a:gdLst>
                <a:gd name="T0" fmla="*/ 62 w 92"/>
                <a:gd name="T1" fmla="*/ 36 h 103"/>
                <a:gd name="T2" fmla="*/ 52 w 92"/>
                <a:gd name="T3" fmla="*/ 48 h 103"/>
                <a:gd name="T4" fmla="*/ 50 w 92"/>
                <a:gd name="T5" fmla="*/ 51 h 103"/>
                <a:gd name="T6" fmla="*/ 62 w 92"/>
                <a:gd name="T7" fmla="*/ 77 h 103"/>
                <a:gd name="T8" fmla="*/ 66 w 92"/>
                <a:gd name="T9" fmla="*/ 71 h 103"/>
                <a:gd name="T10" fmla="*/ 62 w 92"/>
                <a:gd name="T11" fmla="*/ 62 h 103"/>
                <a:gd name="T12" fmla="*/ 92 w 92"/>
                <a:gd name="T13" fmla="*/ 74 h 103"/>
                <a:gd name="T14" fmla="*/ 92 w 92"/>
                <a:gd name="T15" fmla="*/ 63 h 103"/>
                <a:gd name="T16" fmla="*/ 62 w 92"/>
                <a:gd name="T17" fmla="*/ 51 h 103"/>
                <a:gd name="T18" fmla="*/ 66 w 92"/>
                <a:gd name="T19" fmla="*/ 45 h 103"/>
                <a:gd name="T20" fmla="*/ 62 w 92"/>
                <a:gd name="T21" fmla="*/ 36 h 103"/>
                <a:gd name="T22" fmla="*/ 35 w 92"/>
                <a:gd name="T23" fmla="*/ 0 h 103"/>
                <a:gd name="T24" fmla="*/ 22 w 92"/>
                <a:gd name="T25" fmla="*/ 21 h 103"/>
                <a:gd name="T26" fmla="*/ 22 w 92"/>
                <a:gd name="T27" fmla="*/ 35 h 103"/>
                <a:gd name="T28" fmla="*/ 13 w 92"/>
                <a:gd name="T29" fmla="*/ 31 h 103"/>
                <a:gd name="T30" fmla="*/ 17 w 92"/>
                <a:gd name="T31" fmla="*/ 25 h 103"/>
                <a:gd name="T32" fmla="*/ 12 w 92"/>
                <a:gd name="T33" fmla="*/ 16 h 103"/>
                <a:gd name="T34" fmla="*/ 3 w 92"/>
                <a:gd name="T35" fmla="*/ 28 h 103"/>
                <a:gd name="T36" fmla="*/ 3 w 92"/>
                <a:gd name="T37" fmla="*/ 28 h 103"/>
                <a:gd name="T38" fmla="*/ 0 w 92"/>
                <a:gd name="T39" fmla="*/ 31 h 103"/>
                <a:gd name="T40" fmla="*/ 12 w 92"/>
                <a:gd name="T41" fmla="*/ 56 h 103"/>
                <a:gd name="T42" fmla="*/ 17 w 92"/>
                <a:gd name="T43" fmla="*/ 51 h 103"/>
                <a:gd name="T44" fmla="*/ 13 w 92"/>
                <a:gd name="T45" fmla="*/ 42 h 103"/>
                <a:gd name="T46" fmla="*/ 22 w 92"/>
                <a:gd name="T47" fmla="*/ 46 h 103"/>
                <a:gd name="T48" fmla="*/ 22 w 92"/>
                <a:gd name="T49" fmla="*/ 59 h 103"/>
                <a:gd name="T50" fmla="*/ 38 w 92"/>
                <a:gd name="T51" fmla="*/ 93 h 103"/>
                <a:gd name="T52" fmla="*/ 61 w 92"/>
                <a:gd name="T53" fmla="*/ 102 h 103"/>
                <a:gd name="T54" fmla="*/ 65 w 92"/>
                <a:gd name="T55" fmla="*/ 103 h 103"/>
                <a:gd name="T56" fmla="*/ 77 w 92"/>
                <a:gd name="T57" fmla="*/ 82 h 103"/>
                <a:gd name="T58" fmla="*/ 77 w 92"/>
                <a:gd name="T59" fmla="*/ 77 h 103"/>
                <a:gd name="T60" fmla="*/ 71 w 92"/>
                <a:gd name="T61" fmla="*/ 74 h 103"/>
                <a:gd name="T62" fmla="*/ 71 w 92"/>
                <a:gd name="T63" fmla="*/ 79 h 103"/>
                <a:gd name="T64" fmla="*/ 63 w 92"/>
                <a:gd name="T65" fmla="*/ 92 h 103"/>
                <a:gd name="T66" fmla="*/ 61 w 92"/>
                <a:gd name="T67" fmla="*/ 91 h 103"/>
                <a:gd name="T68" fmla="*/ 38 w 92"/>
                <a:gd name="T69" fmla="*/ 82 h 103"/>
                <a:gd name="T70" fmla="*/ 29 w 92"/>
                <a:gd name="T71" fmla="*/ 62 h 103"/>
                <a:gd name="T72" fmla="*/ 29 w 92"/>
                <a:gd name="T73" fmla="*/ 24 h 103"/>
                <a:gd name="T74" fmla="*/ 36 w 92"/>
                <a:gd name="T75" fmla="*/ 11 h 103"/>
                <a:gd name="T76" fmla="*/ 38 w 92"/>
                <a:gd name="T77" fmla="*/ 11 h 103"/>
                <a:gd name="T78" fmla="*/ 61 w 92"/>
                <a:gd name="T79" fmla="*/ 21 h 103"/>
                <a:gd name="T80" fmla="*/ 71 w 92"/>
                <a:gd name="T81" fmla="*/ 41 h 103"/>
                <a:gd name="T82" fmla="*/ 71 w 92"/>
                <a:gd name="T83" fmla="*/ 46 h 103"/>
                <a:gd name="T84" fmla="*/ 77 w 92"/>
                <a:gd name="T85" fmla="*/ 48 h 103"/>
                <a:gd name="T86" fmla="*/ 77 w 92"/>
                <a:gd name="T87" fmla="*/ 44 h 103"/>
                <a:gd name="T88" fmla="*/ 61 w 92"/>
                <a:gd name="T89" fmla="*/ 10 h 103"/>
                <a:gd name="T90" fmla="*/ 38 w 92"/>
                <a:gd name="T91" fmla="*/ 0 h 103"/>
                <a:gd name="T92" fmla="*/ 35 w 92"/>
                <a:gd name="T9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03">
                  <a:moveTo>
                    <a:pt x="62" y="36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2" y="36"/>
                    <a:pt x="62" y="36"/>
                    <a:pt x="62" y="36"/>
                  </a:cubicBezTo>
                  <a:moveTo>
                    <a:pt x="35" y="0"/>
                  </a:moveTo>
                  <a:cubicBezTo>
                    <a:pt x="28" y="0"/>
                    <a:pt x="22" y="8"/>
                    <a:pt x="22" y="21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74"/>
                    <a:pt x="29" y="89"/>
                    <a:pt x="38" y="93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2" y="103"/>
                    <a:pt x="64" y="103"/>
                    <a:pt x="65" y="103"/>
                  </a:cubicBezTo>
                  <a:cubicBezTo>
                    <a:pt x="72" y="103"/>
                    <a:pt x="77" y="95"/>
                    <a:pt x="77" y="82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87"/>
                    <a:pt x="68" y="92"/>
                    <a:pt x="63" y="92"/>
                  </a:cubicBezTo>
                  <a:cubicBezTo>
                    <a:pt x="63" y="92"/>
                    <a:pt x="62" y="92"/>
                    <a:pt x="61" y="91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3" y="80"/>
                    <a:pt x="29" y="71"/>
                    <a:pt x="29" y="6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16"/>
                    <a:pt x="32" y="11"/>
                    <a:pt x="36" y="11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7" y="23"/>
                    <a:pt x="71" y="32"/>
                    <a:pt x="71" y="41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9"/>
                    <a:pt x="70" y="13"/>
                    <a:pt x="61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732FB2E6-2FE3-4441-8F7B-576A0EF0BAEB}"/>
              </a:ext>
            </a:extLst>
          </p:cNvPr>
          <p:cNvGrpSpPr/>
          <p:nvPr/>
        </p:nvGrpSpPr>
        <p:grpSpPr>
          <a:xfrm>
            <a:off x="1245077" y="1896161"/>
            <a:ext cx="6741645" cy="763063"/>
            <a:chOff x="-836417" y="5121881"/>
            <a:chExt cx="6741645" cy="763063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20CF8F6E-6FD9-40F8-BD34-89C9A2F0ED2B}"/>
                </a:ext>
              </a:extLst>
            </p:cNvPr>
            <p:cNvSpPr/>
            <p:nvPr/>
          </p:nvSpPr>
          <p:spPr bwMode="auto">
            <a:xfrm>
              <a:off x="-836417" y="5441746"/>
              <a:ext cx="6741645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F58F384C-03A7-4E39-8D14-AB20D4F7D300}"/>
                </a:ext>
              </a:extLst>
            </p:cNvPr>
            <p:cNvSpPr txBox="1"/>
            <p:nvPr/>
          </p:nvSpPr>
          <p:spPr>
            <a:xfrm>
              <a:off x="406036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55EF6F8-6CF2-41AC-B133-30D0127492BC}"/>
              </a:ext>
            </a:extLst>
          </p:cNvPr>
          <p:cNvGrpSpPr/>
          <p:nvPr/>
        </p:nvGrpSpPr>
        <p:grpSpPr>
          <a:xfrm>
            <a:off x="1245077" y="2943640"/>
            <a:ext cx="6741645" cy="763063"/>
            <a:chOff x="-836417" y="5121881"/>
            <a:chExt cx="6741645" cy="763063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ADD1F118-0AF3-49CA-8E95-98A82D59980D}"/>
                </a:ext>
              </a:extLst>
            </p:cNvPr>
            <p:cNvSpPr/>
            <p:nvPr/>
          </p:nvSpPr>
          <p:spPr bwMode="auto">
            <a:xfrm>
              <a:off x="-836417" y="5441746"/>
              <a:ext cx="6741645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A06C2626-BA47-4A46-866F-C85E79C9F80E}"/>
                </a:ext>
              </a:extLst>
            </p:cNvPr>
            <p:cNvSpPr txBox="1"/>
            <p:nvPr/>
          </p:nvSpPr>
          <p:spPr>
            <a:xfrm>
              <a:off x="406036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28CDA132-6A46-4C6B-B40A-CEFF57F0C5B3}"/>
              </a:ext>
            </a:extLst>
          </p:cNvPr>
          <p:cNvGrpSpPr/>
          <p:nvPr/>
        </p:nvGrpSpPr>
        <p:grpSpPr>
          <a:xfrm>
            <a:off x="1245077" y="3991119"/>
            <a:ext cx="6741645" cy="763063"/>
            <a:chOff x="-836417" y="5121881"/>
            <a:chExt cx="6741645" cy="763063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6049BF81-DF3C-48F9-99DA-017046631ABE}"/>
                </a:ext>
              </a:extLst>
            </p:cNvPr>
            <p:cNvSpPr/>
            <p:nvPr/>
          </p:nvSpPr>
          <p:spPr bwMode="auto">
            <a:xfrm>
              <a:off x="-836417" y="5441746"/>
              <a:ext cx="6741645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6C81B9C-3295-42F4-BE0C-AD0CC0F3DC49}"/>
                </a:ext>
              </a:extLst>
            </p:cNvPr>
            <p:cNvSpPr txBox="1"/>
            <p:nvPr/>
          </p:nvSpPr>
          <p:spPr>
            <a:xfrm>
              <a:off x="406036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83BCC7E-FFE5-409D-8B87-948BBA9243E9}"/>
              </a:ext>
            </a:extLst>
          </p:cNvPr>
          <p:cNvGrpSpPr/>
          <p:nvPr/>
        </p:nvGrpSpPr>
        <p:grpSpPr>
          <a:xfrm>
            <a:off x="1245077" y="5038597"/>
            <a:ext cx="6741645" cy="763063"/>
            <a:chOff x="-836417" y="5121881"/>
            <a:chExt cx="6741645" cy="763063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4531F772-2D4F-4913-9F20-5D0D1144B94C}"/>
                </a:ext>
              </a:extLst>
            </p:cNvPr>
            <p:cNvSpPr/>
            <p:nvPr/>
          </p:nvSpPr>
          <p:spPr bwMode="auto">
            <a:xfrm>
              <a:off x="-836417" y="5441746"/>
              <a:ext cx="6741645" cy="4431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C0EF33E6-2B96-4FE3-AFDA-36A8A5A9B735}"/>
                </a:ext>
              </a:extLst>
            </p:cNvPr>
            <p:cNvSpPr txBox="1"/>
            <p:nvPr/>
          </p:nvSpPr>
          <p:spPr>
            <a:xfrm>
              <a:off x="4060368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CF4F40D7-356F-4900-AB38-95CA2010CFA7}"/>
              </a:ext>
            </a:extLst>
          </p:cNvPr>
          <p:cNvGrpSpPr/>
          <p:nvPr/>
        </p:nvGrpSpPr>
        <p:grpSpPr>
          <a:xfrm>
            <a:off x="-719128" y="-646528"/>
            <a:ext cx="5370640" cy="2248064"/>
            <a:chOff x="-719128" y="-646528"/>
            <a:chExt cx="5370640" cy="2248064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95406023-AD91-4153-81B5-5A780950A987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CAE98EC5-7849-4BBD-B35A-210F3FE0F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0829A4F5-DE10-4D3E-B142-9911D96C4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737D3BDD-6B50-4A90-BE75-9644F9B63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906C7AD0-B70B-4DB8-91AD-DF0C2473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10">
                <a:extLst>
                  <a:ext uri="{FF2B5EF4-FFF2-40B4-BE49-F238E27FC236}">
                    <a16:creationId xmlns:a16="http://schemas.microsoft.com/office/drawing/2014/main" id="{865CDF33-47A7-47A0-8CC1-A069B2E0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1">
                <a:extLst>
                  <a:ext uri="{FF2B5EF4-FFF2-40B4-BE49-F238E27FC236}">
                    <a16:creationId xmlns:a16="http://schemas.microsoft.com/office/drawing/2014/main" id="{15152A15-F204-460D-B637-9DB089988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CD25606D-2004-4F1A-ADC5-FA5EDE98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B4105C27-95E0-413C-A750-C3367BC5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C93BF602-BB56-4F86-8CF5-0C598E9E8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99583455-E570-4872-B7C4-BFA33568D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6">
                <a:extLst>
                  <a:ext uri="{FF2B5EF4-FFF2-40B4-BE49-F238E27FC236}">
                    <a16:creationId xmlns:a16="http://schemas.microsoft.com/office/drawing/2014/main" id="{AF16A06C-623C-48ED-99EC-967B19260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7">
                <a:extLst>
                  <a:ext uri="{FF2B5EF4-FFF2-40B4-BE49-F238E27FC236}">
                    <a16:creationId xmlns:a16="http://schemas.microsoft.com/office/drawing/2014/main" id="{23D78113-E5E9-4AD4-8ADD-BDD47949C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2D773F82-4FB6-4342-A5B4-424389639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19">
                <a:extLst>
                  <a:ext uri="{FF2B5EF4-FFF2-40B4-BE49-F238E27FC236}">
                    <a16:creationId xmlns:a16="http://schemas.microsoft.com/office/drawing/2014/main" id="{2264126D-A14A-4638-80FC-E7AAC7D23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D1D81315-1051-4345-BD79-4F2526173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1">
                <a:extLst>
                  <a:ext uri="{FF2B5EF4-FFF2-40B4-BE49-F238E27FC236}">
                    <a16:creationId xmlns:a16="http://schemas.microsoft.com/office/drawing/2014/main" id="{F023E8AE-C4E6-403F-B766-B3FD86DA1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2">
                <a:extLst>
                  <a:ext uri="{FF2B5EF4-FFF2-40B4-BE49-F238E27FC236}">
                    <a16:creationId xmlns:a16="http://schemas.microsoft.com/office/drawing/2014/main" id="{57C67ED6-D2A3-41E7-B2EC-BFFC31692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3">
                <a:extLst>
                  <a:ext uri="{FF2B5EF4-FFF2-40B4-BE49-F238E27FC236}">
                    <a16:creationId xmlns:a16="http://schemas.microsoft.com/office/drawing/2014/main" id="{C514B59D-9A89-47F8-85A2-A81D36AB0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4">
                <a:extLst>
                  <a:ext uri="{FF2B5EF4-FFF2-40B4-BE49-F238E27FC236}">
                    <a16:creationId xmlns:a16="http://schemas.microsoft.com/office/drawing/2014/main" id="{5C96567C-23E8-47F8-80F1-50E8E7F48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25">
                <a:extLst>
                  <a:ext uri="{FF2B5EF4-FFF2-40B4-BE49-F238E27FC236}">
                    <a16:creationId xmlns:a16="http://schemas.microsoft.com/office/drawing/2014/main" id="{920AA313-DD88-4E6A-83B2-F62677CFC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26">
                <a:extLst>
                  <a:ext uri="{FF2B5EF4-FFF2-40B4-BE49-F238E27FC236}">
                    <a16:creationId xmlns:a16="http://schemas.microsoft.com/office/drawing/2014/main" id="{396800C9-849C-448F-844C-22C1A6AF5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27">
                <a:extLst>
                  <a:ext uri="{FF2B5EF4-FFF2-40B4-BE49-F238E27FC236}">
                    <a16:creationId xmlns:a16="http://schemas.microsoft.com/office/drawing/2014/main" id="{051CE815-09F7-422A-B930-DDDD7E3B3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28">
                <a:extLst>
                  <a:ext uri="{FF2B5EF4-FFF2-40B4-BE49-F238E27FC236}">
                    <a16:creationId xmlns:a16="http://schemas.microsoft.com/office/drawing/2014/main" id="{78E5ECCB-BFAE-47E5-8C2F-42A3FF7C7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29">
                <a:extLst>
                  <a:ext uri="{FF2B5EF4-FFF2-40B4-BE49-F238E27FC236}">
                    <a16:creationId xmlns:a16="http://schemas.microsoft.com/office/drawing/2014/main" id="{E748967D-3192-4CC4-8CE4-250D3B136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30">
                <a:extLst>
                  <a:ext uri="{FF2B5EF4-FFF2-40B4-BE49-F238E27FC236}">
                    <a16:creationId xmlns:a16="http://schemas.microsoft.com/office/drawing/2014/main" id="{0A3182C8-75CD-493B-999C-5403298BD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31">
                <a:extLst>
                  <a:ext uri="{FF2B5EF4-FFF2-40B4-BE49-F238E27FC236}">
                    <a16:creationId xmlns:a16="http://schemas.microsoft.com/office/drawing/2014/main" id="{5ECA168F-2642-4E60-91BF-0543F5B7E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32">
                <a:extLst>
                  <a:ext uri="{FF2B5EF4-FFF2-40B4-BE49-F238E27FC236}">
                    <a16:creationId xmlns:a16="http://schemas.microsoft.com/office/drawing/2014/main" id="{C5FE15BF-ABF1-418D-9882-1BE86E167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33">
                <a:extLst>
                  <a:ext uri="{FF2B5EF4-FFF2-40B4-BE49-F238E27FC236}">
                    <a16:creationId xmlns:a16="http://schemas.microsoft.com/office/drawing/2014/main" id="{68DEA0D2-C01E-457F-A7CA-DA78BF09C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34">
                <a:extLst>
                  <a:ext uri="{FF2B5EF4-FFF2-40B4-BE49-F238E27FC236}">
                    <a16:creationId xmlns:a16="http://schemas.microsoft.com/office/drawing/2014/main" id="{15F4FF2A-68A9-43C2-B40D-E07244EEB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35">
                <a:extLst>
                  <a:ext uri="{FF2B5EF4-FFF2-40B4-BE49-F238E27FC236}">
                    <a16:creationId xmlns:a16="http://schemas.microsoft.com/office/drawing/2014/main" id="{42F434A4-9084-4D89-820B-2C7A14185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36">
                <a:extLst>
                  <a:ext uri="{FF2B5EF4-FFF2-40B4-BE49-F238E27FC236}">
                    <a16:creationId xmlns:a16="http://schemas.microsoft.com/office/drawing/2014/main" id="{8BC93A04-76C2-4A30-9B57-E44F2CCDB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37">
                <a:extLst>
                  <a:ext uri="{FF2B5EF4-FFF2-40B4-BE49-F238E27FC236}">
                    <a16:creationId xmlns:a16="http://schemas.microsoft.com/office/drawing/2014/main" id="{0D915BBF-FC4B-4996-ABFD-7708C3885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38">
                <a:extLst>
                  <a:ext uri="{FF2B5EF4-FFF2-40B4-BE49-F238E27FC236}">
                    <a16:creationId xmlns:a16="http://schemas.microsoft.com/office/drawing/2014/main" id="{0A297C45-D993-4B6E-AB29-E6C846F4D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39">
                <a:extLst>
                  <a:ext uri="{FF2B5EF4-FFF2-40B4-BE49-F238E27FC236}">
                    <a16:creationId xmlns:a16="http://schemas.microsoft.com/office/drawing/2014/main" id="{5A3B2AE0-F6B2-4552-8579-1E7CFC1D4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04132E54-8059-4331-A5AD-A6D96A304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41">
                <a:extLst>
                  <a:ext uri="{FF2B5EF4-FFF2-40B4-BE49-F238E27FC236}">
                    <a16:creationId xmlns:a16="http://schemas.microsoft.com/office/drawing/2014/main" id="{6105F984-8CEB-4ABC-AA20-54346ED10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42">
                <a:extLst>
                  <a:ext uri="{FF2B5EF4-FFF2-40B4-BE49-F238E27FC236}">
                    <a16:creationId xmlns:a16="http://schemas.microsoft.com/office/drawing/2014/main" id="{1BFE8C0E-81DF-4753-BC6D-AED75F59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43">
                <a:extLst>
                  <a:ext uri="{FF2B5EF4-FFF2-40B4-BE49-F238E27FC236}">
                    <a16:creationId xmlns:a16="http://schemas.microsoft.com/office/drawing/2014/main" id="{8D9B5016-4376-47C1-9B36-4037B2990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44">
                <a:extLst>
                  <a:ext uri="{FF2B5EF4-FFF2-40B4-BE49-F238E27FC236}">
                    <a16:creationId xmlns:a16="http://schemas.microsoft.com/office/drawing/2014/main" id="{7AD7A0F5-212A-4B60-8F18-EC08CB816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45">
                <a:extLst>
                  <a:ext uri="{FF2B5EF4-FFF2-40B4-BE49-F238E27FC236}">
                    <a16:creationId xmlns:a16="http://schemas.microsoft.com/office/drawing/2014/main" id="{A8D11616-E2F7-4FB5-9FD6-64FF0DD8B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46">
                <a:extLst>
                  <a:ext uri="{FF2B5EF4-FFF2-40B4-BE49-F238E27FC236}">
                    <a16:creationId xmlns:a16="http://schemas.microsoft.com/office/drawing/2014/main" id="{37270974-C0F0-42D8-AFD4-1C40E72D6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47">
                <a:extLst>
                  <a:ext uri="{FF2B5EF4-FFF2-40B4-BE49-F238E27FC236}">
                    <a16:creationId xmlns:a16="http://schemas.microsoft.com/office/drawing/2014/main" id="{7C0447DB-DA4F-4376-AD4A-ECFE3AA85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BDD1101F-9D50-4317-8ED3-6BDBC8773448}"/>
                </a:ext>
              </a:extLst>
            </p:cNvPr>
            <p:cNvGrpSpPr/>
            <p:nvPr/>
          </p:nvGrpSpPr>
          <p:grpSpPr>
            <a:xfrm>
              <a:off x="1461077" y="348970"/>
              <a:ext cx="3190435" cy="806134"/>
              <a:chOff x="2824042" y="1876658"/>
              <a:chExt cx="3190435" cy="806134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7E846878-2E09-4173-BCAF-0E333EA0B8AF}"/>
                  </a:ext>
                </a:extLst>
              </p:cNvPr>
              <p:cNvSpPr txBox="1"/>
              <p:nvPr/>
            </p:nvSpPr>
            <p:spPr>
              <a:xfrm>
                <a:off x="2824042" y="2159572"/>
                <a:ext cx="3190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28AADD23-D219-4693-8AF0-2B9D2F37FD0A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04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9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>
            <a:extLst>
              <a:ext uri="{FF2B5EF4-FFF2-40B4-BE49-F238E27FC236}">
                <a16:creationId xmlns:a16="http://schemas.microsoft.com/office/drawing/2014/main" id="{6ECA1BC2-66E4-4EB4-9A48-773E227E2E66}"/>
              </a:ext>
            </a:extLst>
          </p:cNvPr>
          <p:cNvGrpSpPr/>
          <p:nvPr/>
        </p:nvGrpSpPr>
        <p:grpSpPr>
          <a:xfrm>
            <a:off x="3984049" y="2229962"/>
            <a:ext cx="4223901" cy="3183607"/>
            <a:chOff x="3984049" y="2200934"/>
            <a:chExt cx="4223901" cy="3183607"/>
          </a:xfrm>
        </p:grpSpPr>
        <p:grpSp>
          <p:nvGrpSpPr>
            <p:cNvPr id="49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54D1C819-922E-49B2-9A7D-9642238E5C06}"/>
                </a:ext>
              </a:extLst>
            </p:cNvPr>
            <p:cNvGrpSpPr/>
            <p:nvPr/>
          </p:nvGrpSpPr>
          <p:grpSpPr>
            <a:xfrm>
              <a:off x="3984049" y="3242856"/>
              <a:ext cx="2159607" cy="2141685"/>
              <a:chOff x="2647502" y="3285929"/>
              <a:chExt cx="2874437" cy="2850583"/>
            </a:xfrm>
          </p:grpSpPr>
          <p:sp>
            <p:nvSpPr>
              <p:cNvPr id="50" name="Freeform 154">
                <a:extLst>
                  <a:ext uri="{FF2B5EF4-FFF2-40B4-BE49-F238E27FC236}">
                    <a16:creationId xmlns:a16="http://schemas.microsoft.com/office/drawing/2014/main" id="{840BA25B-DDFC-44C2-95BD-36A38AC84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7502" y="3285929"/>
                <a:ext cx="2874437" cy="2850583"/>
              </a:xfrm>
              <a:custGeom>
                <a:avLst/>
                <a:gdLst>
                  <a:gd name="T0" fmla="*/ 560 w 1121"/>
                  <a:gd name="T1" fmla="*/ 97 h 1112"/>
                  <a:gd name="T2" fmla="*/ 515 w 1121"/>
                  <a:gd name="T3" fmla="*/ 100 h 1112"/>
                  <a:gd name="T4" fmla="*/ 457 w 1121"/>
                  <a:gd name="T5" fmla="*/ 0 h 1112"/>
                  <a:gd name="T6" fmla="*/ 317 w 1121"/>
                  <a:gd name="T7" fmla="*/ 45 h 1112"/>
                  <a:gd name="T8" fmla="*/ 329 w 1121"/>
                  <a:gd name="T9" fmla="*/ 160 h 1112"/>
                  <a:gd name="T10" fmla="*/ 255 w 1121"/>
                  <a:gd name="T11" fmla="*/ 214 h 1112"/>
                  <a:gd name="T12" fmla="*/ 150 w 1121"/>
                  <a:gd name="T13" fmla="*/ 167 h 1112"/>
                  <a:gd name="T14" fmla="*/ 63 w 1121"/>
                  <a:gd name="T15" fmla="*/ 286 h 1112"/>
                  <a:gd name="T16" fmla="*/ 141 w 1121"/>
                  <a:gd name="T17" fmla="*/ 372 h 1112"/>
                  <a:gd name="T18" fmla="*/ 113 w 1121"/>
                  <a:gd name="T19" fmla="*/ 459 h 1112"/>
                  <a:gd name="T20" fmla="*/ 0 w 1121"/>
                  <a:gd name="T21" fmla="*/ 483 h 1112"/>
                  <a:gd name="T22" fmla="*/ 0 w 1121"/>
                  <a:gd name="T23" fmla="*/ 630 h 1112"/>
                  <a:gd name="T24" fmla="*/ 113 w 1121"/>
                  <a:gd name="T25" fmla="*/ 654 h 1112"/>
                  <a:gd name="T26" fmla="*/ 141 w 1121"/>
                  <a:gd name="T27" fmla="*/ 740 h 1112"/>
                  <a:gd name="T28" fmla="*/ 64 w 1121"/>
                  <a:gd name="T29" fmla="*/ 826 h 1112"/>
                  <a:gd name="T30" fmla="*/ 150 w 1121"/>
                  <a:gd name="T31" fmla="*/ 945 h 1112"/>
                  <a:gd name="T32" fmla="*/ 256 w 1121"/>
                  <a:gd name="T33" fmla="*/ 898 h 1112"/>
                  <a:gd name="T34" fmla="*/ 330 w 1121"/>
                  <a:gd name="T35" fmla="*/ 952 h 1112"/>
                  <a:gd name="T36" fmla="*/ 318 w 1121"/>
                  <a:gd name="T37" fmla="*/ 1067 h 1112"/>
                  <a:gd name="T38" fmla="*/ 458 w 1121"/>
                  <a:gd name="T39" fmla="*/ 1112 h 1112"/>
                  <a:gd name="T40" fmla="*/ 515 w 1121"/>
                  <a:gd name="T41" fmla="*/ 1012 h 1112"/>
                  <a:gd name="T42" fmla="*/ 561 w 1121"/>
                  <a:gd name="T43" fmla="*/ 1014 h 1112"/>
                  <a:gd name="T44" fmla="*/ 607 w 1121"/>
                  <a:gd name="T45" fmla="*/ 1012 h 1112"/>
                  <a:gd name="T46" fmla="*/ 664 w 1121"/>
                  <a:gd name="T47" fmla="*/ 1112 h 1112"/>
                  <a:gd name="T48" fmla="*/ 804 w 1121"/>
                  <a:gd name="T49" fmla="*/ 1066 h 1112"/>
                  <a:gd name="T50" fmla="*/ 792 w 1121"/>
                  <a:gd name="T51" fmla="*/ 952 h 1112"/>
                  <a:gd name="T52" fmla="*/ 866 w 1121"/>
                  <a:gd name="T53" fmla="*/ 898 h 1112"/>
                  <a:gd name="T54" fmla="*/ 971 w 1121"/>
                  <a:gd name="T55" fmla="*/ 945 h 1112"/>
                  <a:gd name="T56" fmla="*/ 1058 w 1121"/>
                  <a:gd name="T57" fmla="*/ 826 h 1112"/>
                  <a:gd name="T58" fmla="*/ 981 w 1121"/>
                  <a:gd name="T59" fmla="*/ 740 h 1112"/>
                  <a:gd name="T60" fmla="*/ 1009 w 1121"/>
                  <a:gd name="T61" fmla="*/ 653 h 1112"/>
                  <a:gd name="T62" fmla="*/ 1121 w 1121"/>
                  <a:gd name="T63" fmla="*/ 629 h 1112"/>
                  <a:gd name="T64" fmla="*/ 1121 w 1121"/>
                  <a:gd name="T65" fmla="*/ 482 h 1112"/>
                  <a:gd name="T66" fmla="*/ 1008 w 1121"/>
                  <a:gd name="T67" fmla="*/ 458 h 1112"/>
                  <a:gd name="T68" fmla="*/ 980 w 1121"/>
                  <a:gd name="T69" fmla="*/ 371 h 1112"/>
                  <a:gd name="T70" fmla="*/ 1057 w 1121"/>
                  <a:gd name="T71" fmla="*/ 285 h 1112"/>
                  <a:gd name="T72" fmla="*/ 971 w 1121"/>
                  <a:gd name="T73" fmla="*/ 167 h 1112"/>
                  <a:gd name="T74" fmla="*/ 865 w 1121"/>
                  <a:gd name="T75" fmla="*/ 213 h 1112"/>
                  <a:gd name="T76" fmla="*/ 792 w 1121"/>
                  <a:gd name="T77" fmla="*/ 160 h 1112"/>
                  <a:gd name="T78" fmla="*/ 803 w 1121"/>
                  <a:gd name="T79" fmla="*/ 45 h 1112"/>
                  <a:gd name="T80" fmla="*/ 664 w 1121"/>
                  <a:gd name="T81" fmla="*/ 0 h 1112"/>
                  <a:gd name="T82" fmla="*/ 606 w 1121"/>
                  <a:gd name="T83" fmla="*/ 100 h 1112"/>
                  <a:gd name="T84" fmla="*/ 560 w 1121"/>
                  <a:gd name="T85" fmla="*/ 97 h 1112"/>
                  <a:gd name="T86" fmla="*/ 967 w 1121"/>
                  <a:gd name="T87" fmla="*/ 556 h 1112"/>
                  <a:gd name="T88" fmla="*/ 561 w 1121"/>
                  <a:gd name="T89" fmla="*/ 962 h 1112"/>
                  <a:gd name="T90" fmla="*/ 154 w 1121"/>
                  <a:gd name="T91" fmla="*/ 556 h 1112"/>
                  <a:gd name="T92" fmla="*/ 560 w 1121"/>
                  <a:gd name="T93" fmla="*/ 150 h 1112"/>
                  <a:gd name="T94" fmla="*/ 967 w 1121"/>
                  <a:gd name="T95" fmla="*/ 556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21" h="1112">
                    <a:moveTo>
                      <a:pt x="560" y="97"/>
                    </a:moveTo>
                    <a:cubicBezTo>
                      <a:pt x="545" y="97"/>
                      <a:pt x="530" y="98"/>
                      <a:pt x="515" y="100"/>
                    </a:cubicBezTo>
                    <a:cubicBezTo>
                      <a:pt x="457" y="0"/>
                      <a:pt x="457" y="0"/>
                      <a:pt x="457" y="0"/>
                    </a:cubicBezTo>
                    <a:cubicBezTo>
                      <a:pt x="317" y="45"/>
                      <a:pt x="317" y="45"/>
                      <a:pt x="317" y="45"/>
                    </a:cubicBezTo>
                    <a:cubicBezTo>
                      <a:pt x="329" y="160"/>
                      <a:pt x="329" y="160"/>
                      <a:pt x="329" y="160"/>
                    </a:cubicBezTo>
                    <a:cubicBezTo>
                      <a:pt x="303" y="176"/>
                      <a:pt x="278" y="194"/>
                      <a:pt x="255" y="214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63" y="286"/>
                      <a:pt x="63" y="286"/>
                      <a:pt x="63" y="286"/>
                    </a:cubicBezTo>
                    <a:cubicBezTo>
                      <a:pt x="141" y="372"/>
                      <a:pt x="141" y="372"/>
                      <a:pt x="141" y="372"/>
                    </a:cubicBezTo>
                    <a:cubicBezTo>
                      <a:pt x="129" y="399"/>
                      <a:pt x="119" y="428"/>
                      <a:pt x="113" y="459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0" y="630"/>
                      <a:pt x="0" y="630"/>
                      <a:pt x="0" y="630"/>
                    </a:cubicBezTo>
                    <a:cubicBezTo>
                      <a:pt x="113" y="654"/>
                      <a:pt x="113" y="654"/>
                      <a:pt x="113" y="654"/>
                    </a:cubicBezTo>
                    <a:cubicBezTo>
                      <a:pt x="119" y="684"/>
                      <a:pt x="129" y="713"/>
                      <a:pt x="141" y="740"/>
                    </a:cubicBezTo>
                    <a:cubicBezTo>
                      <a:pt x="64" y="826"/>
                      <a:pt x="64" y="826"/>
                      <a:pt x="64" y="826"/>
                    </a:cubicBezTo>
                    <a:cubicBezTo>
                      <a:pt x="150" y="945"/>
                      <a:pt x="150" y="945"/>
                      <a:pt x="150" y="945"/>
                    </a:cubicBezTo>
                    <a:cubicBezTo>
                      <a:pt x="256" y="898"/>
                      <a:pt x="256" y="898"/>
                      <a:pt x="256" y="898"/>
                    </a:cubicBezTo>
                    <a:cubicBezTo>
                      <a:pt x="279" y="919"/>
                      <a:pt x="303" y="936"/>
                      <a:pt x="330" y="952"/>
                    </a:cubicBezTo>
                    <a:cubicBezTo>
                      <a:pt x="318" y="1067"/>
                      <a:pt x="318" y="1067"/>
                      <a:pt x="318" y="1067"/>
                    </a:cubicBezTo>
                    <a:cubicBezTo>
                      <a:pt x="458" y="1112"/>
                      <a:pt x="458" y="1112"/>
                      <a:pt x="458" y="1112"/>
                    </a:cubicBezTo>
                    <a:cubicBezTo>
                      <a:pt x="515" y="1012"/>
                      <a:pt x="515" y="1012"/>
                      <a:pt x="515" y="1012"/>
                    </a:cubicBezTo>
                    <a:cubicBezTo>
                      <a:pt x="530" y="1014"/>
                      <a:pt x="546" y="1014"/>
                      <a:pt x="561" y="1014"/>
                    </a:cubicBezTo>
                    <a:cubicBezTo>
                      <a:pt x="576" y="1014"/>
                      <a:pt x="591" y="1014"/>
                      <a:pt x="607" y="1012"/>
                    </a:cubicBezTo>
                    <a:cubicBezTo>
                      <a:pt x="664" y="1112"/>
                      <a:pt x="664" y="1112"/>
                      <a:pt x="664" y="1112"/>
                    </a:cubicBezTo>
                    <a:cubicBezTo>
                      <a:pt x="804" y="1066"/>
                      <a:pt x="804" y="1066"/>
                      <a:pt x="804" y="1066"/>
                    </a:cubicBezTo>
                    <a:cubicBezTo>
                      <a:pt x="792" y="952"/>
                      <a:pt x="792" y="952"/>
                      <a:pt x="792" y="952"/>
                    </a:cubicBezTo>
                    <a:cubicBezTo>
                      <a:pt x="819" y="936"/>
                      <a:pt x="843" y="918"/>
                      <a:pt x="866" y="898"/>
                    </a:cubicBezTo>
                    <a:cubicBezTo>
                      <a:pt x="971" y="945"/>
                      <a:pt x="971" y="945"/>
                      <a:pt x="971" y="945"/>
                    </a:cubicBezTo>
                    <a:cubicBezTo>
                      <a:pt x="1058" y="826"/>
                      <a:pt x="1058" y="826"/>
                      <a:pt x="1058" y="826"/>
                    </a:cubicBezTo>
                    <a:cubicBezTo>
                      <a:pt x="981" y="740"/>
                      <a:pt x="981" y="740"/>
                      <a:pt x="981" y="740"/>
                    </a:cubicBezTo>
                    <a:cubicBezTo>
                      <a:pt x="993" y="712"/>
                      <a:pt x="1002" y="683"/>
                      <a:pt x="1009" y="653"/>
                    </a:cubicBezTo>
                    <a:cubicBezTo>
                      <a:pt x="1121" y="629"/>
                      <a:pt x="1121" y="629"/>
                      <a:pt x="1121" y="629"/>
                    </a:cubicBezTo>
                    <a:cubicBezTo>
                      <a:pt x="1121" y="482"/>
                      <a:pt x="1121" y="482"/>
                      <a:pt x="1121" y="482"/>
                    </a:cubicBezTo>
                    <a:cubicBezTo>
                      <a:pt x="1008" y="458"/>
                      <a:pt x="1008" y="458"/>
                      <a:pt x="1008" y="458"/>
                    </a:cubicBezTo>
                    <a:cubicBezTo>
                      <a:pt x="1002" y="428"/>
                      <a:pt x="993" y="399"/>
                      <a:pt x="980" y="371"/>
                    </a:cubicBezTo>
                    <a:cubicBezTo>
                      <a:pt x="1057" y="285"/>
                      <a:pt x="1057" y="285"/>
                      <a:pt x="1057" y="285"/>
                    </a:cubicBezTo>
                    <a:cubicBezTo>
                      <a:pt x="971" y="167"/>
                      <a:pt x="971" y="167"/>
                      <a:pt x="971" y="167"/>
                    </a:cubicBezTo>
                    <a:cubicBezTo>
                      <a:pt x="865" y="213"/>
                      <a:pt x="865" y="213"/>
                      <a:pt x="865" y="213"/>
                    </a:cubicBezTo>
                    <a:cubicBezTo>
                      <a:pt x="843" y="193"/>
                      <a:pt x="818" y="175"/>
                      <a:pt x="792" y="160"/>
                    </a:cubicBezTo>
                    <a:cubicBezTo>
                      <a:pt x="803" y="45"/>
                      <a:pt x="803" y="45"/>
                      <a:pt x="803" y="45"/>
                    </a:cubicBezTo>
                    <a:cubicBezTo>
                      <a:pt x="664" y="0"/>
                      <a:pt x="664" y="0"/>
                      <a:pt x="664" y="0"/>
                    </a:cubicBezTo>
                    <a:cubicBezTo>
                      <a:pt x="606" y="100"/>
                      <a:pt x="606" y="100"/>
                      <a:pt x="606" y="100"/>
                    </a:cubicBezTo>
                    <a:cubicBezTo>
                      <a:pt x="591" y="98"/>
                      <a:pt x="576" y="97"/>
                      <a:pt x="560" y="97"/>
                    </a:cubicBezTo>
                    <a:close/>
                    <a:moveTo>
                      <a:pt x="967" y="556"/>
                    </a:moveTo>
                    <a:cubicBezTo>
                      <a:pt x="967" y="780"/>
                      <a:pt x="785" y="962"/>
                      <a:pt x="561" y="962"/>
                    </a:cubicBezTo>
                    <a:cubicBezTo>
                      <a:pt x="337" y="962"/>
                      <a:pt x="155" y="781"/>
                      <a:pt x="154" y="556"/>
                    </a:cubicBezTo>
                    <a:cubicBezTo>
                      <a:pt x="154" y="332"/>
                      <a:pt x="336" y="150"/>
                      <a:pt x="560" y="150"/>
                    </a:cubicBezTo>
                    <a:cubicBezTo>
                      <a:pt x="785" y="150"/>
                      <a:pt x="967" y="331"/>
                      <a:pt x="967" y="55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TextBox 5">
                <a:extLst>
                  <a:ext uri="{FF2B5EF4-FFF2-40B4-BE49-F238E27FC236}">
                    <a16:creationId xmlns:a16="http://schemas.microsoft.com/office/drawing/2014/main" id="{98793B13-B4B1-4C5F-8E0E-883F3BAEF28A}"/>
                  </a:ext>
                </a:extLst>
              </p:cNvPr>
              <p:cNvSpPr txBox="1"/>
              <p:nvPr/>
            </p:nvSpPr>
            <p:spPr>
              <a:xfrm>
                <a:off x="3256670" y="4193589"/>
                <a:ext cx="1656098" cy="942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70%</a:t>
                </a:r>
                <a:endPara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57DAC394-5807-43FA-8660-85653A347604}"/>
                </a:ext>
              </a:extLst>
            </p:cNvPr>
            <p:cNvGrpSpPr/>
            <p:nvPr/>
          </p:nvGrpSpPr>
          <p:grpSpPr>
            <a:xfrm>
              <a:off x="5542453" y="2200934"/>
              <a:ext cx="1604023" cy="1590989"/>
              <a:chOff x="4721737" y="1899130"/>
              <a:chExt cx="2134955" cy="2117607"/>
            </a:xfrm>
          </p:grpSpPr>
          <p:sp>
            <p:nvSpPr>
              <p:cNvPr id="53" name="Freeform 156">
                <a:extLst>
                  <a:ext uri="{FF2B5EF4-FFF2-40B4-BE49-F238E27FC236}">
                    <a16:creationId xmlns:a16="http://schemas.microsoft.com/office/drawing/2014/main" id="{2AD6DDCE-DC79-4C32-A4C1-683597FEFF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1737" y="1899130"/>
                <a:ext cx="2134955" cy="2117607"/>
              </a:xfrm>
              <a:custGeom>
                <a:avLst/>
                <a:gdLst>
                  <a:gd name="T0" fmla="*/ 417 w 833"/>
                  <a:gd name="T1" fmla="*/ 73 h 826"/>
                  <a:gd name="T2" fmla="*/ 383 w 833"/>
                  <a:gd name="T3" fmla="*/ 74 h 826"/>
                  <a:gd name="T4" fmla="*/ 340 w 833"/>
                  <a:gd name="T5" fmla="*/ 0 h 826"/>
                  <a:gd name="T6" fmla="*/ 236 w 833"/>
                  <a:gd name="T7" fmla="*/ 34 h 826"/>
                  <a:gd name="T8" fmla="*/ 245 w 833"/>
                  <a:gd name="T9" fmla="*/ 119 h 826"/>
                  <a:gd name="T10" fmla="*/ 190 w 833"/>
                  <a:gd name="T11" fmla="*/ 159 h 826"/>
                  <a:gd name="T12" fmla="*/ 112 w 833"/>
                  <a:gd name="T13" fmla="*/ 124 h 826"/>
                  <a:gd name="T14" fmla="*/ 48 w 833"/>
                  <a:gd name="T15" fmla="*/ 213 h 826"/>
                  <a:gd name="T16" fmla="*/ 105 w 833"/>
                  <a:gd name="T17" fmla="*/ 276 h 826"/>
                  <a:gd name="T18" fmla="*/ 84 w 833"/>
                  <a:gd name="T19" fmla="*/ 341 h 826"/>
                  <a:gd name="T20" fmla="*/ 0 w 833"/>
                  <a:gd name="T21" fmla="*/ 359 h 826"/>
                  <a:gd name="T22" fmla="*/ 1 w 833"/>
                  <a:gd name="T23" fmla="*/ 468 h 826"/>
                  <a:gd name="T24" fmla="*/ 84 w 833"/>
                  <a:gd name="T25" fmla="*/ 486 h 826"/>
                  <a:gd name="T26" fmla="*/ 105 w 833"/>
                  <a:gd name="T27" fmla="*/ 550 h 826"/>
                  <a:gd name="T28" fmla="*/ 48 w 833"/>
                  <a:gd name="T29" fmla="*/ 614 h 826"/>
                  <a:gd name="T30" fmla="*/ 112 w 833"/>
                  <a:gd name="T31" fmla="*/ 702 h 826"/>
                  <a:gd name="T32" fmla="*/ 191 w 833"/>
                  <a:gd name="T33" fmla="*/ 667 h 826"/>
                  <a:gd name="T34" fmla="*/ 245 w 833"/>
                  <a:gd name="T35" fmla="*/ 707 h 826"/>
                  <a:gd name="T36" fmla="*/ 237 w 833"/>
                  <a:gd name="T37" fmla="*/ 792 h 826"/>
                  <a:gd name="T38" fmla="*/ 340 w 833"/>
                  <a:gd name="T39" fmla="*/ 826 h 826"/>
                  <a:gd name="T40" fmla="*/ 383 w 833"/>
                  <a:gd name="T41" fmla="*/ 752 h 826"/>
                  <a:gd name="T42" fmla="*/ 417 w 833"/>
                  <a:gd name="T43" fmla="*/ 753 h 826"/>
                  <a:gd name="T44" fmla="*/ 451 w 833"/>
                  <a:gd name="T45" fmla="*/ 752 h 826"/>
                  <a:gd name="T46" fmla="*/ 494 w 833"/>
                  <a:gd name="T47" fmla="*/ 826 h 826"/>
                  <a:gd name="T48" fmla="*/ 598 w 833"/>
                  <a:gd name="T49" fmla="*/ 792 h 826"/>
                  <a:gd name="T50" fmla="*/ 589 w 833"/>
                  <a:gd name="T51" fmla="*/ 707 h 826"/>
                  <a:gd name="T52" fmla="*/ 644 w 833"/>
                  <a:gd name="T53" fmla="*/ 667 h 826"/>
                  <a:gd name="T54" fmla="*/ 722 w 833"/>
                  <a:gd name="T55" fmla="*/ 702 h 826"/>
                  <a:gd name="T56" fmla="*/ 786 w 833"/>
                  <a:gd name="T57" fmla="*/ 613 h 826"/>
                  <a:gd name="T58" fmla="*/ 729 w 833"/>
                  <a:gd name="T59" fmla="*/ 550 h 826"/>
                  <a:gd name="T60" fmla="*/ 750 w 833"/>
                  <a:gd name="T61" fmla="*/ 485 h 826"/>
                  <a:gd name="T62" fmla="*/ 833 w 833"/>
                  <a:gd name="T63" fmla="*/ 467 h 826"/>
                  <a:gd name="T64" fmla="*/ 833 w 833"/>
                  <a:gd name="T65" fmla="*/ 358 h 826"/>
                  <a:gd name="T66" fmla="*/ 750 w 833"/>
                  <a:gd name="T67" fmla="*/ 340 h 826"/>
                  <a:gd name="T68" fmla="*/ 729 w 833"/>
                  <a:gd name="T69" fmla="*/ 276 h 826"/>
                  <a:gd name="T70" fmla="*/ 786 w 833"/>
                  <a:gd name="T71" fmla="*/ 212 h 826"/>
                  <a:gd name="T72" fmla="*/ 722 w 833"/>
                  <a:gd name="T73" fmla="*/ 124 h 826"/>
                  <a:gd name="T74" fmla="*/ 643 w 833"/>
                  <a:gd name="T75" fmla="*/ 159 h 826"/>
                  <a:gd name="T76" fmla="*/ 589 w 833"/>
                  <a:gd name="T77" fmla="*/ 119 h 826"/>
                  <a:gd name="T78" fmla="*/ 597 w 833"/>
                  <a:gd name="T79" fmla="*/ 34 h 826"/>
                  <a:gd name="T80" fmla="*/ 494 w 833"/>
                  <a:gd name="T81" fmla="*/ 0 h 826"/>
                  <a:gd name="T82" fmla="*/ 451 w 833"/>
                  <a:gd name="T83" fmla="*/ 74 h 826"/>
                  <a:gd name="T84" fmla="*/ 417 w 833"/>
                  <a:gd name="T85" fmla="*/ 73 h 826"/>
                  <a:gd name="T86" fmla="*/ 719 w 833"/>
                  <a:gd name="T87" fmla="*/ 413 h 826"/>
                  <a:gd name="T88" fmla="*/ 417 w 833"/>
                  <a:gd name="T89" fmla="*/ 715 h 826"/>
                  <a:gd name="T90" fmla="*/ 115 w 833"/>
                  <a:gd name="T91" fmla="*/ 413 h 826"/>
                  <a:gd name="T92" fmla="*/ 417 w 833"/>
                  <a:gd name="T93" fmla="*/ 111 h 826"/>
                  <a:gd name="T94" fmla="*/ 719 w 833"/>
                  <a:gd name="T95" fmla="*/ 413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3" h="826">
                    <a:moveTo>
                      <a:pt x="417" y="73"/>
                    </a:moveTo>
                    <a:cubicBezTo>
                      <a:pt x="405" y="73"/>
                      <a:pt x="394" y="73"/>
                      <a:pt x="383" y="74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236" y="34"/>
                      <a:pt x="236" y="34"/>
                      <a:pt x="236" y="34"/>
                    </a:cubicBezTo>
                    <a:cubicBezTo>
                      <a:pt x="245" y="119"/>
                      <a:pt x="245" y="119"/>
                      <a:pt x="245" y="119"/>
                    </a:cubicBezTo>
                    <a:cubicBezTo>
                      <a:pt x="225" y="131"/>
                      <a:pt x="207" y="144"/>
                      <a:pt x="190" y="159"/>
                    </a:cubicBezTo>
                    <a:cubicBezTo>
                      <a:pt x="112" y="124"/>
                      <a:pt x="112" y="124"/>
                      <a:pt x="112" y="124"/>
                    </a:cubicBezTo>
                    <a:cubicBezTo>
                      <a:pt x="48" y="213"/>
                      <a:pt x="48" y="213"/>
                      <a:pt x="48" y="213"/>
                    </a:cubicBezTo>
                    <a:cubicBezTo>
                      <a:pt x="105" y="276"/>
                      <a:pt x="105" y="276"/>
                      <a:pt x="105" y="276"/>
                    </a:cubicBezTo>
                    <a:cubicBezTo>
                      <a:pt x="96" y="297"/>
                      <a:pt x="89" y="318"/>
                      <a:pt x="84" y="341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1" y="468"/>
                      <a:pt x="1" y="468"/>
                      <a:pt x="1" y="468"/>
                    </a:cubicBezTo>
                    <a:cubicBezTo>
                      <a:pt x="84" y="486"/>
                      <a:pt x="84" y="486"/>
                      <a:pt x="84" y="486"/>
                    </a:cubicBezTo>
                    <a:cubicBezTo>
                      <a:pt x="89" y="508"/>
                      <a:pt x="96" y="529"/>
                      <a:pt x="105" y="550"/>
                    </a:cubicBezTo>
                    <a:cubicBezTo>
                      <a:pt x="48" y="614"/>
                      <a:pt x="48" y="614"/>
                      <a:pt x="48" y="614"/>
                    </a:cubicBezTo>
                    <a:cubicBezTo>
                      <a:pt x="112" y="702"/>
                      <a:pt x="112" y="702"/>
                      <a:pt x="112" y="702"/>
                    </a:cubicBezTo>
                    <a:cubicBezTo>
                      <a:pt x="191" y="667"/>
                      <a:pt x="191" y="667"/>
                      <a:pt x="191" y="667"/>
                    </a:cubicBezTo>
                    <a:cubicBezTo>
                      <a:pt x="208" y="682"/>
                      <a:pt x="226" y="695"/>
                      <a:pt x="245" y="707"/>
                    </a:cubicBezTo>
                    <a:cubicBezTo>
                      <a:pt x="237" y="792"/>
                      <a:pt x="237" y="792"/>
                      <a:pt x="237" y="792"/>
                    </a:cubicBezTo>
                    <a:cubicBezTo>
                      <a:pt x="340" y="826"/>
                      <a:pt x="340" y="826"/>
                      <a:pt x="340" y="826"/>
                    </a:cubicBezTo>
                    <a:cubicBezTo>
                      <a:pt x="383" y="752"/>
                      <a:pt x="383" y="752"/>
                      <a:pt x="383" y="752"/>
                    </a:cubicBezTo>
                    <a:cubicBezTo>
                      <a:pt x="395" y="753"/>
                      <a:pt x="406" y="753"/>
                      <a:pt x="417" y="753"/>
                    </a:cubicBezTo>
                    <a:cubicBezTo>
                      <a:pt x="429" y="753"/>
                      <a:pt x="440" y="753"/>
                      <a:pt x="451" y="752"/>
                    </a:cubicBezTo>
                    <a:cubicBezTo>
                      <a:pt x="494" y="826"/>
                      <a:pt x="494" y="826"/>
                      <a:pt x="494" y="826"/>
                    </a:cubicBezTo>
                    <a:cubicBezTo>
                      <a:pt x="598" y="792"/>
                      <a:pt x="598" y="792"/>
                      <a:pt x="598" y="792"/>
                    </a:cubicBezTo>
                    <a:cubicBezTo>
                      <a:pt x="589" y="707"/>
                      <a:pt x="589" y="707"/>
                      <a:pt x="589" y="707"/>
                    </a:cubicBezTo>
                    <a:cubicBezTo>
                      <a:pt x="609" y="695"/>
                      <a:pt x="627" y="682"/>
                      <a:pt x="644" y="667"/>
                    </a:cubicBezTo>
                    <a:cubicBezTo>
                      <a:pt x="722" y="702"/>
                      <a:pt x="722" y="702"/>
                      <a:pt x="722" y="702"/>
                    </a:cubicBezTo>
                    <a:cubicBezTo>
                      <a:pt x="786" y="613"/>
                      <a:pt x="786" y="613"/>
                      <a:pt x="786" y="613"/>
                    </a:cubicBezTo>
                    <a:cubicBezTo>
                      <a:pt x="729" y="550"/>
                      <a:pt x="729" y="550"/>
                      <a:pt x="729" y="550"/>
                    </a:cubicBezTo>
                    <a:cubicBezTo>
                      <a:pt x="738" y="529"/>
                      <a:pt x="745" y="508"/>
                      <a:pt x="750" y="485"/>
                    </a:cubicBezTo>
                    <a:cubicBezTo>
                      <a:pt x="833" y="467"/>
                      <a:pt x="833" y="467"/>
                      <a:pt x="833" y="467"/>
                    </a:cubicBezTo>
                    <a:cubicBezTo>
                      <a:pt x="833" y="358"/>
                      <a:pt x="833" y="358"/>
                      <a:pt x="833" y="358"/>
                    </a:cubicBezTo>
                    <a:cubicBezTo>
                      <a:pt x="750" y="340"/>
                      <a:pt x="750" y="340"/>
                      <a:pt x="750" y="340"/>
                    </a:cubicBezTo>
                    <a:cubicBezTo>
                      <a:pt x="745" y="318"/>
                      <a:pt x="738" y="296"/>
                      <a:pt x="729" y="276"/>
                    </a:cubicBezTo>
                    <a:cubicBezTo>
                      <a:pt x="786" y="212"/>
                      <a:pt x="786" y="212"/>
                      <a:pt x="786" y="212"/>
                    </a:cubicBezTo>
                    <a:cubicBezTo>
                      <a:pt x="722" y="124"/>
                      <a:pt x="722" y="124"/>
                      <a:pt x="722" y="124"/>
                    </a:cubicBezTo>
                    <a:cubicBezTo>
                      <a:pt x="643" y="159"/>
                      <a:pt x="643" y="159"/>
                      <a:pt x="643" y="159"/>
                    </a:cubicBezTo>
                    <a:cubicBezTo>
                      <a:pt x="626" y="144"/>
                      <a:pt x="608" y="130"/>
                      <a:pt x="589" y="119"/>
                    </a:cubicBezTo>
                    <a:cubicBezTo>
                      <a:pt x="597" y="34"/>
                      <a:pt x="597" y="34"/>
                      <a:pt x="597" y="34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51" y="74"/>
                      <a:pt x="451" y="74"/>
                      <a:pt x="451" y="74"/>
                    </a:cubicBezTo>
                    <a:cubicBezTo>
                      <a:pt x="440" y="73"/>
                      <a:pt x="428" y="73"/>
                      <a:pt x="417" y="73"/>
                    </a:cubicBezTo>
                    <a:close/>
                    <a:moveTo>
                      <a:pt x="719" y="413"/>
                    </a:moveTo>
                    <a:cubicBezTo>
                      <a:pt x="719" y="579"/>
                      <a:pt x="584" y="714"/>
                      <a:pt x="417" y="715"/>
                    </a:cubicBezTo>
                    <a:cubicBezTo>
                      <a:pt x="251" y="715"/>
                      <a:pt x="115" y="580"/>
                      <a:pt x="115" y="413"/>
                    </a:cubicBezTo>
                    <a:cubicBezTo>
                      <a:pt x="115" y="247"/>
                      <a:pt x="250" y="111"/>
                      <a:pt x="417" y="111"/>
                    </a:cubicBezTo>
                    <a:cubicBezTo>
                      <a:pt x="583" y="111"/>
                      <a:pt x="718" y="246"/>
                      <a:pt x="719" y="413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TextBox 8">
                <a:extLst>
                  <a:ext uri="{FF2B5EF4-FFF2-40B4-BE49-F238E27FC236}">
                    <a16:creationId xmlns:a16="http://schemas.microsoft.com/office/drawing/2014/main" id="{4058594F-D1BF-42C4-AD48-8AF014979E37}"/>
                  </a:ext>
                </a:extLst>
              </p:cNvPr>
              <p:cNvSpPr txBox="1"/>
              <p:nvPr/>
            </p:nvSpPr>
            <p:spPr>
              <a:xfrm>
                <a:off x="5174523" y="2552449"/>
                <a:ext cx="1229380" cy="69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20%</a:t>
                </a:r>
                <a:endParaRPr lang="en-GB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E5C8AE00-6832-401D-B331-F3843E343048}"/>
                </a:ext>
              </a:extLst>
            </p:cNvPr>
            <p:cNvGrpSpPr/>
            <p:nvPr/>
          </p:nvGrpSpPr>
          <p:grpSpPr>
            <a:xfrm>
              <a:off x="6992509" y="3008240"/>
              <a:ext cx="1215441" cy="1205665"/>
              <a:chOff x="6651762" y="2973655"/>
              <a:chExt cx="1617752" cy="1604740"/>
            </a:xfrm>
          </p:grpSpPr>
          <p:sp>
            <p:nvSpPr>
              <p:cNvPr id="56" name="Freeform 192">
                <a:extLst>
                  <a:ext uri="{FF2B5EF4-FFF2-40B4-BE49-F238E27FC236}">
                    <a16:creationId xmlns:a16="http://schemas.microsoft.com/office/drawing/2014/main" id="{DD0BF1BF-5F28-4D5A-9A0F-4C759AFA7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1762" y="2973655"/>
                <a:ext cx="1617752" cy="1604740"/>
              </a:xfrm>
              <a:custGeom>
                <a:avLst/>
                <a:gdLst>
                  <a:gd name="T0" fmla="*/ 315 w 631"/>
                  <a:gd name="T1" fmla="*/ 55 h 626"/>
                  <a:gd name="T2" fmla="*/ 290 w 631"/>
                  <a:gd name="T3" fmla="*/ 57 h 626"/>
                  <a:gd name="T4" fmla="*/ 257 w 631"/>
                  <a:gd name="T5" fmla="*/ 0 h 626"/>
                  <a:gd name="T6" fmla="*/ 179 w 631"/>
                  <a:gd name="T7" fmla="*/ 26 h 626"/>
                  <a:gd name="T8" fmla="*/ 185 w 631"/>
                  <a:gd name="T9" fmla="*/ 91 h 626"/>
                  <a:gd name="T10" fmla="*/ 144 w 631"/>
                  <a:gd name="T11" fmla="*/ 121 h 626"/>
                  <a:gd name="T12" fmla="*/ 85 w 631"/>
                  <a:gd name="T13" fmla="*/ 94 h 626"/>
                  <a:gd name="T14" fmla="*/ 36 w 631"/>
                  <a:gd name="T15" fmla="*/ 161 h 626"/>
                  <a:gd name="T16" fmla="*/ 79 w 631"/>
                  <a:gd name="T17" fmla="*/ 210 h 626"/>
                  <a:gd name="T18" fmla="*/ 64 w 631"/>
                  <a:gd name="T19" fmla="*/ 258 h 626"/>
                  <a:gd name="T20" fmla="*/ 0 w 631"/>
                  <a:gd name="T21" fmla="*/ 272 h 626"/>
                  <a:gd name="T22" fmla="*/ 0 w 631"/>
                  <a:gd name="T23" fmla="*/ 355 h 626"/>
                  <a:gd name="T24" fmla="*/ 64 w 631"/>
                  <a:gd name="T25" fmla="*/ 368 h 626"/>
                  <a:gd name="T26" fmla="*/ 80 w 631"/>
                  <a:gd name="T27" fmla="*/ 417 h 626"/>
                  <a:gd name="T28" fmla="*/ 36 w 631"/>
                  <a:gd name="T29" fmla="*/ 465 h 626"/>
                  <a:gd name="T30" fmla="*/ 85 w 631"/>
                  <a:gd name="T31" fmla="*/ 532 h 626"/>
                  <a:gd name="T32" fmla="*/ 144 w 631"/>
                  <a:gd name="T33" fmla="*/ 506 h 626"/>
                  <a:gd name="T34" fmla="*/ 186 w 631"/>
                  <a:gd name="T35" fmla="*/ 536 h 626"/>
                  <a:gd name="T36" fmla="*/ 179 w 631"/>
                  <a:gd name="T37" fmla="*/ 600 h 626"/>
                  <a:gd name="T38" fmla="*/ 258 w 631"/>
                  <a:gd name="T39" fmla="*/ 626 h 626"/>
                  <a:gd name="T40" fmla="*/ 290 w 631"/>
                  <a:gd name="T41" fmla="*/ 570 h 626"/>
                  <a:gd name="T42" fmla="*/ 316 w 631"/>
                  <a:gd name="T43" fmla="*/ 571 h 626"/>
                  <a:gd name="T44" fmla="*/ 341 w 631"/>
                  <a:gd name="T45" fmla="*/ 569 h 626"/>
                  <a:gd name="T46" fmla="*/ 374 w 631"/>
                  <a:gd name="T47" fmla="*/ 626 h 626"/>
                  <a:gd name="T48" fmla="*/ 452 w 631"/>
                  <a:gd name="T49" fmla="*/ 600 h 626"/>
                  <a:gd name="T50" fmla="*/ 446 w 631"/>
                  <a:gd name="T51" fmla="*/ 535 h 626"/>
                  <a:gd name="T52" fmla="*/ 487 w 631"/>
                  <a:gd name="T53" fmla="*/ 505 h 626"/>
                  <a:gd name="T54" fmla="*/ 547 w 631"/>
                  <a:gd name="T55" fmla="*/ 532 h 626"/>
                  <a:gd name="T56" fmla="*/ 595 w 631"/>
                  <a:gd name="T57" fmla="*/ 465 h 626"/>
                  <a:gd name="T58" fmla="*/ 552 w 631"/>
                  <a:gd name="T59" fmla="*/ 416 h 626"/>
                  <a:gd name="T60" fmla="*/ 567 w 631"/>
                  <a:gd name="T61" fmla="*/ 368 h 626"/>
                  <a:gd name="T62" fmla="*/ 631 w 631"/>
                  <a:gd name="T63" fmla="*/ 354 h 626"/>
                  <a:gd name="T64" fmla="*/ 631 w 631"/>
                  <a:gd name="T65" fmla="*/ 271 h 626"/>
                  <a:gd name="T66" fmla="*/ 567 w 631"/>
                  <a:gd name="T67" fmla="*/ 258 h 626"/>
                  <a:gd name="T68" fmla="*/ 552 w 631"/>
                  <a:gd name="T69" fmla="*/ 209 h 626"/>
                  <a:gd name="T70" fmla="*/ 595 w 631"/>
                  <a:gd name="T71" fmla="*/ 161 h 626"/>
                  <a:gd name="T72" fmla="*/ 546 w 631"/>
                  <a:gd name="T73" fmla="*/ 94 h 626"/>
                  <a:gd name="T74" fmla="*/ 487 w 631"/>
                  <a:gd name="T75" fmla="*/ 120 h 626"/>
                  <a:gd name="T76" fmla="*/ 445 w 631"/>
                  <a:gd name="T77" fmla="*/ 90 h 626"/>
                  <a:gd name="T78" fmla="*/ 452 w 631"/>
                  <a:gd name="T79" fmla="*/ 26 h 626"/>
                  <a:gd name="T80" fmla="*/ 373 w 631"/>
                  <a:gd name="T81" fmla="*/ 0 h 626"/>
                  <a:gd name="T82" fmla="*/ 341 w 631"/>
                  <a:gd name="T83" fmla="*/ 56 h 626"/>
                  <a:gd name="T84" fmla="*/ 315 w 631"/>
                  <a:gd name="T85" fmla="*/ 55 h 626"/>
                  <a:gd name="T86" fmla="*/ 544 w 631"/>
                  <a:gd name="T87" fmla="*/ 313 h 626"/>
                  <a:gd name="T88" fmla="*/ 316 w 631"/>
                  <a:gd name="T89" fmla="*/ 541 h 626"/>
                  <a:gd name="T90" fmla="*/ 87 w 631"/>
                  <a:gd name="T91" fmla="*/ 313 h 626"/>
                  <a:gd name="T92" fmla="*/ 315 w 631"/>
                  <a:gd name="T93" fmla="*/ 85 h 626"/>
                  <a:gd name="T94" fmla="*/ 544 w 631"/>
                  <a:gd name="T95" fmla="*/ 313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1" h="626">
                    <a:moveTo>
                      <a:pt x="315" y="55"/>
                    </a:moveTo>
                    <a:cubicBezTo>
                      <a:pt x="307" y="55"/>
                      <a:pt x="298" y="56"/>
                      <a:pt x="290" y="57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179" y="26"/>
                      <a:pt x="179" y="26"/>
                      <a:pt x="179" y="26"/>
                    </a:cubicBezTo>
                    <a:cubicBezTo>
                      <a:pt x="185" y="91"/>
                      <a:pt x="185" y="91"/>
                      <a:pt x="185" y="91"/>
                    </a:cubicBezTo>
                    <a:cubicBezTo>
                      <a:pt x="171" y="99"/>
                      <a:pt x="157" y="109"/>
                      <a:pt x="144" y="121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79" y="210"/>
                      <a:pt x="79" y="210"/>
                      <a:pt x="79" y="210"/>
                    </a:cubicBezTo>
                    <a:cubicBezTo>
                      <a:pt x="73" y="225"/>
                      <a:pt x="67" y="241"/>
                      <a:pt x="64" y="258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64" y="368"/>
                      <a:pt x="64" y="368"/>
                      <a:pt x="64" y="368"/>
                    </a:cubicBezTo>
                    <a:cubicBezTo>
                      <a:pt x="67" y="385"/>
                      <a:pt x="73" y="401"/>
                      <a:pt x="80" y="417"/>
                    </a:cubicBezTo>
                    <a:cubicBezTo>
                      <a:pt x="36" y="465"/>
                      <a:pt x="36" y="465"/>
                      <a:pt x="36" y="465"/>
                    </a:cubicBezTo>
                    <a:cubicBezTo>
                      <a:pt x="85" y="532"/>
                      <a:pt x="85" y="532"/>
                      <a:pt x="85" y="532"/>
                    </a:cubicBezTo>
                    <a:cubicBezTo>
                      <a:pt x="144" y="506"/>
                      <a:pt x="144" y="506"/>
                      <a:pt x="144" y="506"/>
                    </a:cubicBezTo>
                    <a:cubicBezTo>
                      <a:pt x="157" y="517"/>
                      <a:pt x="171" y="527"/>
                      <a:pt x="186" y="536"/>
                    </a:cubicBezTo>
                    <a:cubicBezTo>
                      <a:pt x="179" y="600"/>
                      <a:pt x="179" y="600"/>
                      <a:pt x="179" y="600"/>
                    </a:cubicBezTo>
                    <a:cubicBezTo>
                      <a:pt x="258" y="626"/>
                      <a:pt x="258" y="626"/>
                      <a:pt x="258" y="626"/>
                    </a:cubicBezTo>
                    <a:cubicBezTo>
                      <a:pt x="290" y="570"/>
                      <a:pt x="290" y="570"/>
                      <a:pt x="290" y="570"/>
                    </a:cubicBezTo>
                    <a:cubicBezTo>
                      <a:pt x="299" y="570"/>
                      <a:pt x="307" y="571"/>
                      <a:pt x="316" y="571"/>
                    </a:cubicBezTo>
                    <a:cubicBezTo>
                      <a:pt x="324" y="571"/>
                      <a:pt x="333" y="570"/>
                      <a:pt x="341" y="569"/>
                    </a:cubicBezTo>
                    <a:cubicBezTo>
                      <a:pt x="374" y="626"/>
                      <a:pt x="374" y="626"/>
                      <a:pt x="374" y="626"/>
                    </a:cubicBezTo>
                    <a:cubicBezTo>
                      <a:pt x="452" y="600"/>
                      <a:pt x="452" y="600"/>
                      <a:pt x="452" y="600"/>
                    </a:cubicBezTo>
                    <a:cubicBezTo>
                      <a:pt x="446" y="535"/>
                      <a:pt x="446" y="535"/>
                      <a:pt x="446" y="535"/>
                    </a:cubicBezTo>
                    <a:cubicBezTo>
                      <a:pt x="461" y="527"/>
                      <a:pt x="474" y="517"/>
                      <a:pt x="487" y="505"/>
                    </a:cubicBezTo>
                    <a:cubicBezTo>
                      <a:pt x="547" y="532"/>
                      <a:pt x="547" y="532"/>
                      <a:pt x="547" y="532"/>
                    </a:cubicBezTo>
                    <a:cubicBezTo>
                      <a:pt x="595" y="465"/>
                      <a:pt x="595" y="465"/>
                      <a:pt x="595" y="465"/>
                    </a:cubicBezTo>
                    <a:cubicBezTo>
                      <a:pt x="552" y="416"/>
                      <a:pt x="552" y="416"/>
                      <a:pt x="552" y="416"/>
                    </a:cubicBezTo>
                    <a:cubicBezTo>
                      <a:pt x="558" y="401"/>
                      <a:pt x="564" y="385"/>
                      <a:pt x="567" y="368"/>
                    </a:cubicBezTo>
                    <a:cubicBezTo>
                      <a:pt x="631" y="354"/>
                      <a:pt x="631" y="354"/>
                      <a:pt x="631" y="354"/>
                    </a:cubicBezTo>
                    <a:cubicBezTo>
                      <a:pt x="631" y="271"/>
                      <a:pt x="631" y="271"/>
                      <a:pt x="631" y="271"/>
                    </a:cubicBezTo>
                    <a:cubicBezTo>
                      <a:pt x="567" y="258"/>
                      <a:pt x="567" y="258"/>
                      <a:pt x="567" y="258"/>
                    </a:cubicBezTo>
                    <a:cubicBezTo>
                      <a:pt x="564" y="241"/>
                      <a:pt x="558" y="225"/>
                      <a:pt x="552" y="209"/>
                    </a:cubicBezTo>
                    <a:cubicBezTo>
                      <a:pt x="595" y="161"/>
                      <a:pt x="595" y="161"/>
                      <a:pt x="595" y="161"/>
                    </a:cubicBezTo>
                    <a:cubicBezTo>
                      <a:pt x="546" y="94"/>
                      <a:pt x="546" y="94"/>
                      <a:pt x="546" y="94"/>
                    </a:cubicBezTo>
                    <a:cubicBezTo>
                      <a:pt x="487" y="120"/>
                      <a:pt x="487" y="120"/>
                      <a:pt x="487" y="120"/>
                    </a:cubicBezTo>
                    <a:cubicBezTo>
                      <a:pt x="474" y="109"/>
                      <a:pt x="460" y="99"/>
                      <a:pt x="445" y="90"/>
                    </a:cubicBezTo>
                    <a:cubicBezTo>
                      <a:pt x="452" y="26"/>
                      <a:pt x="452" y="26"/>
                      <a:pt x="452" y="26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41" y="56"/>
                      <a:pt x="341" y="56"/>
                      <a:pt x="341" y="56"/>
                    </a:cubicBezTo>
                    <a:cubicBezTo>
                      <a:pt x="333" y="56"/>
                      <a:pt x="324" y="55"/>
                      <a:pt x="315" y="55"/>
                    </a:cubicBezTo>
                    <a:close/>
                    <a:moveTo>
                      <a:pt x="544" y="313"/>
                    </a:moveTo>
                    <a:cubicBezTo>
                      <a:pt x="544" y="439"/>
                      <a:pt x="442" y="541"/>
                      <a:pt x="316" y="541"/>
                    </a:cubicBezTo>
                    <a:cubicBezTo>
                      <a:pt x="190" y="541"/>
                      <a:pt x="87" y="439"/>
                      <a:pt x="87" y="313"/>
                    </a:cubicBezTo>
                    <a:cubicBezTo>
                      <a:pt x="87" y="187"/>
                      <a:pt x="189" y="85"/>
                      <a:pt x="315" y="85"/>
                    </a:cubicBezTo>
                    <a:cubicBezTo>
                      <a:pt x="441" y="85"/>
                      <a:pt x="544" y="187"/>
                      <a:pt x="544" y="313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TextBox 11">
                <a:extLst>
                  <a:ext uri="{FF2B5EF4-FFF2-40B4-BE49-F238E27FC236}">
                    <a16:creationId xmlns:a16="http://schemas.microsoft.com/office/drawing/2014/main" id="{742496BC-2021-4A36-B1C3-719F6DF3B670}"/>
                  </a:ext>
                </a:extLst>
              </p:cNvPr>
              <p:cNvSpPr txBox="1"/>
              <p:nvPr/>
            </p:nvSpPr>
            <p:spPr>
              <a:xfrm>
                <a:off x="6985699" y="3466499"/>
                <a:ext cx="949877" cy="532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10%</a:t>
                </a:r>
                <a:endParaRPr lang="en-GB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1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5FE19FE4-1845-41F1-96CA-28801B95FE7B}"/>
                </a:ext>
              </a:extLst>
            </p:cNvPr>
            <p:cNvGrpSpPr/>
            <p:nvPr/>
          </p:nvGrpSpPr>
          <p:grpSpPr>
            <a:xfrm>
              <a:off x="6150987" y="3930411"/>
              <a:ext cx="1325417" cy="1314012"/>
              <a:chOff x="5531697" y="4201065"/>
              <a:chExt cx="1764130" cy="1748950"/>
            </a:xfrm>
          </p:grpSpPr>
          <p:sp>
            <p:nvSpPr>
              <p:cNvPr id="59" name="Freeform 158">
                <a:extLst>
                  <a:ext uri="{FF2B5EF4-FFF2-40B4-BE49-F238E27FC236}">
                    <a16:creationId xmlns:a16="http://schemas.microsoft.com/office/drawing/2014/main" id="{2B1F6774-4C15-4AC1-81B3-5F0B943FB3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1697" y="4201065"/>
                <a:ext cx="1764130" cy="1748950"/>
              </a:xfrm>
              <a:custGeom>
                <a:avLst/>
                <a:gdLst>
                  <a:gd name="T0" fmla="*/ 344 w 688"/>
                  <a:gd name="T1" fmla="*/ 60 h 682"/>
                  <a:gd name="T2" fmla="*/ 316 w 688"/>
                  <a:gd name="T3" fmla="*/ 61 h 682"/>
                  <a:gd name="T4" fmla="*/ 281 w 688"/>
                  <a:gd name="T5" fmla="*/ 0 h 682"/>
                  <a:gd name="T6" fmla="*/ 195 w 688"/>
                  <a:gd name="T7" fmla="*/ 28 h 682"/>
                  <a:gd name="T8" fmla="*/ 202 w 688"/>
                  <a:gd name="T9" fmla="*/ 98 h 682"/>
                  <a:gd name="T10" fmla="*/ 157 w 688"/>
                  <a:gd name="T11" fmla="*/ 131 h 682"/>
                  <a:gd name="T12" fmla="*/ 93 w 688"/>
                  <a:gd name="T13" fmla="*/ 103 h 682"/>
                  <a:gd name="T14" fmla="*/ 40 w 688"/>
                  <a:gd name="T15" fmla="*/ 175 h 682"/>
                  <a:gd name="T16" fmla="*/ 87 w 688"/>
                  <a:gd name="T17" fmla="*/ 228 h 682"/>
                  <a:gd name="T18" fmla="*/ 70 w 688"/>
                  <a:gd name="T19" fmla="*/ 281 h 682"/>
                  <a:gd name="T20" fmla="*/ 0 w 688"/>
                  <a:gd name="T21" fmla="*/ 296 h 682"/>
                  <a:gd name="T22" fmla="*/ 1 w 688"/>
                  <a:gd name="T23" fmla="*/ 386 h 682"/>
                  <a:gd name="T24" fmla="*/ 70 w 688"/>
                  <a:gd name="T25" fmla="*/ 401 h 682"/>
                  <a:gd name="T26" fmla="*/ 87 w 688"/>
                  <a:gd name="T27" fmla="*/ 454 h 682"/>
                  <a:gd name="T28" fmla="*/ 40 w 688"/>
                  <a:gd name="T29" fmla="*/ 507 h 682"/>
                  <a:gd name="T30" fmla="*/ 93 w 688"/>
                  <a:gd name="T31" fmla="*/ 580 h 682"/>
                  <a:gd name="T32" fmla="*/ 158 w 688"/>
                  <a:gd name="T33" fmla="*/ 551 h 682"/>
                  <a:gd name="T34" fmla="*/ 203 w 688"/>
                  <a:gd name="T35" fmla="*/ 584 h 682"/>
                  <a:gd name="T36" fmla="*/ 195 w 688"/>
                  <a:gd name="T37" fmla="*/ 654 h 682"/>
                  <a:gd name="T38" fmla="*/ 281 w 688"/>
                  <a:gd name="T39" fmla="*/ 682 h 682"/>
                  <a:gd name="T40" fmla="*/ 317 w 688"/>
                  <a:gd name="T41" fmla="*/ 621 h 682"/>
                  <a:gd name="T42" fmla="*/ 345 w 688"/>
                  <a:gd name="T43" fmla="*/ 622 h 682"/>
                  <a:gd name="T44" fmla="*/ 373 w 688"/>
                  <a:gd name="T45" fmla="*/ 621 h 682"/>
                  <a:gd name="T46" fmla="*/ 408 w 688"/>
                  <a:gd name="T47" fmla="*/ 682 h 682"/>
                  <a:gd name="T48" fmla="*/ 494 w 688"/>
                  <a:gd name="T49" fmla="*/ 654 h 682"/>
                  <a:gd name="T50" fmla="*/ 486 w 688"/>
                  <a:gd name="T51" fmla="*/ 584 h 682"/>
                  <a:gd name="T52" fmla="*/ 531 w 688"/>
                  <a:gd name="T53" fmla="*/ 551 h 682"/>
                  <a:gd name="T54" fmla="*/ 596 w 688"/>
                  <a:gd name="T55" fmla="*/ 579 h 682"/>
                  <a:gd name="T56" fmla="*/ 649 w 688"/>
                  <a:gd name="T57" fmla="*/ 506 h 682"/>
                  <a:gd name="T58" fmla="*/ 602 w 688"/>
                  <a:gd name="T59" fmla="*/ 454 h 682"/>
                  <a:gd name="T60" fmla="*/ 619 w 688"/>
                  <a:gd name="T61" fmla="*/ 401 h 682"/>
                  <a:gd name="T62" fmla="*/ 688 w 688"/>
                  <a:gd name="T63" fmla="*/ 386 h 682"/>
                  <a:gd name="T64" fmla="*/ 688 w 688"/>
                  <a:gd name="T65" fmla="*/ 296 h 682"/>
                  <a:gd name="T66" fmla="*/ 619 w 688"/>
                  <a:gd name="T67" fmla="*/ 281 h 682"/>
                  <a:gd name="T68" fmla="*/ 602 w 688"/>
                  <a:gd name="T69" fmla="*/ 228 h 682"/>
                  <a:gd name="T70" fmla="*/ 649 w 688"/>
                  <a:gd name="T71" fmla="*/ 175 h 682"/>
                  <a:gd name="T72" fmla="*/ 596 w 688"/>
                  <a:gd name="T73" fmla="*/ 102 h 682"/>
                  <a:gd name="T74" fmla="*/ 531 w 688"/>
                  <a:gd name="T75" fmla="*/ 131 h 682"/>
                  <a:gd name="T76" fmla="*/ 486 w 688"/>
                  <a:gd name="T77" fmla="*/ 98 h 682"/>
                  <a:gd name="T78" fmla="*/ 493 w 688"/>
                  <a:gd name="T79" fmla="*/ 28 h 682"/>
                  <a:gd name="T80" fmla="*/ 408 w 688"/>
                  <a:gd name="T81" fmla="*/ 0 h 682"/>
                  <a:gd name="T82" fmla="*/ 372 w 688"/>
                  <a:gd name="T83" fmla="*/ 61 h 682"/>
                  <a:gd name="T84" fmla="*/ 344 w 688"/>
                  <a:gd name="T85" fmla="*/ 60 h 682"/>
                  <a:gd name="T86" fmla="*/ 593 w 688"/>
                  <a:gd name="T87" fmla="*/ 341 h 682"/>
                  <a:gd name="T88" fmla="*/ 345 w 688"/>
                  <a:gd name="T89" fmla="*/ 590 h 682"/>
                  <a:gd name="T90" fmla="*/ 95 w 688"/>
                  <a:gd name="T91" fmla="*/ 341 h 682"/>
                  <a:gd name="T92" fmla="*/ 344 w 688"/>
                  <a:gd name="T93" fmla="*/ 92 h 682"/>
                  <a:gd name="T94" fmla="*/ 593 w 688"/>
                  <a:gd name="T95" fmla="*/ 341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88" h="682">
                    <a:moveTo>
                      <a:pt x="344" y="60"/>
                    </a:moveTo>
                    <a:cubicBezTo>
                      <a:pt x="335" y="60"/>
                      <a:pt x="325" y="60"/>
                      <a:pt x="316" y="61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195" y="28"/>
                      <a:pt x="195" y="28"/>
                      <a:pt x="195" y="28"/>
                    </a:cubicBezTo>
                    <a:cubicBezTo>
                      <a:pt x="202" y="98"/>
                      <a:pt x="202" y="98"/>
                      <a:pt x="202" y="98"/>
                    </a:cubicBezTo>
                    <a:cubicBezTo>
                      <a:pt x="186" y="108"/>
                      <a:pt x="171" y="119"/>
                      <a:pt x="157" y="131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40" y="175"/>
                      <a:pt x="40" y="175"/>
                      <a:pt x="40" y="175"/>
                    </a:cubicBezTo>
                    <a:cubicBezTo>
                      <a:pt x="87" y="228"/>
                      <a:pt x="87" y="228"/>
                      <a:pt x="87" y="228"/>
                    </a:cubicBezTo>
                    <a:cubicBezTo>
                      <a:pt x="79" y="245"/>
                      <a:pt x="74" y="263"/>
                      <a:pt x="70" y="281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70" y="401"/>
                      <a:pt x="70" y="401"/>
                      <a:pt x="70" y="401"/>
                    </a:cubicBezTo>
                    <a:cubicBezTo>
                      <a:pt x="74" y="419"/>
                      <a:pt x="80" y="437"/>
                      <a:pt x="87" y="454"/>
                    </a:cubicBezTo>
                    <a:cubicBezTo>
                      <a:pt x="40" y="507"/>
                      <a:pt x="40" y="507"/>
                      <a:pt x="40" y="507"/>
                    </a:cubicBezTo>
                    <a:cubicBezTo>
                      <a:pt x="93" y="580"/>
                      <a:pt x="93" y="580"/>
                      <a:pt x="93" y="580"/>
                    </a:cubicBezTo>
                    <a:cubicBezTo>
                      <a:pt x="158" y="551"/>
                      <a:pt x="158" y="551"/>
                      <a:pt x="158" y="551"/>
                    </a:cubicBezTo>
                    <a:cubicBezTo>
                      <a:pt x="171" y="563"/>
                      <a:pt x="187" y="574"/>
                      <a:pt x="203" y="584"/>
                    </a:cubicBezTo>
                    <a:cubicBezTo>
                      <a:pt x="195" y="654"/>
                      <a:pt x="195" y="654"/>
                      <a:pt x="195" y="654"/>
                    </a:cubicBezTo>
                    <a:cubicBezTo>
                      <a:pt x="281" y="682"/>
                      <a:pt x="281" y="682"/>
                      <a:pt x="281" y="682"/>
                    </a:cubicBezTo>
                    <a:cubicBezTo>
                      <a:pt x="317" y="621"/>
                      <a:pt x="317" y="621"/>
                      <a:pt x="317" y="621"/>
                    </a:cubicBezTo>
                    <a:cubicBezTo>
                      <a:pt x="326" y="622"/>
                      <a:pt x="335" y="622"/>
                      <a:pt x="345" y="622"/>
                    </a:cubicBezTo>
                    <a:cubicBezTo>
                      <a:pt x="354" y="622"/>
                      <a:pt x="363" y="622"/>
                      <a:pt x="373" y="621"/>
                    </a:cubicBezTo>
                    <a:cubicBezTo>
                      <a:pt x="408" y="682"/>
                      <a:pt x="408" y="682"/>
                      <a:pt x="408" y="682"/>
                    </a:cubicBezTo>
                    <a:cubicBezTo>
                      <a:pt x="494" y="654"/>
                      <a:pt x="494" y="654"/>
                      <a:pt x="494" y="654"/>
                    </a:cubicBezTo>
                    <a:cubicBezTo>
                      <a:pt x="486" y="584"/>
                      <a:pt x="486" y="584"/>
                      <a:pt x="486" y="584"/>
                    </a:cubicBezTo>
                    <a:cubicBezTo>
                      <a:pt x="503" y="574"/>
                      <a:pt x="518" y="563"/>
                      <a:pt x="531" y="551"/>
                    </a:cubicBezTo>
                    <a:cubicBezTo>
                      <a:pt x="596" y="579"/>
                      <a:pt x="596" y="579"/>
                      <a:pt x="596" y="579"/>
                    </a:cubicBezTo>
                    <a:cubicBezTo>
                      <a:pt x="649" y="506"/>
                      <a:pt x="649" y="506"/>
                      <a:pt x="649" y="506"/>
                    </a:cubicBezTo>
                    <a:cubicBezTo>
                      <a:pt x="602" y="454"/>
                      <a:pt x="602" y="454"/>
                      <a:pt x="602" y="454"/>
                    </a:cubicBezTo>
                    <a:cubicBezTo>
                      <a:pt x="609" y="437"/>
                      <a:pt x="615" y="419"/>
                      <a:pt x="619" y="401"/>
                    </a:cubicBezTo>
                    <a:cubicBezTo>
                      <a:pt x="688" y="386"/>
                      <a:pt x="688" y="386"/>
                      <a:pt x="688" y="386"/>
                    </a:cubicBezTo>
                    <a:cubicBezTo>
                      <a:pt x="688" y="296"/>
                      <a:pt x="688" y="296"/>
                      <a:pt x="688" y="296"/>
                    </a:cubicBezTo>
                    <a:cubicBezTo>
                      <a:pt x="619" y="281"/>
                      <a:pt x="619" y="281"/>
                      <a:pt x="619" y="281"/>
                    </a:cubicBezTo>
                    <a:cubicBezTo>
                      <a:pt x="615" y="262"/>
                      <a:pt x="609" y="245"/>
                      <a:pt x="602" y="228"/>
                    </a:cubicBezTo>
                    <a:cubicBezTo>
                      <a:pt x="649" y="175"/>
                      <a:pt x="649" y="175"/>
                      <a:pt x="649" y="175"/>
                    </a:cubicBezTo>
                    <a:cubicBezTo>
                      <a:pt x="596" y="102"/>
                      <a:pt x="596" y="102"/>
                      <a:pt x="596" y="102"/>
                    </a:cubicBezTo>
                    <a:cubicBezTo>
                      <a:pt x="531" y="131"/>
                      <a:pt x="531" y="131"/>
                      <a:pt x="531" y="131"/>
                    </a:cubicBezTo>
                    <a:cubicBezTo>
                      <a:pt x="517" y="119"/>
                      <a:pt x="502" y="108"/>
                      <a:pt x="486" y="98"/>
                    </a:cubicBezTo>
                    <a:cubicBezTo>
                      <a:pt x="493" y="28"/>
                      <a:pt x="493" y="28"/>
                      <a:pt x="493" y="28"/>
                    </a:cubicBezTo>
                    <a:cubicBezTo>
                      <a:pt x="408" y="0"/>
                      <a:pt x="408" y="0"/>
                      <a:pt x="408" y="0"/>
                    </a:cubicBezTo>
                    <a:cubicBezTo>
                      <a:pt x="372" y="61"/>
                      <a:pt x="372" y="61"/>
                      <a:pt x="372" y="61"/>
                    </a:cubicBezTo>
                    <a:cubicBezTo>
                      <a:pt x="363" y="60"/>
                      <a:pt x="354" y="60"/>
                      <a:pt x="344" y="60"/>
                    </a:cubicBezTo>
                    <a:close/>
                    <a:moveTo>
                      <a:pt x="593" y="341"/>
                    </a:moveTo>
                    <a:cubicBezTo>
                      <a:pt x="593" y="478"/>
                      <a:pt x="482" y="590"/>
                      <a:pt x="345" y="590"/>
                    </a:cubicBezTo>
                    <a:cubicBezTo>
                      <a:pt x="207" y="590"/>
                      <a:pt x="95" y="479"/>
                      <a:pt x="95" y="341"/>
                    </a:cubicBezTo>
                    <a:cubicBezTo>
                      <a:pt x="95" y="204"/>
                      <a:pt x="207" y="92"/>
                      <a:pt x="344" y="92"/>
                    </a:cubicBezTo>
                    <a:cubicBezTo>
                      <a:pt x="482" y="92"/>
                      <a:pt x="593" y="203"/>
                      <a:pt x="593" y="341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GB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TextBox 14">
                <a:extLst>
                  <a:ext uri="{FF2B5EF4-FFF2-40B4-BE49-F238E27FC236}">
                    <a16:creationId xmlns:a16="http://schemas.microsoft.com/office/drawing/2014/main" id="{294817DC-7D78-46CB-A3E1-C39460B3C42C}"/>
                  </a:ext>
                </a:extLst>
              </p:cNvPr>
              <p:cNvSpPr txBox="1"/>
              <p:nvPr/>
            </p:nvSpPr>
            <p:spPr>
              <a:xfrm>
                <a:off x="5873559" y="4735963"/>
                <a:ext cx="1092830" cy="614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10%</a:t>
                </a:r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445A04B-C6CE-4F59-B751-AEA8BCA26A22}"/>
              </a:ext>
            </a:extLst>
          </p:cNvPr>
          <p:cNvGrpSpPr/>
          <p:nvPr/>
        </p:nvGrpSpPr>
        <p:grpSpPr>
          <a:xfrm>
            <a:off x="8652016" y="2234255"/>
            <a:ext cx="2520809" cy="749726"/>
            <a:chOff x="845174" y="5121881"/>
            <a:chExt cx="2520809" cy="749726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475142C8-8527-4D43-B808-B4EC77E2CDA1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3CE03BB-9BDD-44C2-9125-17B7E4C3D73C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F4E9114-9CA8-45BC-B672-0F7354A85848}"/>
              </a:ext>
            </a:extLst>
          </p:cNvPr>
          <p:cNvGrpSpPr/>
          <p:nvPr/>
        </p:nvGrpSpPr>
        <p:grpSpPr>
          <a:xfrm>
            <a:off x="1030834" y="2234255"/>
            <a:ext cx="2520809" cy="749726"/>
            <a:chOff x="845174" y="5121881"/>
            <a:chExt cx="2520809" cy="749726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8C5D10A-C3C5-4E88-9805-6C671706DE5C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FA7EC6A2-1068-4080-9EB9-F721E4098434}"/>
                </a:ext>
              </a:extLst>
            </p:cNvPr>
            <p:cNvSpPr txBox="1"/>
            <p:nvPr/>
          </p:nvSpPr>
          <p:spPr>
            <a:xfrm>
              <a:off x="1521123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6DBFF6A-41A9-478A-B208-7DE226F62D7A}"/>
              </a:ext>
            </a:extLst>
          </p:cNvPr>
          <p:cNvGrpSpPr/>
          <p:nvPr/>
        </p:nvGrpSpPr>
        <p:grpSpPr>
          <a:xfrm>
            <a:off x="8652016" y="4703582"/>
            <a:ext cx="2520809" cy="749726"/>
            <a:chOff x="845174" y="5121881"/>
            <a:chExt cx="2520809" cy="749726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78B407E9-83E8-49BA-9B3D-71EEBCEB2802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E4B7FC7C-92FE-41BC-9123-D21283A7C6B9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14EE464-FB46-4B02-926F-80C27BA3EA51}"/>
              </a:ext>
            </a:extLst>
          </p:cNvPr>
          <p:cNvGrpSpPr/>
          <p:nvPr/>
        </p:nvGrpSpPr>
        <p:grpSpPr>
          <a:xfrm>
            <a:off x="1030834" y="4703582"/>
            <a:ext cx="2520809" cy="749726"/>
            <a:chOff x="845174" y="5121881"/>
            <a:chExt cx="2520809" cy="749726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34CC0175-6E97-4A24-A52B-F3811D5018A0}"/>
                </a:ext>
              </a:extLst>
            </p:cNvPr>
            <p:cNvSpPr/>
            <p:nvPr/>
          </p:nvSpPr>
          <p:spPr bwMode="auto">
            <a:xfrm>
              <a:off x="845174" y="5441746"/>
              <a:ext cx="2520809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388ED088-0C6E-4505-9D6B-C7A744246E9D}"/>
                </a:ext>
              </a:extLst>
            </p:cNvPr>
            <p:cNvSpPr txBox="1"/>
            <p:nvPr/>
          </p:nvSpPr>
          <p:spPr>
            <a:xfrm>
              <a:off x="1521123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1DE65206-63CB-4748-97B4-C9A482745F39}"/>
              </a:ext>
            </a:extLst>
          </p:cNvPr>
          <p:cNvGrpSpPr/>
          <p:nvPr/>
        </p:nvGrpSpPr>
        <p:grpSpPr>
          <a:xfrm>
            <a:off x="-719128" y="-646528"/>
            <a:ext cx="5304380" cy="2248064"/>
            <a:chOff x="-719128" y="-646528"/>
            <a:chExt cx="5304380" cy="2248064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71E1E195-CFDE-4B27-BECE-F0190CC4381A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1BC04A01-E60F-4EE9-946A-CEB019B5F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7">
                <a:extLst>
                  <a:ext uri="{FF2B5EF4-FFF2-40B4-BE49-F238E27FC236}">
                    <a16:creationId xmlns:a16="http://schemas.microsoft.com/office/drawing/2014/main" id="{175527E9-810E-4820-B8A8-0A16FB4EE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id="{78405DEA-3807-4920-80C9-21C04D9CB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A58A2464-ABE2-4EB1-98E1-C8C57374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0">
                <a:extLst>
                  <a:ext uri="{FF2B5EF4-FFF2-40B4-BE49-F238E27FC236}">
                    <a16:creationId xmlns:a16="http://schemas.microsoft.com/office/drawing/2014/main" id="{EC1243C9-FB4D-47DF-9B14-930E0C4D4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F5C5F9D4-B805-41E9-A1E9-35A52CB2E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:a16="http://schemas.microsoft.com/office/drawing/2014/main" id="{AD88C704-B33B-4712-9C22-BC5557F3C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3620AA52-B0B4-4FBA-A57F-3118690B8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3018F748-5EB4-4553-8E28-53CBDF331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FE95C86E-E440-4B77-BBF5-074A42802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16">
                <a:extLst>
                  <a:ext uri="{FF2B5EF4-FFF2-40B4-BE49-F238E27FC236}">
                    <a16:creationId xmlns:a16="http://schemas.microsoft.com/office/drawing/2014/main" id="{4A3A5699-DE8F-40C1-A041-96AD59A0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17">
                <a:extLst>
                  <a:ext uri="{FF2B5EF4-FFF2-40B4-BE49-F238E27FC236}">
                    <a16:creationId xmlns:a16="http://schemas.microsoft.com/office/drawing/2014/main" id="{51AA2817-AF77-49A4-918B-923FD9F19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B51B7505-CD89-4BF8-B0BA-12BEBF694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9D96797F-5A5A-4C58-874B-382797426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E6293020-C55A-4239-95A2-A7B3F2E23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1">
                <a:extLst>
                  <a:ext uri="{FF2B5EF4-FFF2-40B4-BE49-F238E27FC236}">
                    <a16:creationId xmlns:a16="http://schemas.microsoft.com/office/drawing/2014/main" id="{2A9C267B-60DC-4733-94C6-11ACFFDB6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22">
                <a:extLst>
                  <a:ext uri="{FF2B5EF4-FFF2-40B4-BE49-F238E27FC236}">
                    <a16:creationId xmlns:a16="http://schemas.microsoft.com/office/drawing/2014/main" id="{AFA6515E-0796-456E-951C-91F494B68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id="{663B4CF1-1166-4889-AF6B-8D373CF3F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4">
                <a:extLst>
                  <a:ext uri="{FF2B5EF4-FFF2-40B4-BE49-F238E27FC236}">
                    <a16:creationId xmlns:a16="http://schemas.microsoft.com/office/drawing/2014/main" id="{E709572C-7D85-4529-AE48-CFA8F1A7B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5">
                <a:extLst>
                  <a:ext uri="{FF2B5EF4-FFF2-40B4-BE49-F238E27FC236}">
                    <a16:creationId xmlns:a16="http://schemas.microsoft.com/office/drawing/2014/main" id="{24F37AA9-92D0-4F63-8362-9C0892C92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6">
                <a:extLst>
                  <a:ext uri="{FF2B5EF4-FFF2-40B4-BE49-F238E27FC236}">
                    <a16:creationId xmlns:a16="http://schemas.microsoft.com/office/drawing/2014/main" id="{6A07D8BD-2444-4960-BA4E-4FC1AC3EC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7">
                <a:extLst>
                  <a:ext uri="{FF2B5EF4-FFF2-40B4-BE49-F238E27FC236}">
                    <a16:creationId xmlns:a16="http://schemas.microsoft.com/office/drawing/2014/main" id="{226CBCE1-72F4-4B9D-9044-E574ED2CB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12B07206-1944-4984-B03B-7D267E88F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9">
                <a:extLst>
                  <a:ext uri="{FF2B5EF4-FFF2-40B4-BE49-F238E27FC236}">
                    <a16:creationId xmlns:a16="http://schemas.microsoft.com/office/drawing/2014/main" id="{6E6F7965-542E-44FF-8537-676A9B2DE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30">
                <a:extLst>
                  <a:ext uri="{FF2B5EF4-FFF2-40B4-BE49-F238E27FC236}">
                    <a16:creationId xmlns:a16="http://schemas.microsoft.com/office/drawing/2014/main" id="{99386909-B5EB-422B-9A3B-E31ED3CCA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31">
                <a:extLst>
                  <a:ext uri="{FF2B5EF4-FFF2-40B4-BE49-F238E27FC236}">
                    <a16:creationId xmlns:a16="http://schemas.microsoft.com/office/drawing/2014/main" id="{234E304E-A626-4B42-9DFC-756C215BC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32">
                <a:extLst>
                  <a:ext uri="{FF2B5EF4-FFF2-40B4-BE49-F238E27FC236}">
                    <a16:creationId xmlns:a16="http://schemas.microsoft.com/office/drawing/2014/main" id="{22C59D56-587D-45DB-83D9-D281B1013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33">
                <a:extLst>
                  <a:ext uri="{FF2B5EF4-FFF2-40B4-BE49-F238E27FC236}">
                    <a16:creationId xmlns:a16="http://schemas.microsoft.com/office/drawing/2014/main" id="{BC240A60-A869-4824-8626-DFC860B96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34">
                <a:extLst>
                  <a:ext uri="{FF2B5EF4-FFF2-40B4-BE49-F238E27FC236}">
                    <a16:creationId xmlns:a16="http://schemas.microsoft.com/office/drawing/2014/main" id="{DCFB043E-8224-46A6-ADDA-78134C080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35">
                <a:extLst>
                  <a:ext uri="{FF2B5EF4-FFF2-40B4-BE49-F238E27FC236}">
                    <a16:creationId xmlns:a16="http://schemas.microsoft.com/office/drawing/2014/main" id="{D0145142-0410-4817-9197-7D936A2A4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36">
                <a:extLst>
                  <a:ext uri="{FF2B5EF4-FFF2-40B4-BE49-F238E27FC236}">
                    <a16:creationId xmlns:a16="http://schemas.microsoft.com/office/drawing/2014/main" id="{29D32654-DFD8-40A9-B8AE-0D185CBD3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37">
                <a:extLst>
                  <a:ext uri="{FF2B5EF4-FFF2-40B4-BE49-F238E27FC236}">
                    <a16:creationId xmlns:a16="http://schemas.microsoft.com/office/drawing/2014/main" id="{C283F89B-E515-4D73-AC9A-3645AA7E6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38">
                <a:extLst>
                  <a:ext uri="{FF2B5EF4-FFF2-40B4-BE49-F238E27FC236}">
                    <a16:creationId xmlns:a16="http://schemas.microsoft.com/office/drawing/2014/main" id="{48650C12-4861-4A37-B1A9-9A983B538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39">
                <a:extLst>
                  <a:ext uri="{FF2B5EF4-FFF2-40B4-BE49-F238E27FC236}">
                    <a16:creationId xmlns:a16="http://schemas.microsoft.com/office/drawing/2014/main" id="{98A3699E-3A46-4754-A5F4-94F24AF3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40">
                <a:extLst>
                  <a:ext uri="{FF2B5EF4-FFF2-40B4-BE49-F238E27FC236}">
                    <a16:creationId xmlns:a16="http://schemas.microsoft.com/office/drawing/2014/main" id="{D99BFAFD-6289-4C17-B12D-0D214DF6D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41">
                <a:extLst>
                  <a:ext uri="{FF2B5EF4-FFF2-40B4-BE49-F238E27FC236}">
                    <a16:creationId xmlns:a16="http://schemas.microsoft.com/office/drawing/2014/main" id="{CCC77C11-B664-451E-B342-78FDC83F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42">
                <a:extLst>
                  <a:ext uri="{FF2B5EF4-FFF2-40B4-BE49-F238E27FC236}">
                    <a16:creationId xmlns:a16="http://schemas.microsoft.com/office/drawing/2014/main" id="{8F09DEC3-6225-43F9-8A17-BD275199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43">
                <a:extLst>
                  <a:ext uri="{FF2B5EF4-FFF2-40B4-BE49-F238E27FC236}">
                    <a16:creationId xmlns:a16="http://schemas.microsoft.com/office/drawing/2014/main" id="{6D9FD39C-C027-4FBB-94C2-94E83871C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44">
                <a:extLst>
                  <a:ext uri="{FF2B5EF4-FFF2-40B4-BE49-F238E27FC236}">
                    <a16:creationId xmlns:a16="http://schemas.microsoft.com/office/drawing/2014/main" id="{92627BA5-4470-4D39-8B7C-790EA003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45">
                <a:extLst>
                  <a:ext uri="{FF2B5EF4-FFF2-40B4-BE49-F238E27FC236}">
                    <a16:creationId xmlns:a16="http://schemas.microsoft.com/office/drawing/2014/main" id="{1C567C72-A699-4A57-8B7E-BE0BFED19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BF234825-5CB3-4D42-BB0B-16C878134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47">
                <a:extLst>
                  <a:ext uri="{FF2B5EF4-FFF2-40B4-BE49-F238E27FC236}">
                    <a16:creationId xmlns:a16="http://schemas.microsoft.com/office/drawing/2014/main" id="{198AD4B1-804A-4910-8C4A-D20BC3A09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67A784C3-0453-4A0C-91A1-AE373BC9AB44}"/>
                </a:ext>
              </a:extLst>
            </p:cNvPr>
            <p:cNvGrpSpPr/>
            <p:nvPr/>
          </p:nvGrpSpPr>
          <p:grpSpPr>
            <a:xfrm>
              <a:off x="1461078" y="348970"/>
              <a:ext cx="3124174" cy="806134"/>
              <a:chOff x="2824043" y="1876658"/>
              <a:chExt cx="3124174" cy="806134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AC0FD8BD-1B91-4BD5-B444-C4CF85482288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3124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DDE1B4F9-DA0E-4661-88C4-CCB0153F5F64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04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65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1C61C443-F08D-4996-B39B-28A9DDEC9B5F}"/>
              </a:ext>
            </a:extLst>
          </p:cNvPr>
          <p:cNvGrpSpPr/>
          <p:nvPr/>
        </p:nvGrpSpPr>
        <p:grpSpPr>
          <a:xfrm>
            <a:off x="1" y="-101157"/>
            <a:ext cx="7997157" cy="7045968"/>
            <a:chOff x="1" y="-101157"/>
            <a:chExt cx="7997157" cy="7045968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AA96B56-B8D9-429B-93A0-2010EC453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"/>
              <a:ext cx="7498343" cy="6857998"/>
            </a:xfrm>
            <a:custGeom>
              <a:avLst/>
              <a:gdLst>
                <a:gd name="connsiteX0" fmla="*/ 0 w 7498343"/>
                <a:gd name="connsiteY0" fmla="*/ 0 h 6857998"/>
                <a:gd name="connsiteX1" fmla="*/ 7498343 w 7498343"/>
                <a:gd name="connsiteY1" fmla="*/ 0 h 6857998"/>
                <a:gd name="connsiteX2" fmla="*/ 641798 w 7498343"/>
                <a:gd name="connsiteY2" fmla="*/ 6857998 h 6857998"/>
                <a:gd name="connsiteX3" fmla="*/ 0 w 7498343"/>
                <a:gd name="connsiteY3" fmla="*/ 6857998 h 68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8343" h="6857998">
                  <a:moveTo>
                    <a:pt x="0" y="0"/>
                  </a:moveTo>
                  <a:lnTo>
                    <a:pt x="7498343" y="0"/>
                  </a:lnTo>
                  <a:lnTo>
                    <a:pt x="641798" y="6857998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351A04E-B5BD-417A-9E6A-09C5630E1835}"/>
                </a:ext>
              </a:extLst>
            </p:cNvPr>
            <p:cNvGrpSpPr/>
            <p:nvPr/>
          </p:nvGrpSpPr>
          <p:grpSpPr>
            <a:xfrm>
              <a:off x="449199" y="-101157"/>
              <a:ext cx="7547959" cy="7045968"/>
              <a:chOff x="449199" y="-101157"/>
              <a:chExt cx="7547959" cy="7045968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B6B69B22-1C06-4CC8-834B-7DDC83D8A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82508974-5279-4628-A0D8-5A5A1EE52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DFFF6F15-EF82-4AB8-B512-3CDB5B5DC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66B20A5C-7D59-4A31-AB9D-CFDAEE73C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24F61D8E-09DA-4528-8B51-B2F9B191C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3654A93D-EE91-4436-84B7-6965E005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F4DD3D66-05F2-4C58-87D7-35A4FA362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8383B7B8-0F7B-47F9-A9EA-63CE8FF28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A07F48FA-C874-444C-8834-D9914D9E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B0FE3236-A7FA-4EDA-B593-22B8466C8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BE1D022B-0F60-41A6-9AD0-E3BB4EB3D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833805CC-0D8F-432F-8CE1-8B8C0F19C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3542D324-B31D-4FCF-BB2D-8086B484F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id="{3F73033C-2174-402B-8893-87DE7ABA6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CD01E65B-D98B-472F-9F18-DB535962D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3DD643DB-588A-4521-A4F7-262CA93CA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13736447-940C-4C1A-ACF5-938A63BDB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21E463EA-B90D-4E0C-874B-E3EDF504C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CEBF7348-4DA2-401A-8D46-8583EDFF5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FDA4948A-40D6-45F5-88F5-1977EDA1E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27AD08E4-C5E5-4D5D-BCFE-F2CDAE92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66AF99F6-93E2-46F6-B940-320D6FEFB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482E9D4E-333B-44FF-8DC4-04C0F65EA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78F21DFD-E821-480E-BFC6-7E7EF83E5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38BD42B9-370B-424D-B50A-D184459A7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8926C84E-FFCE-4B79-A331-D893147C3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102353EB-648B-4B92-AF0F-DA512C6DE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A775D71E-014E-4085-8F9B-0A98618F7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AAB8BD7E-18C1-48AF-9E5E-B1D4CC072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BC2E1675-7954-43D5-B359-797D0E89D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id="{5494ACE3-B510-4C6C-82CE-7FC12870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15539E0C-BACE-464C-8D89-0B382C279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2799811B-2F09-453D-B3D6-FFD13F755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3720DD9A-34ED-4953-A405-57D5CF8A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5E4B8198-3F5B-4CCD-B681-BC238AB08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973C2889-EF03-4693-8668-44E0F6076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2525869D-E266-419E-B113-FF62147D9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93BB0524-B7EF-4CC3-AE44-0D509C31E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16A2156-D813-41E9-A09C-85CC6A156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22DEC142-1791-4E90-96E2-EF4F14258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FEF8B713-BC59-4BB3-8642-AC84D6DA7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50EC4910-DB31-4B67-B6E0-559ADA70C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566FFEBC-C02D-40E7-85D5-3E22890F3894}"/>
              </a:ext>
            </a:extLst>
          </p:cNvPr>
          <p:cNvSpPr/>
          <p:nvPr/>
        </p:nvSpPr>
        <p:spPr bwMode="auto">
          <a:xfrm>
            <a:off x="6278664" y="4220816"/>
            <a:ext cx="4964449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23B2BFD-2EB0-4445-B1F0-E3CB931E4FA3}"/>
              </a:ext>
            </a:extLst>
          </p:cNvPr>
          <p:cNvSpPr txBox="1"/>
          <p:nvPr/>
        </p:nvSpPr>
        <p:spPr>
          <a:xfrm rot="18812941">
            <a:off x="337199" y="1997033"/>
            <a:ext cx="35459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8800" b="1" dirty="0">
                <a:solidFill>
                  <a:schemeClr val="bg1">
                    <a:alpha val="30000"/>
                  </a:schemeClr>
                </a:solidFill>
                <a:cs typeface="+mn-ea"/>
                <a:sym typeface="+mn-lt"/>
              </a:rPr>
              <a:t>PLAN</a:t>
            </a:r>
            <a:endParaRPr lang="zh-CN" altLang="en-US" sz="8800" b="1" dirty="0">
              <a:solidFill>
                <a:schemeClr val="bg1">
                  <a:alpha val="3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82B63A5-0B5F-4579-84DD-9418CEFCC212}"/>
              </a:ext>
            </a:extLst>
          </p:cNvPr>
          <p:cNvSpPr txBox="1"/>
          <p:nvPr/>
        </p:nvSpPr>
        <p:spPr>
          <a:xfrm>
            <a:off x="6653992" y="2883930"/>
            <a:ext cx="465605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6600" b="1" dirty="0">
                <a:solidFill>
                  <a:srgbClr val="381E63"/>
                </a:solidFill>
                <a:cs typeface="+mn-ea"/>
                <a:sym typeface="+mn-lt"/>
              </a:rPr>
              <a:t>Thank you</a:t>
            </a:r>
            <a:endParaRPr lang="zh-CN" altLang="en-US" sz="6600" b="1" dirty="0">
              <a:solidFill>
                <a:srgbClr val="381E63"/>
              </a:solidFill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FCB8053-B99C-4749-AF75-CC3F6646015E}"/>
              </a:ext>
            </a:extLst>
          </p:cNvPr>
          <p:cNvGrpSpPr/>
          <p:nvPr/>
        </p:nvGrpSpPr>
        <p:grpSpPr>
          <a:xfrm>
            <a:off x="9226402" y="5299200"/>
            <a:ext cx="1908322" cy="477428"/>
            <a:chOff x="9226402" y="5299200"/>
            <a:chExt cx="1908322" cy="47742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A6C70D8-BFEE-4220-A896-DB3305B63C8C}"/>
                </a:ext>
              </a:extLst>
            </p:cNvPr>
            <p:cNvSpPr/>
            <p:nvPr/>
          </p:nvSpPr>
          <p:spPr>
            <a:xfrm>
              <a:off x="9226402" y="5299200"/>
              <a:ext cx="1908322" cy="477428"/>
            </a:xfrm>
            <a:prstGeom prst="roundRect">
              <a:avLst>
                <a:gd name="adj" fmla="val 50000"/>
              </a:avLst>
            </a:pr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1F07E3A-D016-4100-9190-0893E8C98858}"/>
                </a:ext>
              </a:extLst>
            </p:cNvPr>
            <p:cNvSpPr txBox="1"/>
            <p:nvPr/>
          </p:nvSpPr>
          <p:spPr>
            <a:xfrm>
              <a:off x="9316060" y="5378413"/>
              <a:ext cx="17290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Freeppt7.com 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DFB3425D-D4DA-42B4-927B-6261CA39A703}"/>
              </a:ext>
            </a:extLst>
          </p:cNvPr>
          <p:cNvSpPr/>
          <p:nvPr/>
        </p:nvSpPr>
        <p:spPr>
          <a:xfrm>
            <a:off x="9582417" y="3490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2700">
            <a:solidFill>
              <a:srgbClr val="381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TextBox 3">
            <a:hlinkClick r:id="rId3"/>
            <a:extLst>
              <a:ext uri="{FF2B5EF4-FFF2-40B4-BE49-F238E27FC236}">
                <a16:creationId xmlns:a16="http://schemas.microsoft.com/office/drawing/2014/main" id="{97EB08C3-006C-47DC-A266-1F1A36664236}"/>
              </a:ext>
            </a:extLst>
          </p:cNvPr>
          <p:cNvSpPr txBox="1"/>
          <p:nvPr/>
        </p:nvSpPr>
        <p:spPr>
          <a:xfrm>
            <a:off x="1842783" y="662701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kumimoji="0" lang="es-CO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1ABD0CEF-7361-44EC-BC30-0C351DDE4845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5216406" cy="5317920"/>
          </a:xfrm>
          <a:custGeom>
            <a:avLst/>
            <a:gdLst>
              <a:gd name="connsiteX0" fmla="*/ 0 w 5216406"/>
              <a:gd name="connsiteY0" fmla="*/ 0 h 5317920"/>
              <a:gd name="connsiteX1" fmla="*/ 5121753 w 5216406"/>
              <a:gd name="connsiteY1" fmla="*/ 0 h 5317920"/>
              <a:gd name="connsiteX2" fmla="*/ 5216406 w 5216406"/>
              <a:gd name="connsiteY2" fmla="*/ 94717 h 5317920"/>
              <a:gd name="connsiteX3" fmla="*/ 0 w 5216406"/>
              <a:gd name="connsiteY3" fmla="*/ 5317920 h 53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406" h="5317920">
                <a:moveTo>
                  <a:pt x="0" y="0"/>
                </a:moveTo>
                <a:lnTo>
                  <a:pt x="5121753" y="0"/>
                </a:lnTo>
                <a:lnTo>
                  <a:pt x="5216406" y="94717"/>
                </a:lnTo>
                <a:lnTo>
                  <a:pt x="0" y="5317920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C0DEEDFE-C65A-4E23-8717-91839E5AED28}"/>
              </a:ext>
            </a:extLst>
          </p:cNvPr>
          <p:cNvSpPr>
            <a:spLocks/>
          </p:cNvSpPr>
          <p:nvPr/>
        </p:nvSpPr>
        <p:spPr bwMode="auto">
          <a:xfrm>
            <a:off x="7467612" y="2302567"/>
            <a:ext cx="4724388" cy="4555432"/>
          </a:xfrm>
          <a:custGeom>
            <a:avLst/>
            <a:gdLst>
              <a:gd name="connsiteX0" fmla="*/ 4552854 w 4724388"/>
              <a:gd name="connsiteY0" fmla="*/ 0 h 4555432"/>
              <a:gd name="connsiteX1" fmla="*/ 4724388 w 4724388"/>
              <a:gd name="connsiteY1" fmla="*/ 171751 h 4555432"/>
              <a:gd name="connsiteX2" fmla="*/ 4724388 w 4724388"/>
              <a:gd name="connsiteY2" fmla="*/ 4555432 h 4555432"/>
              <a:gd name="connsiteX3" fmla="*/ 0 w 4724388"/>
              <a:gd name="connsiteY3" fmla="*/ 4555432 h 45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388" h="4555432">
                <a:moveTo>
                  <a:pt x="4552854" y="0"/>
                </a:moveTo>
                <a:lnTo>
                  <a:pt x="4724388" y="171751"/>
                </a:lnTo>
                <a:lnTo>
                  <a:pt x="4724388" y="4555432"/>
                </a:lnTo>
                <a:lnTo>
                  <a:pt x="0" y="4555432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2E5497C-C154-420F-B0D9-5898EEF84B22}"/>
              </a:ext>
            </a:extLst>
          </p:cNvPr>
          <p:cNvSpPr>
            <a:spLocks/>
          </p:cNvSpPr>
          <p:nvPr/>
        </p:nvSpPr>
        <p:spPr bwMode="auto">
          <a:xfrm>
            <a:off x="11148118" y="2235217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6 h 593"/>
              <a:gd name="T20" fmla="*/ 600 w 613"/>
              <a:gd name="T21" fmla="*/ 41 h 593"/>
              <a:gd name="T22" fmla="*/ 600 w 613"/>
              <a:gd name="T23" fmla="*/ 41 h 593"/>
              <a:gd name="T24" fmla="*/ 555 w 613"/>
              <a:gd name="T25" fmla="*/ 41 h 593"/>
              <a:gd name="T26" fmla="*/ 472 w 613"/>
              <a:gd name="T27" fmla="*/ 124 h 593"/>
              <a:gd name="T28" fmla="*/ 427 w 613"/>
              <a:gd name="T29" fmla="*/ 124 h 593"/>
              <a:gd name="T30" fmla="*/ 427 w 613"/>
              <a:gd name="T31" fmla="*/ 124 h 593"/>
              <a:gd name="T32" fmla="*/ 427 w 613"/>
              <a:gd name="T33" fmla="*/ 79 h 593"/>
              <a:gd name="T34" fmla="*/ 448 w 613"/>
              <a:gd name="T35" fmla="*/ 57 h 593"/>
              <a:gd name="T36" fmla="*/ 448 w 613"/>
              <a:gd name="T37" fmla="*/ 13 h 593"/>
              <a:gd name="T38" fmla="*/ 448 w 613"/>
              <a:gd name="T39" fmla="*/ 13 h 593"/>
              <a:gd name="T40" fmla="*/ 403 w 613"/>
              <a:gd name="T41" fmla="*/ 13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6"/>
                  <a:pt x="600" y="86"/>
                  <a:pt x="600" y="86"/>
                </a:cubicBezTo>
                <a:cubicBezTo>
                  <a:pt x="613" y="73"/>
                  <a:pt x="613" y="53"/>
                  <a:pt x="600" y="41"/>
                </a:cubicBezTo>
                <a:cubicBezTo>
                  <a:pt x="600" y="41"/>
                  <a:pt x="600" y="41"/>
                  <a:pt x="600" y="41"/>
                </a:cubicBezTo>
                <a:cubicBezTo>
                  <a:pt x="588" y="28"/>
                  <a:pt x="568" y="28"/>
                  <a:pt x="555" y="41"/>
                </a:cubicBezTo>
                <a:cubicBezTo>
                  <a:pt x="472" y="124"/>
                  <a:pt x="472" y="124"/>
                  <a:pt x="472" y="124"/>
                </a:cubicBezTo>
                <a:cubicBezTo>
                  <a:pt x="460" y="136"/>
                  <a:pt x="440" y="136"/>
                  <a:pt x="427" y="124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15" y="111"/>
                  <a:pt x="415" y="91"/>
                  <a:pt x="427" y="79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3"/>
                </a:cubicBezTo>
                <a:cubicBezTo>
                  <a:pt x="448" y="13"/>
                  <a:pt x="448" y="13"/>
                  <a:pt x="448" y="13"/>
                </a:cubicBezTo>
                <a:cubicBezTo>
                  <a:pt x="436" y="0"/>
                  <a:pt x="416" y="0"/>
                  <a:pt x="403" y="13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6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1"/>
                  <a:pt x="45" y="461"/>
                  <a:pt x="58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17DF3DF-49CC-447A-A34E-3A1227045ABE}"/>
              </a:ext>
            </a:extLst>
          </p:cNvPr>
          <p:cNvSpPr>
            <a:spLocks/>
          </p:cNvSpPr>
          <p:nvPr/>
        </p:nvSpPr>
        <p:spPr bwMode="auto">
          <a:xfrm>
            <a:off x="11048695" y="3562984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5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C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7F763B5-27DA-45DC-8F2B-BFAF378DA2E5}"/>
              </a:ext>
            </a:extLst>
          </p:cNvPr>
          <p:cNvSpPr>
            <a:spLocks/>
          </p:cNvSpPr>
          <p:nvPr/>
        </p:nvSpPr>
        <p:spPr bwMode="auto">
          <a:xfrm>
            <a:off x="12514370" y="2142209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E625D16-A26F-411F-BF00-34C62838C449}"/>
              </a:ext>
            </a:extLst>
          </p:cNvPr>
          <p:cNvSpPr>
            <a:spLocks/>
          </p:cNvSpPr>
          <p:nvPr/>
        </p:nvSpPr>
        <p:spPr bwMode="auto">
          <a:xfrm>
            <a:off x="10129954" y="3223024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3 w 613"/>
              <a:gd name="T3" fmla="*/ 343 h 593"/>
              <a:gd name="T4" fmla="*/ 208 w 613"/>
              <a:gd name="T5" fmla="*/ 343 h 593"/>
              <a:gd name="T6" fmla="*/ 208 w 613"/>
              <a:gd name="T7" fmla="*/ 343 h 593"/>
              <a:gd name="T8" fmla="*/ 208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6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6 w 613"/>
              <a:gd name="T25" fmla="*/ 40 h 593"/>
              <a:gd name="T26" fmla="*/ 473 w 613"/>
              <a:gd name="T27" fmla="*/ 123 h 593"/>
              <a:gd name="T28" fmla="*/ 428 w 613"/>
              <a:gd name="T29" fmla="*/ 123 h 593"/>
              <a:gd name="T30" fmla="*/ 428 w 613"/>
              <a:gd name="T31" fmla="*/ 123 h 593"/>
              <a:gd name="T32" fmla="*/ 428 w 613"/>
              <a:gd name="T33" fmla="*/ 78 h 593"/>
              <a:gd name="T34" fmla="*/ 449 w 613"/>
              <a:gd name="T35" fmla="*/ 57 h 593"/>
              <a:gd name="T36" fmla="*/ 449 w 613"/>
              <a:gd name="T37" fmla="*/ 12 h 593"/>
              <a:gd name="T38" fmla="*/ 449 w 613"/>
              <a:gd name="T39" fmla="*/ 12 h 593"/>
              <a:gd name="T40" fmla="*/ 404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6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6" y="40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60" y="136"/>
                  <a:pt x="440" y="136"/>
                  <a:pt x="428" y="123"/>
                </a:cubicBezTo>
                <a:cubicBezTo>
                  <a:pt x="428" y="123"/>
                  <a:pt x="428" y="123"/>
                  <a:pt x="428" y="123"/>
                </a:cubicBezTo>
                <a:cubicBezTo>
                  <a:pt x="415" y="111"/>
                  <a:pt x="415" y="91"/>
                  <a:pt x="428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5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1764FB8-BCFD-4FDA-9322-B55979ABA95F}"/>
              </a:ext>
            </a:extLst>
          </p:cNvPr>
          <p:cNvSpPr>
            <a:spLocks/>
          </p:cNvSpPr>
          <p:nvPr/>
        </p:nvSpPr>
        <p:spPr bwMode="auto">
          <a:xfrm>
            <a:off x="10060888" y="4550791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C49DE96-23A8-41E4-A88B-E0ED8FFA8600}"/>
              </a:ext>
            </a:extLst>
          </p:cNvPr>
          <p:cNvSpPr>
            <a:spLocks/>
          </p:cNvSpPr>
          <p:nvPr/>
        </p:nvSpPr>
        <p:spPr bwMode="auto">
          <a:xfrm>
            <a:off x="11526563" y="3130016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E29D1FA-68D7-4878-A2DB-7E822742A0F0}"/>
              </a:ext>
            </a:extLst>
          </p:cNvPr>
          <p:cNvSpPr>
            <a:spLocks/>
          </p:cNvSpPr>
          <p:nvPr/>
        </p:nvSpPr>
        <p:spPr bwMode="auto">
          <a:xfrm>
            <a:off x="373585" y="2791944"/>
            <a:ext cx="1363046" cy="1318145"/>
          </a:xfrm>
          <a:custGeom>
            <a:avLst/>
            <a:gdLst>
              <a:gd name="T0" fmla="*/ 57 w 612"/>
              <a:gd name="T1" fmla="*/ 448 h 593"/>
              <a:gd name="T2" fmla="*/ 162 w 612"/>
              <a:gd name="T3" fmla="*/ 343 h 593"/>
              <a:gd name="T4" fmla="*/ 207 w 612"/>
              <a:gd name="T5" fmla="*/ 343 h 593"/>
              <a:gd name="T6" fmla="*/ 207 w 612"/>
              <a:gd name="T7" fmla="*/ 343 h 593"/>
              <a:gd name="T8" fmla="*/ 207 w 612"/>
              <a:gd name="T9" fmla="*/ 388 h 593"/>
              <a:gd name="T10" fmla="*/ 60 w 612"/>
              <a:gd name="T11" fmla="*/ 535 h 593"/>
              <a:gd name="T12" fmla="*/ 60 w 612"/>
              <a:gd name="T13" fmla="*/ 580 h 593"/>
              <a:gd name="T14" fmla="*/ 60 w 612"/>
              <a:gd name="T15" fmla="*/ 580 h 593"/>
              <a:gd name="T16" fmla="*/ 105 w 612"/>
              <a:gd name="T17" fmla="*/ 580 h 593"/>
              <a:gd name="T18" fmla="*/ 600 w 612"/>
              <a:gd name="T19" fmla="*/ 85 h 593"/>
              <a:gd name="T20" fmla="*/ 600 w 612"/>
              <a:gd name="T21" fmla="*/ 40 h 593"/>
              <a:gd name="T22" fmla="*/ 600 w 612"/>
              <a:gd name="T23" fmla="*/ 40 h 593"/>
              <a:gd name="T24" fmla="*/ 555 w 612"/>
              <a:gd name="T25" fmla="*/ 40 h 593"/>
              <a:gd name="T26" fmla="*/ 472 w 612"/>
              <a:gd name="T27" fmla="*/ 123 h 593"/>
              <a:gd name="T28" fmla="*/ 427 w 612"/>
              <a:gd name="T29" fmla="*/ 123 h 593"/>
              <a:gd name="T30" fmla="*/ 427 w 612"/>
              <a:gd name="T31" fmla="*/ 123 h 593"/>
              <a:gd name="T32" fmla="*/ 427 w 612"/>
              <a:gd name="T33" fmla="*/ 78 h 593"/>
              <a:gd name="T34" fmla="*/ 448 w 612"/>
              <a:gd name="T35" fmla="*/ 57 h 593"/>
              <a:gd name="T36" fmla="*/ 448 w 612"/>
              <a:gd name="T37" fmla="*/ 12 h 593"/>
              <a:gd name="T38" fmla="*/ 448 w 612"/>
              <a:gd name="T39" fmla="*/ 12 h 593"/>
              <a:gd name="T40" fmla="*/ 403 w 612"/>
              <a:gd name="T41" fmla="*/ 12 h 593"/>
              <a:gd name="T42" fmla="*/ 12 w 612"/>
              <a:gd name="T43" fmla="*/ 403 h 593"/>
              <a:gd name="T44" fmla="*/ 12 w 612"/>
              <a:gd name="T45" fmla="*/ 448 h 593"/>
              <a:gd name="T46" fmla="*/ 12 w 612"/>
              <a:gd name="T47" fmla="*/ 448 h 593"/>
              <a:gd name="T48" fmla="*/ 57 w 612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3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4" y="331"/>
                  <a:pt x="194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19" y="356"/>
                  <a:pt x="219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8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2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7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59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4" y="111"/>
                  <a:pt x="414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0" y="45"/>
                  <a:pt x="460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5" y="0"/>
                  <a:pt x="415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6"/>
                  <a:pt x="0" y="436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BB20B60C-C476-4499-A263-81D971CECFB3}"/>
              </a:ext>
            </a:extLst>
          </p:cNvPr>
          <p:cNvSpPr>
            <a:spLocks/>
          </p:cNvSpPr>
          <p:nvPr/>
        </p:nvSpPr>
        <p:spPr bwMode="auto">
          <a:xfrm>
            <a:off x="1736630" y="2695729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7335B563-A4BB-49B0-B5E6-0B38C9546D85}"/>
              </a:ext>
            </a:extLst>
          </p:cNvPr>
          <p:cNvSpPr>
            <a:spLocks/>
          </p:cNvSpPr>
          <p:nvPr/>
        </p:nvSpPr>
        <p:spPr bwMode="auto">
          <a:xfrm>
            <a:off x="-614222" y="3779751"/>
            <a:ext cx="1363046" cy="1318145"/>
          </a:xfrm>
          <a:custGeom>
            <a:avLst/>
            <a:gdLst>
              <a:gd name="T0" fmla="*/ 57 w 612"/>
              <a:gd name="T1" fmla="*/ 448 h 592"/>
              <a:gd name="T2" fmla="*/ 162 w 612"/>
              <a:gd name="T3" fmla="*/ 343 h 592"/>
              <a:gd name="T4" fmla="*/ 207 w 612"/>
              <a:gd name="T5" fmla="*/ 343 h 592"/>
              <a:gd name="T6" fmla="*/ 207 w 612"/>
              <a:gd name="T7" fmla="*/ 343 h 592"/>
              <a:gd name="T8" fmla="*/ 207 w 612"/>
              <a:gd name="T9" fmla="*/ 388 h 592"/>
              <a:gd name="T10" fmla="*/ 60 w 612"/>
              <a:gd name="T11" fmla="*/ 535 h 592"/>
              <a:gd name="T12" fmla="*/ 60 w 612"/>
              <a:gd name="T13" fmla="*/ 580 h 592"/>
              <a:gd name="T14" fmla="*/ 60 w 612"/>
              <a:gd name="T15" fmla="*/ 580 h 592"/>
              <a:gd name="T16" fmla="*/ 105 w 612"/>
              <a:gd name="T17" fmla="*/ 580 h 592"/>
              <a:gd name="T18" fmla="*/ 600 w 612"/>
              <a:gd name="T19" fmla="*/ 85 h 592"/>
              <a:gd name="T20" fmla="*/ 600 w 612"/>
              <a:gd name="T21" fmla="*/ 40 h 592"/>
              <a:gd name="T22" fmla="*/ 600 w 612"/>
              <a:gd name="T23" fmla="*/ 40 h 592"/>
              <a:gd name="T24" fmla="*/ 555 w 612"/>
              <a:gd name="T25" fmla="*/ 40 h 592"/>
              <a:gd name="T26" fmla="*/ 472 w 612"/>
              <a:gd name="T27" fmla="*/ 123 h 592"/>
              <a:gd name="T28" fmla="*/ 427 w 612"/>
              <a:gd name="T29" fmla="*/ 123 h 592"/>
              <a:gd name="T30" fmla="*/ 427 w 612"/>
              <a:gd name="T31" fmla="*/ 123 h 592"/>
              <a:gd name="T32" fmla="*/ 427 w 612"/>
              <a:gd name="T33" fmla="*/ 78 h 592"/>
              <a:gd name="T34" fmla="*/ 448 w 612"/>
              <a:gd name="T35" fmla="*/ 57 h 592"/>
              <a:gd name="T36" fmla="*/ 448 w 612"/>
              <a:gd name="T37" fmla="*/ 12 h 592"/>
              <a:gd name="T38" fmla="*/ 448 w 612"/>
              <a:gd name="T39" fmla="*/ 12 h 592"/>
              <a:gd name="T40" fmla="*/ 403 w 612"/>
              <a:gd name="T41" fmla="*/ 12 h 592"/>
              <a:gd name="T42" fmla="*/ 12 w 612"/>
              <a:gd name="T43" fmla="*/ 403 h 592"/>
              <a:gd name="T44" fmla="*/ 12 w 612"/>
              <a:gd name="T45" fmla="*/ 448 h 592"/>
              <a:gd name="T46" fmla="*/ 12 w 612"/>
              <a:gd name="T47" fmla="*/ 448 h 592"/>
              <a:gd name="T48" fmla="*/ 57 w 612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2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7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3" y="592"/>
                  <a:pt x="93" y="592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5"/>
                  <a:pt x="0" y="435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DB699385-97B9-45E3-8C95-4E4DC034104C}"/>
              </a:ext>
            </a:extLst>
          </p:cNvPr>
          <p:cNvSpPr>
            <a:spLocks/>
          </p:cNvSpPr>
          <p:nvPr/>
        </p:nvSpPr>
        <p:spPr bwMode="auto">
          <a:xfrm>
            <a:off x="-716852" y="5104311"/>
            <a:ext cx="202051" cy="202051"/>
          </a:xfrm>
          <a:custGeom>
            <a:avLst/>
            <a:gdLst>
              <a:gd name="T0" fmla="*/ 78 w 91"/>
              <a:gd name="T1" fmla="*/ 13 h 91"/>
              <a:gd name="T2" fmla="*/ 78 w 91"/>
              <a:gd name="T3" fmla="*/ 13 h 91"/>
              <a:gd name="T4" fmla="*/ 78 w 91"/>
              <a:gd name="T5" fmla="*/ 58 h 91"/>
              <a:gd name="T6" fmla="*/ 57 w 91"/>
              <a:gd name="T7" fmla="*/ 79 h 91"/>
              <a:gd name="T8" fmla="*/ 12 w 91"/>
              <a:gd name="T9" fmla="*/ 79 h 91"/>
              <a:gd name="T10" fmla="*/ 12 w 91"/>
              <a:gd name="T11" fmla="*/ 79 h 91"/>
              <a:gd name="T12" fmla="*/ 12 w 91"/>
              <a:gd name="T13" fmla="*/ 34 h 91"/>
              <a:gd name="T14" fmla="*/ 33 w 91"/>
              <a:gd name="T15" fmla="*/ 13 h 91"/>
              <a:gd name="T16" fmla="*/ 78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1" y="25"/>
                  <a:pt x="91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5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6" y="0"/>
                  <a:pt x="66" y="0"/>
                  <a:pt x="7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1680EEE5-6BE6-4F7C-AEF4-B683F1AA0BCB}"/>
              </a:ext>
            </a:extLst>
          </p:cNvPr>
          <p:cNvSpPr>
            <a:spLocks/>
          </p:cNvSpPr>
          <p:nvPr/>
        </p:nvSpPr>
        <p:spPr bwMode="auto">
          <a:xfrm>
            <a:off x="748823" y="3683536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0495F09-F355-4984-8B3C-EF2360CBE94D}"/>
              </a:ext>
            </a:extLst>
          </p:cNvPr>
          <p:cNvSpPr>
            <a:spLocks/>
          </p:cNvSpPr>
          <p:nvPr/>
        </p:nvSpPr>
        <p:spPr bwMode="auto">
          <a:xfrm>
            <a:off x="1749459" y="2041467"/>
            <a:ext cx="1363046" cy="1318145"/>
          </a:xfrm>
          <a:custGeom>
            <a:avLst/>
            <a:gdLst>
              <a:gd name="T0" fmla="*/ 58 w 613"/>
              <a:gd name="T1" fmla="*/ 448 h 592"/>
              <a:gd name="T2" fmla="*/ 163 w 613"/>
              <a:gd name="T3" fmla="*/ 343 h 592"/>
              <a:gd name="T4" fmla="*/ 208 w 613"/>
              <a:gd name="T5" fmla="*/ 343 h 592"/>
              <a:gd name="T6" fmla="*/ 208 w 613"/>
              <a:gd name="T7" fmla="*/ 343 h 592"/>
              <a:gd name="T8" fmla="*/ 208 w 613"/>
              <a:gd name="T9" fmla="*/ 388 h 592"/>
              <a:gd name="T10" fmla="*/ 61 w 613"/>
              <a:gd name="T11" fmla="*/ 535 h 592"/>
              <a:gd name="T12" fmla="*/ 61 w 613"/>
              <a:gd name="T13" fmla="*/ 580 h 592"/>
              <a:gd name="T14" fmla="*/ 61 w 613"/>
              <a:gd name="T15" fmla="*/ 580 h 592"/>
              <a:gd name="T16" fmla="*/ 106 w 613"/>
              <a:gd name="T17" fmla="*/ 580 h 592"/>
              <a:gd name="T18" fmla="*/ 600 w 613"/>
              <a:gd name="T19" fmla="*/ 85 h 592"/>
              <a:gd name="T20" fmla="*/ 600 w 613"/>
              <a:gd name="T21" fmla="*/ 40 h 592"/>
              <a:gd name="T22" fmla="*/ 600 w 613"/>
              <a:gd name="T23" fmla="*/ 40 h 592"/>
              <a:gd name="T24" fmla="*/ 555 w 613"/>
              <a:gd name="T25" fmla="*/ 40 h 592"/>
              <a:gd name="T26" fmla="*/ 472 w 613"/>
              <a:gd name="T27" fmla="*/ 123 h 592"/>
              <a:gd name="T28" fmla="*/ 427 w 613"/>
              <a:gd name="T29" fmla="*/ 123 h 592"/>
              <a:gd name="T30" fmla="*/ 427 w 613"/>
              <a:gd name="T31" fmla="*/ 123 h 592"/>
              <a:gd name="T32" fmla="*/ 427 w 613"/>
              <a:gd name="T33" fmla="*/ 78 h 592"/>
              <a:gd name="T34" fmla="*/ 449 w 613"/>
              <a:gd name="T35" fmla="*/ 57 h 592"/>
              <a:gd name="T36" fmla="*/ 449 w 613"/>
              <a:gd name="T37" fmla="*/ 12 h 592"/>
              <a:gd name="T38" fmla="*/ 449 w 613"/>
              <a:gd name="T39" fmla="*/ 12 h 592"/>
              <a:gd name="T40" fmla="*/ 404 w 613"/>
              <a:gd name="T41" fmla="*/ 12 h 592"/>
              <a:gd name="T42" fmla="*/ 13 w 613"/>
              <a:gd name="T43" fmla="*/ 403 h 592"/>
              <a:gd name="T44" fmla="*/ 13 w 613"/>
              <a:gd name="T45" fmla="*/ 448 h 592"/>
              <a:gd name="T46" fmla="*/ 13 w 613"/>
              <a:gd name="T47" fmla="*/ 448 h 592"/>
              <a:gd name="T48" fmla="*/ 58 w 613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2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5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7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2"/>
                  <a:pt x="93" y="592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4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5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775C6111-B726-41A7-8188-0010AEB23A73}"/>
              </a:ext>
            </a:extLst>
          </p:cNvPr>
          <p:cNvSpPr>
            <a:spLocks/>
          </p:cNvSpPr>
          <p:nvPr/>
        </p:nvSpPr>
        <p:spPr bwMode="auto">
          <a:xfrm>
            <a:off x="1646830" y="3366027"/>
            <a:ext cx="202051" cy="202051"/>
          </a:xfrm>
          <a:custGeom>
            <a:avLst/>
            <a:gdLst>
              <a:gd name="T0" fmla="*/ 79 w 91"/>
              <a:gd name="T1" fmla="*/ 13 h 91"/>
              <a:gd name="T2" fmla="*/ 79 w 91"/>
              <a:gd name="T3" fmla="*/ 13 h 91"/>
              <a:gd name="T4" fmla="*/ 79 w 91"/>
              <a:gd name="T5" fmla="*/ 58 h 91"/>
              <a:gd name="T6" fmla="*/ 58 w 91"/>
              <a:gd name="T7" fmla="*/ 79 h 91"/>
              <a:gd name="T8" fmla="*/ 13 w 91"/>
              <a:gd name="T9" fmla="*/ 79 h 91"/>
              <a:gd name="T10" fmla="*/ 13 w 91"/>
              <a:gd name="T11" fmla="*/ 79 h 91"/>
              <a:gd name="T12" fmla="*/ 13 w 91"/>
              <a:gd name="T13" fmla="*/ 34 h 91"/>
              <a:gd name="T14" fmla="*/ 34 w 91"/>
              <a:gd name="T15" fmla="*/ 13 h 91"/>
              <a:gd name="T16" fmla="*/ 79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3"/>
                </a:moveTo>
                <a:cubicBezTo>
                  <a:pt x="79" y="13"/>
                  <a:pt x="79" y="13"/>
                  <a:pt x="79" y="13"/>
                </a:cubicBezTo>
                <a:cubicBezTo>
                  <a:pt x="91" y="25"/>
                  <a:pt x="91" y="45"/>
                  <a:pt x="79" y="58"/>
                </a:cubicBezTo>
                <a:cubicBezTo>
                  <a:pt x="58" y="79"/>
                  <a:pt x="58" y="79"/>
                  <a:pt x="58" y="79"/>
                </a:cubicBezTo>
                <a:cubicBezTo>
                  <a:pt x="45" y="91"/>
                  <a:pt x="25" y="91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0" y="66"/>
                  <a:pt x="0" y="46"/>
                  <a:pt x="13" y="34"/>
                </a:cubicBezTo>
                <a:cubicBezTo>
                  <a:pt x="34" y="13"/>
                  <a:pt x="34" y="13"/>
                  <a:pt x="34" y="13"/>
                </a:cubicBezTo>
                <a:cubicBezTo>
                  <a:pt x="46" y="0"/>
                  <a:pt x="66" y="0"/>
                  <a:pt x="79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86269595-7448-45C9-A383-300478B9BBC9}"/>
              </a:ext>
            </a:extLst>
          </p:cNvPr>
          <p:cNvSpPr>
            <a:spLocks/>
          </p:cNvSpPr>
          <p:nvPr/>
        </p:nvSpPr>
        <p:spPr bwMode="auto">
          <a:xfrm>
            <a:off x="3112504" y="1945252"/>
            <a:ext cx="157151" cy="157151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7DCC6BF-67AA-4E4D-A2D2-8F4FA732F49E}"/>
              </a:ext>
            </a:extLst>
          </p:cNvPr>
          <p:cNvSpPr>
            <a:spLocks/>
          </p:cNvSpPr>
          <p:nvPr/>
        </p:nvSpPr>
        <p:spPr bwMode="auto">
          <a:xfrm>
            <a:off x="2631430" y="-4705"/>
            <a:ext cx="1561890" cy="1876192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4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2"/>
                  <a:pt x="694" y="302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7"/>
                  <a:pt x="649" y="277"/>
                  <a:pt x="637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2"/>
                  <a:pt x="555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5"/>
                  <a:pt x="492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5"/>
                  <a:pt x="122" y="465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90"/>
                  <a:pt x="167" y="490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0E9AAB1-9FF8-4A8A-BB3F-5AB50A7FEC57}"/>
              </a:ext>
            </a:extLst>
          </p:cNvPr>
          <p:cNvSpPr>
            <a:spLocks/>
          </p:cNvSpPr>
          <p:nvPr/>
        </p:nvSpPr>
        <p:spPr bwMode="auto">
          <a:xfrm>
            <a:off x="2464657" y="1756030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13815E2E-623D-4ED9-BA5B-A674FE828C35}"/>
              </a:ext>
            </a:extLst>
          </p:cNvPr>
          <p:cNvSpPr>
            <a:spLocks/>
          </p:cNvSpPr>
          <p:nvPr/>
        </p:nvSpPr>
        <p:spPr bwMode="auto">
          <a:xfrm>
            <a:off x="4158041" y="476370"/>
            <a:ext cx="157151" cy="153944"/>
          </a:xfrm>
          <a:custGeom>
            <a:avLst/>
            <a:gdLst>
              <a:gd name="T0" fmla="*/ 58 w 70"/>
              <a:gd name="T1" fmla="*/ 12 h 69"/>
              <a:gd name="T2" fmla="*/ 58 w 70"/>
              <a:gd name="T3" fmla="*/ 12 h 69"/>
              <a:gd name="T4" fmla="*/ 58 w 70"/>
              <a:gd name="T5" fmla="*/ 57 h 69"/>
              <a:gd name="T6" fmla="*/ 58 w 70"/>
              <a:gd name="T7" fmla="*/ 57 h 69"/>
              <a:gd name="T8" fmla="*/ 13 w 70"/>
              <a:gd name="T9" fmla="*/ 57 h 69"/>
              <a:gd name="T10" fmla="*/ 13 w 70"/>
              <a:gd name="T11" fmla="*/ 57 h 69"/>
              <a:gd name="T12" fmla="*/ 13 w 70"/>
              <a:gd name="T13" fmla="*/ 12 h 69"/>
              <a:gd name="T14" fmla="*/ 13 w 70"/>
              <a:gd name="T15" fmla="*/ 12 h 69"/>
              <a:gd name="T16" fmla="*/ 58 w 70"/>
              <a:gd name="T17" fmla="*/ 1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69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4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69"/>
                  <a:pt x="25" y="69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4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6B8077B5-91BC-433B-853E-E223363A296B}"/>
              </a:ext>
            </a:extLst>
          </p:cNvPr>
          <p:cNvSpPr>
            <a:spLocks/>
          </p:cNvSpPr>
          <p:nvPr/>
        </p:nvSpPr>
        <p:spPr bwMode="auto">
          <a:xfrm>
            <a:off x="4183698" y="-30362"/>
            <a:ext cx="234123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4"/>
                  <a:pt x="57" y="94"/>
                  <a:pt x="57" y="94"/>
                </a:cubicBezTo>
                <a:cubicBezTo>
                  <a:pt x="44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DAD94094-58BF-4680-837D-2D109508E32D}"/>
              </a:ext>
            </a:extLst>
          </p:cNvPr>
          <p:cNvSpPr>
            <a:spLocks/>
          </p:cNvSpPr>
          <p:nvPr/>
        </p:nvSpPr>
        <p:spPr bwMode="auto">
          <a:xfrm>
            <a:off x="1646830" y="986310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4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1"/>
                  <a:pt x="215" y="641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6"/>
                  <a:pt x="227" y="699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3" y="322"/>
                  <a:pt x="693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8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9477D811-D27F-4859-8D68-9179D509981F}"/>
              </a:ext>
            </a:extLst>
          </p:cNvPr>
          <p:cNvSpPr>
            <a:spLocks/>
          </p:cNvSpPr>
          <p:nvPr/>
        </p:nvSpPr>
        <p:spPr bwMode="auto">
          <a:xfrm>
            <a:off x="1476850" y="2743837"/>
            <a:ext cx="157151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26940269-36CD-4117-A458-4CE55798732A}"/>
              </a:ext>
            </a:extLst>
          </p:cNvPr>
          <p:cNvSpPr>
            <a:spLocks/>
          </p:cNvSpPr>
          <p:nvPr/>
        </p:nvSpPr>
        <p:spPr bwMode="auto">
          <a:xfrm>
            <a:off x="3170233" y="1460970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DC5A6852-DF26-4DF5-97E1-0A1731ECC4F3}"/>
              </a:ext>
            </a:extLst>
          </p:cNvPr>
          <p:cNvSpPr>
            <a:spLocks/>
          </p:cNvSpPr>
          <p:nvPr/>
        </p:nvSpPr>
        <p:spPr bwMode="auto">
          <a:xfrm>
            <a:off x="3195891" y="957445"/>
            <a:ext cx="237330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8826EAF-13E9-49AC-BDD4-357BA6925EB0}"/>
              </a:ext>
            </a:extLst>
          </p:cNvPr>
          <p:cNvSpPr>
            <a:spLocks/>
          </p:cNvSpPr>
          <p:nvPr/>
        </p:nvSpPr>
        <p:spPr bwMode="auto">
          <a:xfrm>
            <a:off x="4264070" y="-636516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3 h 842"/>
              <a:gd name="T20" fmla="*/ 227 w 701"/>
              <a:gd name="T21" fmla="*/ 653 h 842"/>
              <a:gd name="T22" fmla="*/ 227 w 701"/>
              <a:gd name="T23" fmla="*/ 653 h 842"/>
              <a:gd name="T24" fmla="*/ 227 w 701"/>
              <a:gd name="T25" fmla="*/ 698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4 h 842"/>
              <a:gd name="T36" fmla="*/ 681 w 701"/>
              <a:gd name="T37" fmla="*/ 289 h 842"/>
              <a:gd name="T38" fmla="*/ 681 w 701"/>
              <a:gd name="T39" fmla="*/ 289 h 842"/>
              <a:gd name="T40" fmla="*/ 636 w 701"/>
              <a:gd name="T41" fmla="*/ 289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3"/>
                  <a:pt x="182" y="653"/>
                  <a:pt x="182" y="653"/>
                </a:cubicBezTo>
                <a:cubicBezTo>
                  <a:pt x="195" y="641"/>
                  <a:pt x="215" y="641"/>
                  <a:pt x="227" y="653"/>
                </a:cubicBezTo>
                <a:cubicBezTo>
                  <a:pt x="227" y="653"/>
                  <a:pt x="227" y="653"/>
                  <a:pt x="227" y="653"/>
                </a:cubicBezTo>
                <a:cubicBezTo>
                  <a:pt x="240" y="666"/>
                  <a:pt x="240" y="686"/>
                  <a:pt x="227" y="698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4"/>
                  <a:pt x="681" y="334"/>
                  <a:pt x="681" y="334"/>
                </a:cubicBezTo>
                <a:cubicBezTo>
                  <a:pt x="694" y="322"/>
                  <a:pt x="694" y="302"/>
                  <a:pt x="681" y="289"/>
                </a:cubicBezTo>
                <a:cubicBezTo>
                  <a:pt x="681" y="289"/>
                  <a:pt x="681" y="289"/>
                  <a:pt x="681" y="289"/>
                </a:cubicBezTo>
                <a:cubicBezTo>
                  <a:pt x="669" y="277"/>
                  <a:pt x="649" y="277"/>
                  <a:pt x="636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6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09"/>
                  <a:pt x="466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4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4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A56AF6B8-BB7B-4042-98B7-EA3C5C2EC555}"/>
              </a:ext>
            </a:extLst>
          </p:cNvPr>
          <p:cNvSpPr>
            <a:spLocks/>
          </p:cNvSpPr>
          <p:nvPr/>
        </p:nvSpPr>
        <p:spPr bwMode="auto">
          <a:xfrm>
            <a:off x="4113140" y="1124218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DDA9AFF7-B8E9-4DA0-93D7-B1E626EB1B45}"/>
              </a:ext>
            </a:extLst>
          </p:cNvPr>
          <p:cNvSpPr>
            <a:spLocks/>
          </p:cNvSpPr>
          <p:nvPr/>
        </p:nvSpPr>
        <p:spPr bwMode="auto">
          <a:xfrm>
            <a:off x="5809731" y="-161856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96CED384-B2A3-4619-AD74-DD44FF1A144D}"/>
              </a:ext>
            </a:extLst>
          </p:cNvPr>
          <p:cNvSpPr>
            <a:spLocks/>
          </p:cNvSpPr>
          <p:nvPr/>
        </p:nvSpPr>
        <p:spPr bwMode="auto">
          <a:xfrm>
            <a:off x="5832181" y="-665381"/>
            <a:ext cx="237330" cy="237330"/>
          </a:xfrm>
          <a:custGeom>
            <a:avLst/>
            <a:gdLst>
              <a:gd name="T0" fmla="*/ 94 w 106"/>
              <a:gd name="T1" fmla="*/ 12 h 106"/>
              <a:gd name="T2" fmla="*/ 94 w 106"/>
              <a:gd name="T3" fmla="*/ 12 h 106"/>
              <a:gd name="T4" fmla="*/ 94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9 w 106"/>
              <a:gd name="T15" fmla="*/ 12 h 106"/>
              <a:gd name="T16" fmla="*/ 94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106" y="24"/>
                  <a:pt x="106" y="45"/>
                  <a:pt x="94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9" y="12"/>
                  <a:pt x="49" y="12"/>
                  <a:pt x="49" y="12"/>
                </a:cubicBezTo>
                <a:cubicBezTo>
                  <a:pt x="61" y="0"/>
                  <a:pt x="81" y="0"/>
                  <a:pt x="94" y="12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95AA10A2-324E-40A2-A8DC-1E4BBB7D1479}"/>
              </a:ext>
            </a:extLst>
          </p:cNvPr>
          <p:cNvSpPr>
            <a:spLocks/>
          </p:cNvSpPr>
          <p:nvPr/>
        </p:nvSpPr>
        <p:spPr bwMode="auto">
          <a:xfrm>
            <a:off x="9518877" y="4274975"/>
            <a:ext cx="1561890" cy="1872985"/>
          </a:xfrm>
          <a:custGeom>
            <a:avLst/>
            <a:gdLst>
              <a:gd name="T0" fmla="*/ 180 w 702"/>
              <a:gd name="T1" fmla="*/ 478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40 h 842"/>
              <a:gd name="T44" fmla="*/ 542 w 702"/>
              <a:gd name="T45" fmla="*/ 340 h 842"/>
              <a:gd name="T46" fmla="*/ 542 w 702"/>
              <a:gd name="T47" fmla="*/ 340 h 842"/>
              <a:gd name="T48" fmla="*/ 542 w 702"/>
              <a:gd name="T49" fmla="*/ 295 h 842"/>
              <a:gd name="T50" fmla="*/ 689 w 702"/>
              <a:gd name="T51" fmla="*/ 148 h 842"/>
              <a:gd name="T52" fmla="*/ 689 w 702"/>
              <a:gd name="T53" fmla="*/ 103 h 842"/>
              <a:gd name="T54" fmla="*/ 689 w 702"/>
              <a:gd name="T55" fmla="*/ 103 h 842"/>
              <a:gd name="T56" fmla="*/ 644 w 702"/>
              <a:gd name="T57" fmla="*/ 103 h 842"/>
              <a:gd name="T58" fmla="*/ 524 w 702"/>
              <a:gd name="T59" fmla="*/ 223 h 842"/>
              <a:gd name="T60" fmla="*/ 479 w 702"/>
              <a:gd name="T61" fmla="*/ 223 h 842"/>
              <a:gd name="T62" fmla="*/ 479 w 702"/>
              <a:gd name="T63" fmla="*/ 223 h 842"/>
              <a:gd name="T64" fmla="*/ 479 w 702"/>
              <a:gd name="T65" fmla="*/ 178 h 842"/>
              <a:gd name="T66" fmla="*/ 599 w 702"/>
              <a:gd name="T67" fmla="*/ 58 h 842"/>
              <a:gd name="T68" fmla="*/ 599 w 702"/>
              <a:gd name="T69" fmla="*/ 13 h 842"/>
              <a:gd name="T70" fmla="*/ 599 w 702"/>
              <a:gd name="T71" fmla="*/ 13 h 842"/>
              <a:gd name="T72" fmla="*/ 554 w 702"/>
              <a:gd name="T73" fmla="*/ 13 h 842"/>
              <a:gd name="T74" fmla="*/ 135 w 702"/>
              <a:gd name="T75" fmla="*/ 433 h 842"/>
              <a:gd name="T76" fmla="*/ 135 w 702"/>
              <a:gd name="T77" fmla="*/ 478 h 842"/>
              <a:gd name="T78" fmla="*/ 135 w 702"/>
              <a:gd name="T79" fmla="*/ 478 h 842"/>
              <a:gd name="T80" fmla="*/ 180 w 702"/>
              <a:gd name="T81" fmla="*/ 478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8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7"/>
                  <a:pt x="0" y="767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2"/>
                  <a:pt x="45" y="792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2"/>
                  <a:pt x="215" y="642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7"/>
                  <a:pt x="240" y="687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5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3"/>
                  <a:pt x="694" y="303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8"/>
                  <a:pt x="649" y="278"/>
                  <a:pt x="637" y="290"/>
                </a:cubicBezTo>
                <a:cubicBezTo>
                  <a:pt x="587" y="340"/>
                  <a:pt x="587" y="340"/>
                  <a:pt x="587" y="340"/>
                </a:cubicBezTo>
                <a:cubicBezTo>
                  <a:pt x="575" y="352"/>
                  <a:pt x="555" y="352"/>
                  <a:pt x="542" y="340"/>
                </a:cubicBezTo>
                <a:cubicBezTo>
                  <a:pt x="542" y="340"/>
                  <a:pt x="542" y="340"/>
                  <a:pt x="542" y="340"/>
                </a:cubicBezTo>
                <a:cubicBezTo>
                  <a:pt x="530" y="327"/>
                  <a:pt x="530" y="307"/>
                  <a:pt x="542" y="295"/>
                </a:cubicBezTo>
                <a:cubicBezTo>
                  <a:pt x="689" y="148"/>
                  <a:pt x="689" y="148"/>
                  <a:pt x="689" y="148"/>
                </a:cubicBezTo>
                <a:cubicBezTo>
                  <a:pt x="702" y="135"/>
                  <a:pt x="702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7" y="90"/>
                  <a:pt x="657" y="90"/>
                  <a:pt x="644" y="103"/>
                </a:cubicBezTo>
                <a:cubicBezTo>
                  <a:pt x="524" y="223"/>
                  <a:pt x="524" y="223"/>
                  <a:pt x="524" y="223"/>
                </a:cubicBezTo>
                <a:cubicBezTo>
                  <a:pt x="512" y="235"/>
                  <a:pt x="492" y="235"/>
                  <a:pt x="479" y="223"/>
                </a:cubicBezTo>
                <a:cubicBezTo>
                  <a:pt x="479" y="223"/>
                  <a:pt x="479" y="223"/>
                  <a:pt x="479" y="223"/>
                </a:cubicBezTo>
                <a:cubicBezTo>
                  <a:pt x="467" y="210"/>
                  <a:pt x="467" y="190"/>
                  <a:pt x="479" y="178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2" y="45"/>
                  <a:pt x="612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7" y="0"/>
                  <a:pt x="567" y="0"/>
                  <a:pt x="554" y="13"/>
                </a:cubicBezTo>
                <a:cubicBezTo>
                  <a:pt x="135" y="433"/>
                  <a:pt x="135" y="433"/>
                  <a:pt x="135" y="433"/>
                </a:cubicBezTo>
                <a:cubicBezTo>
                  <a:pt x="122" y="445"/>
                  <a:pt x="122" y="465"/>
                  <a:pt x="135" y="478"/>
                </a:cubicBezTo>
                <a:cubicBezTo>
                  <a:pt x="135" y="478"/>
                  <a:pt x="135" y="478"/>
                  <a:pt x="135" y="478"/>
                </a:cubicBezTo>
                <a:cubicBezTo>
                  <a:pt x="147" y="490"/>
                  <a:pt x="167" y="490"/>
                  <a:pt x="180" y="47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0F806803-10DE-4815-812F-D46FC26CAEB0}"/>
              </a:ext>
            </a:extLst>
          </p:cNvPr>
          <p:cNvSpPr>
            <a:spLocks/>
          </p:cNvSpPr>
          <p:nvPr/>
        </p:nvSpPr>
        <p:spPr bwMode="auto">
          <a:xfrm>
            <a:off x="9352105" y="6038916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D96D801B-C2A9-4FD3-8511-89980D5D457A}"/>
              </a:ext>
            </a:extLst>
          </p:cNvPr>
          <p:cNvSpPr>
            <a:spLocks/>
          </p:cNvSpPr>
          <p:nvPr/>
        </p:nvSpPr>
        <p:spPr bwMode="auto">
          <a:xfrm>
            <a:off x="11048695" y="4752842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4A7EE8C9-CBC8-40DC-834D-4E6B496950F1}"/>
              </a:ext>
            </a:extLst>
          </p:cNvPr>
          <p:cNvSpPr>
            <a:spLocks/>
          </p:cNvSpPr>
          <p:nvPr/>
        </p:nvSpPr>
        <p:spPr bwMode="auto">
          <a:xfrm>
            <a:off x="11071146" y="4249317"/>
            <a:ext cx="237330" cy="234123"/>
          </a:xfrm>
          <a:custGeom>
            <a:avLst/>
            <a:gdLst>
              <a:gd name="T0" fmla="*/ 93 w 106"/>
              <a:gd name="T1" fmla="*/ 13 h 106"/>
              <a:gd name="T2" fmla="*/ 93 w 106"/>
              <a:gd name="T3" fmla="*/ 13 h 106"/>
              <a:gd name="T4" fmla="*/ 93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3 h 106"/>
              <a:gd name="T16" fmla="*/ 93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106" y="25"/>
                  <a:pt x="106" y="45"/>
                  <a:pt x="93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2"/>
                  <a:pt x="0" y="62"/>
                  <a:pt x="12" y="49"/>
                </a:cubicBezTo>
                <a:cubicBezTo>
                  <a:pt x="48" y="13"/>
                  <a:pt x="48" y="13"/>
                  <a:pt x="48" y="13"/>
                </a:cubicBezTo>
                <a:cubicBezTo>
                  <a:pt x="61" y="0"/>
                  <a:pt x="81" y="0"/>
                  <a:pt x="93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7892956-5EE0-4AE7-BF63-A5C8741B65B5}"/>
              </a:ext>
            </a:extLst>
          </p:cNvPr>
          <p:cNvSpPr>
            <a:spLocks/>
          </p:cNvSpPr>
          <p:nvPr/>
        </p:nvSpPr>
        <p:spPr bwMode="auto">
          <a:xfrm>
            <a:off x="8534277" y="5262782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7 h 842"/>
              <a:gd name="T4" fmla="*/ 294 w 701"/>
              <a:gd name="T5" fmla="*/ 407 h 842"/>
              <a:gd name="T6" fmla="*/ 294 w 701"/>
              <a:gd name="T7" fmla="*/ 407 h 842"/>
              <a:gd name="T8" fmla="*/ 294 w 701"/>
              <a:gd name="T9" fmla="*/ 452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5 h 842"/>
              <a:gd name="T28" fmla="*/ 141 w 701"/>
              <a:gd name="T29" fmla="*/ 830 h 842"/>
              <a:gd name="T30" fmla="*/ 141 w 701"/>
              <a:gd name="T31" fmla="*/ 830 h 842"/>
              <a:gd name="T32" fmla="*/ 186 w 701"/>
              <a:gd name="T33" fmla="*/ 830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3 h 842"/>
              <a:gd name="T54" fmla="*/ 689 w 701"/>
              <a:gd name="T55" fmla="*/ 103 h 842"/>
              <a:gd name="T56" fmla="*/ 644 w 701"/>
              <a:gd name="T57" fmla="*/ 103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8 h 842"/>
              <a:gd name="T68" fmla="*/ 599 w 701"/>
              <a:gd name="T69" fmla="*/ 13 h 842"/>
              <a:gd name="T70" fmla="*/ 599 w 701"/>
              <a:gd name="T71" fmla="*/ 13 h 842"/>
              <a:gd name="T72" fmla="*/ 554 w 701"/>
              <a:gd name="T73" fmla="*/ 13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7"/>
                  <a:pt x="249" y="407"/>
                  <a:pt x="249" y="407"/>
                </a:cubicBezTo>
                <a:cubicBezTo>
                  <a:pt x="262" y="394"/>
                  <a:pt x="282" y="394"/>
                  <a:pt x="294" y="407"/>
                </a:cubicBezTo>
                <a:cubicBezTo>
                  <a:pt x="294" y="407"/>
                  <a:pt x="294" y="407"/>
                  <a:pt x="294" y="407"/>
                </a:cubicBezTo>
                <a:cubicBezTo>
                  <a:pt x="307" y="419"/>
                  <a:pt x="307" y="439"/>
                  <a:pt x="294" y="452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7"/>
                  <a:pt x="0" y="767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2"/>
                  <a:pt x="215" y="642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7"/>
                  <a:pt x="227" y="699"/>
                </a:cubicBezTo>
                <a:cubicBezTo>
                  <a:pt x="141" y="785"/>
                  <a:pt x="141" y="785"/>
                  <a:pt x="141" y="785"/>
                </a:cubicBezTo>
                <a:cubicBezTo>
                  <a:pt x="129" y="797"/>
                  <a:pt x="129" y="817"/>
                  <a:pt x="141" y="830"/>
                </a:cubicBezTo>
                <a:cubicBezTo>
                  <a:pt x="141" y="830"/>
                  <a:pt x="141" y="830"/>
                  <a:pt x="141" y="830"/>
                </a:cubicBezTo>
                <a:cubicBezTo>
                  <a:pt x="154" y="842"/>
                  <a:pt x="174" y="842"/>
                  <a:pt x="186" y="830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4" y="322"/>
                  <a:pt x="694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9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2"/>
                  <a:pt x="554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6" y="90"/>
                  <a:pt x="656" y="90"/>
                  <a:pt x="644" y="103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5"/>
                  <a:pt x="491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1" y="45"/>
                  <a:pt x="611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6" y="0"/>
                  <a:pt x="566" y="0"/>
                  <a:pt x="554" y="13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5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90"/>
                  <a:pt x="166" y="490"/>
                  <a:pt x="179" y="477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CFFA2146-5B78-40D4-9DC7-30198F3FEDCB}"/>
              </a:ext>
            </a:extLst>
          </p:cNvPr>
          <p:cNvSpPr>
            <a:spLocks/>
          </p:cNvSpPr>
          <p:nvPr/>
        </p:nvSpPr>
        <p:spPr bwMode="auto">
          <a:xfrm>
            <a:off x="8364297" y="7026723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7A3306B6-6D01-4213-92CF-B9245A2258EB}"/>
              </a:ext>
            </a:extLst>
          </p:cNvPr>
          <p:cNvSpPr>
            <a:spLocks/>
          </p:cNvSpPr>
          <p:nvPr/>
        </p:nvSpPr>
        <p:spPr bwMode="auto">
          <a:xfrm>
            <a:off x="10060888" y="5740650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D1CE947C-BD69-4387-ADE9-C7EBBDA53557}"/>
              </a:ext>
            </a:extLst>
          </p:cNvPr>
          <p:cNvSpPr>
            <a:spLocks/>
          </p:cNvSpPr>
          <p:nvPr/>
        </p:nvSpPr>
        <p:spPr bwMode="auto">
          <a:xfrm>
            <a:off x="10083338" y="5237125"/>
            <a:ext cx="237330" cy="234123"/>
          </a:xfrm>
          <a:custGeom>
            <a:avLst/>
            <a:gdLst>
              <a:gd name="T0" fmla="*/ 94 w 106"/>
              <a:gd name="T1" fmla="*/ 13 h 106"/>
              <a:gd name="T2" fmla="*/ 94 w 106"/>
              <a:gd name="T3" fmla="*/ 13 h 106"/>
              <a:gd name="T4" fmla="*/ 94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9 w 106"/>
              <a:gd name="T15" fmla="*/ 13 h 106"/>
              <a:gd name="T16" fmla="*/ 94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3"/>
                </a:moveTo>
                <a:cubicBezTo>
                  <a:pt x="94" y="13"/>
                  <a:pt x="94" y="13"/>
                  <a:pt x="94" y="13"/>
                </a:cubicBezTo>
                <a:cubicBezTo>
                  <a:pt x="106" y="25"/>
                  <a:pt x="106" y="45"/>
                  <a:pt x="94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5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9" y="13"/>
                  <a:pt x="49" y="13"/>
                  <a:pt x="49" y="13"/>
                </a:cubicBezTo>
                <a:cubicBezTo>
                  <a:pt x="61" y="0"/>
                  <a:pt x="81" y="0"/>
                  <a:pt x="94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B541A64-3956-4F5F-9567-AF5EC57471E9}"/>
              </a:ext>
            </a:extLst>
          </p:cNvPr>
          <p:cNvSpPr>
            <a:spLocks/>
          </p:cNvSpPr>
          <p:nvPr/>
        </p:nvSpPr>
        <p:spPr bwMode="auto">
          <a:xfrm>
            <a:off x="10808158" y="3877286"/>
            <a:ext cx="2270674" cy="1917885"/>
          </a:xfrm>
          <a:custGeom>
            <a:avLst/>
            <a:gdLst>
              <a:gd name="T0" fmla="*/ 63 w 1020"/>
              <a:gd name="T1" fmla="*/ 642 h 861"/>
              <a:gd name="T2" fmla="*/ 176 w 1020"/>
              <a:gd name="T3" fmla="*/ 529 h 861"/>
              <a:gd name="T4" fmla="*/ 221 w 1020"/>
              <a:gd name="T5" fmla="*/ 529 h 861"/>
              <a:gd name="T6" fmla="*/ 221 w 1020"/>
              <a:gd name="T7" fmla="*/ 529 h 861"/>
              <a:gd name="T8" fmla="*/ 221 w 1020"/>
              <a:gd name="T9" fmla="*/ 574 h 861"/>
              <a:gd name="T10" fmla="*/ 12 w 1020"/>
              <a:gd name="T11" fmla="*/ 783 h 861"/>
              <a:gd name="T12" fmla="*/ 12 w 1020"/>
              <a:gd name="T13" fmla="*/ 828 h 861"/>
              <a:gd name="T14" fmla="*/ 12 w 1020"/>
              <a:gd name="T15" fmla="*/ 828 h 861"/>
              <a:gd name="T16" fmla="*/ 57 w 1020"/>
              <a:gd name="T17" fmla="*/ 828 h 861"/>
              <a:gd name="T18" fmla="*/ 181 w 1020"/>
              <a:gd name="T19" fmla="*/ 704 h 861"/>
              <a:gd name="T20" fmla="*/ 226 w 1020"/>
              <a:gd name="T21" fmla="*/ 704 h 861"/>
              <a:gd name="T22" fmla="*/ 226 w 1020"/>
              <a:gd name="T23" fmla="*/ 704 h 861"/>
              <a:gd name="T24" fmla="*/ 226 w 1020"/>
              <a:gd name="T25" fmla="*/ 749 h 861"/>
              <a:gd name="T26" fmla="*/ 177 w 1020"/>
              <a:gd name="T27" fmla="*/ 798 h 861"/>
              <a:gd name="T28" fmla="*/ 177 w 1020"/>
              <a:gd name="T29" fmla="*/ 843 h 861"/>
              <a:gd name="T30" fmla="*/ 177 w 1020"/>
              <a:gd name="T31" fmla="*/ 843 h 861"/>
              <a:gd name="T32" fmla="*/ 222 w 1020"/>
              <a:gd name="T33" fmla="*/ 843 h 861"/>
              <a:gd name="T34" fmla="*/ 383 w 1020"/>
              <a:gd name="T35" fmla="*/ 682 h 861"/>
              <a:gd name="T36" fmla="*/ 428 w 1020"/>
              <a:gd name="T37" fmla="*/ 682 h 861"/>
              <a:gd name="T38" fmla="*/ 428 w 1020"/>
              <a:gd name="T39" fmla="*/ 682 h 861"/>
              <a:gd name="T40" fmla="*/ 428 w 1020"/>
              <a:gd name="T41" fmla="*/ 727 h 861"/>
              <a:gd name="T42" fmla="*/ 351 w 1020"/>
              <a:gd name="T43" fmla="*/ 803 h 861"/>
              <a:gd name="T44" fmla="*/ 351 w 1020"/>
              <a:gd name="T45" fmla="*/ 848 h 861"/>
              <a:gd name="T46" fmla="*/ 351 w 1020"/>
              <a:gd name="T47" fmla="*/ 848 h 861"/>
              <a:gd name="T48" fmla="*/ 396 w 1020"/>
              <a:gd name="T49" fmla="*/ 848 h 861"/>
              <a:gd name="T50" fmla="*/ 944 w 1020"/>
              <a:gd name="T51" fmla="*/ 301 h 861"/>
              <a:gd name="T52" fmla="*/ 944 w 1020"/>
              <a:gd name="T53" fmla="*/ 256 h 861"/>
              <a:gd name="T54" fmla="*/ 944 w 1020"/>
              <a:gd name="T55" fmla="*/ 256 h 861"/>
              <a:gd name="T56" fmla="*/ 899 w 1020"/>
              <a:gd name="T57" fmla="*/ 256 h 861"/>
              <a:gd name="T58" fmla="*/ 706 w 1020"/>
              <a:gd name="T59" fmla="*/ 449 h 861"/>
              <a:gd name="T60" fmla="*/ 661 w 1020"/>
              <a:gd name="T61" fmla="*/ 449 h 861"/>
              <a:gd name="T62" fmla="*/ 661 w 1020"/>
              <a:gd name="T63" fmla="*/ 449 h 861"/>
              <a:gd name="T64" fmla="*/ 661 w 1020"/>
              <a:gd name="T65" fmla="*/ 404 h 861"/>
              <a:gd name="T66" fmla="*/ 1007 w 1020"/>
              <a:gd name="T67" fmla="*/ 58 h 861"/>
              <a:gd name="T68" fmla="*/ 1007 w 1020"/>
              <a:gd name="T69" fmla="*/ 13 h 861"/>
              <a:gd name="T70" fmla="*/ 1007 w 1020"/>
              <a:gd name="T71" fmla="*/ 13 h 861"/>
              <a:gd name="T72" fmla="*/ 962 w 1020"/>
              <a:gd name="T73" fmla="*/ 13 h 861"/>
              <a:gd name="T74" fmla="*/ 499 w 1020"/>
              <a:gd name="T75" fmla="*/ 475 h 861"/>
              <a:gd name="T76" fmla="*/ 454 w 1020"/>
              <a:gd name="T77" fmla="*/ 475 h 861"/>
              <a:gd name="T78" fmla="*/ 454 w 1020"/>
              <a:gd name="T79" fmla="*/ 475 h 861"/>
              <a:gd name="T80" fmla="*/ 454 w 1020"/>
              <a:gd name="T81" fmla="*/ 430 h 861"/>
              <a:gd name="T82" fmla="*/ 477 w 1020"/>
              <a:gd name="T83" fmla="*/ 408 h 861"/>
              <a:gd name="T84" fmla="*/ 477 w 1020"/>
              <a:gd name="T85" fmla="*/ 363 h 861"/>
              <a:gd name="T86" fmla="*/ 477 w 1020"/>
              <a:gd name="T87" fmla="*/ 363 h 861"/>
              <a:gd name="T88" fmla="*/ 432 w 1020"/>
              <a:gd name="T89" fmla="*/ 363 h 861"/>
              <a:gd name="T90" fmla="*/ 363 w 1020"/>
              <a:gd name="T91" fmla="*/ 432 h 861"/>
              <a:gd name="T92" fmla="*/ 318 w 1020"/>
              <a:gd name="T93" fmla="*/ 432 h 861"/>
              <a:gd name="T94" fmla="*/ 318 w 1020"/>
              <a:gd name="T95" fmla="*/ 432 h 861"/>
              <a:gd name="T96" fmla="*/ 318 w 1020"/>
              <a:gd name="T97" fmla="*/ 387 h 861"/>
              <a:gd name="T98" fmla="*/ 588 w 1020"/>
              <a:gd name="T99" fmla="*/ 118 h 861"/>
              <a:gd name="T100" fmla="*/ 588 w 1020"/>
              <a:gd name="T101" fmla="*/ 73 h 861"/>
              <a:gd name="T102" fmla="*/ 588 w 1020"/>
              <a:gd name="T103" fmla="*/ 73 h 861"/>
              <a:gd name="T104" fmla="*/ 543 w 1020"/>
              <a:gd name="T105" fmla="*/ 73 h 861"/>
              <a:gd name="T106" fmla="*/ 18 w 1020"/>
              <a:gd name="T107" fmla="*/ 597 h 861"/>
              <a:gd name="T108" fmla="*/ 18 w 1020"/>
              <a:gd name="T109" fmla="*/ 642 h 861"/>
              <a:gd name="T110" fmla="*/ 18 w 1020"/>
              <a:gd name="T111" fmla="*/ 642 h 861"/>
              <a:gd name="T112" fmla="*/ 63 w 1020"/>
              <a:gd name="T113" fmla="*/ 642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1">
                <a:moveTo>
                  <a:pt x="63" y="642"/>
                </a:moveTo>
                <a:cubicBezTo>
                  <a:pt x="176" y="529"/>
                  <a:pt x="176" y="529"/>
                  <a:pt x="176" y="529"/>
                </a:cubicBezTo>
                <a:cubicBezTo>
                  <a:pt x="189" y="516"/>
                  <a:pt x="209" y="516"/>
                  <a:pt x="221" y="529"/>
                </a:cubicBezTo>
                <a:cubicBezTo>
                  <a:pt x="221" y="529"/>
                  <a:pt x="221" y="529"/>
                  <a:pt x="221" y="529"/>
                </a:cubicBezTo>
                <a:cubicBezTo>
                  <a:pt x="234" y="541"/>
                  <a:pt x="234" y="561"/>
                  <a:pt x="221" y="574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0" y="795"/>
                  <a:pt x="0" y="815"/>
                  <a:pt x="12" y="828"/>
                </a:cubicBezTo>
                <a:cubicBezTo>
                  <a:pt x="12" y="828"/>
                  <a:pt x="12" y="828"/>
                  <a:pt x="12" y="828"/>
                </a:cubicBezTo>
                <a:cubicBezTo>
                  <a:pt x="25" y="840"/>
                  <a:pt x="45" y="840"/>
                  <a:pt x="57" y="828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2"/>
                  <a:pt x="213" y="692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7"/>
                  <a:pt x="238" y="737"/>
                  <a:pt x="226" y="749"/>
                </a:cubicBezTo>
                <a:cubicBezTo>
                  <a:pt x="177" y="798"/>
                  <a:pt x="177" y="798"/>
                  <a:pt x="177" y="798"/>
                </a:cubicBezTo>
                <a:cubicBezTo>
                  <a:pt x="165" y="810"/>
                  <a:pt x="165" y="830"/>
                  <a:pt x="177" y="843"/>
                </a:cubicBezTo>
                <a:cubicBezTo>
                  <a:pt x="177" y="843"/>
                  <a:pt x="177" y="843"/>
                  <a:pt x="177" y="843"/>
                </a:cubicBezTo>
                <a:cubicBezTo>
                  <a:pt x="189" y="855"/>
                  <a:pt x="210" y="855"/>
                  <a:pt x="222" y="843"/>
                </a:cubicBezTo>
                <a:cubicBezTo>
                  <a:pt x="383" y="682"/>
                  <a:pt x="383" y="682"/>
                  <a:pt x="383" y="682"/>
                </a:cubicBezTo>
                <a:cubicBezTo>
                  <a:pt x="396" y="669"/>
                  <a:pt x="416" y="669"/>
                  <a:pt x="428" y="682"/>
                </a:cubicBezTo>
                <a:cubicBezTo>
                  <a:pt x="428" y="682"/>
                  <a:pt x="428" y="682"/>
                  <a:pt x="428" y="682"/>
                </a:cubicBezTo>
                <a:cubicBezTo>
                  <a:pt x="441" y="694"/>
                  <a:pt x="441" y="714"/>
                  <a:pt x="428" y="727"/>
                </a:cubicBezTo>
                <a:cubicBezTo>
                  <a:pt x="351" y="803"/>
                  <a:pt x="351" y="803"/>
                  <a:pt x="351" y="803"/>
                </a:cubicBezTo>
                <a:cubicBezTo>
                  <a:pt x="339" y="816"/>
                  <a:pt x="339" y="836"/>
                  <a:pt x="351" y="848"/>
                </a:cubicBezTo>
                <a:cubicBezTo>
                  <a:pt x="351" y="848"/>
                  <a:pt x="351" y="848"/>
                  <a:pt x="351" y="848"/>
                </a:cubicBezTo>
                <a:cubicBezTo>
                  <a:pt x="364" y="861"/>
                  <a:pt x="384" y="861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9"/>
                  <a:pt x="956" y="269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4"/>
                  <a:pt x="911" y="244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2"/>
                  <a:pt x="673" y="462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7"/>
                  <a:pt x="648" y="417"/>
                  <a:pt x="661" y="404"/>
                </a:cubicBezTo>
                <a:cubicBezTo>
                  <a:pt x="1007" y="58"/>
                  <a:pt x="1007" y="58"/>
                  <a:pt x="1007" y="58"/>
                </a:cubicBezTo>
                <a:cubicBezTo>
                  <a:pt x="1020" y="45"/>
                  <a:pt x="1020" y="25"/>
                  <a:pt x="1007" y="13"/>
                </a:cubicBezTo>
                <a:cubicBezTo>
                  <a:pt x="1007" y="13"/>
                  <a:pt x="1007" y="13"/>
                  <a:pt x="1007" y="13"/>
                </a:cubicBezTo>
                <a:cubicBezTo>
                  <a:pt x="995" y="0"/>
                  <a:pt x="975" y="0"/>
                  <a:pt x="962" y="13"/>
                </a:cubicBezTo>
                <a:cubicBezTo>
                  <a:pt x="499" y="475"/>
                  <a:pt x="499" y="475"/>
                  <a:pt x="499" y="475"/>
                </a:cubicBezTo>
                <a:cubicBezTo>
                  <a:pt x="487" y="488"/>
                  <a:pt x="467" y="488"/>
                  <a:pt x="454" y="475"/>
                </a:cubicBezTo>
                <a:cubicBezTo>
                  <a:pt x="454" y="475"/>
                  <a:pt x="454" y="475"/>
                  <a:pt x="454" y="475"/>
                </a:cubicBezTo>
                <a:cubicBezTo>
                  <a:pt x="442" y="463"/>
                  <a:pt x="442" y="443"/>
                  <a:pt x="454" y="430"/>
                </a:cubicBezTo>
                <a:cubicBezTo>
                  <a:pt x="477" y="408"/>
                  <a:pt x="477" y="408"/>
                  <a:pt x="477" y="408"/>
                </a:cubicBezTo>
                <a:cubicBezTo>
                  <a:pt x="489" y="396"/>
                  <a:pt x="489" y="375"/>
                  <a:pt x="477" y="363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65" y="351"/>
                  <a:pt x="444" y="351"/>
                  <a:pt x="432" y="363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5"/>
                  <a:pt x="330" y="445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20"/>
                  <a:pt x="305" y="400"/>
                  <a:pt x="318" y="387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0" y="105"/>
                  <a:pt x="600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5" y="60"/>
                  <a:pt x="555" y="60"/>
                  <a:pt x="543" y="73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10"/>
                  <a:pt x="5" y="630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5"/>
                  <a:pt x="50" y="655"/>
                  <a:pt x="63" y="64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C5BFEC3E-A8B5-49D7-8444-62F0AB5C33A0}"/>
              </a:ext>
            </a:extLst>
          </p:cNvPr>
          <p:cNvSpPr>
            <a:spLocks/>
          </p:cNvSpPr>
          <p:nvPr/>
        </p:nvSpPr>
        <p:spPr bwMode="auto">
          <a:xfrm>
            <a:off x="10981345" y="5779136"/>
            <a:ext cx="198844" cy="202051"/>
          </a:xfrm>
          <a:custGeom>
            <a:avLst/>
            <a:gdLst>
              <a:gd name="T0" fmla="*/ 78 w 90"/>
              <a:gd name="T1" fmla="*/ 13 h 91"/>
              <a:gd name="T2" fmla="*/ 78 w 90"/>
              <a:gd name="T3" fmla="*/ 13 h 91"/>
              <a:gd name="T4" fmla="*/ 78 w 90"/>
              <a:gd name="T5" fmla="*/ 58 h 91"/>
              <a:gd name="T6" fmla="*/ 57 w 90"/>
              <a:gd name="T7" fmla="*/ 79 h 91"/>
              <a:gd name="T8" fmla="*/ 12 w 90"/>
              <a:gd name="T9" fmla="*/ 79 h 91"/>
              <a:gd name="T10" fmla="*/ 12 w 90"/>
              <a:gd name="T11" fmla="*/ 79 h 91"/>
              <a:gd name="T12" fmla="*/ 12 w 90"/>
              <a:gd name="T13" fmla="*/ 34 h 91"/>
              <a:gd name="T14" fmla="*/ 33 w 90"/>
              <a:gd name="T15" fmla="*/ 13 h 91"/>
              <a:gd name="T16" fmla="*/ 78 w 90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0" y="25"/>
                  <a:pt x="90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4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5" y="0"/>
                  <a:pt x="66" y="0"/>
                  <a:pt x="78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2544A100-DA50-4F82-B0CB-AF723F1A911C}"/>
              </a:ext>
            </a:extLst>
          </p:cNvPr>
          <p:cNvSpPr>
            <a:spLocks/>
          </p:cNvSpPr>
          <p:nvPr/>
        </p:nvSpPr>
        <p:spPr bwMode="auto">
          <a:xfrm>
            <a:off x="10641385" y="5763100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CCC1ACB9-4120-4B7B-A742-D82D1CC216FF}"/>
              </a:ext>
            </a:extLst>
          </p:cNvPr>
          <p:cNvSpPr>
            <a:spLocks/>
          </p:cNvSpPr>
          <p:nvPr/>
        </p:nvSpPr>
        <p:spPr bwMode="auto">
          <a:xfrm>
            <a:off x="12918473" y="4284596"/>
            <a:ext cx="153944" cy="153944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D538CD87-A71F-4CAA-89AE-D12A53E42DB0}"/>
              </a:ext>
            </a:extLst>
          </p:cNvPr>
          <p:cNvSpPr>
            <a:spLocks/>
          </p:cNvSpPr>
          <p:nvPr/>
        </p:nvSpPr>
        <p:spPr bwMode="auto">
          <a:xfrm>
            <a:off x="10250111" y="5641228"/>
            <a:ext cx="2267466" cy="1914678"/>
          </a:xfrm>
          <a:custGeom>
            <a:avLst/>
            <a:gdLst>
              <a:gd name="T0" fmla="*/ 63 w 1020"/>
              <a:gd name="T1" fmla="*/ 642 h 860"/>
              <a:gd name="T2" fmla="*/ 176 w 1020"/>
              <a:gd name="T3" fmla="*/ 528 h 860"/>
              <a:gd name="T4" fmla="*/ 221 w 1020"/>
              <a:gd name="T5" fmla="*/ 528 h 860"/>
              <a:gd name="T6" fmla="*/ 221 w 1020"/>
              <a:gd name="T7" fmla="*/ 528 h 860"/>
              <a:gd name="T8" fmla="*/ 221 w 1020"/>
              <a:gd name="T9" fmla="*/ 573 h 860"/>
              <a:gd name="T10" fmla="*/ 12 w 1020"/>
              <a:gd name="T11" fmla="*/ 782 h 860"/>
              <a:gd name="T12" fmla="*/ 12 w 1020"/>
              <a:gd name="T13" fmla="*/ 827 h 860"/>
              <a:gd name="T14" fmla="*/ 12 w 1020"/>
              <a:gd name="T15" fmla="*/ 827 h 860"/>
              <a:gd name="T16" fmla="*/ 57 w 1020"/>
              <a:gd name="T17" fmla="*/ 827 h 860"/>
              <a:gd name="T18" fmla="*/ 181 w 1020"/>
              <a:gd name="T19" fmla="*/ 704 h 860"/>
              <a:gd name="T20" fmla="*/ 226 w 1020"/>
              <a:gd name="T21" fmla="*/ 704 h 860"/>
              <a:gd name="T22" fmla="*/ 226 w 1020"/>
              <a:gd name="T23" fmla="*/ 704 h 860"/>
              <a:gd name="T24" fmla="*/ 226 w 1020"/>
              <a:gd name="T25" fmla="*/ 749 h 860"/>
              <a:gd name="T26" fmla="*/ 177 w 1020"/>
              <a:gd name="T27" fmla="*/ 797 h 860"/>
              <a:gd name="T28" fmla="*/ 177 w 1020"/>
              <a:gd name="T29" fmla="*/ 842 h 860"/>
              <a:gd name="T30" fmla="*/ 177 w 1020"/>
              <a:gd name="T31" fmla="*/ 842 h 860"/>
              <a:gd name="T32" fmla="*/ 222 w 1020"/>
              <a:gd name="T33" fmla="*/ 842 h 860"/>
              <a:gd name="T34" fmla="*/ 383 w 1020"/>
              <a:gd name="T35" fmla="*/ 681 h 860"/>
              <a:gd name="T36" fmla="*/ 428 w 1020"/>
              <a:gd name="T37" fmla="*/ 681 h 860"/>
              <a:gd name="T38" fmla="*/ 428 w 1020"/>
              <a:gd name="T39" fmla="*/ 681 h 860"/>
              <a:gd name="T40" fmla="*/ 428 w 1020"/>
              <a:gd name="T41" fmla="*/ 726 h 860"/>
              <a:gd name="T42" fmla="*/ 352 w 1020"/>
              <a:gd name="T43" fmla="*/ 803 h 860"/>
              <a:gd name="T44" fmla="*/ 352 w 1020"/>
              <a:gd name="T45" fmla="*/ 848 h 860"/>
              <a:gd name="T46" fmla="*/ 352 w 1020"/>
              <a:gd name="T47" fmla="*/ 848 h 860"/>
              <a:gd name="T48" fmla="*/ 396 w 1020"/>
              <a:gd name="T49" fmla="*/ 848 h 860"/>
              <a:gd name="T50" fmla="*/ 944 w 1020"/>
              <a:gd name="T51" fmla="*/ 301 h 860"/>
              <a:gd name="T52" fmla="*/ 944 w 1020"/>
              <a:gd name="T53" fmla="*/ 256 h 860"/>
              <a:gd name="T54" fmla="*/ 944 w 1020"/>
              <a:gd name="T55" fmla="*/ 256 h 860"/>
              <a:gd name="T56" fmla="*/ 899 w 1020"/>
              <a:gd name="T57" fmla="*/ 256 h 860"/>
              <a:gd name="T58" fmla="*/ 706 w 1020"/>
              <a:gd name="T59" fmla="*/ 449 h 860"/>
              <a:gd name="T60" fmla="*/ 661 w 1020"/>
              <a:gd name="T61" fmla="*/ 449 h 860"/>
              <a:gd name="T62" fmla="*/ 661 w 1020"/>
              <a:gd name="T63" fmla="*/ 449 h 860"/>
              <a:gd name="T64" fmla="*/ 661 w 1020"/>
              <a:gd name="T65" fmla="*/ 404 h 860"/>
              <a:gd name="T66" fmla="*/ 1007 w 1020"/>
              <a:gd name="T67" fmla="*/ 57 h 860"/>
              <a:gd name="T68" fmla="*/ 1007 w 1020"/>
              <a:gd name="T69" fmla="*/ 12 h 860"/>
              <a:gd name="T70" fmla="*/ 1007 w 1020"/>
              <a:gd name="T71" fmla="*/ 12 h 860"/>
              <a:gd name="T72" fmla="*/ 963 w 1020"/>
              <a:gd name="T73" fmla="*/ 12 h 860"/>
              <a:gd name="T74" fmla="*/ 500 w 1020"/>
              <a:gd name="T75" fmla="*/ 475 h 860"/>
              <a:gd name="T76" fmla="*/ 455 w 1020"/>
              <a:gd name="T77" fmla="*/ 475 h 860"/>
              <a:gd name="T78" fmla="*/ 455 w 1020"/>
              <a:gd name="T79" fmla="*/ 475 h 860"/>
              <a:gd name="T80" fmla="*/ 455 w 1020"/>
              <a:gd name="T81" fmla="*/ 430 h 860"/>
              <a:gd name="T82" fmla="*/ 477 w 1020"/>
              <a:gd name="T83" fmla="*/ 407 h 860"/>
              <a:gd name="T84" fmla="*/ 477 w 1020"/>
              <a:gd name="T85" fmla="*/ 362 h 860"/>
              <a:gd name="T86" fmla="*/ 477 w 1020"/>
              <a:gd name="T87" fmla="*/ 362 h 860"/>
              <a:gd name="T88" fmla="*/ 432 w 1020"/>
              <a:gd name="T89" fmla="*/ 362 h 860"/>
              <a:gd name="T90" fmla="*/ 363 w 1020"/>
              <a:gd name="T91" fmla="*/ 432 h 860"/>
              <a:gd name="T92" fmla="*/ 318 w 1020"/>
              <a:gd name="T93" fmla="*/ 432 h 860"/>
              <a:gd name="T94" fmla="*/ 318 w 1020"/>
              <a:gd name="T95" fmla="*/ 432 h 860"/>
              <a:gd name="T96" fmla="*/ 318 w 1020"/>
              <a:gd name="T97" fmla="*/ 387 h 860"/>
              <a:gd name="T98" fmla="*/ 588 w 1020"/>
              <a:gd name="T99" fmla="*/ 117 h 860"/>
              <a:gd name="T100" fmla="*/ 588 w 1020"/>
              <a:gd name="T101" fmla="*/ 72 h 860"/>
              <a:gd name="T102" fmla="*/ 588 w 1020"/>
              <a:gd name="T103" fmla="*/ 72 h 860"/>
              <a:gd name="T104" fmla="*/ 543 w 1020"/>
              <a:gd name="T105" fmla="*/ 72 h 860"/>
              <a:gd name="T106" fmla="*/ 18 w 1020"/>
              <a:gd name="T107" fmla="*/ 597 h 860"/>
              <a:gd name="T108" fmla="*/ 18 w 1020"/>
              <a:gd name="T109" fmla="*/ 642 h 860"/>
              <a:gd name="T110" fmla="*/ 18 w 1020"/>
              <a:gd name="T111" fmla="*/ 642 h 860"/>
              <a:gd name="T112" fmla="*/ 63 w 1020"/>
              <a:gd name="T113" fmla="*/ 64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0">
                <a:moveTo>
                  <a:pt x="63" y="642"/>
                </a:moveTo>
                <a:cubicBezTo>
                  <a:pt x="176" y="528"/>
                  <a:pt x="176" y="528"/>
                  <a:pt x="176" y="528"/>
                </a:cubicBezTo>
                <a:cubicBezTo>
                  <a:pt x="189" y="516"/>
                  <a:pt x="209" y="516"/>
                  <a:pt x="221" y="528"/>
                </a:cubicBezTo>
                <a:cubicBezTo>
                  <a:pt x="221" y="528"/>
                  <a:pt x="221" y="528"/>
                  <a:pt x="221" y="528"/>
                </a:cubicBezTo>
                <a:cubicBezTo>
                  <a:pt x="234" y="541"/>
                  <a:pt x="234" y="561"/>
                  <a:pt x="221" y="573"/>
                </a:cubicBezTo>
                <a:cubicBezTo>
                  <a:pt x="12" y="782"/>
                  <a:pt x="12" y="782"/>
                  <a:pt x="12" y="782"/>
                </a:cubicBezTo>
                <a:cubicBezTo>
                  <a:pt x="0" y="795"/>
                  <a:pt x="0" y="815"/>
                  <a:pt x="12" y="827"/>
                </a:cubicBezTo>
                <a:cubicBezTo>
                  <a:pt x="12" y="827"/>
                  <a:pt x="12" y="827"/>
                  <a:pt x="12" y="827"/>
                </a:cubicBezTo>
                <a:cubicBezTo>
                  <a:pt x="25" y="840"/>
                  <a:pt x="45" y="840"/>
                  <a:pt x="57" y="827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1"/>
                  <a:pt x="214" y="691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6"/>
                  <a:pt x="238" y="736"/>
                  <a:pt x="226" y="749"/>
                </a:cubicBezTo>
                <a:cubicBezTo>
                  <a:pt x="177" y="797"/>
                  <a:pt x="177" y="797"/>
                  <a:pt x="177" y="797"/>
                </a:cubicBezTo>
                <a:cubicBezTo>
                  <a:pt x="165" y="810"/>
                  <a:pt x="165" y="830"/>
                  <a:pt x="177" y="842"/>
                </a:cubicBezTo>
                <a:cubicBezTo>
                  <a:pt x="177" y="842"/>
                  <a:pt x="177" y="842"/>
                  <a:pt x="177" y="842"/>
                </a:cubicBezTo>
                <a:cubicBezTo>
                  <a:pt x="190" y="855"/>
                  <a:pt x="210" y="855"/>
                  <a:pt x="222" y="842"/>
                </a:cubicBezTo>
                <a:cubicBezTo>
                  <a:pt x="383" y="681"/>
                  <a:pt x="383" y="681"/>
                  <a:pt x="383" y="681"/>
                </a:cubicBezTo>
                <a:cubicBezTo>
                  <a:pt x="396" y="669"/>
                  <a:pt x="416" y="669"/>
                  <a:pt x="428" y="681"/>
                </a:cubicBezTo>
                <a:cubicBezTo>
                  <a:pt x="428" y="681"/>
                  <a:pt x="428" y="681"/>
                  <a:pt x="428" y="681"/>
                </a:cubicBezTo>
                <a:cubicBezTo>
                  <a:pt x="441" y="693"/>
                  <a:pt x="441" y="714"/>
                  <a:pt x="428" y="726"/>
                </a:cubicBezTo>
                <a:cubicBezTo>
                  <a:pt x="352" y="803"/>
                  <a:pt x="352" y="803"/>
                  <a:pt x="352" y="803"/>
                </a:cubicBezTo>
                <a:cubicBezTo>
                  <a:pt x="339" y="815"/>
                  <a:pt x="339" y="835"/>
                  <a:pt x="352" y="848"/>
                </a:cubicBezTo>
                <a:cubicBezTo>
                  <a:pt x="352" y="848"/>
                  <a:pt x="352" y="848"/>
                  <a:pt x="352" y="848"/>
                </a:cubicBezTo>
                <a:cubicBezTo>
                  <a:pt x="364" y="860"/>
                  <a:pt x="384" y="860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8"/>
                  <a:pt x="956" y="268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3"/>
                  <a:pt x="911" y="243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1"/>
                  <a:pt x="673" y="461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6"/>
                  <a:pt x="648" y="416"/>
                  <a:pt x="661" y="404"/>
                </a:cubicBezTo>
                <a:cubicBezTo>
                  <a:pt x="1007" y="57"/>
                  <a:pt x="1007" y="57"/>
                  <a:pt x="1007" y="57"/>
                </a:cubicBezTo>
                <a:cubicBezTo>
                  <a:pt x="1020" y="45"/>
                  <a:pt x="1020" y="24"/>
                  <a:pt x="1007" y="12"/>
                </a:cubicBezTo>
                <a:cubicBezTo>
                  <a:pt x="1007" y="12"/>
                  <a:pt x="1007" y="12"/>
                  <a:pt x="1007" y="12"/>
                </a:cubicBezTo>
                <a:cubicBezTo>
                  <a:pt x="995" y="0"/>
                  <a:pt x="975" y="0"/>
                  <a:pt x="963" y="12"/>
                </a:cubicBezTo>
                <a:cubicBezTo>
                  <a:pt x="500" y="475"/>
                  <a:pt x="500" y="475"/>
                  <a:pt x="500" y="475"/>
                </a:cubicBezTo>
                <a:cubicBezTo>
                  <a:pt x="487" y="487"/>
                  <a:pt x="467" y="487"/>
                  <a:pt x="455" y="475"/>
                </a:cubicBezTo>
                <a:cubicBezTo>
                  <a:pt x="455" y="475"/>
                  <a:pt x="455" y="475"/>
                  <a:pt x="455" y="475"/>
                </a:cubicBezTo>
                <a:cubicBezTo>
                  <a:pt x="442" y="462"/>
                  <a:pt x="442" y="442"/>
                  <a:pt x="455" y="430"/>
                </a:cubicBezTo>
                <a:cubicBezTo>
                  <a:pt x="477" y="407"/>
                  <a:pt x="477" y="407"/>
                  <a:pt x="477" y="407"/>
                </a:cubicBezTo>
                <a:cubicBezTo>
                  <a:pt x="490" y="395"/>
                  <a:pt x="490" y="375"/>
                  <a:pt x="477" y="362"/>
                </a:cubicBezTo>
                <a:cubicBezTo>
                  <a:pt x="477" y="362"/>
                  <a:pt x="477" y="362"/>
                  <a:pt x="477" y="362"/>
                </a:cubicBezTo>
                <a:cubicBezTo>
                  <a:pt x="465" y="350"/>
                  <a:pt x="445" y="350"/>
                  <a:pt x="432" y="362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4"/>
                  <a:pt x="330" y="444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19"/>
                  <a:pt x="305" y="399"/>
                  <a:pt x="318" y="38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600" y="105"/>
                  <a:pt x="600" y="84"/>
                  <a:pt x="588" y="72"/>
                </a:cubicBezTo>
                <a:cubicBezTo>
                  <a:pt x="588" y="72"/>
                  <a:pt x="588" y="72"/>
                  <a:pt x="588" y="72"/>
                </a:cubicBezTo>
                <a:cubicBezTo>
                  <a:pt x="575" y="60"/>
                  <a:pt x="555" y="60"/>
                  <a:pt x="543" y="72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09"/>
                  <a:pt x="5" y="629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4"/>
                  <a:pt x="50" y="654"/>
                  <a:pt x="63" y="64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8CA30E98-CA14-4BF3-89CB-E130550C6F18}"/>
              </a:ext>
            </a:extLst>
          </p:cNvPr>
          <p:cNvSpPr>
            <a:spLocks/>
          </p:cNvSpPr>
          <p:nvPr/>
        </p:nvSpPr>
        <p:spPr bwMode="auto">
          <a:xfrm>
            <a:off x="10420091" y="7543077"/>
            <a:ext cx="202051" cy="202051"/>
          </a:xfrm>
          <a:custGeom>
            <a:avLst/>
            <a:gdLst>
              <a:gd name="T0" fmla="*/ 78 w 91"/>
              <a:gd name="T1" fmla="*/ 12 h 91"/>
              <a:gd name="T2" fmla="*/ 78 w 91"/>
              <a:gd name="T3" fmla="*/ 12 h 91"/>
              <a:gd name="T4" fmla="*/ 78 w 91"/>
              <a:gd name="T5" fmla="*/ 57 h 91"/>
              <a:gd name="T6" fmla="*/ 57 w 91"/>
              <a:gd name="T7" fmla="*/ 78 h 91"/>
              <a:gd name="T8" fmla="*/ 12 w 91"/>
              <a:gd name="T9" fmla="*/ 78 h 91"/>
              <a:gd name="T10" fmla="*/ 12 w 91"/>
              <a:gd name="T11" fmla="*/ 78 h 91"/>
              <a:gd name="T12" fmla="*/ 12 w 91"/>
              <a:gd name="T13" fmla="*/ 33 h 91"/>
              <a:gd name="T14" fmla="*/ 33 w 91"/>
              <a:gd name="T15" fmla="*/ 12 h 91"/>
              <a:gd name="T16" fmla="*/ 78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2"/>
                </a:moveTo>
                <a:cubicBezTo>
                  <a:pt x="78" y="12"/>
                  <a:pt x="78" y="12"/>
                  <a:pt x="78" y="12"/>
                </a:cubicBezTo>
                <a:cubicBezTo>
                  <a:pt x="91" y="25"/>
                  <a:pt x="91" y="45"/>
                  <a:pt x="78" y="57"/>
                </a:cubicBezTo>
                <a:cubicBezTo>
                  <a:pt x="57" y="78"/>
                  <a:pt x="57" y="78"/>
                  <a:pt x="57" y="78"/>
                </a:cubicBezTo>
                <a:cubicBezTo>
                  <a:pt x="45" y="91"/>
                  <a:pt x="25" y="91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0" y="66"/>
                  <a:pt x="0" y="46"/>
                  <a:pt x="12" y="33"/>
                </a:cubicBezTo>
                <a:cubicBezTo>
                  <a:pt x="33" y="12"/>
                  <a:pt x="33" y="12"/>
                  <a:pt x="33" y="12"/>
                </a:cubicBezTo>
                <a:cubicBezTo>
                  <a:pt x="46" y="0"/>
                  <a:pt x="66" y="0"/>
                  <a:pt x="78" y="1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AFC39CF4-DC62-4815-A08E-C49C51ABB6F6}"/>
              </a:ext>
            </a:extLst>
          </p:cNvPr>
          <p:cNvSpPr>
            <a:spLocks/>
          </p:cNvSpPr>
          <p:nvPr/>
        </p:nvSpPr>
        <p:spPr bwMode="auto">
          <a:xfrm>
            <a:off x="10083338" y="7523834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2A812A32-CDA3-4D89-83CF-FEDFD7D39628}"/>
              </a:ext>
            </a:extLst>
          </p:cNvPr>
          <p:cNvSpPr>
            <a:spLocks/>
          </p:cNvSpPr>
          <p:nvPr/>
        </p:nvSpPr>
        <p:spPr bwMode="auto">
          <a:xfrm>
            <a:off x="12357219" y="6045330"/>
            <a:ext cx="153944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068D7F5A-BCB2-4308-AB87-18A1907315E8}"/>
              </a:ext>
            </a:extLst>
          </p:cNvPr>
          <p:cNvSpPr>
            <a:spLocks/>
          </p:cNvSpPr>
          <p:nvPr/>
        </p:nvSpPr>
        <p:spPr bwMode="auto">
          <a:xfrm>
            <a:off x="1159340" y="2785530"/>
            <a:ext cx="2270674" cy="1914678"/>
          </a:xfrm>
          <a:custGeom>
            <a:avLst/>
            <a:gdLst>
              <a:gd name="T0" fmla="*/ 63 w 1021"/>
              <a:gd name="T1" fmla="*/ 643 h 861"/>
              <a:gd name="T2" fmla="*/ 177 w 1021"/>
              <a:gd name="T3" fmla="*/ 529 h 861"/>
              <a:gd name="T4" fmla="*/ 222 w 1021"/>
              <a:gd name="T5" fmla="*/ 529 h 861"/>
              <a:gd name="T6" fmla="*/ 222 w 1021"/>
              <a:gd name="T7" fmla="*/ 529 h 861"/>
              <a:gd name="T8" fmla="*/ 222 w 1021"/>
              <a:gd name="T9" fmla="*/ 574 h 861"/>
              <a:gd name="T10" fmla="*/ 13 w 1021"/>
              <a:gd name="T11" fmla="*/ 783 h 861"/>
              <a:gd name="T12" fmla="*/ 13 w 1021"/>
              <a:gd name="T13" fmla="*/ 828 h 861"/>
              <a:gd name="T14" fmla="*/ 13 w 1021"/>
              <a:gd name="T15" fmla="*/ 828 h 861"/>
              <a:gd name="T16" fmla="*/ 58 w 1021"/>
              <a:gd name="T17" fmla="*/ 828 h 861"/>
              <a:gd name="T18" fmla="*/ 182 w 1021"/>
              <a:gd name="T19" fmla="*/ 704 h 861"/>
              <a:gd name="T20" fmla="*/ 227 w 1021"/>
              <a:gd name="T21" fmla="*/ 704 h 861"/>
              <a:gd name="T22" fmla="*/ 227 w 1021"/>
              <a:gd name="T23" fmla="*/ 704 h 861"/>
              <a:gd name="T24" fmla="*/ 227 w 1021"/>
              <a:gd name="T25" fmla="*/ 749 h 861"/>
              <a:gd name="T26" fmla="*/ 178 w 1021"/>
              <a:gd name="T27" fmla="*/ 798 h 861"/>
              <a:gd name="T28" fmla="*/ 178 w 1021"/>
              <a:gd name="T29" fmla="*/ 843 h 861"/>
              <a:gd name="T30" fmla="*/ 178 w 1021"/>
              <a:gd name="T31" fmla="*/ 843 h 861"/>
              <a:gd name="T32" fmla="*/ 223 w 1021"/>
              <a:gd name="T33" fmla="*/ 843 h 861"/>
              <a:gd name="T34" fmla="*/ 384 w 1021"/>
              <a:gd name="T35" fmla="*/ 682 h 861"/>
              <a:gd name="T36" fmla="*/ 429 w 1021"/>
              <a:gd name="T37" fmla="*/ 682 h 861"/>
              <a:gd name="T38" fmla="*/ 429 w 1021"/>
              <a:gd name="T39" fmla="*/ 682 h 861"/>
              <a:gd name="T40" fmla="*/ 429 w 1021"/>
              <a:gd name="T41" fmla="*/ 727 h 861"/>
              <a:gd name="T42" fmla="*/ 352 w 1021"/>
              <a:gd name="T43" fmla="*/ 804 h 861"/>
              <a:gd name="T44" fmla="*/ 352 w 1021"/>
              <a:gd name="T45" fmla="*/ 849 h 861"/>
              <a:gd name="T46" fmla="*/ 352 w 1021"/>
              <a:gd name="T47" fmla="*/ 849 h 861"/>
              <a:gd name="T48" fmla="*/ 397 w 1021"/>
              <a:gd name="T49" fmla="*/ 849 h 861"/>
              <a:gd name="T50" fmla="*/ 944 w 1021"/>
              <a:gd name="T51" fmla="*/ 301 h 861"/>
              <a:gd name="T52" fmla="*/ 944 w 1021"/>
              <a:gd name="T53" fmla="*/ 257 h 861"/>
              <a:gd name="T54" fmla="*/ 944 w 1021"/>
              <a:gd name="T55" fmla="*/ 257 h 861"/>
              <a:gd name="T56" fmla="*/ 899 w 1021"/>
              <a:gd name="T57" fmla="*/ 257 h 861"/>
              <a:gd name="T58" fmla="*/ 706 w 1021"/>
              <a:gd name="T59" fmla="*/ 450 h 861"/>
              <a:gd name="T60" fmla="*/ 661 w 1021"/>
              <a:gd name="T61" fmla="*/ 450 h 861"/>
              <a:gd name="T62" fmla="*/ 661 w 1021"/>
              <a:gd name="T63" fmla="*/ 450 h 861"/>
              <a:gd name="T64" fmla="*/ 661 w 1021"/>
              <a:gd name="T65" fmla="*/ 405 h 861"/>
              <a:gd name="T66" fmla="*/ 1008 w 1021"/>
              <a:gd name="T67" fmla="*/ 58 h 861"/>
              <a:gd name="T68" fmla="*/ 1008 w 1021"/>
              <a:gd name="T69" fmla="*/ 13 h 861"/>
              <a:gd name="T70" fmla="*/ 1008 w 1021"/>
              <a:gd name="T71" fmla="*/ 13 h 861"/>
              <a:gd name="T72" fmla="*/ 963 w 1021"/>
              <a:gd name="T73" fmla="*/ 13 h 861"/>
              <a:gd name="T74" fmla="*/ 500 w 1021"/>
              <a:gd name="T75" fmla="*/ 476 h 861"/>
              <a:gd name="T76" fmla="*/ 455 w 1021"/>
              <a:gd name="T77" fmla="*/ 476 h 861"/>
              <a:gd name="T78" fmla="*/ 455 w 1021"/>
              <a:gd name="T79" fmla="*/ 476 h 861"/>
              <a:gd name="T80" fmla="*/ 455 w 1021"/>
              <a:gd name="T81" fmla="*/ 431 h 861"/>
              <a:gd name="T82" fmla="*/ 478 w 1021"/>
              <a:gd name="T83" fmla="*/ 408 h 861"/>
              <a:gd name="T84" fmla="*/ 478 w 1021"/>
              <a:gd name="T85" fmla="*/ 363 h 861"/>
              <a:gd name="T86" fmla="*/ 478 w 1021"/>
              <a:gd name="T87" fmla="*/ 363 h 861"/>
              <a:gd name="T88" fmla="*/ 433 w 1021"/>
              <a:gd name="T89" fmla="*/ 363 h 861"/>
              <a:gd name="T90" fmla="*/ 363 w 1021"/>
              <a:gd name="T91" fmla="*/ 433 h 861"/>
              <a:gd name="T92" fmla="*/ 318 w 1021"/>
              <a:gd name="T93" fmla="*/ 433 h 861"/>
              <a:gd name="T94" fmla="*/ 318 w 1021"/>
              <a:gd name="T95" fmla="*/ 433 h 861"/>
              <a:gd name="T96" fmla="*/ 318 w 1021"/>
              <a:gd name="T97" fmla="*/ 388 h 861"/>
              <a:gd name="T98" fmla="*/ 588 w 1021"/>
              <a:gd name="T99" fmla="*/ 118 h 861"/>
              <a:gd name="T100" fmla="*/ 588 w 1021"/>
              <a:gd name="T101" fmla="*/ 73 h 861"/>
              <a:gd name="T102" fmla="*/ 588 w 1021"/>
              <a:gd name="T103" fmla="*/ 73 h 861"/>
              <a:gd name="T104" fmla="*/ 543 w 1021"/>
              <a:gd name="T105" fmla="*/ 73 h 861"/>
              <a:gd name="T106" fmla="*/ 19 w 1021"/>
              <a:gd name="T107" fmla="*/ 598 h 861"/>
              <a:gd name="T108" fmla="*/ 19 w 1021"/>
              <a:gd name="T109" fmla="*/ 643 h 861"/>
              <a:gd name="T110" fmla="*/ 19 w 1021"/>
              <a:gd name="T111" fmla="*/ 643 h 861"/>
              <a:gd name="T112" fmla="*/ 63 w 1021"/>
              <a:gd name="T113" fmla="*/ 643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1" h="861">
                <a:moveTo>
                  <a:pt x="63" y="643"/>
                </a:moveTo>
                <a:cubicBezTo>
                  <a:pt x="177" y="529"/>
                  <a:pt x="177" y="529"/>
                  <a:pt x="177" y="529"/>
                </a:cubicBezTo>
                <a:cubicBezTo>
                  <a:pt x="189" y="517"/>
                  <a:pt x="209" y="517"/>
                  <a:pt x="222" y="529"/>
                </a:cubicBezTo>
                <a:cubicBezTo>
                  <a:pt x="222" y="529"/>
                  <a:pt x="222" y="529"/>
                  <a:pt x="222" y="529"/>
                </a:cubicBezTo>
                <a:cubicBezTo>
                  <a:pt x="234" y="542"/>
                  <a:pt x="234" y="562"/>
                  <a:pt x="222" y="574"/>
                </a:cubicBezTo>
                <a:cubicBezTo>
                  <a:pt x="13" y="783"/>
                  <a:pt x="13" y="783"/>
                  <a:pt x="13" y="783"/>
                </a:cubicBezTo>
                <a:cubicBezTo>
                  <a:pt x="0" y="796"/>
                  <a:pt x="0" y="816"/>
                  <a:pt x="13" y="828"/>
                </a:cubicBezTo>
                <a:cubicBezTo>
                  <a:pt x="13" y="828"/>
                  <a:pt x="13" y="828"/>
                  <a:pt x="13" y="828"/>
                </a:cubicBezTo>
                <a:cubicBezTo>
                  <a:pt x="25" y="841"/>
                  <a:pt x="45" y="841"/>
                  <a:pt x="58" y="828"/>
                </a:cubicBezTo>
                <a:cubicBezTo>
                  <a:pt x="182" y="704"/>
                  <a:pt x="182" y="704"/>
                  <a:pt x="182" y="704"/>
                </a:cubicBezTo>
                <a:cubicBezTo>
                  <a:pt x="194" y="692"/>
                  <a:pt x="214" y="692"/>
                  <a:pt x="227" y="704"/>
                </a:cubicBezTo>
                <a:cubicBezTo>
                  <a:pt x="227" y="704"/>
                  <a:pt x="227" y="704"/>
                  <a:pt x="227" y="704"/>
                </a:cubicBezTo>
                <a:cubicBezTo>
                  <a:pt x="239" y="717"/>
                  <a:pt x="239" y="737"/>
                  <a:pt x="227" y="749"/>
                </a:cubicBezTo>
                <a:cubicBezTo>
                  <a:pt x="178" y="798"/>
                  <a:pt x="178" y="798"/>
                  <a:pt x="178" y="798"/>
                </a:cubicBezTo>
                <a:cubicBezTo>
                  <a:pt x="165" y="811"/>
                  <a:pt x="165" y="831"/>
                  <a:pt x="178" y="843"/>
                </a:cubicBezTo>
                <a:cubicBezTo>
                  <a:pt x="178" y="843"/>
                  <a:pt x="178" y="843"/>
                  <a:pt x="178" y="843"/>
                </a:cubicBezTo>
                <a:cubicBezTo>
                  <a:pt x="190" y="856"/>
                  <a:pt x="210" y="856"/>
                  <a:pt x="223" y="843"/>
                </a:cubicBezTo>
                <a:cubicBezTo>
                  <a:pt x="384" y="682"/>
                  <a:pt x="384" y="682"/>
                  <a:pt x="384" y="682"/>
                </a:cubicBezTo>
                <a:cubicBezTo>
                  <a:pt x="396" y="670"/>
                  <a:pt x="417" y="670"/>
                  <a:pt x="429" y="682"/>
                </a:cubicBezTo>
                <a:cubicBezTo>
                  <a:pt x="429" y="682"/>
                  <a:pt x="429" y="682"/>
                  <a:pt x="429" y="682"/>
                </a:cubicBezTo>
                <a:cubicBezTo>
                  <a:pt x="441" y="694"/>
                  <a:pt x="441" y="715"/>
                  <a:pt x="429" y="727"/>
                </a:cubicBezTo>
                <a:cubicBezTo>
                  <a:pt x="352" y="804"/>
                  <a:pt x="352" y="804"/>
                  <a:pt x="352" y="804"/>
                </a:cubicBezTo>
                <a:cubicBezTo>
                  <a:pt x="340" y="816"/>
                  <a:pt x="340" y="836"/>
                  <a:pt x="352" y="849"/>
                </a:cubicBezTo>
                <a:cubicBezTo>
                  <a:pt x="352" y="849"/>
                  <a:pt x="352" y="849"/>
                  <a:pt x="352" y="849"/>
                </a:cubicBezTo>
                <a:cubicBezTo>
                  <a:pt x="365" y="861"/>
                  <a:pt x="385" y="861"/>
                  <a:pt x="397" y="849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7" y="289"/>
                  <a:pt x="957" y="269"/>
                  <a:pt x="944" y="257"/>
                </a:cubicBezTo>
                <a:cubicBezTo>
                  <a:pt x="944" y="257"/>
                  <a:pt x="944" y="257"/>
                  <a:pt x="944" y="257"/>
                </a:cubicBezTo>
                <a:cubicBezTo>
                  <a:pt x="932" y="244"/>
                  <a:pt x="912" y="244"/>
                  <a:pt x="899" y="257"/>
                </a:cubicBezTo>
                <a:cubicBezTo>
                  <a:pt x="706" y="450"/>
                  <a:pt x="706" y="450"/>
                  <a:pt x="706" y="450"/>
                </a:cubicBezTo>
                <a:cubicBezTo>
                  <a:pt x="694" y="462"/>
                  <a:pt x="674" y="462"/>
                  <a:pt x="661" y="450"/>
                </a:cubicBezTo>
                <a:cubicBezTo>
                  <a:pt x="661" y="450"/>
                  <a:pt x="661" y="450"/>
                  <a:pt x="661" y="450"/>
                </a:cubicBezTo>
                <a:cubicBezTo>
                  <a:pt x="649" y="437"/>
                  <a:pt x="649" y="417"/>
                  <a:pt x="661" y="405"/>
                </a:cubicBezTo>
                <a:cubicBezTo>
                  <a:pt x="1008" y="58"/>
                  <a:pt x="1008" y="58"/>
                  <a:pt x="1008" y="58"/>
                </a:cubicBezTo>
                <a:cubicBezTo>
                  <a:pt x="1021" y="45"/>
                  <a:pt x="1021" y="25"/>
                  <a:pt x="1008" y="13"/>
                </a:cubicBezTo>
                <a:cubicBezTo>
                  <a:pt x="1008" y="13"/>
                  <a:pt x="1008" y="13"/>
                  <a:pt x="1008" y="13"/>
                </a:cubicBezTo>
                <a:cubicBezTo>
                  <a:pt x="996" y="0"/>
                  <a:pt x="976" y="0"/>
                  <a:pt x="963" y="13"/>
                </a:cubicBezTo>
                <a:cubicBezTo>
                  <a:pt x="500" y="476"/>
                  <a:pt x="500" y="476"/>
                  <a:pt x="500" y="476"/>
                </a:cubicBezTo>
                <a:cubicBezTo>
                  <a:pt x="488" y="488"/>
                  <a:pt x="468" y="488"/>
                  <a:pt x="455" y="476"/>
                </a:cubicBezTo>
                <a:cubicBezTo>
                  <a:pt x="455" y="476"/>
                  <a:pt x="455" y="476"/>
                  <a:pt x="455" y="476"/>
                </a:cubicBezTo>
                <a:cubicBezTo>
                  <a:pt x="443" y="463"/>
                  <a:pt x="443" y="443"/>
                  <a:pt x="455" y="431"/>
                </a:cubicBezTo>
                <a:cubicBezTo>
                  <a:pt x="478" y="408"/>
                  <a:pt x="478" y="408"/>
                  <a:pt x="478" y="408"/>
                </a:cubicBezTo>
                <a:cubicBezTo>
                  <a:pt x="490" y="396"/>
                  <a:pt x="490" y="376"/>
                  <a:pt x="478" y="363"/>
                </a:cubicBezTo>
                <a:cubicBezTo>
                  <a:pt x="478" y="363"/>
                  <a:pt x="478" y="363"/>
                  <a:pt x="478" y="363"/>
                </a:cubicBezTo>
                <a:cubicBezTo>
                  <a:pt x="465" y="351"/>
                  <a:pt x="445" y="351"/>
                  <a:pt x="433" y="363"/>
                </a:cubicBezTo>
                <a:cubicBezTo>
                  <a:pt x="363" y="433"/>
                  <a:pt x="363" y="433"/>
                  <a:pt x="363" y="433"/>
                </a:cubicBezTo>
                <a:cubicBezTo>
                  <a:pt x="351" y="445"/>
                  <a:pt x="331" y="445"/>
                  <a:pt x="318" y="433"/>
                </a:cubicBezTo>
                <a:cubicBezTo>
                  <a:pt x="318" y="433"/>
                  <a:pt x="318" y="433"/>
                  <a:pt x="318" y="433"/>
                </a:cubicBezTo>
                <a:cubicBezTo>
                  <a:pt x="306" y="420"/>
                  <a:pt x="306" y="400"/>
                  <a:pt x="318" y="388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1" y="105"/>
                  <a:pt x="601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6" y="60"/>
                  <a:pt x="556" y="60"/>
                  <a:pt x="543" y="73"/>
                </a:cubicBezTo>
                <a:cubicBezTo>
                  <a:pt x="19" y="598"/>
                  <a:pt x="19" y="598"/>
                  <a:pt x="19" y="598"/>
                </a:cubicBezTo>
                <a:cubicBezTo>
                  <a:pt x="6" y="610"/>
                  <a:pt x="6" y="630"/>
                  <a:pt x="19" y="643"/>
                </a:cubicBezTo>
                <a:cubicBezTo>
                  <a:pt x="19" y="643"/>
                  <a:pt x="19" y="643"/>
                  <a:pt x="19" y="643"/>
                </a:cubicBezTo>
                <a:cubicBezTo>
                  <a:pt x="31" y="655"/>
                  <a:pt x="51" y="655"/>
                  <a:pt x="63" y="64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19864A57-7866-493E-92F9-672C1DF53C00}"/>
              </a:ext>
            </a:extLst>
          </p:cNvPr>
          <p:cNvSpPr>
            <a:spLocks/>
          </p:cNvSpPr>
          <p:nvPr/>
        </p:nvSpPr>
        <p:spPr bwMode="auto">
          <a:xfrm>
            <a:off x="1329320" y="4687380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AAC3BDED-7336-4489-B034-7D7056957CA4}"/>
              </a:ext>
            </a:extLst>
          </p:cNvPr>
          <p:cNvSpPr>
            <a:spLocks/>
          </p:cNvSpPr>
          <p:nvPr/>
        </p:nvSpPr>
        <p:spPr bwMode="auto">
          <a:xfrm>
            <a:off x="995775" y="4671344"/>
            <a:ext cx="153944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67ABBB2-D168-40F2-8669-3BFEA745DD57}"/>
              </a:ext>
            </a:extLst>
          </p:cNvPr>
          <p:cNvSpPr>
            <a:spLocks/>
          </p:cNvSpPr>
          <p:nvPr/>
        </p:nvSpPr>
        <p:spPr bwMode="auto">
          <a:xfrm>
            <a:off x="3269656" y="3189633"/>
            <a:ext cx="153944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9B33E6E0-FA5A-4BDC-BFE8-CDEF4A6FE65B}"/>
              </a:ext>
            </a:extLst>
          </p:cNvPr>
          <p:cNvSpPr>
            <a:spLocks/>
          </p:cNvSpPr>
          <p:nvPr/>
        </p:nvSpPr>
        <p:spPr bwMode="auto">
          <a:xfrm>
            <a:off x="7017288" y="5836865"/>
            <a:ext cx="1561890" cy="1872985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6 h 842"/>
              <a:gd name="T4" fmla="*/ 295 w 702"/>
              <a:gd name="T5" fmla="*/ 406 h 842"/>
              <a:gd name="T6" fmla="*/ 295 w 702"/>
              <a:gd name="T7" fmla="*/ 406 h 842"/>
              <a:gd name="T8" fmla="*/ 295 w 702"/>
              <a:gd name="T9" fmla="*/ 451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4 h 842"/>
              <a:gd name="T28" fmla="*/ 142 w 702"/>
              <a:gd name="T29" fmla="*/ 829 h 842"/>
              <a:gd name="T30" fmla="*/ 142 w 702"/>
              <a:gd name="T31" fmla="*/ 829 h 842"/>
              <a:gd name="T32" fmla="*/ 187 w 702"/>
              <a:gd name="T33" fmla="*/ 829 h 842"/>
              <a:gd name="T34" fmla="*/ 682 w 702"/>
              <a:gd name="T35" fmla="*/ 334 h 842"/>
              <a:gd name="T36" fmla="*/ 682 w 702"/>
              <a:gd name="T37" fmla="*/ 289 h 842"/>
              <a:gd name="T38" fmla="*/ 682 w 702"/>
              <a:gd name="T39" fmla="*/ 289 h 842"/>
              <a:gd name="T40" fmla="*/ 637 w 702"/>
              <a:gd name="T41" fmla="*/ 289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6"/>
                  <a:pt x="250" y="406"/>
                  <a:pt x="250" y="406"/>
                </a:cubicBezTo>
                <a:cubicBezTo>
                  <a:pt x="263" y="394"/>
                  <a:pt x="283" y="394"/>
                  <a:pt x="295" y="406"/>
                </a:cubicBezTo>
                <a:cubicBezTo>
                  <a:pt x="295" y="406"/>
                  <a:pt x="295" y="406"/>
                  <a:pt x="295" y="406"/>
                </a:cubicBezTo>
                <a:cubicBezTo>
                  <a:pt x="308" y="419"/>
                  <a:pt x="308" y="439"/>
                  <a:pt x="295" y="451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4"/>
                  <a:pt x="142" y="784"/>
                  <a:pt x="142" y="784"/>
                </a:cubicBezTo>
                <a:cubicBezTo>
                  <a:pt x="130" y="797"/>
                  <a:pt x="130" y="817"/>
                  <a:pt x="142" y="829"/>
                </a:cubicBezTo>
                <a:cubicBezTo>
                  <a:pt x="142" y="829"/>
                  <a:pt x="142" y="829"/>
                  <a:pt x="142" y="829"/>
                </a:cubicBezTo>
                <a:cubicBezTo>
                  <a:pt x="154" y="842"/>
                  <a:pt x="175" y="842"/>
                  <a:pt x="187" y="829"/>
                </a:cubicBezTo>
                <a:cubicBezTo>
                  <a:pt x="682" y="334"/>
                  <a:pt x="682" y="334"/>
                  <a:pt x="682" y="334"/>
                </a:cubicBezTo>
                <a:cubicBezTo>
                  <a:pt x="694" y="322"/>
                  <a:pt x="694" y="302"/>
                  <a:pt x="682" y="289"/>
                </a:cubicBezTo>
                <a:cubicBezTo>
                  <a:pt x="682" y="289"/>
                  <a:pt x="682" y="289"/>
                  <a:pt x="682" y="289"/>
                </a:cubicBezTo>
                <a:cubicBezTo>
                  <a:pt x="669" y="277"/>
                  <a:pt x="649" y="277"/>
                  <a:pt x="637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1"/>
                  <a:pt x="555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4"/>
                  <a:pt x="492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4"/>
                  <a:pt x="122" y="464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89"/>
                  <a:pt x="167" y="489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96768A1B-D3B2-482E-AD0D-AD4C62E085C2}"/>
              </a:ext>
            </a:extLst>
          </p:cNvPr>
          <p:cNvSpPr>
            <a:spLocks/>
          </p:cNvSpPr>
          <p:nvPr/>
        </p:nvSpPr>
        <p:spPr bwMode="auto">
          <a:xfrm>
            <a:off x="6850515" y="7597599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4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4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BF631852-B9A8-49DB-9E6A-A3ED13F3099E}"/>
              </a:ext>
            </a:extLst>
          </p:cNvPr>
          <p:cNvSpPr>
            <a:spLocks/>
          </p:cNvSpPr>
          <p:nvPr/>
        </p:nvSpPr>
        <p:spPr bwMode="auto">
          <a:xfrm>
            <a:off x="8543899" y="6314732"/>
            <a:ext cx="157151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C686ED4-01E1-4AA6-B0DA-08169E90CF4C}"/>
              </a:ext>
            </a:extLst>
          </p:cNvPr>
          <p:cNvSpPr>
            <a:spLocks/>
          </p:cNvSpPr>
          <p:nvPr/>
        </p:nvSpPr>
        <p:spPr bwMode="auto">
          <a:xfrm>
            <a:off x="8569556" y="5811207"/>
            <a:ext cx="237330" cy="234123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4" y="106"/>
                  <a:pt x="24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14300145-2BD8-4140-BC4F-89278A2D594A}"/>
              </a:ext>
            </a:extLst>
          </p:cNvPr>
          <p:cNvSpPr>
            <a:spLocks/>
          </p:cNvSpPr>
          <p:nvPr/>
        </p:nvSpPr>
        <p:spPr bwMode="auto">
          <a:xfrm>
            <a:off x="2149969" y="251869"/>
            <a:ext cx="1363046" cy="1318145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5 w 613"/>
              <a:gd name="T25" fmla="*/ 40 h 593"/>
              <a:gd name="T26" fmla="*/ 472 w 613"/>
              <a:gd name="T27" fmla="*/ 123 h 593"/>
              <a:gd name="T28" fmla="*/ 427 w 613"/>
              <a:gd name="T29" fmla="*/ 123 h 593"/>
              <a:gd name="T30" fmla="*/ 427 w 613"/>
              <a:gd name="T31" fmla="*/ 123 h 593"/>
              <a:gd name="T32" fmla="*/ 427 w 613"/>
              <a:gd name="T33" fmla="*/ 78 h 593"/>
              <a:gd name="T34" fmla="*/ 448 w 613"/>
              <a:gd name="T35" fmla="*/ 57 h 593"/>
              <a:gd name="T36" fmla="*/ 448 w 613"/>
              <a:gd name="T37" fmla="*/ 12 h 593"/>
              <a:gd name="T38" fmla="*/ 448 w 613"/>
              <a:gd name="T39" fmla="*/ 12 h 593"/>
              <a:gd name="T40" fmla="*/ 403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174E8838-85A3-4288-A045-D80D095A6856}"/>
              </a:ext>
            </a:extLst>
          </p:cNvPr>
          <p:cNvSpPr>
            <a:spLocks/>
          </p:cNvSpPr>
          <p:nvPr/>
        </p:nvSpPr>
        <p:spPr bwMode="auto">
          <a:xfrm>
            <a:off x="2009239" y="1576428"/>
            <a:ext cx="205259" cy="202051"/>
          </a:xfrm>
          <a:custGeom>
            <a:avLst/>
            <a:gdLst>
              <a:gd name="T0" fmla="*/ 79 w 91"/>
              <a:gd name="T1" fmla="*/ 12 h 90"/>
              <a:gd name="T2" fmla="*/ 79 w 91"/>
              <a:gd name="T3" fmla="*/ 12 h 90"/>
              <a:gd name="T4" fmla="*/ 79 w 91"/>
              <a:gd name="T5" fmla="*/ 57 h 90"/>
              <a:gd name="T6" fmla="*/ 58 w 91"/>
              <a:gd name="T7" fmla="*/ 78 h 90"/>
              <a:gd name="T8" fmla="*/ 13 w 91"/>
              <a:gd name="T9" fmla="*/ 78 h 90"/>
              <a:gd name="T10" fmla="*/ 13 w 91"/>
              <a:gd name="T11" fmla="*/ 78 h 90"/>
              <a:gd name="T12" fmla="*/ 13 w 91"/>
              <a:gd name="T13" fmla="*/ 33 h 90"/>
              <a:gd name="T14" fmla="*/ 34 w 91"/>
              <a:gd name="T15" fmla="*/ 12 h 90"/>
              <a:gd name="T16" fmla="*/ 79 w 91"/>
              <a:gd name="T17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0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0"/>
                  <a:pt x="25" y="90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97C53ABB-BCB2-4365-8CE5-5841268773FF}"/>
              </a:ext>
            </a:extLst>
          </p:cNvPr>
          <p:cNvSpPr>
            <a:spLocks/>
          </p:cNvSpPr>
          <p:nvPr/>
        </p:nvSpPr>
        <p:spPr bwMode="auto">
          <a:xfrm>
            <a:off x="3478121" y="155654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EFCEA70-CB5D-4BBE-9F80-1B4E2FCB13E2}"/>
              </a:ext>
            </a:extLst>
          </p:cNvPr>
          <p:cNvSpPr txBox="1"/>
          <p:nvPr/>
        </p:nvSpPr>
        <p:spPr>
          <a:xfrm>
            <a:off x="4355435" y="2508945"/>
            <a:ext cx="42106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81E63"/>
                </a:solidFill>
                <a:cs typeface="+mn-ea"/>
                <a:sym typeface="+mn-lt"/>
              </a:rPr>
              <a:t>PART 01</a:t>
            </a:r>
            <a:endParaRPr lang="zh-CN" altLang="en-US" sz="4000" dirty="0">
              <a:solidFill>
                <a:srgbClr val="381E63"/>
              </a:solidFill>
              <a:cs typeface="+mn-ea"/>
              <a:sym typeface="+mn-lt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7F6A7645-86DE-46D0-A9F0-81B3E831DDC4}"/>
              </a:ext>
            </a:extLst>
          </p:cNvPr>
          <p:cNvCxnSpPr/>
          <p:nvPr/>
        </p:nvCxnSpPr>
        <p:spPr>
          <a:xfrm>
            <a:off x="4511010" y="3250067"/>
            <a:ext cx="702898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65F3A743-0137-4639-9EE1-B8C46DDEB423}"/>
              </a:ext>
            </a:extLst>
          </p:cNvPr>
          <p:cNvSpPr txBox="1"/>
          <p:nvPr/>
        </p:nvSpPr>
        <p:spPr>
          <a:xfrm>
            <a:off x="4374263" y="3503713"/>
            <a:ext cx="36433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89EE669-C2AE-4607-857D-09E378B5E912}"/>
              </a:ext>
            </a:extLst>
          </p:cNvPr>
          <p:cNvSpPr/>
          <p:nvPr/>
        </p:nvSpPr>
        <p:spPr bwMode="auto">
          <a:xfrm>
            <a:off x="4384834" y="4150735"/>
            <a:ext cx="4435043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2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>
            <a:extLst>
              <a:ext uri="{FF2B5EF4-FFF2-40B4-BE49-F238E27FC236}">
                <a16:creationId xmlns:a16="http://schemas.microsoft.com/office/drawing/2014/main" id="{232451C4-3327-44DB-BC04-1A50D962FDE7}"/>
              </a:ext>
            </a:extLst>
          </p:cNvPr>
          <p:cNvSpPr/>
          <p:nvPr/>
        </p:nvSpPr>
        <p:spPr>
          <a:xfrm>
            <a:off x="0" y="2496682"/>
            <a:ext cx="12192000" cy="277526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28DD6D7-45F6-42CB-9618-4976D705872F}"/>
              </a:ext>
            </a:extLst>
          </p:cNvPr>
          <p:cNvSpPr/>
          <p:nvPr/>
        </p:nvSpPr>
        <p:spPr>
          <a:xfrm>
            <a:off x="0" y="2496682"/>
            <a:ext cx="12192000" cy="2775269"/>
          </a:xfrm>
          <a:prstGeom prst="rect">
            <a:avLst/>
          </a:prstGeom>
          <a:solidFill>
            <a:srgbClr val="381E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F7F96E-A218-48ED-B1B3-AC00ABF01037}"/>
              </a:ext>
            </a:extLst>
          </p:cNvPr>
          <p:cNvGrpSpPr/>
          <p:nvPr/>
        </p:nvGrpSpPr>
        <p:grpSpPr>
          <a:xfrm>
            <a:off x="-719128" y="-646528"/>
            <a:ext cx="5304380" cy="2248064"/>
            <a:chOff x="-719128" y="-646528"/>
            <a:chExt cx="5304380" cy="224806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721E7F-FD9A-41C9-9CD9-823F6344E34D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213EACAA-E0F7-4C0E-B757-6E034DB9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050D627A-EE0C-47FC-A39A-D3A4BA65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498F4D9F-8B35-438F-B1EB-29890170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8C80BD6-B2F5-4853-AB02-7AA7E258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654670B-6880-4189-9D32-1878BF772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D49F4780-6357-437A-AB16-1C7C5E49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05D2524-8D98-4255-B04C-A35F5CAE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BBDC601-2978-4245-9595-453A7E99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702793F-1B22-429D-8424-159C9920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CDDEBF6-91A5-4B4A-B261-0CBA11F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858F4B-4588-4079-B095-01C1A78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7302368-DD40-4032-AA66-974E3A5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E55F838-3222-4124-84D7-14569552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78AA9A3-FE94-45C3-94C2-2A9E5587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BCE1A49-91F3-451B-9B0A-56ECAEF0C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EF0AF83-B9B0-4A4F-A17F-5AD30106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CFE456B-5925-40C2-819C-8AFAE780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69F248A-B5EE-4C9E-A12D-2598E27B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DBA1D2C-C343-42AE-AC89-C73D4F8B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6F6D810-5A90-44F8-AD05-ED47B227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2148E88-63A6-4779-821E-E46CDB4B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DCDBCF6-6AAE-4C2E-B819-48C1B823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982DA18-207A-47A1-9C0C-C237629FC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F5D25AF9-FE7F-4830-913C-3A1EDAC4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221DFA1-C63B-4032-8DEC-7F5EF8EA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394F1A97-F446-4713-83B2-61FEDDE6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C21D-400F-4190-99DF-F57CC8C5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DF5B9FEF-14DF-4D77-B568-A0AA618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A15DB31-266E-41E0-9E6F-ACA206C8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D89B4FC1-8B1C-4359-AF91-72E0458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26C3772-9040-4BFF-A6E9-95C9C4CA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62E4F504-5A43-4086-856F-05B946E5C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8EB16854-CF34-4154-B290-DC8FD052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53F256B-89AD-4245-81B9-11554324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42D253A-8E66-471D-B69A-1C880B76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D1F05B4F-0022-48E9-A907-B378D0FD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A44117F5-DBD9-46FA-97C5-4DE7D22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354ABAF9-7315-4C25-B878-0A36FADA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11B0BCF0-32D5-4E67-8F4B-413BE28C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E8D5A30-E42F-49D1-A8A9-9D93867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2F0DB464-F28B-48E0-B59C-BFC43ADA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9A033D82-7824-4CEE-BE40-858C0471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D8B93DE-3DC5-483E-B2A5-5CD253F73FA1}"/>
                </a:ext>
              </a:extLst>
            </p:cNvPr>
            <p:cNvGrpSpPr/>
            <p:nvPr/>
          </p:nvGrpSpPr>
          <p:grpSpPr>
            <a:xfrm>
              <a:off x="1461078" y="348970"/>
              <a:ext cx="3124174" cy="806134"/>
              <a:chOff x="2824043" y="1876658"/>
              <a:chExt cx="3124174" cy="80613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D7876E5-4B38-446E-BB76-4C272E5C288D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3124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B043C75-5AA0-438A-B8C8-827AB66610FD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01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菱形 50">
            <a:extLst>
              <a:ext uri="{FF2B5EF4-FFF2-40B4-BE49-F238E27FC236}">
                <a16:creationId xmlns:a16="http://schemas.microsoft.com/office/drawing/2014/main" id="{7A2A963C-E9E3-4679-A2C8-C83AF08A43D1}"/>
              </a:ext>
            </a:extLst>
          </p:cNvPr>
          <p:cNvSpPr/>
          <p:nvPr/>
        </p:nvSpPr>
        <p:spPr>
          <a:xfrm>
            <a:off x="5565233" y="1965915"/>
            <a:ext cx="1061534" cy="106153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79B1769-4559-4D01-9A8A-DC6B518DA4A8}"/>
              </a:ext>
            </a:extLst>
          </p:cNvPr>
          <p:cNvGrpSpPr/>
          <p:nvPr/>
        </p:nvGrpSpPr>
        <p:grpSpPr>
          <a:xfrm>
            <a:off x="2152650" y="3540206"/>
            <a:ext cx="7886700" cy="1393870"/>
            <a:chOff x="-788946" y="5103871"/>
            <a:chExt cx="7886700" cy="139387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76DD7C7-C4E8-4B9B-864F-1C2DB3F23FCD}"/>
                </a:ext>
              </a:extLst>
            </p:cNvPr>
            <p:cNvSpPr/>
            <p:nvPr/>
          </p:nvSpPr>
          <p:spPr bwMode="auto">
            <a:xfrm>
              <a:off x="-788946" y="5441746"/>
              <a:ext cx="7886700" cy="1055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 </a:t>
              </a:r>
            </a:p>
            <a:p>
              <a:pPr algn="ctr">
                <a:lnSpc>
                  <a:spcPct val="114000"/>
                </a:lnSpc>
                <a:defRPr/>
              </a:pP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14000"/>
                </a:lnSpc>
                <a:defRPr/>
              </a:pP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34FF2E6-BDB1-4070-907B-FD34FAB8D83E}"/>
                </a:ext>
              </a:extLst>
            </p:cNvPr>
            <p:cNvSpPr txBox="1"/>
            <p:nvPr/>
          </p:nvSpPr>
          <p:spPr>
            <a:xfrm>
              <a:off x="1970945" y="5103871"/>
              <a:ext cx="2366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3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F7F96E-A218-48ED-B1B3-AC00ABF01037}"/>
              </a:ext>
            </a:extLst>
          </p:cNvPr>
          <p:cNvGrpSpPr/>
          <p:nvPr/>
        </p:nvGrpSpPr>
        <p:grpSpPr>
          <a:xfrm>
            <a:off x="-719128" y="-646528"/>
            <a:ext cx="5349856" cy="2248064"/>
            <a:chOff x="-719128" y="-646528"/>
            <a:chExt cx="5349856" cy="224806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721E7F-FD9A-41C9-9CD9-823F6344E34D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213EACAA-E0F7-4C0E-B757-6E034DB9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050D627A-EE0C-47FC-A39A-D3A4BA65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498F4D9F-8B35-438F-B1EB-29890170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8C80BD6-B2F5-4853-AB02-7AA7E258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654670B-6880-4189-9D32-1878BF772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D49F4780-6357-437A-AB16-1C7C5E49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05D2524-8D98-4255-B04C-A35F5CAE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BBDC601-2978-4245-9595-453A7E99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702793F-1B22-429D-8424-159C9920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CDDEBF6-91A5-4B4A-B261-0CBA11F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858F4B-4588-4079-B095-01C1A78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7302368-DD40-4032-AA66-974E3A5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E55F838-3222-4124-84D7-14569552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78AA9A3-FE94-45C3-94C2-2A9E5587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BCE1A49-91F3-451B-9B0A-56ECAEF0C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EF0AF83-B9B0-4A4F-A17F-5AD30106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CFE456B-5925-40C2-819C-8AFAE780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69F248A-B5EE-4C9E-A12D-2598E27B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DBA1D2C-C343-42AE-AC89-C73D4F8B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6F6D810-5A90-44F8-AD05-ED47B227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2148E88-63A6-4779-821E-E46CDB4B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DCDBCF6-6AAE-4C2E-B819-48C1B823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982DA18-207A-47A1-9C0C-C237629FC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F5D25AF9-FE7F-4830-913C-3A1EDAC4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221DFA1-C63B-4032-8DEC-7F5EF8EA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394F1A97-F446-4713-83B2-61FEDDE6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C21D-400F-4190-99DF-F57CC8C5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DF5B9FEF-14DF-4D77-B568-A0AA618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A15DB31-266E-41E0-9E6F-ACA206C8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D89B4FC1-8B1C-4359-AF91-72E0458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26C3772-9040-4BFF-A6E9-95C9C4CA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62E4F504-5A43-4086-856F-05B946E5C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8EB16854-CF34-4154-B290-DC8FD052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53F256B-89AD-4245-81B9-11554324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42D253A-8E66-471D-B69A-1C880B76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D1F05B4F-0022-48E9-A907-B378D0FD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A44117F5-DBD9-46FA-97C5-4DE7D22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354ABAF9-7315-4C25-B878-0A36FADA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11B0BCF0-32D5-4E67-8F4B-413BE28C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E8D5A30-E42F-49D1-A8A9-9D93867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2F0DB464-F28B-48E0-B59C-BFC43ADA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9A033D82-7824-4CEE-BE40-858C0471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D8B93DE-3DC5-483E-B2A5-5CD253F73FA1}"/>
                </a:ext>
              </a:extLst>
            </p:cNvPr>
            <p:cNvGrpSpPr/>
            <p:nvPr/>
          </p:nvGrpSpPr>
          <p:grpSpPr>
            <a:xfrm>
              <a:off x="1461077" y="348970"/>
              <a:ext cx="3169651" cy="806134"/>
              <a:chOff x="2824042" y="1876658"/>
              <a:chExt cx="3169651" cy="80613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D7876E5-4B38-446E-BB76-4C272E5C288D}"/>
                  </a:ext>
                </a:extLst>
              </p:cNvPr>
              <p:cNvSpPr txBox="1"/>
              <p:nvPr/>
            </p:nvSpPr>
            <p:spPr>
              <a:xfrm>
                <a:off x="2824042" y="2159572"/>
                <a:ext cx="3169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B043C75-5AA0-438A-B8C8-827AB66610FD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01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57575DDD-7740-4869-ACDA-C45F89DE8EB7}"/>
              </a:ext>
            </a:extLst>
          </p:cNvPr>
          <p:cNvSpPr/>
          <p:nvPr/>
        </p:nvSpPr>
        <p:spPr>
          <a:xfrm>
            <a:off x="1545275" y="1989138"/>
            <a:ext cx="3366823" cy="486886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菱形 49">
            <a:extLst>
              <a:ext uri="{FF2B5EF4-FFF2-40B4-BE49-F238E27FC236}">
                <a16:creationId xmlns:a16="http://schemas.microsoft.com/office/drawing/2014/main" id="{ACE5F09F-73E8-4D9D-BDF6-45AC14BF60AC}"/>
              </a:ext>
            </a:extLst>
          </p:cNvPr>
          <p:cNvSpPr/>
          <p:nvPr/>
        </p:nvSpPr>
        <p:spPr>
          <a:xfrm>
            <a:off x="4182962" y="2268346"/>
            <a:ext cx="1458272" cy="1458272"/>
          </a:xfrm>
          <a:prstGeom prst="diamond">
            <a:avLst/>
          </a:prstGeom>
          <a:solidFill>
            <a:srgbClr val="381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Oval 50">
            <a:extLst>
              <a:ext uri="{FF2B5EF4-FFF2-40B4-BE49-F238E27FC236}">
                <a16:creationId xmlns:a16="http://schemas.microsoft.com/office/drawing/2014/main" id="{A14E657B-ED1E-45C5-A0F7-150B6DAB20A5}"/>
              </a:ext>
            </a:extLst>
          </p:cNvPr>
          <p:cNvSpPr/>
          <p:nvPr/>
        </p:nvSpPr>
        <p:spPr>
          <a:xfrm>
            <a:off x="4630729" y="2806259"/>
            <a:ext cx="562738" cy="382447"/>
          </a:xfrm>
          <a:custGeom>
            <a:avLst/>
            <a:gdLst>
              <a:gd name="connsiteX0" fmla="*/ 437011 w 604816"/>
              <a:gd name="connsiteY0" fmla="*/ 83550 h 411044"/>
              <a:gd name="connsiteX1" fmla="*/ 604816 w 604816"/>
              <a:gd name="connsiteY1" fmla="*/ 214450 h 411044"/>
              <a:gd name="connsiteX2" fmla="*/ 539177 w 604816"/>
              <a:gd name="connsiteY2" fmla="*/ 317799 h 411044"/>
              <a:gd name="connsiteX3" fmla="*/ 523523 w 604816"/>
              <a:gd name="connsiteY3" fmla="*/ 340690 h 411044"/>
              <a:gd name="connsiteX4" fmla="*/ 528878 w 604816"/>
              <a:gd name="connsiteY4" fmla="*/ 400177 h 411044"/>
              <a:gd name="connsiteX5" fmla="*/ 462004 w 604816"/>
              <a:gd name="connsiteY5" fmla="*/ 353300 h 411044"/>
              <a:gd name="connsiteX6" fmla="*/ 440033 w 604816"/>
              <a:gd name="connsiteY6" fmla="*/ 345213 h 411044"/>
              <a:gd name="connsiteX7" fmla="*/ 437011 w 604816"/>
              <a:gd name="connsiteY7" fmla="*/ 345350 h 411044"/>
              <a:gd name="connsiteX8" fmla="*/ 338279 w 604816"/>
              <a:gd name="connsiteY8" fmla="*/ 319992 h 411044"/>
              <a:gd name="connsiteX9" fmla="*/ 269207 w 604816"/>
              <a:gd name="connsiteY9" fmla="*/ 214450 h 411044"/>
              <a:gd name="connsiteX10" fmla="*/ 272091 w 604816"/>
              <a:gd name="connsiteY10" fmla="*/ 190189 h 411044"/>
              <a:gd name="connsiteX11" fmla="*/ 280467 w 604816"/>
              <a:gd name="connsiteY11" fmla="*/ 167299 h 411044"/>
              <a:gd name="connsiteX12" fmla="*/ 342948 w 604816"/>
              <a:gd name="connsiteY12" fmla="*/ 106166 h 411044"/>
              <a:gd name="connsiteX13" fmla="*/ 355581 w 604816"/>
              <a:gd name="connsiteY13" fmla="*/ 100135 h 411044"/>
              <a:gd name="connsiteX14" fmla="*/ 358602 w 604816"/>
              <a:gd name="connsiteY14" fmla="*/ 98765 h 411044"/>
              <a:gd name="connsiteX15" fmla="*/ 417375 w 604816"/>
              <a:gd name="connsiteY15" fmla="*/ 84509 h 411044"/>
              <a:gd name="connsiteX16" fmla="*/ 437011 w 604816"/>
              <a:gd name="connsiteY16" fmla="*/ 83550 h 411044"/>
              <a:gd name="connsiteX17" fmla="*/ 213353 w 604816"/>
              <a:gd name="connsiteY17" fmla="*/ 0 h 411044"/>
              <a:gd name="connsiteX18" fmla="*/ 340760 w 604816"/>
              <a:gd name="connsiteY18" fmla="*/ 33580 h 411044"/>
              <a:gd name="connsiteX19" fmla="*/ 331973 w 604816"/>
              <a:gd name="connsiteY19" fmla="*/ 37143 h 411044"/>
              <a:gd name="connsiteX20" fmla="*/ 327031 w 604816"/>
              <a:gd name="connsiteY20" fmla="*/ 39336 h 411044"/>
              <a:gd name="connsiteX21" fmla="*/ 310418 w 604816"/>
              <a:gd name="connsiteY21" fmla="*/ 47423 h 411044"/>
              <a:gd name="connsiteX22" fmla="*/ 306849 w 604816"/>
              <a:gd name="connsiteY22" fmla="*/ 49479 h 411044"/>
              <a:gd name="connsiteX23" fmla="*/ 294630 w 604816"/>
              <a:gd name="connsiteY23" fmla="*/ 56743 h 411044"/>
              <a:gd name="connsiteX24" fmla="*/ 289413 w 604816"/>
              <a:gd name="connsiteY24" fmla="*/ 60307 h 411044"/>
              <a:gd name="connsiteX25" fmla="*/ 279528 w 604816"/>
              <a:gd name="connsiteY25" fmla="*/ 67297 h 411044"/>
              <a:gd name="connsiteX26" fmla="*/ 274585 w 604816"/>
              <a:gd name="connsiteY26" fmla="*/ 71134 h 411044"/>
              <a:gd name="connsiteX27" fmla="*/ 264425 w 604816"/>
              <a:gd name="connsiteY27" fmla="*/ 79906 h 411044"/>
              <a:gd name="connsiteX28" fmla="*/ 261130 w 604816"/>
              <a:gd name="connsiteY28" fmla="*/ 82784 h 411044"/>
              <a:gd name="connsiteX29" fmla="*/ 249186 w 604816"/>
              <a:gd name="connsiteY29" fmla="*/ 95120 h 411044"/>
              <a:gd name="connsiteX30" fmla="*/ 246165 w 604816"/>
              <a:gd name="connsiteY30" fmla="*/ 98683 h 411044"/>
              <a:gd name="connsiteX31" fmla="*/ 238203 w 604816"/>
              <a:gd name="connsiteY31" fmla="*/ 108552 h 411044"/>
              <a:gd name="connsiteX32" fmla="*/ 234770 w 604816"/>
              <a:gd name="connsiteY32" fmla="*/ 113349 h 411044"/>
              <a:gd name="connsiteX33" fmla="*/ 228317 w 604816"/>
              <a:gd name="connsiteY33" fmla="*/ 123080 h 411044"/>
              <a:gd name="connsiteX34" fmla="*/ 225434 w 604816"/>
              <a:gd name="connsiteY34" fmla="*/ 127877 h 411044"/>
              <a:gd name="connsiteX35" fmla="*/ 218844 w 604816"/>
              <a:gd name="connsiteY35" fmla="*/ 140487 h 411044"/>
              <a:gd name="connsiteX36" fmla="*/ 217609 w 604816"/>
              <a:gd name="connsiteY36" fmla="*/ 142954 h 411044"/>
              <a:gd name="connsiteX37" fmla="*/ 211430 w 604816"/>
              <a:gd name="connsiteY37" fmla="*/ 158442 h 411044"/>
              <a:gd name="connsiteX38" fmla="*/ 209920 w 604816"/>
              <a:gd name="connsiteY38" fmla="*/ 163102 h 411044"/>
              <a:gd name="connsiteX39" fmla="*/ 206763 w 604816"/>
              <a:gd name="connsiteY39" fmla="*/ 174752 h 411044"/>
              <a:gd name="connsiteX40" fmla="*/ 205527 w 604816"/>
              <a:gd name="connsiteY40" fmla="*/ 180371 h 411044"/>
              <a:gd name="connsiteX41" fmla="*/ 203467 w 604816"/>
              <a:gd name="connsiteY41" fmla="*/ 192159 h 411044"/>
              <a:gd name="connsiteX42" fmla="*/ 202781 w 604816"/>
              <a:gd name="connsiteY42" fmla="*/ 197367 h 411044"/>
              <a:gd name="connsiteX43" fmla="*/ 201820 w 604816"/>
              <a:gd name="connsiteY43" fmla="*/ 214499 h 411044"/>
              <a:gd name="connsiteX44" fmla="*/ 203467 w 604816"/>
              <a:gd name="connsiteY44" fmla="*/ 236155 h 411044"/>
              <a:gd name="connsiteX45" fmla="*/ 204154 w 604816"/>
              <a:gd name="connsiteY45" fmla="*/ 241637 h 411044"/>
              <a:gd name="connsiteX46" fmla="*/ 208822 w 604816"/>
              <a:gd name="connsiteY46" fmla="*/ 262608 h 411044"/>
              <a:gd name="connsiteX47" fmla="*/ 208959 w 604816"/>
              <a:gd name="connsiteY47" fmla="*/ 263019 h 411044"/>
              <a:gd name="connsiteX48" fmla="*/ 216373 w 604816"/>
              <a:gd name="connsiteY48" fmla="*/ 282893 h 411044"/>
              <a:gd name="connsiteX49" fmla="*/ 218707 w 604816"/>
              <a:gd name="connsiteY49" fmla="*/ 287827 h 411044"/>
              <a:gd name="connsiteX50" fmla="*/ 229004 w 604816"/>
              <a:gd name="connsiteY50" fmla="*/ 307152 h 411044"/>
              <a:gd name="connsiteX51" fmla="*/ 229416 w 604816"/>
              <a:gd name="connsiteY51" fmla="*/ 307700 h 411044"/>
              <a:gd name="connsiteX52" fmla="*/ 242321 w 604816"/>
              <a:gd name="connsiteY52" fmla="*/ 325381 h 411044"/>
              <a:gd name="connsiteX53" fmla="*/ 245616 w 604816"/>
              <a:gd name="connsiteY53" fmla="*/ 329630 h 411044"/>
              <a:gd name="connsiteX54" fmla="*/ 249186 w 604816"/>
              <a:gd name="connsiteY54" fmla="*/ 333742 h 411044"/>
              <a:gd name="connsiteX55" fmla="*/ 213490 w 604816"/>
              <a:gd name="connsiteY55" fmla="*/ 336209 h 411044"/>
              <a:gd name="connsiteX56" fmla="*/ 213353 w 604816"/>
              <a:gd name="connsiteY56" fmla="*/ 336209 h 411044"/>
              <a:gd name="connsiteX57" fmla="*/ 187679 w 604816"/>
              <a:gd name="connsiteY57" fmla="*/ 344159 h 411044"/>
              <a:gd name="connsiteX58" fmla="*/ 87318 w 604816"/>
              <a:gd name="connsiteY58" fmla="*/ 411044 h 411044"/>
              <a:gd name="connsiteX59" fmla="*/ 99674 w 604816"/>
              <a:gd name="connsiteY59" fmla="*/ 324148 h 411044"/>
              <a:gd name="connsiteX60" fmla="*/ 84023 w 604816"/>
              <a:gd name="connsiteY60" fmla="*/ 301259 h 411044"/>
              <a:gd name="connsiteX61" fmla="*/ 0 w 604816"/>
              <a:gd name="connsiteY61" fmla="*/ 168036 h 411044"/>
              <a:gd name="connsiteX62" fmla="*/ 213353 w 604816"/>
              <a:gd name="connsiteY62" fmla="*/ 0 h 4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4816" h="411044">
                <a:moveTo>
                  <a:pt x="437011" y="83550"/>
                </a:moveTo>
                <a:cubicBezTo>
                  <a:pt x="529565" y="83550"/>
                  <a:pt x="604816" y="142215"/>
                  <a:pt x="604816" y="214450"/>
                </a:cubicBezTo>
                <a:cubicBezTo>
                  <a:pt x="604816" y="254885"/>
                  <a:pt x="580922" y="292579"/>
                  <a:pt x="539177" y="317799"/>
                </a:cubicBezTo>
                <a:cubicBezTo>
                  <a:pt x="530938" y="322871"/>
                  <a:pt x="525308" y="331095"/>
                  <a:pt x="523523" y="340690"/>
                </a:cubicBezTo>
                <a:cubicBezTo>
                  <a:pt x="519953" y="360564"/>
                  <a:pt x="522974" y="381125"/>
                  <a:pt x="528878" y="400177"/>
                </a:cubicBezTo>
                <a:cubicBezTo>
                  <a:pt x="505122" y="387156"/>
                  <a:pt x="481366" y="370022"/>
                  <a:pt x="462004" y="353300"/>
                </a:cubicBezTo>
                <a:cubicBezTo>
                  <a:pt x="455824" y="348091"/>
                  <a:pt x="448134" y="345213"/>
                  <a:pt x="440033" y="345213"/>
                </a:cubicBezTo>
                <a:cubicBezTo>
                  <a:pt x="438934" y="345213"/>
                  <a:pt x="437835" y="345350"/>
                  <a:pt x="437011" y="345350"/>
                </a:cubicBezTo>
                <a:cubicBezTo>
                  <a:pt x="401308" y="345350"/>
                  <a:pt x="367253" y="336577"/>
                  <a:pt x="338279" y="319992"/>
                </a:cubicBezTo>
                <a:cubicBezTo>
                  <a:pt x="295023" y="295183"/>
                  <a:pt x="269207" y="255844"/>
                  <a:pt x="269207" y="214450"/>
                </a:cubicBezTo>
                <a:cubicBezTo>
                  <a:pt x="269207" y="206089"/>
                  <a:pt x="270168" y="198002"/>
                  <a:pt x="272091" y="190189"/>
                </a:cubicBezTo>
                <a:cubicBezTo>
                  <a:pt x="274013" y="182239"/>
                  <a:pt x="276760" y="174563"/>
                  <a:pt x="280467" y="167299"/>
                </a:cubicBezTo>
                <a:cubicBezTo>
                  <a:pt x="292826" y="142352"/>
                  <a:pt x="314797" y="121107"/>
                  <a:pt x="342948" y="106166"/>
                </a:cubicBezTo>
                <a:cubicBezTo>
                  <a:pt x="347067" y="103973"/>
                  <a:pt x="351187" y="102054"/>
                  <a:pt x="355581" y="100135"/>
                </a:cubicBezTo>
                <a:cubicBezTo>
                  <a:pt x="356542" y="99724"/>
                  <a:pt x="357503" y="99176"/>
                  <a:pt x="358602" y="98765"/>
                </a:cubicBezTo>
                <a:cubicBezTo>
                  <a:pt x="376454" y="91363"/>
                  <a:pt x="396228" y="86428"/>
                  <a:pt x="417375" y="84509"/>
                </a:cubicBezTo>
                <a:cubicBezTo>
                  <a:pt x="423829" y="83824"/>
                  <a:pt x="430283" y="83550"/>
                  <a:pt x="437011" y="83550"/>
                </a:cubicBezTo>
                <a:close/>
                <a:moveTo>
                  <a:pt x="213353" y="0"/>
                </a:moveTo>
                <a:cubicBezTo>
                  <a:pt x="259757" y="0"/>
                  <a:pt x="304377" y="12061"/>
                  <a:pt x="340760" y="33580"/>
                </a:cubicBezTo>
                <a:cubicBezTo>
                  <a:pt x="337740" y="34676"/>
                  <a:pt x="334856" y="36047"/>
                  <a:pt x="331973" y="37143"/>
                </a:cubicBezTo>
                <a:cubicBezTo>
                  <a:pt x="330326" y="37966"/>
                  <a:pt x="328678" y="38514"/>
                  <a:pt x="327031" y="39336"/>
                </a:cubicBezTo>
                <a:cubicBezTo>
                  <a:pt x="321264" y="41803"/>
                  <a:pt x="315773" y="44545"/>
                  <a:pt x="310418" y="47423"/>
                </a:cubicBezTo>
                <a:cubicBezTo>
                  <a:pt x="309183" y="48108"/>
                  <a:pt x="308084" y="48793"/>
                  <a:pt x="306849" y="49479"/>
                </a:cubicBezTo>
                <a:cubicBezTo>
                  <a:pt x="302730" y="51809"/>
                  <a:pt x="298611" y="54139"/>
                  <a:pt x="294630" y="56743"/>
                </a:cubicBezTo>
                <a:cubicBezTo>
                  <a:pt x="292845" y="57839"/>
                  <a:pt x="291060" y="59073"/>
                  <a:pt x="289413" y="60307"/>
                </a:cubicBezTo>
                <a:cubicBezTo>
                  <a:pt x="285980" y="62500"/>
                  <a:pt x="282685" y="64830"/>
                  <a:pt x="279528" y="67297"/>
                </a:cubicBezTo>
                <a:cubicBezTo>
                  <a:pt x="277880" y="68530"/>
                  <a:pt x="276233" y="69901"/>
                  <a:pt x="274585" y="71134"/>
                </a:cubicBezTo>
                <a:cubicBezTo>
                  <a:pt x="271015" y="74013"/>
                  <a:pt x="267720" y="76891"/>
                  <a:pt x="264425" y="79906"/>
                </a:cubicBezTo>
                <a:cubicBezTo>
                  <a:pt x="263327" y="80866"/>
                  <a:pt x="262229" y="81825"/>
                  <a:pt x="261130" y="82784"/>
                </a:cubicBezTo>
                <a:cubicBezTo>
                  <a:pt x="257012" y="86759"/>
                  <a:pt x="253030" y="90871"/>
                  <a:pt x="249186" y="95120"/>
                </a:cubicBezTo>
                <a:cubicBezTo>
                  <a:pt x="248088" y="96216"/>
                  <a:pt x="247264" y="97450"/>
                  <a:pt x="246165" y="98683"/>
                </a:cubicBezTo>
                <a:cubicBezTo>
                  <a:pt x="243420" y="101836"/>
                  <a:pt x="240811" y="105125"/>
                  <a:pt x="238203" y="108552"/>
                </a:cubicBezTo>
                <a:cubicBezTo>
                  <a:pt x="237104" y="110197"/>
                  <a:pt x="235869" y="111704"/>
                  <a:pt x="234770" y="113349"/>
                </a:cubicBezTo>
                <a:cubicBezTo>
                  <a:pt x="232573" y="116501"/>
                  <a:pt x="230377" y="119791"/>
                  <a:pt x="228317" y="123080"/>
                </a:cubicBezTo>
                <a:cubicBezTo>
                  <a:pt x="227356" y="124725"/>
                  <a:pt x="226395" y="126233"/>
                  <a:pt x="225434" y="127877"/>
                </a:cubicBezTo>
                <a:cubicBezTo>
                  <a:pt x="223100" y="132126"/>
                  <a:pt x="220904" y="136238"/>
                  <a:pt x="218844" y="140487"/>
                </a:cubicBezTo>
                <a:cubicBezTo>
                  <a:pt x="218432" y="141309"/>
                  <a:pt x="218021" y="142132"/>
                  <a:pt x="217609" y="142954"/>
                </a:cubicBezTo>
                <a:cubicBezTo>
                  <a:pt x="215275" y="148025"/>
                  <a:pt x="213215" y="153233"/>
                  <a:pt x="211430" y="158442"/>
                </a:cubicBezTo>
                <a:cubicBezTo>
                  <a:pt x="210881" y="159949"/>
                  <a:pt x="210469" y="161457"/>
                  <a:pt x="209920" y="163102"/>
                </a:cubicBezTo>
                <a:cubicBezTo>
                  <a:pt x="208685" y="166940"/>
                  <a:pt x="207724" y="170777"/>
                  <a:pt x="206763" y="174752"/>
                </a:cubicBezTo>
                <a:cubicBezTo>
                  <a:pt x="206213" y="176671"/>
                  <a:pt x="205801" y="178453"/>
                  <a:pt x="205527" y="180371"/>
                </a:cubicBezTo>
                <a:cubicBezTo>
                  <a:pt x="204703" y="184209"/>
                  <a:pt x="204017" y="188184"/>
                  <a:pt x="203467" y="192159"/>
                </a:cubicBezTo>
                <a:cubicBezTo>
                  <a:pt x="203193" y="193940"/>
                  <a:pt x="202918" y="195585"/>
                  <a:pt x="202781" y="197367"/>
                </a:cubicBezTo>
                <a:cubicBezTo>
                  <a:pt x="202232" y="203123"/>
                  <a:pt x="201820" y="208743"/>
                  <a:pt x="201820" y="214499"/>
                </a:cubicBezTo>
                <a:cubicBezTo>
                  <a:pt x="201820" y="221901"/>
                  <a:pt x="202506" y="229028"/>
                  <a:pt x="203467" y="236155"/>
                </a:cubicBezTo>
                <a:cubicBezTo>
                  <a:pt x="203605" y="238074"/>
                  <a:pt x="203879" y="239719"/>
                  <a:pt x="204154" y="241637"/>
                </a:cubicBezTo>
                <a:cubicBezTo>
                  <a:pt x="205390" y="248627"/>
                  <a:pt x="206763" y="255755"/>
                  <a:pt x="208822" y="262608"/>
                </a:cubicBezTo>
                <a:cubicBezTo>
                  <a:pt x="208822" y="262745"/>
                  <a:pt x="208959" y="262882"/>
                  <a:pt x="208959" y="263019"/>
                </a:cubicBezTo>
                <a:cubicBezTo>
                  <a:pt x="211019" y="269735"/>
                  <a:pt x="213627" y="276451"/>
                  <a:pt x="216373" y="282893"/>
                </a:cubicBezTo>
                <a:cubicBezTo>
                  <a:pt x="217197" y="284537"/>
                  <a:pt x="217883" y="286182"/>
                  <a:pt x="218707" y="287827"/>
                </a:cubicBezTo>
                <a:cubicBezTo>
                  <a:pt x="221727" y="294406"/>
                  <a:pt x="225160" y="300847"/>
                  <a:pt x="229004" y="307152"/>
                </a:cubicBezTo>
                <a:cubicBezTo>
                  <a:pt x="229141" y="307289"/>
                  <a:pt x="229278" y="307563"/>
                  <a:pt x="229416" y="307700"/>
                </a:cubicBezTo>
                <a:cubicBezTo>
                  <a:pt x="233260" y="313731"/>
                  <a:pt x="237653" y="319625"/>
                  <a:pt x="242321" y="325381"/>
                </a:cubicBezTo>
                <a:cubicBezTo>
                  <a:pt x="243420" y="326752"/>
                  <a:pt x="244518" y="328122"/>
                  <a:pt x="245616" y="329630"/>
                </a:cubicBezTo>
                <a:cubicBezTo>
                  <a:pt x="246852" y="331001"/>
                  <a:pt x="247950" y="332371"/>
                  <a:pt x="249186" y="333742"/>
                </a:cubicBezTo>
                <a:cubicBezTo>
                  <a:pt x="237379" y="335387"/>
                  <a:pt x="225572" y="336209"/>
                  <a:pt x="213490" y="336209"/>
                </a:cubicBezTo>
                <a:lnTo>
                  <a:pt x="213353" y="336209"/>
                </a:lnTo>
                <a:cubicBezTo>
                  <a:pt x="204154" y="335661"/>
                  <a:pt x="194681" y="337991"/>
                  <a:pt x="187679" y="344159"/>
                </a:cubicBezTo>
                <a:cubicBezTo>
                  <a:pt x="158847" y="368692"/>
                  <a:pt x="122602" y="394323"/>
                  <a:pt x="87318" y="411044"/>
                </a:cubicBezTo>
                <a:cubicBezTo>
                  <a:pt x="97890" y="384317"/>
                  <a:pt x="105029" y="353479"/>
                  <a:pt x="99674" y="324148"/>
                </a:cubicBezTo>
                <a:cubicBezTo>
                  <a:pt x="98027" y="314691"/>
                  <a:pt x="92261" y="306330"/>
                  <a:pt x="84023" y="301259"/>
                </a:cubicBezTo>
                <a:cubicBezTo>
                  <a:pt x="30616" y="268912"/>
                  <a:pt x="0" y="220393"/>
                  <a:pt x="0" y="168036"/>
                </a:cubicBezTo>
                <a:cubicBezTo>
                  <a:pt x="0" y="75383"/>
                  <a:pt x="95693" y="0"/>
                  <a:pt x="2133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69A124A-243F-4F7B-A04E-C9A4459CFB3A}"/>
              </a:ext>
            </a:extLst>
          </p:cNvPr>
          <p:cNvGrpSpPr/>
          <p:nvPr/>
        </p:nvGrpSpPr>
        <p:grpSpPr>
          <a:xfrm>
            <a:off x="5831525" y="2545519"/>
            <a:ext cx="4618460" cy="749726"/>
            <a:chOff x="845174" y="5121881"/>
            <a:chExt cx="4618460" cy="749726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B35C2F9-A6FC-4086-BCB3-C4FD6B0F0A12}"/>
                </a:ext>
              </a:extLst>
            </p:cNvPr>
            <p:cNvSpPr/>
            <p:nvPr/>
          </p:nvSpPr>
          <p:spPr bwMode="auto">
            <a:xfrm>
              <a:off x="845174" y="5441746"/>
              <a:ext cx="4618460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64CCFC7C-7D9D-4F2E-829A-6496BA4B44E3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菱形 54">
            <a:extLst>
              <a:ext uri="{FF2B5EF4-FFF2-40B4-BE49-F238E27FC236}">
                <a16:creationId xmlns:a16="http://schemas.microsoft.com/office/drawing/2014/main" id="{2F817D59-BDB9-4B13-8E75-C17DBD1BA7B4}"/>
              </a:ext>
            </a:extLst>
          </p:cNvPr>
          <p:cNvSpPr/>
          <p:nvPr/>
        </p:nvSpPr>
        <p:spPr>
          <a:xfrm>
            <a:off x="6216275" y="3747205"/>
            <a:ext cx="1061534" cy="1061534"/>
          </a:xfrm>
          <a:prstGeom prst="diamond">
            <a:avLst/>
          </a:prstGeom>
          <a:solidFill>
            <a:srgbClr val="00A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菱形 55">
            <a:extLst>
              <a:ext uri="{FF2B5EF4-FFF2-40B4-BE49-F238E27FC236}">
                <a16:creationId xmlns:a16="http://schemas.microsoft.com/office/drawing/2014/main" id="{8A343CFF-3554-4A35-85D4-6B47B43EFE40}"/>
              </a:ext>
            </a:extLst>
          </p:cNvPr>
          <p:cNvSpPr/>
          <p:nvPr/>
        </p:nvSpPr>
        <p:spPr>
          <a:xfrm>
            <a:off x="8836673" y="3747205"/>
            <a:ext cx="1061534" cy="1061534"/>
          </a:xfrm>
          <a:prstGeom prst="diamond">
            <a:avLst/>
          </a:prstGeom>
          <a:solidFill>
            <a:srgbClr val="FF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Oval 57">
            <a:extLst>
              <a:ext uri="{FF2B5EF4-FFF2-40B4-BE49-F238E27FC236}">
                <a16:creationId xmlns:a16="http://schemas.microsoft.com/office/drawing/2014/main" id="{BD5D0D0E-EC93-4A50-8137-13C53DE79E1A}"/>
              </a:ext>
            </a:extLst>
          </p:cNvPr>
          <p:cNvSpPr/>
          <p:nvPr/>
        </p:nvSpPr>
        <p:spPr>
          <a:xfrm>
            <a:off x="6620471" y="4104463"/>
            <a:ext cx="253141" cy="347018"/>
          </a:xfrm>
          <a:custGeom>
            <a:avLst/>
            <a:gdLst>
              <a:gd name="connsiteX0" fmla="*/ 0 w 442022"/>
              <a:gd name="connsiteY0" fmla="*/ 168510 h 605945"/>
              <a:gd name="connsiteX1" fmla="*/ 25333 w 442022"/>
              <a:gd name="connsiteY1" fmla="*/ 168510 h 605945"/>
              <a:gd name="connsiteX2" fmla="*/ 25333 w 442022"/>
              <a:gd name="connsiteY2" fmla="*/ 277075 h 605945"/>
              <a:gd name="connsiteX3" fmla="*/ 204877 w 442022"/>
              <a:gd name="connsiteY3" fmla="*/ 471801 h 605945"/>
              <a:gd name="connsiteX4" fmla="*/ 351094 w 442022"/>
              <a:gd name="connsiteY4" fmla="*/ 421509 h 605945"/>
              <a:gd name="connsiteX5" fmla="*/ 416689 w 442022"/>
              <a:gd name="connsiteY5" fmla="*/ 270152 h 605945"/>
              <a:gd name="connsiteX6" fmla="*/ 416689 w 442022"/>
              <a:gd name="connsiteY6" fmla="*/ 168510 h 605945"/>
              <a:gd name="connsiteX7" fmla="*/ 442022 w 442022"/>
              <a:gd name="connsiteY7" fmla="*/ 168510 h 605945"/>
              <a:gd name="connsiteX8" fmla="*/ 442022 w 442022"/>
              <a:gd name="connsiteY8" fmla="*/ 270152 h 605945"/>
              <a:gd name="connsiteX9" fmla="*/ 368143 w 442022"/>
              <a:gd name="connsiteY9" fmla="*/ 440068 h 605945"/>
              <a:gd name="connsiteX10" fmla="*/ 233677 w 442022"/>
              <a:gd name="connsiteY10" fmla="*/ 497187 h 605945"/>
              <a:gd name="connsiteX11" fmla="*/ 233677 w 442022"/>
              <a:gd name="connsiteY11" fmla="*/ 580751 h 605945"/>
              <a:gd name="connsiteX12" fmla="*/ 348782 w 442022"/>
              <a:gd name="connsiteY12" fmla="*/ 580751 h 605945"/>
              <a:gd name="connsiteX13" fmla="*/ 348782 w 442022"/>
              <a:gd name="connsiteY13" fmla="*/ 605945 h 605945"/>
              <a:gd name="connsiteX14" fmla="*/ 93240 w 442022"/>
              <a:gd name="connsiteY14" fmla="*/ 605945 h 605945"/>
              <a:gd name="connsiteX15" fmla="*/ 93240 w 442022"/>
              <a:gd name="connsiteY15" fmla="*/ 580751 h 605945"/>
              <a:gd name="connsiteX16" fmla="*/ 208441 w 442022"/>
              <a:gd name="connsiteY16" fmla="*/ 580751 h 605945"/>
              <a:gd name="connsiteX17" fmla="*/ 208441 w 442022"/>
              <a:gd name="connsiteY17" fmla="*/ 497283 h 605945"/>
              <a:gd name="connsiteX18" fmla="*/ 202758 w 442022"/>
              <a:gd name="connsiteY18" fmla="*/ 496995 h 605945"/>
              <a:gd name="connsiteX19" fmla="*/ 0 w 442022"/>
              <a:gd name="connsiteY19" fmla="*/ 277075 h 605945"/>
              <a:gd name="connsiteX20" fmla="*/ 221046 w 442022"/>
              <a:gd name="connsiteY20" fmla="*/ 0 h 605945"/>
              <a:gd name="connsiteX21" fmla="*/ 351839 w 442022"/>
              <a:gd name="connsiteY21" fmla="*/ 130588 h 605945"/>
              <a:gd name="connsiteX22" fmla="*/ 351839 w 442022"/>
              <a:gd name="connsiteY22" fmla="*/ 277043 h 605945"/>
              <a:gd name="connsiteX23" fmla="*/ 221046 w 442022"/>
              <a:gd name="connsiteY23" fmla="*/ 407727 h 605945"/>
              <a:gd name="connsiteX24" fmla="*/ 90253 w 442022"/>
              <a:gd name="connsiteY24" fmla="*/ 277043 h 605945"/>
              <a:gd name="connsiteX25" fmla="*/ 90253 w 442022"/>
              <a:gd name="connsiteY25" fmla="*/ 223000 h 605945"/>
              <a:gd name="connsiteX26" fmla="*/ 161428 w 442022"/>
              <a:gd name="connsiteY26" fmla="*/ 223000 h 605945"/>
              <a:gd name="connsiteX27" fmla="*/ 161428 w 442022"/>
              <a:gd name="connsiteY27" fmla="*/ 197709 h 605945"/>
              <a:gd name="connsiteX28" fmla="*/ 90253 w 442022"/>
              <a:gd name="connsiteY28" fmla="*/ 197709 h 605945"/>
              <a:gd name="connsiteX29" fmla="*/ 90253 w 442022"/>
              <a:gd name="connsiteY29" fmla="*/ 162802 h 605945"/>
              <a:gd name="connsiteX30" fmla="*/ 161428 w 442022"/>
              <a:gd name="connsiteY30" fmla="*/ 162802 h 605945"/>
              <a:gd name="connsiteX31" fmla="*/ 161428 w 442022"/>
              <a:gd name="connsiteY31" fmla="*/ 137512 h 605945"/>
              <a:gd name="connsiteX32" fmla="*/ 90253 w 442022"/>
              <a:gd name="connsiteY32" fmla="*/ 137512 h 605945"/>
              <a:gd name="connsiteX33" fmla="*/ 90253 w 442022"/>
              <a:gd name="connsiteY33" fmla="*/ 130588 h 605945"/>
              <a:gd name="connsiteX34" fmla="*/ 221046 w 442022"/>
              <a:gd name="connsiteY34" fmla="*/ 0 h 6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2022" h="605945">
                <a:moveTo>
                  <a:pt x="0" y="168510"/>
                </a:moveTo>
                <a:lnTo>
                  <a:pt x="25333" y="168510"/>
                </a:lnTo>
                <a:lnTo>
                  <a:pt x="25333" y="277075"/>
                </a:lnTo>
                <a:cubicBezTo>
                  <a:pt x="25333" y="378044"/>
                  <a:pt x="104220" y="463627"/>
                  <a:pt x="204877" y="471801"/>
                </a:cubicBezTo>
                <a:cubicBezTo>
                  <a:pt x="259010" y="476417"/>
                  <a:pt x="310928" y="458435"/>
                  <a:pt x="351094" y="421509"/>
                </a:cubicBezTo>
                <a:cubicBezTo>
                  <a:pt x="392801" y="383141"/>
                  <a:pt x="416689" y="327945"/>
                  <a:pt x="416689" y="270152"/>
                </a:cubicBezTo>
                <a:lnTo>
                  <a:pt x="416689" y="168510"/>
                </a:lnTo>
                <a:lnTo>
                  <a:pt x="442022" y="168510"/>
                </a:lnTo>
                <a:lnTo>
                  <a:pt x="442022" y="270152"/>
                </a:lnTo>
                <a:cubicBezTo>
                  <a:pt x="442022" y="335060"/>
                  <a:pt x="415148" y="396988"/>
                  <a:pt x="368143" y="440068"/>
                </a:cubicBezTo>
                <a:cubicBezTo>
                  <a:pt x="330481" y="474782"/>
                  <a:pt x="283572" y="494303"/>
                  <a:pt x="233677" y="497187"/>
                </a:cubicBezTo>
                <a:lnTo>
                  <a:pt x="233677" y="580751"/>
                </a:lnTo>
                <a:lnTo>
                  <a:pt x="348782" y="580751"/>
                </a:lnTo>
                <a:lnTo>
                  <a:pt x="348782" y="605945"/>
                </a:lnTo>
                <a:lnTo>
                  <a:pt x="93240" y="605945"/>
                </a:lnTo>
                <a:lnTo>
                  <a:pt x="93240" y="580751"/>
                </a:lnTo>
                <a:lnTo>
                  <a:pt x="208441" y="580751"/>
                </a:lnTo>
                <a:lnTo>
                  <a:pt x="208441" y="497283"/>
                </a:lnTo>
                <a:cubicBezTo>
                  <a:pt x="206515" y="497091"/>
                  <a:pt x="204684" y="497187"/>
                  <a:pt x="202758" y="496995"/>
                </a:cubicBezTo>
                <a:cubicBezTo>
                  <a:pt x="89098" y="487667"/>
                  <a:pt x="0" y="391122"/>
                  <a:pt x="0" y="277075"/>
                </a:cubicBezTo>
                <a:close/>
                <a:moveTo>
                  <a:pt x="221046" y="0"/>
                </a:moveTo>
                <a:cubicBezTo>
                  <a:pt x="293281" y="0"/>
                  <a:pt x="351839" y="58467"/>
                  <a:pt x="351839" y="130588"/>
                </a:cubicBezTo>
                <a:lnTo>
                  <a:pt x="351839" y="277043"/>
                </a:lnTo>
                <a:cubicBezTo>
                  <a:pt x="351839" y="349261"/>
                  <a:pt x="293281" y="407727"/>
                  <a:pt x="221046" y="407727"/>
                </a:cubicBezTo>
                <a:cubicBezTo>
                  <a:pt x="148811" y="407727"/>
                  <a:pt x="90253" y="349261"/>
                  <a:pt x="90253" y="277043"/>
                </a:cubicBezTo>
                <a:lnTo>
                  <a:pt x="90253" y="223000"/>
                </a:lnTo>
                <a:lnTo>
                  <a:pt x="161428" y="223000"/>
                </a:lnTo>
                <a:lnTo>
                  <a:pt x="161428" y="197709"/>
                </a:lnTo>
                <a:lnTo>
                  <a:pt x="90253" y="197709"/>
                </a:lnTo>
                <a:lnTo>
                  <a:pt x="90253" y="162802"/>
                </a:lnTo>
                <a:lnTo>
                  <a:pt x="161428" y="162802"/>
                </a:lnTo>
                <a:lnTo>
                  <a:pt x="161428" y="137512"/>
                </a:lnTo>
                <a:lnTo>
                  <a:pt x="90253" y="137512"/>
                </a:lnTo>
                <a:lnTo>
                  <a:pt x="90253" y="130588"/>
                </a:lnTo>
                <a:cubicBezTo>
                  <a:pt x="90253" y="58467"/>
                  <a:pt x="148811" y="0"/>
                  <a:pt x="2210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Oval 58">
            <a:extLst>
              <a:ext uri="{FF2B5EF4-FFF2-40B4-BE49-F238E27FC236}">
                <a16:creationId xmlns:a16="http://schemas.microsoft.com/office/drawing/2014/main" id="{B8BAF3B5-BF66-4826-9742-0476332A1232}"/>
              </a:ext>
            </a:extLst>
          </p:cNvPr>
          <p:cNvSpPr/>
          <p:nvPr/>
        </p:nvSpPr>
        <p:spPr>
          <a:xfrm>
            <a:off x="9193931" y="4128206"/>
            <a:ext cx="347018" cy="299532"/>
          </a:xfrm>
          <a:custGeom>
            <a:avLst/>
            <a:gdLst>
              <a:gd name="connsiteX0" fmla="*/ 222210 w 606439"/>
              <a:gd name="connsiteY0" fmla="*/ 476810 h 523454"/>
              <a:gd name="connsiteX1" fmla="*/ 591037 w 606439"/>
              <a:gd name="connsiteY1" fmla="*/ 476810 h 523454"/>
              <a:gd name="connsiteX2" fmla="*/ 606439 w 606439"/>
              <a:gd name="connsiteY2" fmla="*/ 492071 h 523454"/>
              <a:gd name="connsiteX3" fmla="*/ 591037 w 606439"/>
              <a:gd name="connsiteY3" fmla="*/ 507435 h 523454"/>
              <a:gd name="connsiteX4" fmla="*/ 222210 w 606439"/>
              <a:gd name="connsiteY4" fmla="*/ 507435 h 523454"/>
              <a:gd name="connsiteX5" fmla="*/ 15301 w 606439"/>
              <a:gd name="connsiteY5" fmla="*/ 476810 h 523454"/>
              <a:gd name="connsiteX6" fmla="*/ 163006 w 606439"/>
              <a:gd name="connsiteY6" fmla="*/ 476810 h 523454"/>
              <a:gd name="connsiteX7" fmla="*/ 163006 w 606439"/>
              <a:gd name="connsiteY7" fmla="*/ 507435 h 523454"/>
              <a:gd name="connsiteX8" fmla="*/ 15301 w 606439"/>
              <a:gd name="connsiteY8" fmla="*/ 507435 h 523454"/>
              <a:gd name="connsiteX9" fmla="*/ 0 w 606439"/>
              <a:gd name="connsiteY9" fmla="*/ 492071 h 523454"/>
              <a:gd name="connsiteX10" fmla="*/ 15301 w 606439"/>
              <a:gd name="connsiteY10" fmla="*/ 476810 h 523454"/>
              <a:gd name="connsiteX11" fmla="*/ 192556 w 606439"/>
              <a:gd name="connsiteY11" fmla="*/ 460792 h 523454"/>
              <a:gd name="connsiteX12" fmla="*/ 211061 w 606439"/>
              <a:gd name="connsiteY12" fmla="*/ 479185 h 523454"/>
              <a:gd name="connsiteX13" fmla="*/ 211061 w 606439"/>
              <a:gd name="connsiteY13" fmla="*/ 505061 h 523454"/>
              <a:gd name="connsiteX14" fmla="*/ 192556 w 606439"/>
              <a:gd name="connsiteY14" fmla="*/ 523454 h 523454"/>
              <a:gd name="connsiteX15" fmla="*/ 174155 w 606439"/>
              <a:gd name="connsiteY15" fmla="*/ 505061 h 523454"/>
              <a:gd name="connsiteX16" fmla="*/ 174155 w 606439"/>
              <a:gd name="connsiteY16" fmla="*/ 479185 h 523454"/>
              <a:gd name="connsiteX17" fmla="*/ 192556 w 606439"/>
              <a:gd name="connsiteY17" fmla="*/ 460792 h 523454"/>
              <a:gd name="connsiteX18" fmla="*/ 270917 w 606439"/>
              <a:gd name="connsiteY18" fmla="*/ 230890 h 523454"/>
              <a:gd name="connsiteX19" fmla="*/ 301415 w 606439"/>
              <a:gd name="connsiteY19" fmla="*/ 261132 h 523454"/>
              <a:gd name="connsiteX20" fmla="*/ 288300 w 606439"/>
              <a:gd name="connsiteY20" fmla="*/ 349051 h 523454"/>
              <a:gd name="connsiteX21" fmla="*/ 288508 w 606439"/>
              <a:gd name="connsiteY21" fmla="*/ 349883 h 523454"/>
              <a:gd name="connsiteX22" fmla="*/ 302248 w 606439"/>
              <a:gd name="connsiteY22" fmla="*/ 368693 h 523454"/>
              <a:gd name="connsiteX23" fmla="*/ 303185 w 606439"/>
              <a:gd name="connsiteY23" fmla="*/ 369109 h 523454"/>
              <a:gd name="connsiteX24" fmla="*/ 304122 w 606439"/>
              <a:gd name="connsiteY24" fmla="*/ 368693 h 523454"/>
              <a:gd name="connsiteX25" fmla="*/ 317965 w 606439"/>
              <a:gd name="connsiteY25" fmla="*/ 349883 h 523454"/>
              <a:gd name="connsiteX26" fmla="*/ 318174 w 606439"/>
              <a:gd name="connsiteY26" fmla="*/ 349051 h 523454"/>
              <a:gd name="connsiteX27" fmla="*/ 304954 w 606439"/>
              <a:gd name="connsiteY27" fmla="*/ 261132 h 523454"/>
              <a:gd name="connsiteX28" fmla="*/ 335452 w 606439"/>
              <a:gd name="connsiteY28" fmla="*/ 230890 h 523454"/>
              <a:gd name="connsiteX29" fmla="*/ 354501 w 606439"/>
              <a:gd name="connsiteY29" fmla="*/ 246894 h 523454"/>
              <a:gd name="connsiteX30" fmla="*/ 393950 w 606439"/>
              <a:gd name="connsiteY30" fmla="*/ 265081 h 523454"/>
              <a:gd name="connsiteX31" fmla="*/ 408523 w 606439"/>
              <a:gd name="connsiteY31" fmla="*/ 277344 h 523454"/>
              <a:gd name="connsiteX32" fmla="*/ 428091 w 606439"/>
              <a:gd name="connsiteY32" fmla="*/ 379501 h 523454"/>
              <a:gd name="connsiteX33" fmla="*/ 178278 w 606439"/>
              <a:gd name="connsiteY33" fmla="*/ 379501 h 523454"/>
              <a:gd name="connsiteX34" fmla="*/ 197951 w 606439"/>
              <a:gd name="connsiteY34" fmla="*/ 277344 h 523454"/>
              <a:gd name="connsiteX35" fmla="*/ 212419 w 606439"/>
              <a:gd name="connsiteY35" fmla="*/ 265081 h 523454"/>
              <a:gd name="connsiteX36" fmla="*/ 251973 w 606439"/>
              <a:gd name="connsiteY36" fmla="*/ 246894 h 523454"/>
              <a:gd name="connsiteX37" fmla="*/ 276624 w 606439"/>
              <a:gd name="connsiteY37" fmla="*/ 129744 h 523454"/>
              <a:gd name="connsiteX38" fmla="*/ 249082 w 606439"/>
              <a:gd name="connsiteY38" fmla="*/ 154506 h 523454"/>
              <a:gd name="connsiteX39" fmla="*/ 303203 w 606439"/>
              <a:gd name="connsiteY39" fmla="*/ 223727 h 523454"/>
              <a:gd name="connsiteX40" fmla="*/ 357325 w 606439"/>
              <a:gd name="connsiteY40" fmla="*/ 154506 h 523454"/>
              <a:gd name="connsiteX41" fmla="*/ 288944 w 606439"/>
              <a:gd name="connsiteY41" fmla="*/ 155961 h 523454"/>
              <a:gd name="connsiteX42" fmla="*/ 276624 w 606439"/>
              <a:gd name="connsiteY42" fmla="*/ 129744 h 523454"/>
              <a:gd name="connsiteX43" fmla="*/ 303203 w 606439"/>
              <a:gd name="connsiteY43" fmla="*/ 68448 h 523454"/>
              <a:gd name="connsiteX44" fmla="*/ 374498 w 606439"/>
              <a:gd name="connsiteY44" fmla="*/ 138396 h 523454"/>
              <a:gd name="connsiteX45" fmla="*/ 303203 w 606439"/>
              <a:gd name="connsiteY45" fmla="*/ 239005 h 523454"/>
              <a:gd name="connsiteX46" fmla="*/ 232013 w 606439"/>
              <a:gd name="connsiteY46" fmla="*/ 138396 h 523454"/>
              <a:gd name="connsiteX47" fmla="*/ 303203 w 606439"/>
              <a:gd name="connsiteY47" fmla="*/ 68448 h 523454"/>
              <a:gd name="connsiteX48" fmla="*/ 41629 w 606439"/>
              <a:gd name="connsiteY48" fmla="*/ 41570 h 523454"/>
              <a:gd name="connsiteX49" fmla="*/ 41629 w 606439"/>
              <a:gd name="connsiteY49" fmla="*/ 406450 h 523454"/>
              <a:gd name="connsiteX50" fmla="*/ 564810 w 606439"/>
              <a:gd name="connsiteY50" fmla="*/ 406450 h 523454"/>
              <a:gd name="connsiteX51" fmla="*/ 564810 w 606439"/>
              <a:gd name="connsiteY51" fmla="*/ 41570 h 523454"/>
              <a:gd name="connsiteX52" fmla="*/ 27787 w 606439"/>
              <a:gd name="connsiteY52" fmla="*/ 0 h 523454"/>
              <a:gd name="connsiteX53" fmla="*/ 578651 w 606439"/>
              <a:gd name="connsiteY53" fmla="*/ 0 h 523454"/>
              <a:gd name="connsiteX54" fmla="*/ 606439 w 606439"/>
              <a:gd name="connsiteY54" fmla="*/ 27644 h 523454"/>
              <a:gd name="connsiteX55" fmla="*/ 606439 w 606439"/>
              <a:gd name="connsiteY55" fmla="*/ 420376 h 523454"/>
              <a:gd name="connsiteX56" fmla="*/ 578651 w 606439"/>
              <a:gd name="connsiteY56" fmla="*/ 448020 h 523454"/>
              <a:gd name="connsiteX57" fmla="*/ 27787 w 606439"/>
              <a:gd name="connsiteY57" fmla="*/ 448020 h 523454"/>
              <a:gd name="connsiteX58" fmla="*/ 0 w 606439"/>
              <a:gd name="connsiteY58" fmla="*/ 420376 h 523454"/>
              <a:gd name="connsiteX59" fmla="*/ 0 w 606439"/>
              <a:gd name="connsiteY59" fmla="*/ 27644 h 523454"/>
              <a:gd name="connsiteX60" fmla="*/ 27787 w 606439"/>
              <a:gd name="connsiteY60" fmla="*/ 0 h 5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439" h="523454">
                <a:moveTo>
                  <a:pt x="222210" y="476810"/>
                </a:moveTo>
                <a:lnTo>
                  <a:pt x="591037" y="476810"/>
                </a:lnTo>
                <a:cubicBezTo>
                  <a:pt x="599571" y="476810"/>
                  <a:pt x="606439" y="483662"/>
                  <a:pt x="606439" y="492071"/>
                </a:cubicBezTo>
                <a:cubicBezTo>
                  <a:pt x="606439" y="500583"/>
                  <a:pt x="599571" y="507435"/>
                  <a:pt x="591037" y="507435"/>
                </a:cubicBezTo>
                <a:lnTo>
                  <a:pt x="222210" y="507435"/>
                </a:lnTo>
                <a:close/>
                <a:moveTo>
                  <a:pt x="15301" y="476810"/>
                </a:moveTo>
                <a:lnTo>
                  <a:pt x="163006" y="476810"/>
                </a:lnTo>
                <a:lnTo>
                  <a:pt x="163006" y="507435"/>
                </a:lnTo>
                <a:lnTo>
                  <a:pt x="15301" y="507435"/>
                </a:lnTo>
                <a:cubicBezTo>
                  <a:pt x="6870" y="507435"/>
                  <a:pt x="0" y="500583"/>
                  <a:pt x="0" y="492071"/>
                </a:cubicBezTo>
                <a:cubicBezTo>
                  <a:pt x="0" y="483662"/>
                  <a:pt x="6870" y="476810"/>
                  <a:pt x="15301" y="476810"/>
                </a:cubicBezTo>
                <a:close/>
                <a:moveTo>
                  <a:pt x="192556" y="460792"/>
                </a:moveTo>
                <a:cubicBezTo>
                  <a:pt x="202744" y="460792"/>
                  <a:pt x="211061" y="469001"/>
                  <a:pt x="211061" y="479185"/>
                </a:cubicBezTo>
                <a:lnTo>
                  <a:pt x="211061" y="505061"/>
                </a:lnTo>
                <a:cubicBezTo>
                  <a:pt x="211061" y="515245"/>
                  <a:pt x="202744" y="523454"/>
                  <a:pt x="192556" y="523454"/>
                </a:cubicBezTo>
                <a:cubicBezTo>
                  <a:pt x="182472" y="523454"/>
                  <a:pt x="174155" y="515245"/>
                  <a:pt x="174155" y="505061"/>
                </a:cubicBezTo>
                <a:lnTo>
                  <a:pt x="174155" y="479185"/>
                </a:lnTo>
                <a:cubicBezTo>
                  <a:pt x="174155" y="469001"/>
                  <a:pt x="182472" y="460792"/>
                  <a:pt x="192556" y="460792"/>
                </a:cubicBezTo>
                <a:close/>
                <a:moveTo>
                  <a:pt x="270917" y="230890"/>
                </a:moveTo>
                <a:lnTo>
                  <a:pt x="301415" y="261132"/>
                </a:lnTo>
                <a:lnTo>
                  <a:pt x="288300" y="349051"/>
                </a:lnTo>
                <a:cubicBezTo>
                  <a:pt x="288300" y="349363"/>
                  <a:pt x="288300" y="349675"/>
                  <a:pt x="288508" y="349883"/>
                </a:cubicBezTo>
                <a:lnTo>
                  <a:pt x="302248" y="368693"/>
                </a:lnTo>
                <a:cubicBezTo>
                  <a:pt x="302456" y="369005"/>
                  <a:pt x="302872" y="369109"/>
                  <a:pt x="303185" y="369109"/>
                </a:cubicBezTo>
                <a:cubicBezTo>
                  <a:pt x="303601" y="369109"/>
                  <a:pt x="303913" y="369005"/>
                  <a:pt x="304122" y="368693"/>
                </a:cubicBezTo>
                <a:lnTo>
                  <a:pt x="317965" y="349883"/>
                </a:lnTo>
                <a:cubicBezTo>
                  <a:pt x="318069" y="349675"/>
                  <a:pt x="318174" y="349363"/>
                  <a:pt x="318174" y="349051"/>
                </a:cubicBezTo>
                <a:lnTo>
                  <a:pt x="304954" y="261132"/>
                </a:lnTo>
                <a:lnTo>
                  <a:pt x="335452" y="230890"/>
                </a:lnTo>
                <a:lnTo>
                  <a:pt x="354501" y="246894"/>
                </a:lnTo>
                <a:lnTo>
                  <a:pt x="393950" y="265081"/>
                </a:lnTo>
                <a:cubicBezTo>
                  <a:pt x="399779" y="267471"/>
                  <a:pt x="405920" y="271316"/>
                  <a:pt x="408523" y="277344"/>
                </a:cubicBezTo>
                <a:cubicBezTo>
                  <a:pt x="408523" y="277344"/>
                  <a:pt x="451407" y="379501"/>
                  <a:pt x="428091" y="379501"/>
                </a:cubicBezTo>
                <a:lnTo>
                  <a:pt x="178278" y="379501"/>
                </a:lnTo>
                <a:cubicBezTo>
                  <a:pt x="154962" y="379501"/>
                  <a:pt x="197951" y="277344"/>
                  <a:pt x="197951" y="277344"/>
                </a:cubicBezTo>
                <a:cubicBezTo>
                  <a:pt x="200865" y="271108"/>
                  <a:pt x="206590" y="267471"/>
                  <a:pt x="212419" y="265081"/>
                </a:cubicBezTo>
                <a:lnTo>
                  <a:pt x="251973" y="246894"/>
                </a:lnTo>
                <a:close/>
                <a:moveTo>
                  <a:pt x="276624" y="129744"/>
                </a:moveTo>
                <a:cubicBezTo>
                  <a:pt x="263028" y="128497"/>
                  <a:pt x="246896" y="135746"/>
                  <a:pt x="249082" y="154506"/>
                </a:cubicBezTo>
                <a:cubicBezTo>
                  <a:pt x="253245" y="189116"/>
                  <a:pt x="273645" y="223727"/>
                  <a:pt x="303203" y="223727"/>
                </a:cubicBezTo>
                <a:cubicBezTo>
                  <a:pt x="331409" y="223727"/>
                  <a:pt x="357013" y="182049"/>
                  <a:pt x="357325" y="154506"/>
                </a:cubicBezTo>
                <a:cubicBezTo>
                  <a:pt x="357845" y="108463"/>
                  <a:pt x="325789" y="159911"/>
                  <a:pt x="288944" y="155961"/>
                </a:cubicBezTo>
                <a:cubicBezTo>
                  <a:pt x="301278" y="140735"/>
                  <a:pt x="290219" y="130991"/>
                  <a:pt x="276624" y="129744"/>
                </a:cubicBezTo>
                <a:close/>
                <a:moveTo>
                  <a:pt x="303203" y="68448"/>
                </a:moveTo>
                <a:cubicBezTo>
                  <a:pt x="354098" y="68448"/>
                  <a:pt x="374914" y="94640"/>
                  <a:pt x="374498" y="138396"/>
                </a:cubicBezTo>
                <a:cubicBezTo>
                  <a:pt x="373769" y="201381"/>
                  <a:pt x="333386" y="239005"/>
                  <a:pt x="303203" y="239005"/>
                </a:cubicBezTo>
                <a:cubicBezTo>
                  <a:pt x="268024" y="239005"/>
                  <a:pt x="232637" y="201381"/>
                  <a:pt x="232013" y="138396"/>
                </a:cubicBezTo>
                <a:cubicBezTo>
                  <a:pt x="231596" y="94640"/>
                  <a:pt x="252412" y="68448"/>
                  <a:pt x="303203" y="68448"/>
                </a:cubicBezTo>
                <a:close/>
                <a:moveTo>
                  <a:pt x="41629" y="41570"/>
                </a:moveTo>
                <a:lnTo>
                  <a:pt x="41629" y="406450"/>
                </a:lnTo>
                <a:lnTo>
                  <a:pt x="564810" y="406450"/>
                </a:lnTo>
                <a:lnTo>
                  <a:pt x="564810" y="41570"/>
                </a:lnTo>
                <a:close/>
                <a:moveTo>
                  <a:pt x="27787" y="0"/>
                </a:moveTo>
                <a:lnTo>
                  <a:pt x="578651" y="0"/>
                </a:lnTo>
                <a:cubicBezTo>
                  <a:pt x="593950" y="0"/>
                  <a:pt x="606439" y="12367"/>
                  <a:pt x="606439" y="27644"/>
                </a:cubicBezTo>
                <a:lnTo>
                  <a:pt x="606439" y="420376"/>
                </a:lnTo>
                <a:cubicBezTo>
                  <a:pt x="606439" y="435653"/>
                  <a:pt x="593950" y="448020"/>
                  <a:pt x="578651" y="448020"/>
                </a:cubicBezTo>
                <a:lnTo>
                  <a:pt x="27787" y="448020"/>
                </a:lnTo>
                <a:cubicBezTo>
                  <a:pt x="12385" y="448020"/>
                  <a:pt x="0" y="435653"/>
                  <a:pt x="0" y="420376"/>
                </a:cubicBezTo>
                <a:lnTo>
                  <a:pt x="0" y="27644"/>
                </a:lnTo>
                <a:cubicBezTo>
                  <a:pt x="0" y="12367"/>
                  <a:pt x="12385" y="0"/>
                  <a:pt x="27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FE9AAE5-3642-4135-901A-B8F2E38D6477}"/>
              </a:ext>
            </a:extLst>
          </p:cNvPr>
          <p:cNvGrpSpPr/>
          <p:nvPr/>
        </p:nvGrpSpPr>
        <p:grpSpPr>
          <a:xfrm>
            <a:off x="5577619" y="4920027"/>
            <a:ext cx="2338846" cy="771792"/>
            <a:chOff x="2462636" y="5008193"/>
            <a:chExt cx="2338846" cy="771792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EC73279-BB69-4450-8DDF-6B36AFB4B0AF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2A73300-E809-4D85-AF41-D7F7FFB8F239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FC75E00-BAAF-4BAC-9E9D-4D753A109EC7}"/>
              </a:ext>
            </a:extLst>
          </p:cNvPr>
          <p:cNvGrpSpPr/>
          <p:nvPr/>
        </p:nvGrpSpPr>
        <p:grpSpPr>
          <a:xfrm>
            <a:off x="8198017" y="4920027"/>
            <a:ext cx="2338846" cy="771792"/>
            <a:chOff x="2462636" y="5008193"/>
            <a:chExt cx="2338846" cy="771792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A3849F05-3802-40C3-9306-B8BC7079C6D9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D5E1E0D5-8FEC-464E-9CA6-92D279150979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2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72" grpId="0" animBg="1"/>
      <p:bldP spid="55" grpId="0" animBg="1"/>
      <p:bldP spid="56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F7F96E-A218-48ED-B1B3-AC00ABF01037}"/>
              </a:ext>
            </a:extLst>
          </p:cNvPr>
          <p:cNvGrpSpPr/>
          <p:nvPr/>
        </p:nvGrpSpPr>
        <p:grpSpPr>
          <a:xfrm>
            <a:off x="-719128" y="-646528"/>
            <a:ext cx="5616384" cy="2248064"/>
            <a:chOff x="-719128" y="-646528"/>
            <a:chExt cx="5616384" cy="224806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721E7F-FD9A-41C9-9CD9-823F6344E34D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213EACAA-E0F7-4C0E-B757-6E034DB9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050D627A-EE0C-47FC-A39A-D3A4BA65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498F4D9F-8B35-438F-B1EB-29890170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8C80BD6-B2F5-4853-AB02-7AA7E258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654670B-6880-4189-9D32-1878BF772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D49F4780-6357-437A-AB16-1C7C5E49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05D2524-8D98-4255-B04C-A35F5CAE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BBDC601-2978-4245-9595-453A7E99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702793F-1B22-429D-8424-159C9920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CDDEBF6-91A5-4B4A-B261-0CBA11F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858F4B-4588-4079-B095-01C1A78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7302368-DD40-4032-AA66-974E3A5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E55F838-3222-4124-84D7-14569552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78AA9A3-FE94-45C3-94C2-2A9E5587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BCE1A49-91F3-451B-9B0A-56ECAEF0C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EF0AF83-B9B0-4A4F-A17F-5AD30106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CFE456B-5925-40C2-819C-8AFAE780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69F248A-B5EE-4C9E-A12D-2598E27B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DBA1D2C-C343-42AE-AC89-C73D4F8B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6F6D810-5A90-44F8-AD05-ED47B227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2148E88-63A6-4779-821E-E46CDB4B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DCDBCF6-6AAE-4C2E-B819-48C1B823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982DA18-207A-47A1-9C0C-C237629FC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F5D25AF9-FE7F-4830-913C-3A1EDAC4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221DFA1-C63B-4032-8DEC-7F5EF8EA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394F1A97-F446-4713-83B2-61FEDDE6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C21D-400F-4190-99DF-F57CC8C5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DF5B9FEF-14DF-4D77-B568-A0AA618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A15DB31-266E-41E0-9E6F-ACA206C8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D89B4FC1-8B1C-4359-AF91-72E0458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26C3772-9040-4BFF-A6E9-95C9C4CA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62E4F504-5A43-4086-856F-05B946E5C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8EB16854-CF34-4154-B290-DC8FD052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53F256B-89AD-4245-81B9-11554324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42D253A-8E66-471D-B69A-1C880B76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D1F05B4F-0022-48E9-A907-B378D0FD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A44117F5-DBD9-46FA-97C5-4DE7D22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354ABAF9-7315-4C25-B878-0A36FADA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11B0BCF0-32D5-4E67-8F4B-413BE28C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E8D5A30-E42F-49D1-A8A9-9D93867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2F0DB464-F28B-48E0-B59C-BFC43ADA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9A033D82-7824-4CEE-BE40-858C0471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D8B93DE-3DC5-483E-B2A5-5CD253F73FA1}"/>
                </a:ext>
              </a:extLst>
            </p:cNvPr>
            <p:cNvGrpSpPr/>
            <p:nvPr/>
          </p:nvGrpSpPr>
          <p:grpSpPr>
            <a:xfrm>
              <a:off x="1461078" y="348970"/>
              <a:ext cx="3436178" cy="806134"/>
              <a:chOff x="2824043" y="1876658"/>
              <a:chExt cx="3436178" cy="80613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D7876E5-4B38-446E-BB76-4C272E5C288D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34361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B043C75-5AA0-438A-B8C8-827AB66610FD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01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79B6B7E8-A7B5-4592-913E-700A9A445771}"/>
              </a:ext>
            </a:extLst>
          </p:cNvPr>
          <p:cNvSpPr/>
          <p:nvPr/>
        </p:nvSpPr>
        <p:spPr>
          <a:xfrm>
            <a:off x="4898699" y="0"/>
            <a:ext cx="7293301" cy="6858000"/>
          </a:xfrm>
          <a:custGeom>
            <a:avLst/>
            <a:gdLst>
              <a:gd name="connsiteX0" fmla="*/ 2017003 w 7293301"/>
              <a:gd name="connsiteY0" fmla="*/ 0 h 6858000"/>
              <a:gd name="connsiteX1" fmla="*/ 4043676 w 7293301"/>
              <a:gd name="connsiteY1" fmla="*/ 0 h 6858000"/>
              <a:gd name="connsiteX2" fmla="*/ 5266628 w 7293301"/>
              <a:gd name="connsiteY2" fmla="*/ 0 h 6858000"/>
              <a:gd name="connsiteX3" fmla="*/ 7293301 w 7293301"/>
              <a:gd name="connsiteY3" fmla="*/ 0 h 6858000"/>
              <a:gd name="connsiteX4" fmla="*/ 7293301 w 7293301"/>
              <a:gd name="connsiteY4" fmla="*/ 6858000 h 6858000"/>
              <a:gd name="connsiteX5" fmla="*/ 5266628 w 7293301"/>
              <a:gd name="connsiteY5" fmla="*/ 6858000 h 6858000"/>
              <a:gd name="connsiteX6" fmla="*/ 2026673 w 7293301"/>
              <a:gd name="connsiteY6" fmla="*/ 6858000 h 6858000"/>
              <a:gd name="connsiteX7" fmla="*/ 0 w 72933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3301" h="6858000">
                <a:moveTo>
                  <a:pt x="2017003" y="0"/>
                </a:moveTo>
                <a:lnTo>
                  <a:pt x="4043676" y="0"/>
                </a:lnTo>
                <a:lnTo>
                  <a:pt x="5266628" y="0"/>
                </a:lnTo>
                <a:lnTo>
                  <a:pt x="7293301" y="0"/>
                </a:lnTo>
                <a:lnTo>
                  <a:pt x="7293301" y="6858000"/>
                </a:lnTo>
                <a:lnTo>
                  <a:pt x="5266628" y="6858000"/>
                </a:lnTo>
                <a:lnTo>
                  <a:pt x="202667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C7019A6-B679-494B-A17D-DF1D17AA8A78}"/>
              </a:ext>
            </a:extLst>
          </p:cNvPr>
          <p:cNvGrpSpPr/>
          <p:nvPr/>
        </p:nvGrpSpPr>
        <p:grpSpPr>
          <a:xfrm>
            <a:off x="1629940" y="2402042"/>
            <a:ext cx="4876648" cy="766652"/>
            <a:chOff x="1629940" y="2402042"/>
            <a:chExt cx="4876648" cy="766652"/>
          </a:xfrm>
        </p:grpSpPr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1BB50D44-3A0E-4028-BA1C-808E908E072B}"/>
                </a:ext>
              </a:extLst>
            </p:cNvPr>
            <p:cNvSpPr/>
            <p:nvPr/>
          </p:nvSpPr>
          <p:spPr>
            <a:xfrm>
              <a:off x="1629940" y="2402042"/>
              <a:ext cx="4876648" cy="766652"/>
            </a:xfrm>
            <a:custGeom>
              <a:avLst/>
              <a:gdLst>
                <a:gd name="connsiteX0" fmla="*/ 225480 w 4876648"/>
                <a:gd name="connsiteY0" fmla="*/ 0 h 766652"/>
                <a:gd name="connsiteX1" fmla="*/ 1353120 w 4876648"/>
                <a:gd name="connsiteY1" fmla="*/ 0 h 766652"/>
                <a:gd name="connsiteX2" fmla="*/ 3749008 w 4876648"/>
                <a:gd name="connsiteY2" fmla="*/ 0 h 766652"/>
                <a:gd name="connsiteX3" fmla="*/ 4876648 w 4876648"/>
                <a:gd name="connsiteY3" fmla="*/ 0 h 766652"/>
                <a:gd name="connsiteX4" fmla="*/ 4651168 w 4876648"/>
                <a:gd name="connsiteY4" fmla="*/ 766652 h 766652"/>
                <a:gd name="connsiteX5" fmla="*/ 3523528 w 4876648"/>
                <a:gd name="connsiteY5" fmla="*/ 766652 h 766652"/>
                <a:gd name="connsiteX6" fmla="*/ 1127640 w 4876648"/>
                <a:gd name="connsiteY6" fmla="*/ 766652 h 766652"/>
                <a:gd name="connsiteX7" fmla="*/ 0 w 4876648"/>
                <a:gd name="connsiteY7" fmla="*/ 766652 h 7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648" h="766652">
                  <a:moveTo>
                    <a:pt x="225480" y="0"/>
                  </a:moveTo>
                  <a:lnTo>
                    <a:pt x="1353120" y="0"/>
                  </a:lnTo>
                  <a:lnTo>
                    <a:pt x="3749008" y="0"/>
                  </a:lnTo>
                  <a:lnTo>
                    <a:pt x="4876648" y="0"/>
                  </a:lnTo>
                  <a:lnTo>
                    <a:pt x="4651168" y="766652"/>
                  </a:lnTo>
                  <a:lnTo>
                    <a:pt x="3523528" y="766652"/>
                  </a:lnTo>
                  <a:lnTo>
                    <a:pt x="1127640" y="766652"/>
                  </a:lnTo>
                  <a:lnTo>
                    <a:pt x="0" y="766652"/>
                  </a:ln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738D1523-1C05-4B4C-AA07-6B67D87778F1}"/>
                </a:ext>
              </a:extLst>
            </p:cNvPr>
            <p:cNvGrpSpPr/>
            <p:nvPr/>
          </p:nvGrpSpPr>
          <p:grpSpPr>
            <a:xfrm>
              <a:off x="2054356" y="2505957"/>
              <a:ext cx="3965444" cy="572178"/>
              <a:chOff x="845174" y="5121881"/>
              <a:chExt cx="3965444" cy="572178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DEBAA3B5-D072-4E86-8E26-C9D68E71184C}"/>
                  </a:ext>
                </a:extLst>
              </p:cNvPr>
              <p:cNvSpPr/>
              <p:nvPr/>
            </p:nvSpPr>
            <p:spPr bwMode="auto">
              <a:xfrm>
                <a:off x="845174" y="5441746"/>
                <a:ext cx="3965444" cy="25231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 creative</a:t>
                </a: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146E096-74AD-445C-A51E-EC0E4D973655}"/>
                  </a:ext>
                </a:extLst>
              </p:cNvPr>
              <p:cNvSpPr txBox="1"/>
              <p:nvPr/>
            </p:nvSpPr>
            <p:spPr>
              <a:xfrm>
                <a:off x="845177" y="5121881"/>
                <a:ext cx="1844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r>
                  <a:rPr lang="en-US" altLang="zh-CN" sz="1800" spc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0F6BEDCC-220D-4EC2-9716-41321CD3E4B2}"/>
              </a:ext>
            </a:extLst>
          </p:cNvPr>
          <p:cNvGrpSpPr/>
          <p:nvPr/>
        </p:nvGrpSpPr>
        <p:grpSpPr>
          <a:xfrm>
            <a:off x="1629940" y="3614386"/>
            <a:ext cx="4876648" cy="766652"/>
            <a:chOff x="1629940" y="3614386"/>
            <a:chExt cx="4876648" cy="766652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3FAB86F-CCA0-46F6-806E-20E23DEB5F40}"/>
                </a:ext>
              </a:extLst>
            </p:cNvPr>
            <p:cNvSpPr/>
            <p:nvPr/>
          </p:nvSpPr>
          <p:spPr>
            <a:xfrm>
              <a:off x="1629940" y="3614386"/>
              <a:ext cx="4876648" cy="766652"/>
            </a:xfrm>
            <a:custGeom>
              <a:avLst/>
              <a:gdLst>
                <a:gd name="connsiteX0" fmla="*/ 225480 w 4876648"/>
                <a:gd name="connsiteY0" fmla="*/ 0 h 766652"/>
                <a:gd name="connsiteX1" fmla="*/ 1353120 w 4876648"/>
                <a:gd name="connsiteY1" fmla="*/ 0 h 766652"/>
                <a:gd name="connsiteX2" fmla="*/ 3749008 w 4876648"/>
                <a:gd name="connsiteY2" fmla="*/ 0 h 766652"/>
                <a:gd name="connsiteX3" fmla="*/ 4876648 w 4876648"/>
                <a:gd name="connsiteY3" fmla="*/ 0 h 766652"/>
                <a:gd name="connsiteX4" fmla="*/ 4651168 w 4876648"/>
                <a:gd name="connsiteY4" fmla="*/ 766652 h 766652"/>
                <a:gd name="connsiteX5" fmla="*/ 3523528 w 4876648"/>
                <a:gd name="connsiteY5" fmla="*/ 766652 h 766652"/>
                <a:gd name="connsiteX6" fmla="*/ 1127640 w 4876648"/>
                <a:gd name="connsiteY6" fmla="*/ 766652 h 766652"/>
                <a:gd name="connsiteX7" fmla="*/ 0 w 4876648"/>
                <a:gd name="connsiteY7" fmla="*/ 766652 h 7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648" h="766652">
                  <a:moveTo>
                    <a:pt x="225480" y="0"/>
                  </a:moveTo>
                  <a:lnTo>
                    <a:pt x="1353120" y="0"/>
                  </a:lnTo>
                  <a:lnTo>
                    <a:pt x="3749008" y="0"/>
                  </a:lnTo>
                  <a:lnTo>
                    <a:pt x="4876648" y="0"/>
                  </a:lnTo>
                  <a:lnTo>
                    <a:pt x="4651168" y="766652"/>
                  </a:lnTo>
                  <a:lnTo>
                    <a:pt x="3523528" y="766652"/>
                  </a:lnTo>
                  <a:lnTo>
                    <a:pt x="1127640" y="766652"/>
                  </a:lnTo>
                  <a:lnTo>
                    <a:pt x="0" y="766652"/>
                  </a:lnTo>
                  <a:close/>
                </a:path>
              </a:pathLst>
            </a:cu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0243488-B96A-4918-BD27-394BB8ED199A}"/>
                </a:ext>
              </a:extLst>
            </p:cNvPr>
            <p:cNvGrpSpPr/>
            <p:nvPr/>
          </p:nvGrpSpPr>
          <p:grpSpPr>
            <a:xfrm>
              <a:off x="2054356" y="3711623"/>
              <a:ext cx="3965444" cy="572178"/>
              <a:chOff x="845174" y="5121881"/>
              <a:chExt cx="3965444" cy="572178"/>
            </a:xfrm>
          </p:grpSpPr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887B7D52-31B7-438C-9530-D1823278E217}"/>
                  </a:ext>
                </a:extLst>
              </p:cNvPr>
              <p:cNvSpPr/>
              <p:nvPr/>
            </p:nvSpPr>
            <p:spPr bwMode="auto">
              <a:xfrm>
                <a:off x="845174" y="5441746"/>
                <a:ext cx="3965444" cy="25231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 creative</a:t>
                </a:r>
              </a:p>
            </p:txBody>
          </p:sp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362EFBDA-35EE-4A2A-8A4E-683754D0F848}"/>
                  </a:ext>
                </a:extLst>
              </p:cNvPr>
              <p:cNvSpPr txBox="1"/>
              <p:nvPr/>
            </p:nvSpPr>
            <p:spPr>
              <a:xfrm>
                <a:off x="845177" y="5121881"/>
                <a:ext cx="1844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r>
                  <a:rPr lang="en-US" altLang="zh-CN" sz="1800" spc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27CC080-297F-49DD-B610-1A52A764897C}"/>
              </a:ext>
            </a:extLst>
          </p:cNvPr>
          <p:cNvGrpSpPr/>
          <p:nvPr/>
        </p:nvGrpSpPr>
        <p:grpSpPr>
          <a:xfrm>
            <a:off x="1629940" y="4826730"/>
            <a:ext cx="4876648" cy="766652"/>
            <a:chOff x="1629940" y="4826730"/>
            <a:chExt cx="4876648" cy="766652"/>
          </a:xfrm>
        </p:grpSpPr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99E86B71-7875-4BC4-B430-B7D4DC21D3E4}"/>
                </a:ext>
              </a:extLst>
            </p:cNvPr>
            <p:cNvSpPr/>
            <p:nvPr/>
          </p:nvSpPr>
          <p:spPr>
            <a:xfrm>
              <a:off x="1629940" y="4826730"/>
              <a:ext cx="4876648" cy="766652"/>
            </a:xfrm>
            <a:custGeom>
              <a:avLst/>
              <a:gdLst>
                <a:gd name="connsiteX0" fmla="*/ 225480 w 4876648"/>
                <a:gd name="connsiteY0" fmla="*/ 0 h 766652"/>
                <a:gd name="connsiteX1" fmla="*/ 1353120 w 4876648"/>
                <a:gd name="connsiteY1" fmla="*/ 0 h 766652"/>
                <a:gd name="connsiteX2" fmla="*/ 3749008 w 4876648"/>
                <a:gd name="connsiteY2" fmla="*/ 0 h 766652"/>
                <a:gd name="connsiteX3" fmla="*/ 4876648 w 4876648"/>
                <a:gd name="connsiteY3" fmla="*/ 0 h 766652"/>
                <a:gd name="connsiteX4" fmla="*/ 4651168 w 4876648"/>
                <a:gd name="connsiteY4" fmla="*/ 766652 h 766652"/>
                <a:gd name="connsiteX5" fmla="*/ 3523528 w 4876648"/>
                <a:gd name="connsiteY5" fmla="*/ 766652 h 766652"/>
                <a:gd name="connsiteX6" fmla="*/ 1127640 w 4876648"/>
                <a:gd name="connsiteY6" fmla="*/ 766652 h 766652"/>
                <a:gd name="connsiteX7" fmla="*/ 0 w 4876648"/>
                <a:gd name="connsiteY7" fmla="*/ 766652 h 7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6648" h="766652">
                  <a:moveTo>
                    <a:pt x="225480" y="0"/>
                  </a:moveTo>
                  <a:lnTo>
                    <a:pt x="1353120" y="0"/>
                  </a:lnTo>
                  <a:lnTo>
                    <a:pt x="3749008" y="0"/>
                  </a:lnTo>
                  <a:lnTo>
                    <a:pt x="4876648" y="0"/>
                  </a:lnTo>
                  <a:lnTo>
                    <a:pt x="4651168" y="766652"/>
                  </a:lnTo>
                  <a:lnTo>
                    <a:pt x="3523528" y="766652"/>
                  </a:lnTo>
                  <a:lnTo>
                    <a:pt x="1127640" y="766652"/>
                  </a:lnTo>
                  <a:lnTo>
                    <a:pt x="0" y="766652"/>
                  </a:lnTo>
                  <a:close/>
                </a:path>
              </a:pathLst>
            </a:custGeom>
            <a:solidFill>
              <a:srgbClr val="381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5D630888-38CB-466C-A111-B74E0783E3BC}"/>
                </a:ext>
              </a:extLst>
            </p:cNvPr>
            <p:cNvGrpSpPr/>
            <p:nvPr/>
          </p:nvGrpSpPr>
          <p:grpSpPr>
            <a:xfrm>
              <a:off x="2054356" y="4920572"/>
              <a:ext cx="3965444" cy="572178"/>
              <a:chOff x="845174" y="5121881"/>
              <a:chExt cx="3965444" cy="572178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EEC6CA40-8491-422A-A03D-9508927DB0F3}"/>
                  </a:ext>
                </a:extLst>
              </p:cNvPr>
              <p:cNvSpPr/>
              <p:nvPr/>
            </p:nvSpPr>
            <p:spPr bwMode="auto">
              <a:xfrm>
                <a:off x="845174" y="5441746"/>
                <a:ext cx="3965444" cy="25231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 creative</a:t>
                </a: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4147065E-1562-4547-BCA5-20DFE1AF44C1}"/>
                  </a:ext>
                </a:extLst>
              </p:cNvPr>
              <p:cNvSpPr txBox="1"/>
              <p:nvPr/>
            </p:nvSpPr>
            <p:spPr>
              <a:xfrm>
                <a:off x="845177" y="5121881"/>
                <a:ext cx="1844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r>
                  <a:rPr lang="en-US" altLang="zh-CN" sz="1800" spc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9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F7F96E-A218-48ED-B1B3-AC00ABF01037}"/>
              </a:ext>
            </a:extLst>
          </p:cNvPr>
          <p:cNvGrpSpPr/>
          <p:nvPr/>
        </p:nvGrpSpPr>
        <p:grpSpPr>
          <a:xfrm>
            <a:off x="-719128" y="-646528"/>
            <a:ext cx="5224866" cy="2248064"/>
            <a:chOff x="-719128" y="-646528"/>
            <a:chExt cx="5224866" cy="224806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721E7F-FD9A-41C9-9CD9-823F6344E34D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213EACAA-E0F7-4C0E-B757-6E034DB9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050D627A-EE0C-47FC-A39A-D3A4BA65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498F4D9F-8B35-438F-B1EB-29890170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8C80BD6-B2F5-4853-AB02-7AA7E258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654670B-6880-4189-9D32-1878BF772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D49F4780-6357-437A-AB16-1C7C5E49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05D2524-8D98-4255-B04C-A35F5CAE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BBDC601-2978-4245-9595-453A7E99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702793F-1B22-429D-8424-159C9920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CDDEBF6-91A5-4B4A-B261-0CBA11F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858F4B-4588-4079-B095-01C1A78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7302368-DD40-4032-AA66-974E3A5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E55F838-3222-4124-84D7-14569552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78AA9A3-FE94-45C3-94C2-2A9E5587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BCE1A49-91F3-451B-9B0A-56ECAEF0C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EF0AF83-B9B0-4A4F-A17F-5AD30106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CFE456B-5925-40C2-819C-8AFAE780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69F248A-B5EE-4C9E-A12D-2598E27B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DBA1D2C-C343-42AE-AC89-C73D4F8B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6F6D810-5A90-44F8-AD05-ED47B227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2148E88-63A6-4779-821E-E46CDB4B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DCDBCF6-6AAE-4C2E-B819-48C1B823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982DA18-207A-47A1-9C0C-C237629FC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F5D25AF9-FE7F-4830-913C-3A1EDAC4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221DFA1-C63B-4032-8DEC-7F5EF8EA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394F1A97-F446-4713-83B2-61FEDDE6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C21D-400F-4190-99DF-F57CC8C5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DF5B9FEF-14DF-4D77-B568-A0AA618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A15DB31-266E-41E0-9E6F-ACA206C8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D89B4FC1-8B1C-4359-AF91-72E0458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26C3772-9040-4BFF-A6E9-95C9C4CA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62E4F504-5A43-4086-856F-05B946E5C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8EB16854-CF34-4154-B290-DC8FD052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53F256B-89AD-4245-81B9-11554324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42D253A-8E66-471D-B69A-1C880B76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D1F05B4F-0022-48E9-A907-B378D0FD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A44117F5-DBD9-46FA-97C5-4DE7D22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354ABAF9-7315-4C25-B878-0A36FADA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11B0BCF0-32D5-4E67-8F4B-413BE28C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E8D5A30-E42F-49D1-A8A9-9D93867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2F0DB464-F28B-48E0-B59C-BFC43ADA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9A033D82-7824-4CEE-BE40-858C0471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D8B93DE-3DC5-483E-B2A5-5CD253F73FA1}"/>
                </a:ext>
              </a:extLst>
            </p:cNvPr>
            <p:cNvGrpSpPr/>
            <p:nvPr/>
          </p:nvGrpSpPr>
          <p:grpSpPr>
            <a:xfrm>
              <a:off x="1461077" y="348970"/>
              <a:ext cx="3044661" cy="806134"/>
              <a:chOff x="2824042" y="1876658"/>
              <a:chExt cx="3044661" cy="80613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D7876E5-4B38-446E-BB76-4C272E5C288D}"/>
                  </a:ext>
                </a:extLst>
              </p:cNvPr>
              <p:cNvSpPr txBox="1"/>
              <p:nvPr/>
            </p:nvSpPr>
            <p:spPr>
              <a:xfrm>
                <a:off x="2824042" y="2159572"/>
                <a:ext cx="3044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B043C75-5AA0-438A-B8C8-827AB66610FD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01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菱形 48">
            <a:extLst>
              <a:ext uri="{FF2B5EF4-FFF2-40B4-BE49-F238E27FC236}">
                <a16:creationId xmlns:a16="http://schemas.microsoft.com/office/drawing/2014/main" id="{065A9D82-3EC0-43AB-8F78-2B56EC359006}"/>
              </a:ext>
            </a:extLst>
          </p:cNvPr>
          <p:cNvSpPr/>
          <p:nvPr/>
        </p:nvSpPr>
        <p:spPr>
          <a:xfrm>
            <a:off x="2066389" y="1893888"/>
            <a:ext cx="3885374" cy="3885374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222A102-C44F-4AE1-A291-1EFF26FF2306}"/>
              </a:ext>
            </a:extLst>
          </p:cNvPr>
          <p:cNvGrpSpPr/>
          <p:nvPr/>
        </p:nvGrpSpPr>
        <p:grpSpPr>
          <a:xfrm>
            <a:off x="5660574" y="2750458"/>
            <a:ext cx="3204934" cy="3204934"/>
            <a:chOff x="5660574" y="2750458"/>
            <a:chExt cx="3204934" cy="3204934"/>
          </a:xfrm>
        </p:grpSpPr>
        <p:sp>
          <p:nvSpPr>
            <p:cNvPr id="50" name="菱形 49">
              <a:extLst>
                <a:ext uri="{FF2B5EF4-FFF2-40B4-BE49-F238E27FC236}">
                  <a16:creationId xmlns:a16="http://schemas.microsoft.com/office/drawing/2014/main" id="{A5E2770B-1E69-41ED-BB88-A8C70BA7F94C}"/>
                </a:ext>
              </a:extLst>
            </p:cNvPr>
            <p:cNvSpPr/>
            <p:nvPr/>
          </p:nvSpPr>
          <p:spPr>
            <a:xfrm>
              <a:off x="5660574" y="2750458"/>
              <a:ext cx="3204934" cy="3204934"/>
            </a:xfrm>
            <a:prstGeom prst="diamond">
              <a:avLst/>
            </a:prstGeom>
            <a:solidFill>
              <a:srgbClr val="381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4FA323D-EEAD-475C-AE8F-35C746029936}"/>
                </a:ext>
              </a:extLst>
            </p:cNvPr>
            <p:cNvSpPr/>
            <p:nvPr/>
          </p:nvSpPr>
          <p:spPr bwMode="auto">
            <a:xfrm>
              <a:off x="6093618" y="4318739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1AC6C6C-DB95-4F3A-8E93-A6584FC59E5C}"/>
                </a:ext>
              </a:extLst>
            </p:cNvPr>
            <p:cNvSpPr txBox="1"/>
            <p:nvPr/>
          </p:nvSpPr>
          <p:spPr>
            <a:xfrm>
              <a:off x="6342993" y="4004316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8DBC655-A1B7-46B4-AAF7-1B1E6E345688}"/>
              </a:ext>
            </a:extLst>
          </p:cNvPr>
          <p:cNvGrpSpPr/>
          <p:nvPr/>
        </p:nvGrpSpPr>
        <p:grpSpPr>
          <a:xfrm>
            <a:off x="5357339" y="2219966"/>
            <a:ext cx="1458272" cy="1458272"/>
            <a:chOff x="5357339" y="2219966"/>
            <a:chExt cx="1458272" cy="1458272"/>
          </a:xfrm>
        </p:grpSpPr>
        <p:sp>
          <p:nvSpPr>
            <p:cNvPr id="52" name="菱形 51">
              <a:extLst>
                <a:ext uri="{FF2B5EF4-FFF2-40B4-BE49-F238E27FC236}">
                  <a16:creationId xmlns:a16="http://schemas.microsoft.com/office/drawing/2014/main" id="{7F3B25BD-3E17-45C9-B9DC-0D4F460F9367}"/>
                </a:ext>
              </a:extLst>
            </p:cNvPr>
            <p:cNvSpPr/>
            <p:nvPr/>
          </p:nvSpPr>
          <p:spPr>
            <a:xfrm>
              <a:off x="5357339" y="2219966"/>
              <a:ext cx="1458272" cy="1458272"/>
            </a:xfrm>
            <a:prstGeom prst="diamond">
              <a:avLst/>
            </a:prstGeom>
            <a:solidFill>
              <a:srgbClr val="FF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Oval 56">
              <a:extLst>
                <a:ext uri="{FF2B5EF4-FFF2-40B4-BE49-F238E27FC236}">
                  <a16:creationId xmlns:a16="http://schemas.microsoft.com/office/drawing/2014/main" id="{C68C1F9C-DA27-4630-93F1-3A1DBB714084}"/>
                </a:ext>
              </a:extLst>
            </p:cNvPr>
            <p:cNvSpPr/>
            <p:nvPr/>
          </p:nvSpPr>
          <p:spPr>
            <a:xfrm>
              <a:off x="5809111" y="2667733"/>
              <a:ext cx="554729" cy="562738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  <a:gd name="T30" fmla="*/ 146 w 500"/>
                <a:gd name="T31" fmla="*/ 265 h 508"/>
                <a:gd name="T32" fmla="*/ 94 w 500"/>
                <a:gd name="T33" fmla="*/ 184 h 508"/>
                <a:gd name="T34" fmla="*/ 119 w 500"/>
                <a:gd name="T35" fmla="*/ 159 h 508"/>
                <a:gd name="T36" fmla="*/ 144 w 500"/>
                <a:gd name="T37" fmla="*/ 184 h 508"/>
                <a:gd name="T38" fmla="*/ 146 w 500"/>
                <a:gd name="T39" fmla="*/ 191 h 508"/>
                <a:gd name="T40" fmla="*/ 152 w 500"/>
                <a:gd name="T41" fmla="*/ 206 h 508"/>
                <a:gd name="T42" fmla="*/ 171 w 500"/>
                <a:gd name="T43" fmla="*/ 222 h 508"/>
                <a:gd name="T44" fmla="*/ 146 w 500"/>
                <a:gd name="T45" fmla="*/ 265 h 508"/>
                <a:gd name="T46" fmla="*/ 211 w 500"/>
                <a:gd name="T47" fmla="*/ 147 h 508"/>
                <a:gd name="T48" fmla="*/ 165 w 500"/>
                <a:gd name="T49" fmla="*/ 147 h 508"/>
                <a:gd name="T50" fmla="*/ 140 w 500"/>
                <a:gd name="T51" fmla="*/ 104 h 508"/>
                <a:gd name="T52" fmla="*/ 236 w 500"/>
                <a:gd name="T53" fmla="*/ 104 h 508"/>
                <a:gd name="T54" fmla="*/ 211 w 500"/>
                <a:gd name="T55" fmla="*/ 147 h 508"/>
                <a:gd name="T56" fmla="*/ 282 w 500"/>
                <a:gd name="T57" fmla="*/ 195 h 508"/>
                <a:gd name="T58" fmla="*/ 234 w 500"/>
                <a:gd name="T59" fmla="*/ 279 h 508"/>
                <a:gd name="T60" fmla="*/ 209 w 500"/>
                <a:gd name="T61" fmla="*/ 236 h 508"/>
                <a:gd name="T62" fmla="*/ 211 w 500"/>
                <a:gd name="T63" fmla="*/ 234 h 508"/>
                <a:gd name="T64" fmla="*/ 212 w 500"/>
                <a:gd name="T65" fmla="*/ 234 h 508"/>
                <a:gd name="T66" fmla="*/ 214 w 500"/>
                <a:gd name="T67" fmla="*/ 232 h 508"/>
                <a:gd name="T68" fmla="*/ 226 w 500"/>
                <a:gd name="T69" fmla="*/ 218 h 508"/>
                <a:gd name="T70" fmla="*/ 232 w 500"/>
                <a:gd name="T71" fmla="*/ 195 h 508"/>
                <a:gd name="T72" fmla="*/ 282 w 500"/>
                <a:gd name="T73" fmla="*/ 19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  <a:moveTo>
                    <a:pt x="146" y="265"/>
                  </a:moveTo>
                  <a:cubicBezTo>
                    <a:pt x="115" y="248"/>
                    <a:pt x="98" y="218"/>
                    <a:pt x="94" y="184"/>
                  </a:cubicBezTo>
                  <a:cubicBezTo>
                    <a:pt x="92" y="171"/>
                    <a:pt x="106" y="159"/>
                    <a:pt x="119" y="159"/>
                  </a:cubicBezTo>
                  <a:cubicBezTo>
                    <a:pt x="134" y="159"/>
                    <a:pt x="142" y="171"/>
                    <a:pt x="144" y="184"/>
                  </a:cubicBezTo>
                  <a:cubicBezTo>
                    <a:pt x="143" y="174"/>
                    <a:pt x="145" y="188"/>
                    <a:pt x="146" y="191"/>
                  </a:cubicBezTo>
                  <a:cubicBezTo>
                    <a:pt x="147" y="196"/>
                    <a:pt x="149" y="202"/>
                    <a:pt x="152" y="206"/>
                  </a:cubicBezTo>
                  <a:cubicBezTo>
                    <a:pt x="158" y="214"/>
                    <a:pt x="163" y="218"/>
                    <a:pt x="171" y="222"/>
                  </a:cubicBezTo>
                  <a:cubicBezTo>
                    <a:pt x="199" y="237"/>
                    <a:pt x="174" y="281"/>
                    <a:pt x="146" y="265"/>
                  </a:cubicBezTo>
                  <a:close/>
                  <a:moveTo>
                    <a:pt x="211" y="147"/>
                  </a:moveTo>
                  <a:cubicBezTo>
                    <a:pt x="197" y="140"/>
                    <a:pt x="179" y="140"/>
                    <a:pt x="165" y="147"/>
                  </a:cubicBezTo>
                  <a:cubicBezTo>
                    <a:pt x="136" y="162"/>
                    <a:pt x="111" y="119"/>
                    <a:pt x="140" y="104"/>
                  </a:cubicBezTo>
                  <a:cubicBezTo>
                    <a:pt x="171" y="88"/>
                    <a:pt x="205" y="88"/>
                    <a:pt x="236" y="104"/>
                  </a:cubicBezTo>
                  <a:cubicBezTo>
                    <a:pt x="265" y="119"/>
                    <a:pt x="240" y="162"/>
                    <a:pt x="211" y="147"/>
                  </a:cubicBezTo>
                  <a:close/>
                  <a:moveTo>
                    <a:pt x="282" y="195"/>
                  </a:moveTo>
                  <a:cubicBezTo>
                    <a:pt x="280" y="230"/>
                    <a:pt x="263" y="260"/>
                    <a:pt x="234" y="279"/>
                  </a:cubicBezTo>
                  <a:cubicBezTo>
                    <a:pt x="207" y="297"/>
                    <a:pt x="182" y="253"/>
                    <a:pt x="209" y="236"/>
                  </a:cubicBezTo>
                  <a:cubicBezTo>
                    <a:pt x="210" y="235"/>
                    <a:pt x="211" y="235"/>
                    <a:pt x="211" y="23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2" y="233"/>
                    <a:pt x="213" y="233"/>
                    <a:pt x="214" y="232"/>
                  </a:cubicBezTo>
                  <a:cubicBezTo>
                    <a:pt x="218" y="228"/>
                    <a:pt x="223" y="224"/>
                    <a:pt x="226" y="218"/>
                  </a:cubicBezTo>
                  <a:cubicBezTo>
                    <a:pt x="230" y="210"/>
                    <a:pt x="231" y="203"/>
                    <a:pt x="232" y="195"/>
                  </a:cubicBezTo>
                  <a:cubicBezTo>
                    <a:pt x="233" y="163"/>
                    <a:pt x="283" y="163"/>
                    <a:pt x="282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CC034EA-3FE9-4E22-97F6-FF4D8579C65A}"/>
              </a:ext>
            </a:extLst>
          </p:cNvPr>
          <p:cNvGrpSpPr/>
          <p:nvPr/>
        </p:nvGrpSpPr>
        <p:grpSpPr>
          <a:xfrm>
            <a:off x="8667339" y="3162300"/>
            <a:ext cx="1458272" cy="1458272"/>
            <a:chOff x="8667339" y="3162300"/>
            <a:chExt cx="1458272" cy="1458272"/>
          </a:xfrm>
        </p:grpSpPr>
        <p:sp>
          <p:nvSpPr>
            <p:cNvPr id="51" name="菱形 50">
              <a:extLst>
                <a:ext uri="{FF2B5EF4-FFF2-40B4-BE49-F238E27FC236}">
                  <a16:creationId xmlns:a16="http://schemas.microsoft.com/office/drawing/2014/main" id="{D08FA07C-8CD6-4613-A1A3-C8C86CD00C4B}"/>
                </a:ext>
              </a:extLst>
            </p:cNvPr>
            <p:cNvSpPr/>
            <p:nvPr/>
          </p:nvSpPr>
          <p:spPr>
            <a:xfrm>
              <a:off x="8667339" y="3162300"/>
              <a:ext cx="1458272" cy="1458272"/>
            </a:xfrm>
            <a:prstGeom prst="diamond">
              <a:avLst/>
            </a:prstGeom>
            <a:solidFill>
              <a:srgbClr val="00A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Oval 57">
              <a:extLst>
                <a:ext uri="{FF2B5EF4-FFF2-40B4-BE49-F238E27FC236}">
                  <a16:creationId xmlns:a16="http://schemas.microsoft.com/office/drawing/2014/main" id="{9D09A912-0451-4423-9EE2-F9F57895E19B}"/>
                </a:ext>
              </a:extLst>
            </p:cNvPr>
            <p:cNvSpPr/>
            <p:nvPr/>
          </p:nvSpPr>
          <p:spPr>
            <a:xfrm>
              <a:off x="9115106" y="3610492"/>
              <a:ext cx="562738" cy="561888"/>
            </a:xfrm>
            <a:custGeom>
              <a:avLst/>
              <a:gdLst>
                <a:gd name="connsiteX0" fmla="*/ 459822 w 607639"/>
                <a:gd name="connsiteY0" fmla="*/ 403211 h 606722"/>
                <a:gd name="connsiteX1" fmla="*/ 607639 w 607639"/>
                <a:gd name="connsiteY1" fmla="*/ 550734 h 606722"/>
                <a:gd name="connsiteX2" fmla="*/ 551574 w 607639"/>
                <a:gd name="connsiteY2" fmla="*/ 606722 h 606722"/>
                <a:gd name="connsiteX3" fmla="*/ 403846 w 607639"/>
                <a:gd name="connsiteY3" fmla="*/ 459110 h 606722"/>
                <a:gd name="connsiteX4" fmla="*/ 459822 w 607639"/>
                <a:gd name="connsiteY4" fmla="*/ 403211 h 606722"/>
                <a:gd name="connsiteX5" fmla="*/ 158522 w 607639"/>
                <a:gd name="connsiteY5" fmla="*/ 217647 h 606722"/>
                <a:gd name="connsiteX6" fmla="*/ 158522 w 607639"/>
                <a:gd name="connsiteY6" fmla="*/ 257189 h 606722"/>
                <a:gd name="connsiteX7" fmla="*/ 317019 w 607639"/>
                <a:gd name="connsiteY7" fmla="*/ 257189 h 606722"/>
                <a:gd name="connsiteX8" fmla="*/ 317019 w 607639"/>
                <a:gd name="connsiteY8" fmla="*/ 217647 h 606722"/>
                <a:gd name="connsiteX9" fmla="*/ 237726 w 607639"/>
                <a:gd name="connsiteY9" fmla="*/ 98933 h 606722"/>
                <a:gd name="connsiteX10" fmla="*/ 376467 w 607639"/>
                <a:gd name="connsiteY10" fmla="*/ 237374 h 606722"/>
                <a:gd name="connsiteX11" fmla="*/ 237726 w 607639"/>
                <a:gd name="connsiteY11" fmla="*/ 375903 h 606722"/>
                <a:gd name="connsiteX12" fmla="*/ 99074 w 607639"/>
                <a:gd name="connsiteY12" fmla="*/ 237374 h 606722"/>
                <a:gd name="connsiteX13" fmla="*/ 237726 w 607639"/>
                <a:gd name="connsiteY13" fmla="*/ 98933 h 606722"/>
                <a:gd name="connsiteX14" fmla="*/ 237726 w 607639"/>
                <a:gd name="connsiteY14" fmla="*/ 59365 h 606722"/>
                <a:gd name="connsiteX15" fmla="*/ 59454 w 607639"/>
                <a:gd name="connsiteY15" fmla="*/ 237373 h 606722"/>
                <a:gd name="connsiteX16" fmla="*/ 237726 w 607639"/>
                <a:gd name="connsiteY16" fmla="*/ 415470 h 606722"/>
                <a:gd name="connsiteX17" fmla="*/ 416086 w 607639"/>
                <a:gd name="connsiteY17" fmla="*/ 237373 h 606722"/>
                <a:gd name="connsiteX18" fmla="*/ 237726 w 607639"/>
                <a:gd name="connsiteY18" fmla="*/ 59365 h 606722"/>
                <a:gd name="connsiteX19" fmla="*/ 237726 w 607639"/>
                <a:gd name="connsiteY19" fmla="*/ 0 h 606722"/>
                <a:gd name="connsiteX20" fmla="*/ 475540 w 607639"/>
                <a:gd name="connsiteY20" fmla="*/ 237373 h 606722"/>
                <a:gd name="connsiteX21" fmla="*/ 237726 w 607639"/>
                <a:gd name="connsiteY21" fmla="*/ 474835 h 606722"/>
                <a:gd name="connsiteX22" fmla="*/ 0 w 607639"/>
                <a:gd name="connsiteY22" fmla="*/ 237373 h 606722"/>
                <a:gd name="connsiteX23" fmla="*/ 237726 w 607639"/>
                <a:gd name="connsiteY2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7639" h="606722">
                  <a:moveTo>
                    <a:pt x="459822" y="403211"/>
                  </a:moveTo>
                  <a:lnTo>
                    <a:pt x="607639" y="550734"/>
                  </a:lnTo>
                  <a:lnTo>
                    <a:pt x="551574" y="606722"/>
                  </a:lnTo>
                  <a:lnTo>
                    <a:pt x="403846" y="459110"/>
                  </a:lnTo>
                  <a:cubicBezTo>
                    <a:pt x="425026" y="443291"/>
                    <a:pt x="443982" y="424362"/>
                    <a:pt x="459822" y="403211"/>
                  </a:cubicBezTo>
                  <a:close/>
                  <a:moveTo>
                    <a:pt x="158522" y="217647"/>
                  </a:moveTo>
                  <a:lnTo>
                    <a:pt x="158522" y="257189"/>
                  </a:lnTo>
                  <a:lnTo>
                    <a:pt x="317019" y="257189"/>
                  </a:lnTo>
                  <a:lnTo>
                    <a:pt x="317019" y="217647"/>
                  </a:lnTo>
                  <a:close/>
                  <a:moveTo>
                    <a:pt x="237726" y="98933"/>
                  </a:moveTo>
                  <a:cubicBezTo>
                    <a:pt x="314260" y="98933"/>
                    <a:pt x="376467" y="161045"/>
                    <a:pt x="376467" y="237374"/>
                  </a:cubicBezTo>
                  <a:cubicBezTo>
                    <a:pt x="376467" y="313791"/>
                    <a:pt x="314260" y="375903"/>
                    <a:pt x="237726" y="375903"/>
                  </a:cubicBezTo>
                  <a:cubicBezTo>
                    <a:pt x="161281" y="375903"/>
                    <a:pt x="99074" y="313791"/>
                    <a:pt x="99074" y="237374"/>
                  </a:cubicBezTo>
                  <a:cubicBezTo>
                    <a:pt x="99074" y="161045"/>
                    <a:pt x="161281" y="98933"/>
                    <a:pt x="237726" y="98933"/>
                  </a:cubicBezTo>
                  <a:close/>
                  <a:moveTo>
                    <a:pt x="237726" y="59365"/>
                  </a:moveTo>
                  <a:cubicBezTo>
                    <a:pt x="139467" y="59365"/>
                    <a:pt x="59454" y="139260"/>
                    <a:pt x="59454" y="237373"/>
                  </a:cubicBezTo>
                  <a:cubicBezTo>
                    <a:pt x="59454" y="335575"/>
                    <a:pt x="139467" y="415470"/>
                    <a:pt x="237726" y="415470"/>
                  </a:cubicBezTo>
                  <a:cubicBezTo>
                    <a:pt x="336073" y="415470"/>
                    <a:pt x="416086" y="335575"/>
                    <a:pt x="416086" y="237373"/>
                  </a:cubicBezTo>
                  <a:cubicBezTo>
                    <a:pt x="416086" y="139260"/>
                    <a:pt x="336073" y="59365"/>
                    <a:pt x="237726" y="59365"/>
                  </a:cubicBezTo>
                  <a:close/>
                  <a:moveTo>
                    <a:pt x="237726" y="0"/>
                  </a:moveTo>
                  <a:cubicBezTo>
                    <a:pt x="368826" y="0"/>
                    <a:pt x="475540" y="106467"/>
                    <a:pt x="475540" y="237373"/>
                  </a:cubicBezTo>
                  <a:cubicBezTo>
                    <a:pt x="475540" y="368279"/>
                    <a:pt x="368826" y="474835"/>
                    <a:pt x="237726" y="474835"/>
                  </a:cubicBezTo>
                  <a:cubicBezTo>
                    <a:pt x="106625" y="474835"/>
                    <a:pt x="0" y="368279"/>
                    <a:pt x="0" y="237373"/>
                  </a:cubicBezTo>
                  <a:cubicBezTo>
                    <a:pt x="0" y="106467"/>
                    <a:pt x="106625" y="0"/>
                    <a:pt x="2377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8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1ABD0CEF-7361-44EC-BC30-0C351DDE4845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5216406" cy="5317920"/>
          </a:xfrm>
          <a:custGeom>
            <a:avLst/>
            <a:gdLst>
              <a:gd name="connsiteX0" fmla="*/ 0 w 5216406"/>
              <a:gd name="connsiteY0" fmla="*/ 0 h 5317920"/>
              <a:gd name="connsiteX1" fmla="*/ 5121753 w 5216406"/>
              <a:gd name="connsiteY1" fmla="*/ 0 h 5317920"/>
              <a:gd name="connsiteX2" fmla="*/ 5216406 w 5216406"/>
              <a:gd name="connsiteY2" fmla="*/ 94717 h 5317920"/>
              <a:gd name="connsiteX3" fmla="*/ 0 w 5216406"/>
              <a:gd name="connsiteY3" fmla="*/ 5317920 h 53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6406" h="5317920">
                <a:moveTo>
                  <a:pt x="0" y="0"/>
                </a:moveTo>
                <a:lnTo>
                  <a:pt x="5121753" y="0"/>
                </a:lnTo>
                <a:lnTo>
                  <a:pt x="5216406" y="94717"/>
                </a:lnTo>
                <a:lnTo>
                  <a:pt x="0" y="5317920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C0DEEDFE-C65A-4E23-8717-91839E5AED28}"/>
              </a:ext>
            </a:extLst>
          </p:cNvPr>
          <p:cNvSpPr>
            <a:spLocks/>
          </p:cNvSpPr>
          <p:nvPr/>
        </p:nvSpPr>
        <p:spPr bwMode="auto">
          <a:xfrm>
            <a:off x="7467612" y="2302567"/>
            <a:ext cx="4724388" cy="4555432"/>
          </a:xfrm>
          <a:custGeom>
            <a:avLst/>
            <a:gdLst>
              <a:gd name="connsiteX0" fmla="*/ 4552854 w 4724388"/>
              <a:gd name="connsiteY0" fmla="*/ 0 h 4555432"/>
              <a:gd name="connsiteX1" fmla="*/ 4724388 w 4724388"/>
              <a:gd name="connsiteY1" fmla="*/ 171751 h 4555432"/>
              <a:gd name="connsiteX2" fmla="*/ 4724388 w 4724388"/>
              <a:gd name="connsiteY2" fmla="*/ 4555432 h 4555432"/>
              <a:gd name="connsiteX3" fmla="*/ 0 w 4724388"/>
              <a:gd name="connsiteY3" fmla="*/ 4555432 h 455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388" h="4555432">
                <a:moveTo>
                  <a:pt x="4552854" y="0"/>
                </a:moveTo>
                <a:lnTo>
                  <a:pt x="4724388" y="171751"/>
                </a:lnTo>
                <a:lnTo>
                  <a:pt x="4724388" y="4555432"/>
                </a:lnTo>
                <a:lnTo>
                  <a:pt x="0" y="4555432"/>
                </a:ln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2E5497C-C154-420F-B0D9-5898EEF84B22}"/>
              </a:ext>
            </a:extLst>
          </p:cNvPr>
          <p:cNvSpPr>
            <a:spLocks/>
          </p:cNvSpPr>
          <p:nvPr/>
        </p:nvSpPr>
        <p:spPr bwMode="auto">
          <a:xfrm>
            <a:off x="11148118" y="2235217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6 h 593"/>
              <a:gd name="T20" fmla="*/ 600 w 613"/>
              <a:gd name="T21" fmla="*/ 41 h 593"/>
              <a:gd name="T22" fmla="*/ 600 w 613"/>
              <a:gd name="T23" fmla="*/ 41 h 593"/>
              <a:gd name="T24" fmla="*/ 555 w 613"/>
              <a:gd name="T25" fmla="*/ 41 h 593"/>
              <a:gd name="T26" fmla="*/ 472 w 613"/>
              <a:gd name="T27" fmla="*/ 124 h 593"/>
              <a:gd name="T28" fmla="*/ 427 w 613"/>
              <a:gd name="T29" fmla="*/ 124 h 593"/>
              <a:gd name="T30" fmla="*/ 427 w 613"/>
              <a:gd name="T31" fmla="*/ 124 h 593"/>
              <a:gd name="T32" fmla="*/ 427 w 613"/>
              <a:gd name="T33" fmla="*/ 79 h 593"/>
              <a:gd name="T34" fmla="*/ 448 w 613"/>
              <a:gd name="T35" fmla="*/ 57 h 593"/>
              <a:gd name="T36" fmla="*/ 448 w 613"/>
              <a:gd name="T37" fmla="*/ 13 h 593"/>
              <a:gd name="T38" fmla="*/ 448 w 613"/>
              <a:gd name="T39" fmla="*/ 13 h 593"/>
              <a:gd name="T40" fmla="*/ 403 w 613"/>
              <a:gd name="T41" fmla="*/ 13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6"/>
                  <a:pt x="600" y="86"/>
                  <a:pt x="600" y="86"/>
                </a:cubicBezTo>
                <a:cubicBezTo>
                  <a:pt x="613" y="73"/>
                  <a:pt x="613" y="53"/>
                  <a:pt x="600" y="41"/>
                </a:cubicBezTo>
                <a:cubicBezTo>
                  <a:pt x="600" y="41"/>
                  <a:pt x="600" y="41"/>
                  <a:pt x="600" y="41"/>
                </a:cubicBezTo>
                <a:cubicBezTo>
                  <a:pt x="588" y="28"/>
                  <a:pt x="568" y="28"/>
                  <a:pt x="555" y="41"/>
                </a:cubicBezTo>
                <a:cubicBezTo>
                  <a:pt x="472" y="124"/>
                  <a:pt x="472" y="124"/>
                  <a:pt x="472" y="124"/>
                </a:cubicBezTo>
                <a:cubicBezTo>
                  <a:pt x="460" y="136"/>
                  <a:pt x="440" y="136"/>
                  <a:pt x="427" y="124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15" y="111"/>
                  <a:pt x="415" y="91"/>
                  <a:pt x="427" y="79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3"/>
                </a:cubicBezTo>
                <a:cubicBezTo>
                  <a:pt x="448" y="13"/>
                  <a:pt x="448" y="13"/>
                  <a:pt x="448" y="13"/>
                </a:cubicBezTo>
                <a:cubicBezTo>
                  <a:pt x="436" y="0"/>
                  <a:pt x="416" y="0"/>
                  <a:pt x="403" y="13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6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1"/>
                  <a:pt x="45" y="461"/>
                  <a:pt x="58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17DF3DF-49CC-447A-A34E-3A1227045ABE}"/>
              </a:ext>
            </a:extLst>
          </p:cNvPr>
          <p:cNvSpPr>
            <a:spLocks/>
          </p:cNvSpPr>
          <p:nvPr/>
        </p:nvSpPr>
        <p:spPr bwMode="auto">
          <a:xfrm>
            <a:off x="11048695" y="3562984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5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C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7F763B5-27DA-45DC-8F2B-BFAF378DA2E5}"/>
              </a:ext>
            </a:extLst>
          </p:cNvPr>
          <p:cNvSpPr>
            <a:spLocks/>
          </p:cNvSpPr>
          <p:nvPr/>
        </p:nvSpPr>
        <p:spPr bwMode="auto">
          <a:xfrm>
            <a:off x="12514370" y="2142209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E625D16-A26F-411F-BF00-34C62838C449}"/>
              </a:ext>
            </a:extLst>
          </p:cNvPr>
          <p:cNvSpPr>
            <a:spLocks/>
          </p:cNvSpPr>
          <p:nvPr/>
        </p:nvSpPr>
        <p:spPr bwMode="auto">
          <a:xfrm>
            <a:off x="10129954" y="3223024"/>
            <a:ext cx="1363046" cy="1321352"/>
          </a:xfrm>
          <a:custGeom>
            <a:avLst/>
            <a:gdLst>
              <a:gd name="T0" fmla="*/ 58 w 613"/>
              <a:gd name="T1" fmla="*/ 448 h 593"/>
              <a:gd name="T2" fmla="*/ 163 w 613"/>
              <a:gd name="T3" fmla="*/ 343 h 593"/>
              <a:gd name="T4" fmla="*/ 208 w 613"/>
              <a:gd name="T5" fmla="*/ 343 h 593"/>
              <a:gd name="T6" fmla="*/ 208 w 613"/>
              <a:gd name="T7" fmla="*/ 343 h 593"/>
              <a:gd name="T8" fmla="*/ 208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6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6 w 613"/>
              <a:gd name="T25" fmla="*/ 40 h 593"/>
              <a:gd name="T26" fmla="*/ 473 w 613"/>
              <a:gd name="T27" fmla="*/ 123 h 593"/>
              <a:gd name="T28" fmla="*/ 428 w 613"/>
              <a:gd name="T29" fmla="*/ 123 h 593"/>
              <a:gd name="T30" fmla="*/ 428 w 613"/>
              <a:gd name="T31" fmla="*/ 123 h 593"/>
              <a:gd name="T32" fmla="*/ 428 w 613"/>
              <a:gd name="T33" fmla="*/ 78 h 593"/>
              <a:gd name="T34" fmla="*/ 449 w 613"/>
              <a:gd name="T35" fmla="*/ 57 h 593"/>
              <a:gd name="T36" fmla="*/ 449 w 613"/>
              <a:gd name="T37" fmla="*/ 12 h 593"/>
              <a:gd name="T38" fmla="*/ 449 w 613"/>
              <a:gd name="T39" fmla="*/ 12 h 593"/>
              <a:gd name="T40" fmla="*/ 404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6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6" y="40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60" y="136"/>
                  <a:pt x="440" y="136"/>
                  <a:pt x="428" y="123"/>
                </a:cubicBezTo>
                <a:cubicBezTo>
                  <a:pt x="428" y="123"/>
                  <a:pt x="428" y="123"/>
                  <a:pt x="428" y="123"/>
                </a:cubicBezTo>
                <a:cubicBezTo>
                  <a:pt x="415" y="111"/>
                  <a:pt x="415" y="91"/>
                  <a:pt x="428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5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1764FB8-BCFD-4FDA-9322-B55979ABA95F}"/>
              </a:ext>
            </a:extLst>
          </p:cNvPr>
          <p:cNvSpPr>
            <a:spLocks/>
          </p:cNvSpPr>
          <p:nvPr/>
        </p:nvSpPr>
        <p:spPr bwMode="auto">
          <a:xfrm>
            <a:off x="10060888" y="4550791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C49DE96-23A8-41E4-A88B-E0ED8FFA8600}"/>
              </a:ext>
            </a:extLst>
          </p:cNvPr>
          <p:cNvSpPr>
            <a:spLocks/>
          </p:cNvSpPr>
          <p:nvPr/>
        </p:nvSpPr>
        <p:spPr bwMode="auto">
          <a:xfrm>
            <a:off x="11526563" y="3130016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E29D1FA-68D7-4878-A2DB-7E822742A0F0}"/>
              </a:ext>
            </a:extLst>
          </p:cNvPr>
          <p:cNvSpPr>
            <a:spLocks/>
          </p:cNvSpPr>
          <p:nvPr/>
        </p:nvSpPr>
        <p:spPr bwMode="auto">
          <a:xfrm>
            <a:off x="373585" y="2791944"/>
            <a:ext cx="1363046" cy="1318145"/>
          </a:xfrm>
          <a:custGeom>
            <a:avLst/>
            <a:gdLst>
              <a:gd name="T0" fmla="*/ 57 w 612"/>
              <a:gd name="T1" fmla="*/ 448 h 593"/>
              <a:gd name="T2" fmla="*/ 162 w 612"/>
              <a:gd name="T3" fmla="*/ 343 h 593"/>
              <a:gd name="T4" fmla="*/ 207 w 612"/>
              <a:gd name="T5" fmla="*/ 343 h 593"/>
              <a:gd name="T6" fmla="*/ 207 w 612"/>
              <a:gd name="T7" fmla="*/ 343 h 593"/>
              <a:gd name="T8" fmla="*/ 207 w 612"/>
              <a:gd name="T9" fmla="*/ 388 h 593"/>
              <a:gd name="T10" fmla="*/ 60 w 612"/>
              <a:gd name="T11" fmla="*/ 535 h 593"/>
              <a:gd name="T12" fmla="*/ 60 w 612"/>
              <a:gd name="T13" fmla="*/ 580 h 593"/>
              <a:gd name="T14" fmla="*/ 60 w 612"/>
              <a:gd name="T15" fmla="*/ 580 h 593"/>
              <a:gd name="T16" fmla="*/ 105 w 612"/>
              <a:gd name="T17" fmla="*/ 580 h 593"/>
              <a:gd name="T18" fmla="*/ 600 w 612"/>
              <a:gd name="T19" fmla="*/ 85 h 593"/>
              <a:gd name="T20" fmla="*/ 600 w 612"/>
              <a:gd name="T21" fmla="*/ 40 h 593"/>
              <a:gd name="T22" fmla="*/ 600 w 612"/>
              <a:gd name="T23" fmla="*/ 40 h 593"/>
              <a:gd name="T24" fmla="*/ 555 w 612"/>
              <a:gd name="T25" fmla="*/ 40 h 593"/>
              <a:gd name="T26" fmla="*/ 472 w 612"/>
              <a:gd name="T27" fmla="*/ 123 h 593"/>
              <a:gd name="T28" fmla="*/ 427 w 612"/>
              <a:gd name="T29" fmla="*/ 123 h 593"/>
              <a:gd name="T30" fmla="*/ 427 w 612"/>
              <a:gd name="T31" fmla="*/ 123 h 593"/>
              <a:gd name="T32" fmla="*/ 427 w 612"/>
              <a:gd name="T33" fmla="*/ 78 h 593"/>
              <a:gd name="T34" fmla="*/ 448 w 612"/>
              <a:gd name="T35" fmla="*/ 57 h 593"/>
              <a:gd name="T36" fmla="*/ 448 w 612"/>
              <a:gd name="T37" fmla="*/ 12 h 593"/>
              <a:gd name="T38" fmla="*/ 448 w 612"/>
              <a:gd name="T39" fmla="*/ 12 h 593"/>
              <a:gd name="T40" fmla="*/ 403 w 612"/>
              <a:gd name="T41" fmla="*/ 12 h 593"/>
              <a:gd name="T42" fmla="*/ 12 w 612"/>
              <a:gd name="T43" fmla="*/ 403 h 593"/>
              <a:gd name="T44" fmla="*/ 12 w 612"/>
              <a:gd name="T45" fmla="*/ 448 h 593"/>
              <a:gd name="T46" fmla="*/ 12 w 612"/>
              <a:gd name="T47" fmla="*/ 448 h 593"/>
              <a:gd name="T48" fmla="*/ 57 w 612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3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4" y="331"/>
                  <a:pt x="194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19" y="356"/>
                  <a:pt x="219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8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2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7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59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4" y="111"/>
                  <a:pt x="414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0" y="45"/>
                  <a:pt x="460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5" y="0"/>
                  <a:pt x="415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6"/>
                  <a:pt x="0" y="436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BB20B60C-C476-4499-A263-81D971CECFB3}"/>
              </a:ext>
            </a:extLst>
          </p:cNvPr>
          <p:cNvSpPr>
            <a:spLocks/>
          </p:cNvSpPr>
          <p:nvPr/>
        </p:nvSpPr>
        <p:spPr bwMode="auto">
          <a:xfrm>
            <a:off x="1736630" y="2695729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7335B563-A4BB-49B0-B5E6-0B38C9546D85}"/>
              </a:ext>
            </a:extLst>
          </p:cNvPr>
          <p:cNvSpPr>
            <a:spLocks/>
          </p:cNvSpPr>
          <p:nvPr/>
        </p:nvSpPr>
        <p:spPr bwMode="auto">
          <a:xfrm>
            <a:off x="-614222" y="3779751"/>
            <a:ext cx="1363046" cy="1318145"/>
          </a:xfrm>
          <a:custGeom>
            <a:avLst/>
            <a:gdLst>
              <a:gd name="T0" fmla="*/ 57 w 612"/>
              <a:gd name="T1" fmla="*/ 448 h 592"/>
              <a:gd name="T2" fmla="*/ 162 w 612"/>
              <a:gd name="T3" fmla="*/ 343 h 592"/>
              <a:gd name="T4" fmla="*/ 207 w 612"/>
              <a:gd name="T5" fmla="*/ 343 h 592"/>
              <a:gd name="T6" fmla="*/ 207 w 612"/>
              <a:gd name="T7" fmla="*/ 343 h 592"/>
              <a:gd name="T8" fmla="*/ 207 w 612"/>
              <a:gd name="T9" fmla="*/ 388 h 592"/>
              <a:gd name="T10" fmla="*/ 60 w 612"/>
              <a:gd name="T11" fmla="*/ 535 h 592"/>
              <a:gd name="T12" fmla="*/ 60 w 612"/>
              <a:gd name="T13" fmla="*/ 580 h 592"/>
              <a:gd name="T14" fmla="*/ 60 w 612"/>
              <a:gd name="T15" fmla="*/ 580 h 592"/>
              <a:gd name="T16" fmla="*/ 105 w 612"/>
              <a:gd name="T17" fmla="*/ 580 h 592"/>
              <a:gd name="T18" fmla="*/ 600 w 612"/>
              <a:gd name="T19" fmla="*/ 85 h 592"/>
              <a:gd name="T20" fmla="*/ 600 w 612"/>
              <a:gd name="T21" fmla="*/ 40 h 592"/>
              <a:gd name="T22" fmla="*/ 600 w 612"/>
              <a:gd name="T23" fmla="*/ 40 h 592"/>
              <a:gd name="T24" fmla="*/ 555 w 612"/>
              <a:gd name="T25" fmla="*/ 40 h 592"/>
              <a:gd name="T26" fmla="*/ 472 w 612"/>
              <a:gd name="T27" fmla="*/ 123 h 592"/>
              <a:gd name="T28" fmla="*/ 427 w 612"/>
              <a:gd name="T29" fmla="*/ 123 h 592"/>
              <a:gd name="T30" fmla="*/ 427 w 612"/>
              <a:gd name="T31" fmla="*/ 123 h 592"/>
              <a:gd name="T32" fmla="*/ 427 w 612"/>
              <a:gd name="T33" fmla="*/ 78 h 592"/>
              <a:gd name="T34" fmla="*/ 448 w 612"/>
              <a:gd name="T35" fmla="*/ 57 h 592"/>
              <a:gd name="T36" fmla="*/ 448 w 612"/>
              <a:gd name="T37" fmla="*/ 12 h 592"/>
              <a:gd name="T38" fmla="*/ 448 w 612"/>
              <a:gd name="T39" fmla="*/ 12 h 592"/>
              <a:gd name="T40" fmla="*/ 403 w 612"/>
              <a:gd name="T41" fmla="*/ 12 h 592"/>
              <a:gd name="T42" fmla="*/ 12 w 612"/>
              <a:gd name="T43" fmla="*/ 403 h 592"/>
              <a:gd name="T44" fmla="*/ 12 w 612"/>
              <a:gd name="T45" fmla="*/ 448 h 592"/>
              <a:gd name="T46" fmla="*/ 12 w 612"/>
              <a:gd name="T47" fmla="*/ 448 h 592"/>
              <a:gd name="T48" fmla="*/ 57 w 612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592">
                <a:moveTo>
                  <a:pt x="57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0" y="535"/>
                  <a:pt x="60" y="535"/>
                  <a:pt x="60" y="535"/>
                </a:cubicBezTo>
                <a:cubicBezTo>
                  <a:pt x="48" y="547"/>
                  <a:pt x="48" y="568"/>
                  <a:pt x="60" y="580"/>
                </a:cubicBezTo>
                <a:cubicBezTo>
                  <a:pt x="60" y="580"/>
                  <a:pt x="60" y="580"/>
                  <a:pt x="60" y="580"/>
                </a:cubicBezTo>
                <a:cubicBezTo>
                  <a:pt x="73" y="592"/>
                  <a:pt x="93" y="592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2" y="73"/>
                  <a:pt x="612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7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39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2" y="403"/>
                  <a:pt x="12" y="403"/>
                  <a:pt x="12" y="403"/>
                </a:cubicBezTo>
                <a:cubicBezTo>
                  <a:pt x="0" y="415"/>
                  <a:pt x="0" y="435"/>
                  <a:pt x="12" y="448"/>
                </a:cubicBezTo>
                <a:cubicBezTo>
                  <a:pt x="12" y="448"/>
                  <a:pt x="12" y="448"/>
                  <a:pt x="12" y="448"/>
                </a:cubicBezTo>
                <a:cubicBezTo>
                  <a:pt x="25" y="460"/>
                  <a:pt x="45" y="460"/>
                  <a:pt x="57" y="448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DB699385-97B9-45E3-8C95-4E4DC034104C}"/>
              </a:ext>
            </a:extLst>
          </p:cNvPr>
          <p:cNvSpPr>
            <a:spLocks/>
          </p:cNvSpPr>
          <p:nvPr/>
        </p:nvSpPr>
        <p:spPr bwMode="auto">
          <a:xfrm>
            <a:off x="-716852" y="5104311"/>
            <a:ext cx="202051" cy="202051"/>
          </a:xfrm>
          <a:custGeom>
            <a:avLst/>
            <a:gdLst>
              <a:gd name="T0" fmla="*/ 78 w 91"/>
              <a:gd name="T1" fmla="*/ 13 h 91"/>
              <a:gd name="T2" fmla="*/ 78 w 91"/>
              <a:gd name="T3" fmla="*/ 13 h 91"/>
              <a:gd name="T4" fmla="*/ 78 w 91"/>
              <a:gd name="T5" fmla="*/ 58 h 91"/>
              <a:gd name="T6" fmla="*/ 57 w 91"/>
              <a:gd name="T7" fmla="*/ 79 h 91"/>
              <a:gd name="T8" fmla="*/ 12 w 91"/>
              <a:gd name="T9" fmla="*/ 79 h 91"/>
              <a:gd name="T10" fmla="*/ 12 w 91"/>
              <a:gd name="T11" fmla="*/ 79 h 91"/>
              <a:gd name="T12" fmla="*/ 12 w 91"/>
              <a:gd name="T13" fmla="*/ 34 h 91"/>
              <a:gd name="T14" fmla="*/ 33 w 91"/>
              <a:gd name="T15" fmla="*/ 13 h 91"/>
              <a:gd name="T16" fmla="*/ 78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1" y="25"/>
                  <a:pt x="91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5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6" y="0"/>
                  <a:pt x="66" y="0"/>
                  <a:pt x="7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1680EEE5-6BE6-4F7C-AEF4-B683F1AA0BCB}"/>
              </a:ext>
            </a:extLst>
          </p:cNvPr>
          <p:cNvSpPr>
            <a:spLocks/>
          </p:cNvSpPr>
          <p:nvPr/>
        </p:nvSpPr>
        <p:spPr bwMode="auto">
          <a:xfrm>
            <a:off x="748823" y="3683536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20495F09-F355-4984-8B3C-EF2360CBE94D}"/>
              </a:ext>
            </a:extLst>
          </p:cNvPr>
          <p:cNvSpPr>
            <a:spLocks/>
          </p:cNvSpPr>
          <p:nvPr/>
        </p:nvSpPr>
        <p:spPr bwMode="auto">
          <a:xfrm>
            <a:off x="1749459" y="2041467"/>
            <a:ext cx="1363046" cy="1318145"/>
          </a:xfrm>
          <a:custGeom>
            <a:avLst/>
            <a:gdLst>
              <a:gd name="T0" fmla="*/ 58 w 613"/>
              <a:gd name="T1" fmla="*/ 448 h 592"/>
              <a:gd name="T2" fmla="*/ 163 w 613"/>
              <a:gd name="T3" fmla="*/ 343 h 592"/>
              <a:gd name="T4" fmla="*/ 208 w 613"/>
              <a:gd name="T5" fmla="*/ 343 h 592"/>
              <a:gd name="T6" fmla="*/ 208 w 613"/>
              <a:gd name="T7" fmla="*/ 343 h 592"/>
              <a:gd name="T8" fmla="*/ 208 w 613"/>
              <a:gd name="T9" fmla="*/ 388 h 592"/>
              <a:gd name="T10" fmla="*/ 61 w 613"/>
              <a:gd name="T11" fmla="*/ 535 h 592"/>
              <a:gd name="T12" fmla="*/ 61 w 613"/>
              <a:gd name="T13" fmla="*/ 580 h 592"/>
              <a:gd name="T14" fmla="*/ 61 w 613"/>
              <a:gd name="T15" fmla="*/ 580 h 592"/>
              <a:gd name="T16" fmla="*/ 106 w 613"/>
              <a:gd name="T17" fmla="*/ 580 h 592"/>
              <a:gd name="T18" fmla="*/ 600 w 613"/>
              <a:gd name="T19" fmla="*/ 85 h 592"/>
              <a:gd name="T20" fmla="*/ 600 w 613"/>
              <a:gd name="T21" fmla="*/ 40 h 592"/>
              <a:gd name="T22" fmla="*/ 600 w 613"/>
              <a:gd name="T23" fmla="*/ 40 h 592"/>
              <a:gd name="T24" fmla="*/ 555 w 613"/>
              <a:gd name="T25" fmla="*/ 40 h 592"/>
              <a:gd name="T26" fmla="*/ 472 w 613"/>
              <a:gd name="T27" fmla="*/ 123 h 592"/>
              <a:gd name="T28" fmla="*/ 427 w 613"/>
              <a:gd name="T29" fmla="*/ 123 h 592"/>
              <a:gd name="T30" fmla="*/ 427 w 613"/>
              <a:gd name="T31" fmla="*/ 123 h 592"/>
              <a:gd name="T32" fmla="*/ 427 w 613"/>
              <a:gd name="T33" fmla="*/ 78 h 592"/>
              <a:gd name="T34" fmla="*/ 449 w 613"/>
              <a:gd name="T35" fmla="*/ 57 h 592"/>
              <a:gd name="T36" fmla="*/ 449 w 613"/>
              <a:gd name="T37" fmla="*/ 12 h 592"/>
              <a:gd name="T38" fmla="*/ 449 w 613"/>
              <a:gd name="T39" fmla="*/ 12 h 592"/>
              <a:gd name="T40" fmla="*/ 404 w 613"/>
              <a:gd name="T41" fmla="*/ 12 h 592"/>
              <a:gd name="T42" fmla="*/ 13 w 613"/>
              <a:gd name="T43" fmla="*/ 403 h 592"/>
              <a:gd name="T44" fmla="*/ 13 w 613"/>
              <a:gd name="T45" fmla="*/ 448 h 592"/>
              <a:gd name="T46" fmla="*/ 13 w 613"/>
              <a:gd name="T47" fmla="*/ 448 h 592"/>
              <a:gd name="T48" fmla="*/ 58 w 613"/>
              <a:gd name="T49" fmla="*/ 4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2">
                <a:moveTo>
                  <a:pt x="58" y="448"/>
                </a:moveTo>
                <a:cubicBezTo>
                  <a:pt x="163" y="343"/>
                  <a:pt x="163" y="343"/>
                  <a:pt x="163" y="343"/>
                </a:cubicBezTo>
                <a:cubicBezTo>
                  <a:pt x="175" y="331"/>
                  <a:pt x="195" y="331"/>
                  <a:pt x="208" y="343"/>
                </a:cubicBezTo>
                <a:cubicBezTo>
                  <a:pt x="208" y="343"/>
                  <a:pt x="208" y="343"/>
                  <a:pt x="208" y="343"/>
                </a:cubicBezTo>
                <a:cubicBezTo>
                  <a:pt x="220" y="355"/>
                  <a:pt x="220" y="376"/>
                  <a:pt x="208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7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2"/>
                  <a:pt x="93" y="592"/>
                  <a:pt x="106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9" y="57"/>
                  <a:pt x="449" y="57"/>
                  <a:pt x="449" y="57"/>
                </a:cubicBezTo>
                <a:cubicBezTo>
                  <a:pt x="461" y="45"/>
                  <a:pt x="461" y="24"/>
                  <a:pt x="449" y="12"/>
                </a:cubicBezTo>
                <a:cubicBezTo>
                  <a:pt x="449" y="12"/>
                  <a:pt x="449" y="12"/>
                  <a:pt x="449" y="12"/>
                </a:cubicBezTo>
                <a:cubicBezTo>
                  <a:pt x="436" y="0"/>
                  <a:pt x="416" y="0"/>
                  <a:pt x="404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5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775C6111-B726-41A7-8188-0010AEB23A73}"/>
              </a:ext>
            </a:extLst>
          </p:cNvPr>
          <p:cNvSpPr>
            <a:spLocks/>
          </p:cNvSpPr>
          <p:nvPr/>
        </p:nvSpPr>
        <p:spPr bwMode="auto">
          <a:xfrm>
            <a:off x="1646830" y="3366027"/>
            <a:ext cx="202051" cy="202051"/>
          </a:xfrm>
          <a:custGeom>
            <a:avLst/>
            <a:gdLst>
              <a:gd name="T0" fmla="*/ 79 w 91"/>
              <a:gd name="T1" fmla="*/ 13 h 91"/>
              <a:gd name="T2" fmla="*/ 79 w 91"/>
              <a:gd name="T3" fmla="*/ 13 h 91"/>
              <a:gd name="T4" fmla="*/ 79 w 91"/>
              <a:gd name="T5" fmla="*/ 58 h 91"/>
              <a:gd name="T6" fmla="*/ 58 w 91"/>
              <a:gd name="T7" fmla="*/ 79 h 91"/>
              <a:gd name="T8" fmla="*/ 13 w 91"/>
              <a:gd name="T9" fmla="*/ 79 h 91"/>
              <a:gd name="T10" fmla="*/ 13 w 91"/>
              <a:gd name="T11" fmla="*/ 79 h 91"/>
              <a:gd name="T12" fmla="*/ 13 w 91"/>
              <a:gd name="T13" fmla="*/ 34 h 91"/>
              <a:gd name="T14" fmla="*/ 34 w 91"/>
              <a:gd name="T15" fmla="*/ 13 h 91"/>
              <a:gd name="T16" fmla="*/ 79 w 91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3"/>
                </a:moveTo>
                <a:cubicBezTo>
                  <a:pt x="79" y="13"/>
                  <a:pt x="79" y="13"/>
                  <a:pt x="79" y="13"/>
                </a:cubicBezTo>
                <a:cubicBezTo>
                  <a:pt x="91" y="25"/>
                  <a:pt x="91" y="45"/>
                  <a:pt x="79" y="58"/>
                </a:cubicBezTo>
                <a:cubicBezTo>
                  <a:pt x="58" y="79"/>
                  <a:pt x="58" y="79"/>
                  <a:pt x="58" y="79"/>
                </a:cubicBezTo>
                <a:cubicBezTo>
                  <a:pt x="45" y="91"/>
                  <a:pt x="25" y="91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0" y="66"/>
                  <a:pt x="0" y="46"/>
                  <a:pt x="13" y="34"/>
                </a:cubicBezTo>
                <a:cubicBezTo>
                  <a:pt x="34" y="13"/>
                  <a:pt x="34" y="13"/>
                  <a:pt x="34" y="13"/>
                </a:cubicBezTo>
                <a:cubicBezTo>
                  <a:pt x="46" y="0"/>
                  <a:pt x="66" y="0"/>
                  <a:pt x="79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86269595-7448-45C9-A383-300478B9BBC9}"/>
              </a:ext>
            </a:extLst>
          </p:cNvPr>
          <p:cNvSpPr>
            <a:spLocks/>
          </p:cNvSpPr>
          <p:nvPr/>
        </p:nvSpPr>
        <p:spPr bwMode="auto">
          <a:xfrm>
            <a:off x="3112504" y="1945252"/>
            <a:ext cx="157151" cy="157151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7DCC6BF-67AA-4E4D-A2D2-8F4FA732F49E}"/>
              </a:ext>
            </a:extLst>
          </p:cNvPr>
          <p:cNvSpPr>
            <a:spLocks/>
          </p:cNvSpPr>
          <p:nvPr/>
        </p:nvSpPr>
        <p:spPr bwMode="auto">
          <a:xfrm>
            <a:off x="2631430" y="-4705"/>
            <a:ext cx="1561890" cy="1876192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4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2"/>
                  <a:pt x="694" y="302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7"/>
                  <a:pt x="649" y="277"/>
                  <a:pt x="637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2"/>
                  <a:pt x="555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5"/>
                  <a:pt x="492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5"/>
                  <a:pt x="122" y="465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90"/>
                  <a:pt x="167" y="490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0E9AAB1-9FF8-4A8A-BB3F-5AB50A7FEC57}"/>
              </a:ext>
            </a:extLst>
          </p:cNvPr>
          <p:cNvSpPr>
            <a:spLocks/>
          </p:cNvSpPr>
          <p:nvPr/>
        </p:nvSpPr>
        <p:spPr bwMode="auto">
          <a:xfrm>
            <a:off x="2464657" y="1756030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13815E2E-623D-4ED9-BA5B-A674FE828C35}"/>
              </a:ext>
            </a:extLst>
          </p:cNvPr>
          <p:cNvSpPr>
            <a:spLocks/>
          </p:cNvSpPr>
          <p:nvPr/>
        </p:nvSpPr>
        <p:spPr bwMode="auto">
          <a:xfrm>
            <a:off x="4158041" y="476370"/>
            <a:ext cx="157151" cy="153944"/>
          </a:xfrm>
          <a:custGeom>
            <a:avLst/>
            <a:gdLst>
              <a:gd name="T0" fmla="*/ 58 w 70"/>
              <a:gd name="T1" fmla="*/ 12 h 69"/>
              <a:gd name="T2" fmla="*/ 58 w 70"/>
              <a:gd name="T3" fmla="*/ 12 h 69"/>
              <a:gd name="T4" fmla="*/ 58 w 70"/>
              <a:gd name="T5" fmla="*/ 57 h 69"/>
              <a:gd name="T6" fmla="*/ 58 w 70"/>
              <a:gd name="T7" fmla="*/ 57 h 69"/>
              <a:gd name="T8" fmla="*/ 13 w 70"/>
              <a:gd name="T9" fmla="*/ 57 h 69"/>
              <a:gd name="T10" fmla="*/ 13 w 70"/>
              <a:gd name="T11" fmla="*/ 57 h 69"/>
              <a:gd name="T12" fmla="*/ 13 w 70"/>
              <a:gd name="T13" fmla="*/ 12 h 69"/>
              <a:gd name="T14" fmla="*/ 13 w 70"/>
              <a:gd name="T15" fmla="*/ 12 h 69"/>
              <a:gd name="T16" fmla="*/ 58 w 70"/>
              <a:gd name="T17" fmla="*/ 1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69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4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69"/>
                  <a:pt x="25" y="69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4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6B8077B5-91BC-433B-853E-E223363A296B}"/>
              </a:ext>
            </a:extLst>
          </p:cNvPr>
          <p:cNvSpPr>
            <a:spLocks/>
          </p:cNvSpPr>
          <p:nvPr/>
        </p:nvSpPr>
        <p:spPr bwMode="auto">
          <a:xfrm>
            <a:off x="4183698" y="-30362"/>
            <a:ext cx="234123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4"/>
                  <a:pt x="57" y="94"/>
                  <a:pt x="57" y="94"/>
                </a:cubicBezTo>
                <a:cubicBezTo>
                  <a:pt x="44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DAD94094-58BF-4680-837D-2D109508E32D}"/>
              </a:ext>
            </a:extLst>
          </p:cNvPr>
          <p:cNvSpPr>
            <a:spLocks/>
          </p:cNvSpPr>
          <p:nvPr/>
        </p:nvSpPr>
        <p:spPr bwMode="auto">
          <a:xfrm>
            <a:off x="1646830" y="986310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4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1"/>
                  <a:pt x="215" y="641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6"/>
                  <a:pt x="227" y="699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3" y="322"/>
                  <a:pt x="693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8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9477D811-D27F-4859-8D68-9179D509981F}"/>
              </a:ext>
            </a:extLst>
          </p:cNvPr>
          <p:cNvSpPr>
            <a:spLocks/>
          </p:cNvSpPr>
          <p:nvPr/>
        </p:nvSpPr>
        <p:spPr bwMode="auto">
          <a:xfrm>
            <a:off x="1476850" y="2743837"/>
            <a:ext cx="157151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26940269-36CD-4117-A458-4CE55798732A}"/>
              </a:ext>
            </a:extLst>
          </p:cNvPr>
          <p:cNvSpPr>
            <a:spLocks/>
          </p:cNvSpPr>
          <p:nvPr/>
        </p:nvSpPr>
        <p:spPr bwMode="auto">
          <a:xfrm>
            <a:off x="3170233" y="1460970"/>
            <a:ext cx="157151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DC5A6852-DF26-4DF5-97E1-0A1731ECC4F3}"/>
              </a:ext>
            </a:extLst>
          </p:cNvPr>
          <p:cNvSpPr>
            <a:spLocks/>
          </p:cNvSpPr>
          <p:nvPr/>
        </p:nvSpPr>
        <p:spPr bwMode="auto">
          <a:xfrm>
            <a:off x="3195891" y="957445"/>
            <a:ext cx="237330" cy="237330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9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9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8826EAF-13E9-49AC-BDD4-357BA6925EB0}"/>
              </a:ext>
            </a:extLst>
          </p:cNvPr>
          <p:cNvSpPr>
            <a:spLocks/>
          </p:cNvSpPr>
          <p:nvPr/>
        </p:nvSpPr>
        <p:spPr bwMode="auto">
          <a:xfrm>
            <a:off x="4264070" y="-636516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6 h 842"/>
              <a:gd name="T4" fmla="*/ 294 w 701"/>
              <a:gd name="T5" fmla="*/ 406 h 842"/>
              <a:gd name="T6" fmla="*/ 294 w 701"/>
              <a:gd name="T7" fmla="*/ 406 h 842"/>
              <a:gd name="T8" fmla="*/ 294 w 701"/>
              <a:gd name="T9" fmla="*/ 451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3 h 842"/>
              <a:gd name="T20" fmla="*/ 227 w 701"/>
              <a:gd name="T21" fmla="*/ 653 h 842"/>
              <a:gd name="T22" fmla="*/ 227 w 701"/>
              <a:gd name="T23" fmla="*/ 653 h 842"/>
              <a:gd name="T24" fmla="*/ 227 w 701"/>
              <a:gd name="T25" fmla="*/ 698 h 842"/>
              <a:gd name="T26" fmla="*/ 141 w 701"/>
              <a:gd name="T27" fmla="*/ 784 h 842"/>
              <a:gd name="T28" fmla="*/ 141 w 701"/>
              <a:gd name="T29" fmla="*/ 829 h 842"/>
              <a:gd name="T30" fmla="*/ 141 w 701"/>
              <a:gd name="T31" fmla="*/ 829 h 842"/>
              <a:gd name="T32" fmla="*/ 186 w 701"/>
              <a:gd name="T33" fmla="*/ 829 h 842"/>
              <a:gd name="T34" fmla="*/ 681 w 701"/>
              <a:gd name="T35" fmla="*/ 334 h 842"/>
              <a:gd name="T36" fmla="*/ 681 w 701"/>
              <a:gd name="T37" fmla="*/ 289 h 842"/>
              <a:gd name="T38" fmla="*/ 681 w 701"/>
              <a:gd name="T39" fmla="*/ 289 h 842"/>
              <a:gd name="T40" fmla="*/ 636 w 701"/>
              <a:gd name="T41" fmla="*/ 289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2 h 842"/>
              <a:gd name="T54" fmla="*/ 689 w 701"/>
              <a:gd name="T55" fmla="*/ 102 h 842"/>
              <a:gd name="T56" fmla="*/ 644 w 701"/>
              <a:gd name="T57" fmla="*/ 102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7 h 842"/>
              <a:gd name="T68" fmla="*/ 599 w 701"/>
              <a:gd name="T69" fmla="*/ 12 h 842"/>
              <a:gd name="T70" fmla="*/ 599 w 701"/>
              <a:gd name="T71" fmla="*/ 12 h 842"/>
              <a:gd name="T72" fmla="*/ 554 w 701"/>
              <a:gd name="T73" fmla="*/ 12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6"/>
                  <a:pt x="249" y="406"/>
                  <a:pt x="249" y="406"/>
                </a:cubicBezTo>
                <a:cubicBezTo>
                  <a:pt x="262" y="394"/>
                  <a:pt x="282" y="394"/>
                  <a:pt x="294" y="406"/>
                </a:cubicBezTo>
                <a:cubicBezTo>
                  <a:pt x="294" y="406"/>
                  <a:pt x="294" y="406"/>
                  <a:pt x="294" y="406"/>
                </a:cubicBezTo>
                <a:cubicBezTo>
                  <a:pt x="307" y="419"/>
                  <a:pt x="307" y="439"/>
                  <a:pt x="294" y="451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6"/>
                  <a:pt x="0" y="766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3"/>
                  <a:pt x="182" y="653"/>
                  <a:pt x="182" y="653"/>
                </a:cubicBezTo>
                <a:cubicBezTo>
                  <a:pt x="195" y="641"/>
                  <a:pt x="215" y="641"/>
                  <a:pt x="227" y="653"/>
                </a:cubicBezTo>
                <a:cubicBezTo>
                  <a:pt x="227" y="653"/>
                  <a:pt x="227" y="653"/>
                  <a:pt x="227" y="653"/>
                </a:cubicBezTo>
                <a:cubicBezTo>
                  <a:pt x="240" y="666"/>
                  <a:pt x="240" y="686"/>
                  <a:pt x="227" y="698"/>
                </a:cubicBezTo>
                <a:cubicBezTo>
                  <a:pt x="141" y="784"/>
                  <a:pt x="141" y="784"/>
                  <a:pt x="141" y="784"/>
                </a:cubicBezTo>
                <a:cubicBezTo>
                  <a:pt x="129" y="797"/>
                  <a:pt x="129" y="817"/>
                  <a:pt x="141" y="829"/>
                </a:cubicBezTo>
                <a:cubicBezTo>
                  <a:pt x="141" y="829"/>
                  <a:pt x="141" y="829"/>
                  <a:pt x="141" y="829"/>
                </a:cubicBezTo>
                <a:cubicBezTo>
                  <a:pt x="154" y="842"/>
                  <a:pt x="174" y="842"/>
                  <a:pt x="186" y="829"/>
                </a:cubicBezTo>
                <a:cubicBezTo>
                  <a:pt x="681" y="334"/>
                  <a:pt x="681" y="334"/>
                  <a:pt x="681" y="334"/>
                </a:cubicBezTo>
                <a:cubicBezTo>
                  <a:pt x="694" y="322"/>
                  <a:pt x="694" y="302"/>
                  <a:pt x="681" y="289"/>
                </a:cubicBezTo>
                <a:cubicBezTo>
                  <a:pt x="681" y="289"/>
                  <a:pt x="681" y="289"/>
                  <a:pt x="681" y="289"/>
                </a:cubicBezTo>
                <a:cubicBezTo>
                  <a:pt x="669" y="277"/>
                  <a:pt x="649" y="277"/>
                  <a:pt x="636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1"/>
                  <a:pt x="554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6"/>
                  <a:pt x="529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6" y="90"/>
                  <a:pt x="656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4"/>
                  <a:pt x="491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09"/>
                  <a:pt x="466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1" y="45"/>
                  <a:pt x="611" y="24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6" y="0"/>
                  <a:pt x="566" y="0"/>
                  <a:pt x="554" y="12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4"/>
                  <a:pt x="121" y="464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89"/>
                  <a:pt x="166" y="489"/>
                  <a:pt x="179" y="477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A56AF6B8-BB7B-4042-98B7-EA3C5C2EC555}"/>
              </a:ext>
            </a:extLst>
          </p:cNvPr>
          <p:cNvSpPr>
            <a:spLocks/>
          </p:cNvSpPr>
          <p:nvPr/>
        </p:nvSpPr>
        <p:spPr bwMode="auto">
          <a:xfrm>
            <a:off x="4113140" y="1124218"/>
            <a:ext cx="157151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DDA9AFF7-B8E9-4DA0-93D7-B1E626EB1B45}"/>
              </a:ext>
            </a:extLst>
          </p:cNvPr>
          <p:cNvSpPr>
            <a:spLocks/>
          </p:cNvSpPr>
          <p:nvPr/>
        </p:nvSpPr>
        <p:spPr bwMode="auto">
          <a:xfrm>
            <a:off x="5809731" y="-161856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96CED384-B2A3-4619-AD74-DD44FF1A144D}"/>
              </a:ext>
            </a:extLst>
          </p:cNvPr>
          <p:cNvSpPr>
            <a:spLocks/>
          </p:cNvSpPr>
          <p:nvPr/>
        </p:nvSpPr>
        <p:spPr bwMode="auto">
          <a:xfrm>
            <a:off x="5832181" y="-665381"/>
            <a:ext cx="237330" cy="237330"/>
          </a:xfrm>
          <a:custGeom>
            <a:avLst/>
            <a:gdLst>
              <a:gd name="T0" fmla="*/ 94 w 106"/>
              <a:gd name="T1" fmla="*/ 12 h 106"/>
              <a:gd name="T2" fmla="*/ 94 w 106"/>
              <a:gd name="T3" fmla="*/ 12 h 106"/>
              <a:gd name="T4" fmla="*/ 94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9 w 106"/>
              <a:gd name="T15" fmla="*/ 12 h 106"/>
              <a:gd name="T16" fmla="*/ 94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106" y="24"/>
                  <a:pt x="106" y="45"/>
                  <a:pt x="94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5" y="106"/>
                  <a:pt x="25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9" y="12"/>
                  <a:pt x="49" y="12"/>
                  <a:pt x="49" y="12"/>
                </a:cubicBezTo>
                <a:cubicBezTo>
                  <a:pt x="61" y="0"/>
                  <a:pt x="81" y="0"/>
                  <a:pt x="94" y="12"/>
                </a:cubicBezTo>
                <a:close/>
              </a:path>
            </a:pathLst>
          </a:custGeom>
          <a:solidFill>
            <a:srgbClr val="381E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95AA10A2-324E-40A2-A8DC-1E4BBB7D1479}"/>
              </a:ext>
            </a:extLst>
          </p:cNvPr>
          <p:cNvSpPr>
            <a:spLocks/>
          </p:cNvSpPr>
          <p:nvPr/>
        </p:nvSpPr>
        <p:spPr bwMode="auto">
          <a:xfrm>
            <a:off x="9518877" y="4274975"/>
            <a:ext cx="1561890" cy="1872985"/>
          </a:xfrm>
          <a:custGeom>
            <a:avLst/>
            <a:gdLst>
              <a:gd name="T0" fmla="*/ 180 w 702"/>
              <a:gd name="T1" fmla="*/ 478 h 842"/>
              <a:gd name="T2" fmla="*/ 250 w 702"/>
              <a:gd name="T3" fmla="*/ 407 h 842"/>
              <a:gd name="T4" fmla="*/ 295 w 702"/>
              <a:gd name="T5" fmla="*/ 407 h 842"/>
              <a:gd name="T6" fmla="*/ 295 w 702"/>
              <a:gd name="T7" fmla="*/ 407 h 842"/>
              <a:gd name="T8" fmla="*/ 295 w 702"/>
              <a:gd name="T9" fmla="*/ 452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5 h 842"/>
              <a:gd name="T28" fmla="*/ 142 w 702"/>
              <a:gd name="T29" fmla="*/ 830 h 842"/>
              <a:gd name="T30" fmla="*/ 142 w 702"/>
              <a:gd name="T31" fmla="*/ 830 h 842"/>
              <a:gd name="T32" fmla="*/ 187 w 702"/>
              <a:gd name="T33" fmla="*/ 830 h 842"/>
              <a:gd name="T34" fmla="*/ 682 w 702"/>
              <a:gd name="T35" fmla="*/ 335 h 842"/>
              <a:gd name="T36" fmla="*/ 682 w 702"/>
              <a:gd name="T37" fmla="*/ 290 h 842"/>
              <a:gd name="T38" fmla="*/ 682 w 702"/>
              <a:gd name="T39" fmla="*/ 290 h 842"/>
              <a:gd name="T40" fmla="*/ 637 w 702"/>
              <a:gd name="T41" fmla="*/ 290 h 842"/>
              <a:gd name="T42" fmla="*/ 587 w 702"/>
              <a:gd name="T43" fmla="*/ 340 h 842"/>
              <a:gd name="T44" fmla="*/ 542 w 702"/>
              <a:gd name="T45" fmla="*/ 340 h 842"/>
              <a:gd name="T46" fmla="*/ 542 w 702"/>
              <a:gd name="T47" fmla="*/ 340 h 842"/>
              <a:gd name="T48" fmla="*/ 542 w 702"/>
              <a:gd name="T49" fmla="*/ 295 h 842"/>
              <a:gd name="T50" fmla="*/ 689 w 702"/>
              <a:gd name="T51" fmla="*/ 148 h 842"/>
              <a:gd name="T52" fmla="*/ 689 w 702"/>
              <a:gd name="T53" fmla="*/ 103 h 842"/>
              <a:gd name="T54" fmla="*/ 689 w 702"/>
              <a:gd name="T55" fmla="*/ 103 h 842"/>
              <a:gd name="T56" fmla="*/ 644 w 702"/>
              <a:gd name="T57" fmla="*/ 103 h 842"/>
              <a:gd name="T58" fmla="*/ 524 w 702"/>
              <a:gd name="T59" fmla="*/ 223 h 842"/>
              <a:gd name="T60" fmla="*/ 479 w 702"/>
              <a:gd name="T61" fmla="*/ 223 h 842"/>
              <a:gd name="T62" fmla="*/ 479 w 702"/>
              <a:gd name="T63" fmla="*/ 223 h 842"/>
              <a:gd name="T64" fmla="*/ 479 w 702"/>
              <a:gd name="T65" fmla="*/ 178 h 842"/>
              <a:gd name="T66" fmla="*/ 599 w 702"/>
              <a:gd name="T67" fmla="*/ 58 h 842"/>
              <a:gd name="T68" fmla="*/ 599 w 702"/>
              <a:gd name="T69" fmla="*/ 13 h 842"/>
              <a:gd name="T70" fmla="*/ 599 w 702"/>
              <a:gd name="T71" fmla="*/ 13 h 842"/>
              <a:gd name="T72" fmla="*/ 554 w 702"/>
              <a:gd name="T73" fmla="*/ 13 h 842"/>
              <a:gd name="T74" fmla="*/ 135 w 702"/>
              <a:gd name="T75" fmla="*/ 433 h 842"/>
              <a:gd name="T76" fmla="*/ 135 w 702"/>
              <a:gd name="T77" fmla="*/ 478 h 842"/>
              <a:gd name="T78" fmla="*/ 135 w 702"/>
              <a:gd name="T79" fmla="*/ 478 h 842"/>
              <a:gd name="T80" fmla="*/ 180 w 702"/>
              <a:gd name="T81" fmla="*/ 478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8"/>
                </a:moveTo>
                <a:cubicBezTo>
                  <a:pt x="250" y="407"/>
                  <a:pt x="250" y="407"/>
                  <a:pt x="250" y="407"/>
                </a:cubicBezTo>
                <a:cubicBezTo>
                  <a:pt x="263" y="394"/>
                  <a:pt x="283" y="394"/>
                  <a:pt x="295" y="407"/>
                </a:cubicBezTo>
                <a:cubicBezTo>
                  <a:pt x="295" y="407"/>
                  <a:pt x="295" y="407"/>
                  <a:pt x="295" y="407"/>
                </a:cubicBezTo>
                <a:cubicBezTo>
                  <a:pt x="308" y="419"/>
                  <a:pt x="308" y="439"/>
                  <a:pt x="295" y="452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7"/>
                  <a:pt x="0" y="767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2"/>
                  <a:pt x="45" y="792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2"/>
                  <a:pt x="215" y="642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7"/>
                  <a:pt x="240" y="687"/>
                  <a:pt x="228" y="699"/>
                </a:cubicBezTo>
                <a:cubicBezTo>
                  <a:pt x="142" y="785"/>
                  <a:pt x="142" y="785"/>
                  <a:pt x="142" y="785"/>
                </a:cubicBezTo>
                <a:cubicBezTo>
                  <a:pt x="130" y="797"/>
                  <a:pt x="130" y="817"/>
                  <a:pt x="142" y="830"/>
                </a:cubicBezTo>
                <a:cubicBezTo>
                  <a:pt x="142" y="830"/>
                  <a:pt x="142" y="830"/>
                  <a:pt x="142" y="830"/>
                </a:cubicBezTo>
                <a:cubicBezTo>
                  <a:pt x="155" y="842"/>
                  <a:pt x="175" y="842"/>
                  <a:pt x="187" y="830"/>
                </a:cubicBezTo>
                <a:cubicBezTo>
                  <a:pt x="682" y="335"/>
                  <a:pt x="682" y="335"/>
                  <a:pt x="682" y="335"/>
                </a:cubicBezTo>
                <a:cubicBezTo>
                  <a:pt x="694" y="323"/>
                  <a:pt x="694" y="303"/>
                  <a:pt x="682" y="290"/>
                </a:cubicBezTo>
                <a:cubicBezTo>
                  <a:pt x="682" y="290"/>
                  <a:pt x="682" y="290"/>
                  <a:pt x="682" y="290"/>
                </a:cubicBezTo>
                <a:cubicBezTo>
                  <a:pt x="669" y="278"/>
                  <a:pt x="649" y="278"/>
                  <a:pt x="637" y="290"/>
                </a:cubicBezTo>
                <a:cubicBezTo>
                  <a:pt x="587" y="340"/>
                  <a:pt x="587" y="340"/>
                  <a:pt x="587" y="340"/>
                </a:cubicBezTo>
                <a:cubicBezTo>
                  <a:pt x="575" y="352"/>
                  <a:pt x="555" y="352"/>
                  <a:pt x="542" y="340"/>
                </a:cubicBezTo>
                <a:cubicBezTo>
                  <a:pt x="542" y="340"/>
                  <a:pt x="542" y="340"/>
                  <a:pt x="542" y="340"/>
                </a:cubicBezTo>
                <a:cubicBezTo>
                  <a:pt x="530" y="327"/>
                  <a:pt x="530" y="307"/>
                  <a:pt x="542" y="295"/>
                </a:cubicBezTo>
                <a:cubicBezTo>
                  <a:pt x="689" y="148"/>
                  <a:pt x="689" y="148"/>
                  <a:pt x="689" y="148"/>
                </a:cubicBezTo>
                <a:cubicBezTo>
                  <a:pt x="702" y="135"/>
                  <a:pt x="702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7" y="90"/>
                  <a:pt x="657" y="90"/>
                  <a:pt x="644" y="103"/>
                </a:cubicBezTo>
                <a:cubicBezTo>
                  <a:pt x="524" y="223"/>
                  <a:pt x="524" y="223"/>
                  <a:pt x="524" y="223"/>
                </a:cubicBezTo>
                <a:cubicBezTo>
                  <a:pt x="512" y="235"/>
                  <a:pt x="492" y="235"/>
                  <a:pt x="479" y="223"/>
                </a:cubicBezTo>
                <a:cubicBezTo>
                  <a:pt x="479" y="223"/>
                  <a:pt x="479" y="223"/>
                  <a:pt x="479" y="223"/>
                </a:cubicBezTo>
                <a:cubicBezTo>
                  <a:pt x="467" y="210"/>
                  <a:pt x="467" y="190"/>
                  <a:pt x="479" y="178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2" y="45"/>
                  <a:pt x="612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7" y="0"/>
                  <a:pt x="567" y="0"/>
                  <a:pt x="554" y="13"/>
                </a:cubicBezTo>
                <a:cubicBezTo>
                  <a:pt x="135" y="433"/>
                  <a:pt x="135" y="433"/>
                  <a:pt x="135" y="433"/>
                </a:cubicBezTo>
                <a:cubicBezTo>
                  <a:pt x="122" y="445"/>
                  <a:pt x="122" y="465"/>
                  <a:pt x="135" y="478"/>
                </a:cubicBezTo>
                <a:cubicBezTo>
                  <a:pt x="135" y="478"/>
                  <a:pt x="135" y="478"/>
                  <a:pt x="135" y="478"/>
                </a:cubicBezTo>
                <a:cubicBezTo>
                  <a:pt x="147" y="490"/>
                  <a:pt x="167" y="490"/>
                  <a:pt x="180" y="47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0F806803-10DE-4815-812F-D46FC26CAEB0}"/>
              </a:ext>
            </a:extLst>
          </p:cNvPr>
          <p:cNvSpPr>
            <a:spLocks/>
          </p:cNvSpPr>
          <p:nvPr/>
        </p:nvSpPr>
        <p:spPr bwMode="auto">
          <a:xfrm>
            <a:off x="9352105" y="6038916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D96D801B-C2A9-4FD3-8511-89980D5D457A}"/>
              </a:ext>
            </a:extLst>
          </p:cNvPr>
          <p:cNvSpPr>
            <a:spLocks/>
          </p:cNvSpPr>
          <p:nvPr/>
        </p:nvSpPr>
        <p:spPr bwMode="auto">
          <a:xfrm>
            <a:off x="11048695" y="4752842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4A7EE8C9-CBC8-40DC-834D-4E6B496950F1}"/>
              </a:ext>
            </a:extLst>
          </p:cNvPr>
          <p:cNvSpPr>
            <a:spLocks/>
          </p:cNvSpPr>
          <p:nvPr/>
        </p:nvSpPr>
        <p:spPr bwMode="auto">
          <a:xfrm>
            <a:off x="11071146" y="4249317"/>
            <a:ext cx="237330" cy="234123"/>
          </a:xfrm>
          <a:custGeom>
            <a:avLst/>
            <a:gdLst>
              <a:gd name="T0" fmla="*/ 93 w 106"/>
              <a:gd name="T1" fmla="*/ 13 h 106"/>
              <a:gd name="T2" fmla="*/ 93 w 106"/>
              <a:gd name="T3" fmla="*/ 13 h 106"/>
              <a:gd name="T4" fmla="*/ 93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8 w 106"/>
              <a:gd name="T15" fmla="*/ 13 h 106"/>
              <a:gd name="T16" fmla="*/ 93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106" y="25"/>
                  <a:pt x="106" y="45"/>
                  <a:pt x="93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4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2"/>
                  <a:pt x="0" y="62"/>
                  <a:pt x="12" y="49"/>
                </a:cubicBezTo>
                <a:cubicBezTo>
                  <a:pt x="48" y="13"/>
                  <a:pt x="48" y="13"/>
                  <a:pt x="48" y="13"/>
                </a:cubicBezTo>
                <a:cubicBezTo>
                  <a:pt x="61" y="0"/>
                  <a:pt x="81" y="0"/>
                  <a:pt x="93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7892956-5EE0-4AE7-BF63-A5C8741B65B5}"/>
              </a:ext>
            </a:extLst>
          </p:cNvPr>
          <p:cNvSpPr>
            <a:spLocks/>
          </p:cNvSpPr>
          <p:nvPr/>
        </p:nvSpPr>
        <p:spPr bwMode="auto">
          <a:xfrm>
            <a:off x="8534277" y="5262782"/>
            <a:ext cx="1558683" cy="1872985"/>
          </a:xfrm>
          <a:custGeom>
            <a:avLst/>
            <a:gdLst>
              <a:gd name="T0" fmla="*/ 179 w 701"/>
              <a:gd name="T1" fmla="*/ 477 h 842"/>
              <a:gd name="T2" fmla="*/ 249 w 701"/>
              <a:gd name="T3" fmla="*/ 407 h 842"/>
              <a:gd name="T4" fmla="*/ 294 w 701"/>
              <a:gd name="T5" fmla="*/ 407 h 842"/>
              <a:gd name="T6" fmla="*/ 294 w 701"/>
              <a:gd name="T7" fmla="*/ 407 h 842"/>
              <a:gd name="T8" fmla="*/ 294 w 701"/>
              <a:gd name="T9" fmla="*/ 452 h 842"/>
              <a:gd name="T10" fmla="*/ 12 w 701"/>
              <a:gd name="T11" fmla="*/ 734 h 842"/>
              <a:gd name="T12" fmla="*/ 12 w 701"/>
              <a:gd name="T13" fmla="*/ 779 h 842"/>
              <a:gd name="T14" fmla="*/ 12 w 701"/>
              <a:gd name="T15" fmla="*/ 779 h 842"/>
              <a:gd name="T16" fmla="*/ 57 w 701"/>
              <a:gd name="T17" fmla="*/ 779 h 842"/>
              <a:gd name="T18" fmla="*/ 182 w 701"/>
              <a:gd name="T19" fmla="*/ 654 h 842"/>
              <a:gd name="T20" fmla="*/ 227 w 701"/>
              <a:gd name="T21" fmla="*/ 654 h 842"/>
              <a:gd name="T22" fmla="*/ 227 w 701"/>
              <a:gd name="T23" fmla="*/ 654 h 842"/>
              <a:gd name="T24" fmla="*/ 227 w 701"/>
              <a:gd name="T25" fmla="*/ 699 h 842"/>
              <a:gd name="T26" fmla="*/ 141 w 701"/>
              <a:gd name="T27" fmla="*/ 785 h 842"/>
              <a:gd name="T28" fmla="*/ 141 w 701"/>
              <a:gd name="T29" fmla="*/ 830 h 842"/>
              <a:gd name="T30" fmla="*/ 141 w 701"/>
              <a:gd name="T31" fmla="*/ 830 h 842"/>
              <a:gd name="T32" fmla="*/ 186 w 701"/>
              <a:gd name="T33" fmla="*/ 830 h 842"/>
              <a:gd name="T34" fmla="*/ 681 w 701"/>
              <a:gd name="T35" fmla="*/ 335 h 842"/>
              <a:gd name="T36" fmla="*/ 681 w 701"/>
              <a:gd name="T37" fmla="*/ 290 h 842"/>
              <a:gd name="T38" fmla="*/ 681 w 701"/>
              <a:gd name="T39" fmla="*/ 290 h 842"/>
              <a:gd name="T40" fmla="*/ 636 w 701"/>
              <a:gd name="T41" fmla="*/ 290 h 842"/>
              <a:gd name="T42" fmla="*/ 587 w 701"/>
              <a:gd name="T43" fmla="*/ 339 h 842"/>
              <a:gd name="T44" fmla="*/ 542 w 701"/>
              <a:gd name="T45" fmla="*/ 339 h 842"/>
              <a:gd name="T46" fmla="*/ 542 w 701"/>
              <a:gd name="T47" fmla="*/ 339 h 842"/>
              <a:gd name="T48" fmla="*/ 542 w 701"/>
              <a:gd name="T49" fmla="*/ 294 h 842"/>
              <a:gd name="T50" fmla="*/ 689 w 701"/>
              <a:gd name="T51" fmla="*/ 147 h 842"/>
              <a:gd name="T52" fmla="*/ 689 w 701"/>
              <a:gd name="T53" fmla="*/ 103 h 842"/>
              <a:gd name="T54" fmla="*/ 689 w 701"/>
              <a:gd name="T55" fmla="*/ 103 h 842"/>
              <a:gd name="T56" fmla="*/ 644 w 701"/>
              <a:gd name="T57" fmla="*/ 103 h 842"/>
              <a:gd name="T58" fmla="*/ 524 w 701"/>
              <a:gd name="T59" fmla="*/ 222 h 842"/>
              <a:gd name="T60" fmla="*/ 479 w 701"/>
              <a:gd name="T61" fmla="*/ 222 h 842"/>
              <a:gd name="T62" fmla="*/ 479 w 701"/>
              <a:gd name="T63" fmla="*/ 222 h 842"/>
              <a:gd name="T64" fmla="*/ 479 w 701"/>
              <a:gd name="T65" fmla="*/ 177 h 842"/>
              <a:gd name="T66" fmla="*/ 599 w 701"/>
              <a:gd name="T67" fmla="*/ 58 h 842"/>
              <a:gd name="T68" fmla="*/ 599 w 701"/>
              <a:gd name="T69" fmla="*/ 13 h 842"/>
              <a:gd name="T70" fmla="*/ 599 w 701"/>
              <a:gd name="T71" fmla="*/ 13 h 842"/>
              <a:gd name="T72" fmla="*/ 554 w 701"/>
              <a:gd name="T73" fmla="*/ 13 h 842"/>
              <a:gd name="T74" fmla="*/ 134 w 701"/>
              <a:gd name="T75" fmla="*/ 432 h 842"/>
              <a:gd name="T76" fmla="*/ 134 w 701"/>
              <a:gd name="T77" fmla="*/ 477 h 842"/>
              <a:gd name="T78" fmla="*/ 134 w 701"/>
              <a:gd name="T79" fmla="*/ 477 h 842"/>
              <a:gd name="T80" fmla="*/ 179 w 701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1" h="842">
                <a:moveTo>
                  <a:pt x="179" y="477"/>
                </a:moveTo>
                <a:cubicBezTo>
                  <a:pt x="249" y="407"/>
                  <a:pt x="249" y="407"/>
                  <a:pt x="249" y="407"/>
                </a:cubicBezTo>
                <a:cubicBezTo>
                  <a:pt x="262" y="394"/>
                  <a:pt x="282" y="394"/>
                  <a:pt x="294" y="407"/>
                </a:cubicBezTo>
                <a:cubicBezTo>
                  <a:pt x="294" y="407"/>
                  <a:pt x="294" y="407"/>
                  <a:pt x="294" y="407"/>
                </a:cubicBezTo>
                <a:cubicBezTo>
                  <a:pt x="307" y="419"/>
                  <a:pt x="307" y="439"/>
                  <a:pt x="294" y="452"/>
                </a:cubicBezTo>
                <a:cubicBezTo>
                  <a:pt x="12" y="734"/>
                  <a:pt x="12" y="734"/>
                  <a:pt x="12" y="734"/>
                </a:cubicBezTo>
                <a:cubicBezTo>
                  <a:pt x="0" y="747"/>
                  <a:pt x="0" y="767"/>
                  <a:pt x="12" y="779"/>
                </a:cubicBezTo>
                <a:cubicBezTo>
                  <a:pt x="12" y="779"/>
                  <a:pt x="12" y="779"/>
                  <a:pt x="12" y="779"/>
                </a:cubicBezTo>
                <a:cubicBezTo>
                  <a:pt x="24" y="791"/>
                  <a:pt x="45" y="791"/>
                  <a:pt x="57" y="779"/>
                </a:cubicBezTo>
                <a:cubicBezTo>
                  <a:pt x="182" y="654"/>
                  <a:pt x="182" y="654"/>
                  <a:pt x="182" y="654"/>
                </a:cubicBezTo>
                <a:cubicBezTo>
                  <a:pt x="194" y="642"/>
                  <a:pt x="215" y="642"/>
                  <a:pt x="227" y="654"/>
                </a:cubicBezTo>
                <a:cubicBezTo>
                  <a:pt x="227" y="654"/>
                  <a:pt x="227" y="654"/>
                  <a:pt x="227" y="654"/>
                </a:cubicBezTo>
                <a:cubicBezTo>
                  <a:pt x="239" y="666"/>
                  <a:pt x="239" y="687"/>
                  <a:pt x="227" y="699"/>
                </a:cubicBezTo>
                <a:cubicBezTo>
                  <a:pt x="141" y="785"/>
                  <a:pt x="141" y="785"/>
                  <a:pt x="141" y="785"/>
                </a:cubicBezTo>
                <a:cubicBezTo>
                  <a:pt x="129" y="797"/>
                  <a:pt x="129" y="817"/>
                  <a:pt x="141" y="830"/>
                </a:cubicBezTo>
                <a:cubicBezTo>
                  <a:pt x="141" y="830"/>
                  <a:pt x="141" y="830"/>
                  <a:pt x="141" y="830"/>
                </a:cubicBezTo>
                <a:cubicBezTo>
                  <a:pt x="154" y="842"/>
                  <a:pt x="174" y="842"/>
                  <a:pt x="186" y="830"/>
                </a:cubicBezTo>
                <a:cubicBezTo>
                  <a:pt x="681" y="335"/>
                  <a:pt x="681" y="335"/>
                  <a:pt x="681" y="335"/>
                </a:cubicBezTo>
                <a:cubicBezTo>
                  <a:pt x="694" y="322"/>
                  <a:pt x="694" y="302"/>
                  <a:pt x="681" y="290"/>
                </a:cubicBezTo>
                <a:cubicBezTo>
                  <a:pt x="681" y="290"/>
                  <a:pt x="681" y="290"/>
                  <a:pt x="681" y="290"/>
                </a:cubicBezTo>
                <a:cubicBezTo>
                  <a:pt x="669" y="277"/>
                  <a:pt x="649" y="277"/>
                  <a:pt x="636" y="290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4" y="352"/>
                  <a:pt x="554" y="352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29" y="327"/>
                  <a:pt x="529" y="307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1" y="135"/>
                  <a:pt x="701" y="115"/>
                  <a:pt x="689" y="103"/>
                </a:cubicBezTo>
                <a:cubicBezTo>
                  <a:pt x="689" y="103"/>
                  <a:pt x="689" y="103"/>
                  <a:pt x="689" y="103"/>
                </a:cubicBezTo>
                <a:cubicBezTo>
                  <a:pt x="676" y="90"/>
                  <a:pt x="656" y="90"/>
                  <a:pt x="644" y="103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1" y="235"/>
                  <a:pt x="491" y="235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6" y="210"/>
                  <a:pt x="466" y="190"/>
                  <a:pt x="479" y="177"/>
                </a:cubicBezTo>
                <a:cubicBezTo>
                  <a:pt x="599" y="58"/>
                  <a:pt x="599" y="58"/>
                  <a:pt x="599" y="58"/>
                </a:cubicBezTo>
                <a:cubicBezTo>
                  <a:pt x="611" y="45"/>
                  <a:pt x="611" y="25"/>
                  <a:pt x="599" y="13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86" y="0"/>
                  <a:pt x="566" y="0"/>
                  <a:pt x="554" y="13"/>
                </a:cubicBezTo>
                <a:cubicBezTo>
                  <a:pt x="134" y="432"/>
                  <a:pt x="134" y="432"/>
                  <a:pt x="134" y="432"/>
                </a:cubicBezTo>
                <a:cubicBezTo>
                  <a:pt x="121" y="445"/>
                  <a:pt x="121" y="465"/>
                  <a:pt x="134" y="477"/>
                </a:cubicBezTo>
                <a:cubicBezTo>
                  <a:pt x="134" y="477"/>
                  <a:pt x="134" y="477"/>
                  <a:pt x="134" y="477"/>
                </a:cubicBezTo>
                <a:cubicBezTo>
                  <a:pt x="146" y="490"/>
                  <a:pt x="166" y="490"/>
                  <a:pt x="179" y="477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CFFA2146-5B78-40D4-9DC7-30198F3FEDCB}"/>
              </a:ext>
            </a:extLst>
          </p:cNvPr>
          <p:cNvSpPr>
            <a:spLocks/>
          </p:cNvSpPr>
          <p:nvPr/>
        </p:nvSpPr>
        <p:spPr bwMode="auto">
          <a:xfrm>
            <a:off x="8364297" y="7026723"/>
            <a:ext cx="157151" cy="153944"/>
          </a:xfrm>
          <a:custGeom>
            <a:avLst/>
            <a:gdLst>
              <a:gd name="T0" fmla="*/ 57 w 70"/>
              <a:gd name="T1" fmla="*/ 12 h 70"/>
              <a:gd name="T2" fmla="*/ 57 w 70"/>
              <a:gd name="T3" fmla="*/ 12 h 70"/>
              <a:gd name="T4" fmla="*/ 57 w 70"/>
              <a:gd name="T5" fmla="*/ 57 h 70"/>
              <a:gd name="T6" fmla="*/ 57 w 70"/>
              <a:gd name="T7" fmla="*/ 57 h 70"/>
              <a:gd name="T8" fmla="*/ 12 w 70"/>
              <a:gd name="T9" fmla="*/ 57 h 70"/>
              <a:gd name="T10" fmla="*/ 12 w 70"/>
              <a:gd name="T11" fmla="*/ 57 h 70"/>
              <a:gd name="T12" fmla="*/ 12 w 70"/>
              <a:gd name="T13" fmla="*/ 12 h 70"/>
              <a:gd name="T14" fmla="*/ 12 w 70"/>
              <a:gd name="T15" fmla="*/ 12 h 70"/>
              <a:gd name="T16" fmla="*/ 57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70" y="25"/>
                  <a:pt x="70" y="45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5" y="70"/>
                  <a:pt x="25" y="7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0" y="45"/>
                  <a:pt x="0" y="25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5" y="0"/>
                  <a:pt x="45" y="0"/>
                  <a:pt x="57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7A3306B6-6D01-4213-92CF-B9245A2258EB}"/>
              </a:ext>
            </a:extLst>
          </p:cNvPr>
          <p:cNvSpPr>
            <a:spLocks/>
          </p:cNvSpPr>
          <p:nvPr/>
        </p:nvSpPr>
        <p:spPr bwMode="auto">
          <a:xfrm>
            <a:off x="10060888" y="5740650"/>
            <a:ext cx="153944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D1CE947C-BD69-4387-ADE9-C7EBBDA53557}"/>
              </a:ext>
            </a:extLst>
          </p:cNvPr>
          <p:cNvSpPr>
            <a:spLocks/>
          </p:cNvSpPr>
          <p:nvPr/>
        </p:nvSpPr>
        <p:spPr bwMode="auto">
          <a:xfrm>
            <a:off x="10083338" y="5237125"/>
            <a:ext cx="237330" cy="234123"/>
          </a:xfrm>
          <a:custGeom>
            <a:avLst/>
            <a:gdLst>
              <a:gd name="T0" fmla="*/ 94 w 106"/>
              <a:gd name="T1" fmla="*/ 13 h 106"/>
              <a:gd name="T2" fmla="*/ 94 w 106"/>
              <a:gd name="T3" fmla="*/ 13 h 106"/>
              <a:gd name="T4" fmla="*/ 94 w 106"/>
              <a:gd name="T5" fmla="*/ 58 h 106"/>
              <a:gd name="T6" fmla="*/ 57 w 106"/>
              <a:gd name="T7" fmla="*/ 94 h 106"/>
              <a:gd name="T8" fmla="*/ 12 w 106"/>
              <a:gd name="T9" fmla="*/ 94 h 106"/>
              <a:gd name="T10" fmla="*/ 12 w 106"/>
              <a:gd name="T11" fmla="*/ 94 h 106"/>
              <a:gd name="T12" fmla="*/ 12 w 106"/>
              <a:gd name="T13" fmla="*/ 49 h 106"/>
              <a:gd name="T14" fmla="*/ 49 w 106"/>
              <a:gd name="T15" fmla="*/ 13 h 106"/>
              <a:gd name="T16" fmla="*/ 94 w 106"/>
              <a:gd name="T17" fmla="*/ 1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4" y="13"/>
                </a:moveTo>
                <a:cubicBezTo>
                  <a:pt x="94" y="13"/>
                  <a:pt x="94" y="13"/>
                  <a:pt x="94" y="13"/>
                </a:cubicBezTo>
                <a:cubicBezTo>
                  <a:pt x="106" y="25"/>
                  <a:pt x="106" y="45"/>
                  <a:pt x="94" y="58"/>
                </a:cubicBezTo>
                <a:cubicBezTo>
                  <a:pt x="57" y="94"/>
                  <a:pt x="57" y="94"/>
                  <a:pt x="57" y="94"/>
                </a:cubicBezTo>
                <a:cubicBezTo>
                  <a:pt x="45" y="106"/>
                  <a:pt x="25" y="106"/>
                  <a:pt x="12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0" y="81"/>
                  <a:pt x="0" y="61"/>
                  <a:pt x="12" y="49"/>
                </a:cubicBezTo>
                <a:cubicBezTo>
                  <a:pt x="49" y="13"/>
                  <a:pt x="49" y="13"/>
                  <a:pt x="49" y="13"/>
                </a:cubicBezTo>
                <a:cubicBezTo>
                  <a:pt x="61" y="0"/>
                  <a:pt x="81" y="0"/>
                  <a:pt x="94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B541A64-3956-4F5F-9567-AF5EC57471E9}"/>
              </a:ext>
            </a:extLst>
          </p:cNvPr>
          <p:cNvSpPr>
            <a:spLocks/>
          </p:cNvSpPr>
          <p:nvPr/>
        </p:nvSpPr>
        <p:spPr bwMode="auto">
          <a:xfrm>
            <a:off x="10808158" y="3877286"/>
            <a:ext cx="2270674" cy="1917885"/>
          </a:xfrm>
          <a:custGeom>
            <a:avLst/>
            <a:gdLst>
              <a:gd name="T0" fmla="*/ 63 w 1020"/>
              <a:gd name="T1" fmla="*/ 642 h 861"/>
              <a:gd name="T2" fmla="*/ 176 w 1020"/>
              <a:gd name="T3" fmla="*/ 529 h 861"/>
              <a:gd name="T4" fmla="*/ 221 w 1020"/>
              <a:gd name="T5" fmla="*/ 529 h 861"/>
              <a:gd name="T6" fmla="*/ 221 w 1020"/>
              <a:gd name="T7" fmla="*/ 529 h 861"/>
              <a:gd name="T8" fmla="*/ 221 w 1020"/>
              <a:gd name="T9" fmla="*/ 574 h 861"/>
              <a:gd name="T10" fmla="*/ 12 w 1020"/>
              <a:gd name="T11" fmla="*/ 783 h 861"/>
              <a:gd name="T12" fmla="*/ 12 w 1020"/>
              <a:gd name="T13" fmla="*/ 828 h 861"/>
              <a:gd name="T14" fmla="*/ 12 w 1020"/>
              <a:gd name="T15" fmla="*/ 828 h 861"/>
              <a:gd name="T16" fmla="*/ 57 w 1020"/>
              <a:gd name="T17" fmla="*/ 828 h 861"/>
              <a:gd name="T18" fmla="*/ 181 w 1020"/>
              <a:gd name="T19" fmla="*/ 704 h 861"/>
              <a:gd name="T20" fmla="*/ 226 w 1020"/>
              <a:gd name="T21" fmla="*/ 704 h 861"/>
              <a:gd name="T22" fmla="*/ 226 w 1020"/>
              <a:gd name="T23" fmla="*/ 704 h 861"/>
              <a:gd name="T24" fmla="*/ 226 w 1020"/>
              <a:gd name="T25" fmla="*/ 749 h 861"/>
              <a:gd name="T26" fmla="*/ 177 w 1020"/>
              <a:gd name="T27" fmla="*/ 798 h 861"/>
              <a:gd name="T28" fmla="*/ 177 w 1020"/>
              <a:gd name="T29" fmla="*/ 843 h 861"/>
              <a:gd name="T30" fmla="*/ 177 w 1020"/>
              <a:gd name="T31" fmla="*/ 843 h 861"/>
              <a:gd name="T32" fmla="*/ 222 w 1020"/>
              <a:gd name="T33" fmla="*/ 843 h 861"/>
              <a:gd name="T34" fmla="*/ 383 w 1020"/>
              <a:gd name="T35" fmla="*/ 682 h 861"/>
              <a:gd name="T36" fmla="*/ 428 w 1020"/>
              <a:gd name="T37" fmla="*/ 682 h 861"/>
              <a:gd name="T38" fmla="*/ 428 w 1020"/>
              <a:gd name="T39" fmla="*/ 682 h 861"/>
              <a:gd name="T40" fmla="*/ 428 w 1020"/>
              <a:gd name="T41" fmla="*/ 727 h 861"/>
              <a:gd name="T42" fmla="*/ 351 w 1020"/>
              <a:gd name="T43" fmla="*/ 803 h 861"/>
              <a:gd name="T44" fmla="*/ 351 w 1020"/>
              <a:gd name="T45" fmla="*/ 848 h 861"/>
              <a:gd name="T46" fmla="*/ 351 w 1020"/>
              <a:gd name="T47" fmla="*/ 848 h 861"/>
              <a:gd name="T48" fmla="*/ 396 w 1020"/>
              <a:gd name="T49" fmla="*/ 848 h 861"/>
              <a:gd name="T50" fmla="*/ 944 w 1020"/>
              <a:gd name="T51" fmla="*/ 301 h 861"/>
              <a:gd name="T52" fmla="*/ 944 w 1020"/>
              <a:gd name="T53" fmla="*/ 256 h 861"/>
              <a:gd name="T54" fmla="*/ 944 w 1020"/>
              <a:gd name="T55" fmla="*/ 256 h 861"/>
              <a:gd name="T56" fmla="*/ 899 w 1020"/>
              <a:gd name="T57" fmla="*/ 256 h 861"/>
              <a:gd name="T58" fmla="*/ 706 w 1020"/>
              <a:gd name="T59" fmla="*/ 449 h 861"/>
              <a:gd name="T60" fmla="*/ 661 w 1020"/>
              <a:gd name="T61" fmla="*/ 449 h 861"/>
              <a:gd name="T62" fmla="*/ 661 w 1020"/>
              <a:gd name="T63" fmla="*/ 449 h 861"/>
              <a:gd name="T64" fmla="*/ 661 w 1020"/>
              <a:gd name="T65" fmla="*/ 404 h 861"/>
              <a:gd name="T66" fmla="*/ 1007 w 1020"/>
              <a:gd name="T67" fmla="*/ 58 h 861"/>
              <a:gd name="T68" fmla="*/ 1007 w 1020"/>
              <a:gd name="T69" fmla="*/ 13 h 861"/>
              <a:gd name="T70" fmla="*/ 1007 w 1020"/>
              <a:gd name="T71" fmla="*/ 13 h 861"/>
              <a:gd name="T72" fmla="*/ 962 w 1020"/>
              <a:gd name="T73" fmla="*/ 13 h 861"/>
              <a:gd name="T74" fmla="*/ 499 w 1020"/>
              <a:gd name="T75" fmla="*/ 475 h 861"/>
              <a:gd name="T76" fmla="*/ 454 w 1020"/>
              <a:gd name="T77" fmla="*/ 475 h 861"/>
              <a:gd name="T78" fmla="*/ 454 w 1020"/>
              <a:gd name="T79" fmla="*/ 475 h 861"/>
              <a:gd name="T80" fmla="*/ 454 w 1020"/>
              <a:gd name="T81" fmla="*/ 430 h 861"/>
              <a:gd name="T82" fmla="*/ 477 w 1020"/>
              <a:gd name="T83" fmla="*/ 408 h 861"/>
              <a:gd name="T84" fmla="*/ 477 w 1020"/>
              <a:gd name="T85" fmla="*/ 363 h 861"/>
              <a:gd name="T86" fmla="*/ 477 w 1020"/>
              <a:gd name="T87" fmla="*/ 363 h 861"/>
              <a:gd name="T88" fmla="*/ 432 w 1020"/>
              <a:gd name="T89" fmla="*/ 363 h 861"/>
              <a:gd name="T90" fmla="*/ 363 w 1020"/>
              <a:gd name="T91" fmla="*/ 432 h 861"/>
              <a:gd name="T92" fmla="*/ 318 w 1020"/>
              <a:gd name="T93" fmla="*/ 432 h 861"/>
              <a:gd name="T94" fmla="*/ 318 w 1020"/>
              <a:gd name="T95" fmla="*/ 432 h 861"/>
              <a:gd name="T96" fmla="*/ 318 w 1020"/>
              <a:gd name="T97" fmla="*/ 387 h 861"/>
              <a:gd name="T98" fmla="*/ 588 w 1020"/>
              <a:gd name="T99" fmla="*/ 118 h 861"/>
              <a:gd name="T100" fmla="*/ 588 w 1020"/>
              <a:gd name="T101" fmla="*/ 73 h 861"/>
              <a:gd name="T102" fmla="*/ 588 w 1020"/>
              <a:gd name="T103" fmla="*/ 73 h 861"/>
              <a:gd name="T104" fmla="*/ 543 w 1020"/>
              <a:gd name="T105" fmla="*/ 73 h 861"/>
              <a:gd name="T106" fmla="*/ 18 w 1020"/>
              <a:gd name="T107" fmla="*/ 597 h 861"/>
              <a:gd name="T108" fmla="*/ 18 w 1020"/>
              <a:gd name="T109" fmla="*/ 642 h 861"/>
              <a:gd name="T110" fmla="*/ 18 w 1020"/>
              <a:gd name="T111" fmla="*/ 642 h 861"/>
              <a:gd name="T112" fmla="*/ 63 w 1020"/>
              <a:gd name="T113" fmla="*/ 642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1">
                <a:moveTo>
                  <a:pt x="63" y="642"/>
                </a:moveTo>
                <a:cubicBezTo>
                  <a:pt x="176" y="529"/>
                  <a:pt x="176" y="529"/>
                  <a:pt x="176" y="529"/>
                </a:cubicBezTo>
                <a:cubicBezTo>
                  <a:pt x="189" y="516"/>
                  <a:pt x="209" y="516"/>
                  <a:pt x="221" y="529"/>
                </a:cubicBezTo>
                <a:cubicBezTo>
                  <a:pt x="221" y="529"/>
                  <a:pt x="221" y="529"/>
                  <a:pt x="221" y="529"/>
                </a:cubicBezTo>
                <a:cubicBezTo>
                  <a:pt x="234" y="541"/>
                  <a:pt x="234" y="561"/>
                  <a:pt x="221" y="574"/>
                </a:cubicBezTo>
                <a:cubicBezTo>
                  <a:pt x="12" y="783"/>
                  <a:pt x="12" y="783"/>
                  <a:pt x="12" y="783"/>
                </a:cubicBezTo>
                <a:cubicBezTo>
                  <a:pt x="0" y="795"/>
                  <a:pt x="0" y="815"/>
                  <a:pt x="12" y="828"/>
                </a:cubicBezTo>
                <a:cubicBezTo>
                  <a:pt x="12" y="828"/>
                  <a:pt x="12" y="828"/>
                  <a:pt x="12" y="828"/>
                </a:cubicBezTo>
                <a:cubicBezTo>
                  <a:pt x="25" y="840"/>
                  <a:pt x="45" y="840"/>
                  <a:pt x="57" y="828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2"/>
                  <a:pt x="213" y="692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7"/>
                  <a:pt x="238" y="737"/>
                  <a:pt x="226" y="749"/>
                </a:cubicBezTo>
                <a:cubicBezTo>
                  <a:pt x="177" y="798"/>
                  <a:pt x="177" y="798"/>
                  <a:pt x="177" y="798"/>
                </a:cubicBezTo>
                <a:cubicBezTo>
                  <a:pt x="165" y="810"/>
                  <a:pt x="165" y="830"/>
                  <a:pt x="177" y="843"/>
                </a:cubicBezTo>
                <a:cubicBezTo>
                  <a:pt x="177" y="843"/>
                  <a:pt x="177" y="843"/>
                  <a:pt x="177" y="843"/>
                </a:cubicBezTo>
                <a:cubicBezTo>
                  <a:pt x="189" y="855"/>
                  <a:pt x="210" y="855"/>
                  <a:pt x="222" y="843"/>
                </a:cubicBezTo>
                <a:cubicBezTo>
                  <a:pt x="383" y="682"/>
                  <a:pt x="383" y="682"/>
                  <a:pt x="383" y="682"/>
                </a:cubicBezTo>
                <a:cubicBezTo>
                  <a:pt x="396" y="669"/>
                  <a:pt x="416" y="669"/>
                  <a:pt x="428" y="682"/>
                </a:cubicBezTo>
                <a:cubicBezTo>
                  <a:pt x="428" y="682"/>
                  <a:pt x="428" y="682"/>
                  <a:pt x="428" y="682"/>
                </a:cubicBezTo>
                <a:cubicBezTo>
                  <a:pt x="441" y="694"/>
                  <a:pt x="441" y="714"/>
                  <a:pt x="428" y="727"/>
                </a:cubicBezTo>
                <a:cubicBezTo>
                  <a:pt x="351" y="803"/>
                  <a:pt x="351" y="803"/>
                  <a:pt x="351" y="803"/>
                </a:cubicBezTo>
                <a:cubicBezTo>
                  <a:pt x="339" y="816"/>
                  <a:pt x="339" y="836"/>
                  <a:pt x="351" y="848"/>
                </a:cubicBezTo>
                <a:cubicBezTo>
                  <a:pt x="351" y="848"/>
                  <a:pt x="351" y="848"/>
                  <a:pt x="351" y="848"/>
                </a:cubicBezTo>
                <a:cubicBezTo>
                  <a:pt x="364" y="861"/>
                  <a:pt x="384" y="861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9"/>
                  <a:pt x="956" y="269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4"/>
                  <a:pt x="911" y="244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2"/>
                  <a:pt x="673" y="462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7"/>
                  <a:pt x="648" y="417"/>
                  <a:pt x="661" y="404"/>
                </a:cubicBezTo>
                <a:cubicBezTo>
                  <a:pt x="1007" y="58"/>
                  <a:pt x="1007" y="58"/>
                  <a:pt x="1007" y="58"/>
                </a:cubicBezTo>
                <a:cubicBezTo>
                  <a:pt x="1020" y="45"/>
                  <a:pt x="1020" y="25"/>
                  <a:pt x="1007" y="13"/>
                </a:cubicBezTo>
                <a:cubicBezTo>
                  <a:pt x="1007" y="13"/>
                  <a:pt x="1007" y="13"/>
                  <a:pt x="1007" y="13"/>
                </a:cubicBezTo>
                <a:cubicBezTo>
                  <a:pt x="995" y="0"/>
                  <a:pt x="975" y="0"/>
                  <a:pt x="962" y="13"/>
                </a:cubicBezTo>
                <a:cubicBezTo>
                  <a:pt x="499" y="475"/>
                  <a:pt x="499" y="475"/>
                  <a:pt x="499" y="475"/>
                </a:cubicBezTo>
                <a:cubicBezTo>
                  <a:pt x="487" y="488"/>
                  <a:pt x="467" y="488"/>
                  <a:pt x="454" y="475"/>
                </a:cubicBezTo>
                <a:cubicBezTo>
                  <a:pt x="454" y="475"/>
                  <a:pt x="454" y="475"/>
                  <a:pt x="454" y="475"/>
                </a:cubicBezTo>
                <a:cubicBezTo>
                  <a:pt x="442" y="463"/>
                  <a:pt x="442" y="443"/>
                  <a:pt x="454" y="430"/>
                </a:cubicBezTo>
                <a:cubicBezTo>
                  <a:pt x="477" y="408"/>
                  <a:pt x="477" y="408"/>
                  <a:pt x="477" y="408"/>
                </a:cubicBezTo>
                <a:cubicBezTo>
                  <a:pt x="489" y="396"/>
                  <a:pt x="489" y="375"/>
                  <a:pt x="477" y="363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65" y="351"/>
                  <a:pt x="444" y="351"/>
                  <a:pt x="432" y="363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5"/>
                  <a:pt x="330" y="445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20"/>
                  <a:pt x="305" y="400"/>
                  <a:pt x="318" y="387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0" y="105"/>
                  <a:pt x="600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5" y="60"/>
                  <a:pt x="555" y="60"/>
                  <a:pt x="543" y="73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10"/>
                  <a:pt x="5" y="630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5"/>
                  <a:pt x="50" y="655"/>
                  <a:pt x="63" y="64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C5BFEC3E-A8B5-49D7-8444-62F0AB5C33A0}"/>
              </a:ext>
            </a:extLst>
          </p:cNvPr>
          <p:cNvSpPr>
            <a:spLocks/>
          </p:cNvSpPr>
          <p:nvPr/>
        </p:nvSpPr>
        <p:spPr bwMode="auto">
          <a:xfrm>
            <a:off x="10981345" y="5779136"/>
            <a:ext cx="198844" cy="202051"/>
          </a:xfrm>
          <a:custGeom>
            <a:avLst/>
            <a:gdLst>
              <a:gd name="T0" fmla="*/ 78 w 90"/>
              <a:gd name="T1" fmla="*/ 13 h 91"/>
              <a:gd name="T2" fmla="*/ 78 w 90"/>
              <a:gd name="T3" fmla="*/ 13 h 91"/>
              <a:gd name="T4" fmla="*/ 78 w 90"/>
              <a:gd name="T5" fmla="*/ 58 h 91"/>
              <a:gd name="T6" fmla="*/ 57 w 90"/>
              <a:gd name="T7" fmla="*/ 79 h 91"/>
              <a:gd name="T8" fmla="*/ 12 w 90"/>
              <a:gd name="T9" fmla="*/ 79 h 91"/>
              <a:gd name="T10" fmla="*/ 12 w 90"/>
              <a:gd name="T11" fmla="*/ 79 h 91"/>
              <a:gd name="T12" fmla="*/ 12 w 90"/>
              <a:gd name="T13" fmla="*/ 34 h 91"/>
              <a:gd name="T14" fmla="*/ 33 w 90"/>
              <a:gd name="T15" fmla="*/ 13 h 91"/>
              <a:gd name="T16" fmla="*/ 78 w 90"/>
              <a:gd name="T17" fmla="*/ 1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" h="91">
                <a:moveTo>
                  <a:pt x="78" y="13"/>
                </a:moveTo>
                <a:cubicBezTo>
                  <a:pt x="78" y="13"/>
                  <a:pt x="78" y="13"/>
                  <a:pt x="78" y="13"/>
                </a:cubicBezTo>
                <a:cubicBezTo>
                  <a:pt x="90" y="25"/>
                  <a:pt x="90" y="45"/>
                  <a:pt x="78" y="58"/>
                </a:cubicBezTo>
                <a:cubicBezTo>
                  <a:pt x="57" y="79"/>
                  <a:pt x="57" y="79"/>
                  <a:pt x="57" y="79"/>
                </a:cubicBezTo>
                <a:cubicBezTo>
                  <a:pt x="45" y="91"/>
                  <a:pt x="24" y="91"/>
                  <a:pt x="12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66"/>
                  <a:pt x="0" y="46"/>
                  <a:pt x="12" y="34"/>
                </a:cubicBezTo>
                <a:cubicBezTo>
                  <a:pt x="33" y="13"/>
                  <a:pt x="33" y="13"/>
                  <a:pt x="33" y="13"/>
                </a:cubicBezTo>
                <a:cubicBezTo>
                  <a:pt x="45" y="0"/>
                  <a:pt x="66" y="0"/>
                  <a:pt x="78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2544A100-DA50-4F82-B0CB-AF723F1A911C}"/>
              </a:ext>
            </a:extLst>
          </p:cNvPr>
          <p:cNvSpPr>
            <a:spLocks/>
          </p:cNvSpPr>
          <p:nvPr/>
        </p:nvSpPr>
        <p:spPr bwMode="auto">
          <a:xfrm>
            <a:off x="10641385" y="5763100"/>
            <a:ext cx="157151" cy="157151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CCC1ACB9-4120-4B7B-A742-D82D1CC216FF}"/>
              </a:ext>
            </a:extLst>
          </p:cNvPr>
          <p:cNvSpPr>
            <a:spLocks/>
          </p:cNvSpPr>
          <p:nvPr/>
        </p:nvSpPr>
        <p:spPr bwMode="auto">
          <a:xfrm>
            <a:off x="12918473" y="4284596"/>
            <a:ext cx="153944" cy="153944"/>
          </a:xfrm>
          <a:custGeom>
            <a:avLst/>
            <a:gdLst>
              <a:gd name="T0" fmla="*/ 58 w 70"/>
              <a:gd name="T1" fmla="*/ 12 h 70"/>
              <a:gd name="T2" fmla="*/ 58 w 70"/>
              <a:gd name="T3" fmla="*/ 12 h 70"/>
              <a:gd name="T4" fmla="*/ 58 w 70"/>
              <a:gd name="T5" fmla="*/ 57 h 70"/>
              <a:gd name="T6" fmla="*/ 58 w 70"/>
              <a:gd name="T7" fmla="*/ 57 h 70"/>
              <a:gd name="T8" fmla="*/ 13 w 70"/>
              <a:gd name="T9" fmla="*/ 57 h 70"/>
              <a:gd name="T10" fmla="*/ 13 w 70"/>
              <a:gd name="T11" fmla="*/ 57 h 70"/>
              <a:gd name="T12" fmla="*/ 13 w 70"/>
              <a:gd name="T13" fmla="*/ 12 h 70"/>
              <a:gd name="T14" fmla="*/ 13 w 70"/>
              <a:gd name="T15" fmla="*/ 12 h 70"/>
              <a:gd name="T16" fmla="*/ 58 w 7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70" y="25"/>
                  <a:pt x="70" y="45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45" y="70"/>
                  <a:pt x="25" y="70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0" y="45"/>
                  <a:pt x="0" y="25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D538CD87-A71F-4CAA-89AE-D12A53E42DB0}"/>
              </a:ext>
            </a:extLst>
          </p:cNvPr>
          <p:cNvSpPr>
            <a:spLocks/>
          </p:cNvSpPr>
          <p:nvPr/>
        </p:nvSpPr>
        <p:spPr bwMode="auto">
          <a:xfrm>
            <a:off x="10250111" y="5641228"/>
            <a:ext cx="2267466" cy="1914678"/>
          </a:xfrm>
          <a:custGeom>
            <a:avLst/>
            <a:gdLst>
              <a:gd name="T0" fmla="*/ 63 w 1020"/>
              <a:gd name="T1" fmla="*/ 642 h 860"/>
              <a:gd name="T2" fmla="*/ 176 w 1020"/>
              <a:gd name="T3" fmla="*/ 528 h 860"/>
              <a:gd name="T4" fmla="*/ 221 w 1020"/>
              <a:gd name="T5" fmla="*/ 528 h 860"/>
              <a:gd name="T6" fmla="*/ 221 w 1020"/>
              <a:gd name="T7" fmla="*/ 528 h 860"/>
              <a:gd name="T8" fmla="*/ 221 w 1020"/>
              <a:gd name="T9" fmla="*/ 573 h 860"/>
              <a:gd name="T10" fmla="*/ 12 w 1020"/>
              <a:gd name="T11" fmla="*/ 782 h 860"/>
              <a:gd name="T12" fmla="*/ 12 w 1020"/>
              <a:gd name="T13" fmla="*/ 827 h 860"/>
              <a:gd name="T14" fmla="*/ 12 w 1020"/>
              <a:gd name="T15" fmla="*/ 827 h 860"/>
              <a:gd name="T16" fmla="*/ 57 w 1020"/>
              <a:gd name="T17" fmla="*/ 827 h 860"/>
              <a:gd name="T18" fmla="*/ 181 w 1020"/>
              <a:gd name="T19" fmla="*/ 704 h 860"/>
              <a:gd name="T20" fmla="*/ 226 w 1020"/>
              <a:gd name="T21" fmla="*/ 704 h 860"/>
              <a:gd name="T22" fmla="*/ 226 w 1020"/>
              <a:gd name="T23" fmla="*/ 704 h 860"/>
              <a:gd name="T24" fmla="*/ 226 w 1020"/>
              <a:gd name="T25" fmla="*/ 749 h 860"/>
              <a:gd name="T26" fmla="*/ 177 w 1020"/>
              <a:gd name="T27" fmla="*/ 797 h 860"/>
              <a:gd name="T28" fmla="*/ 177 w 1020"/>
              <a:gd name="T29" fmla="*/ 842 h 860"/>
              <a:gd name="T30" fmla="*/ 177 w 1020"/>
              <a:gd name="T31" fmla="*/ 842 h 860"/>
              <a:gd name="T32" fmla="*/ 222 w 1020"/>
              <a:gd name="T33" fmla="*/ 842 h 860"/>
              <a:gd name="T34" fmla="*/ 383 w 1020"/>
              <a:gd name="T35" fmla="*/ 681 h 860"/>
              <a:gd name="T36" fmla="*/ 428 w 1020"/>
              <a:gd name="T37" fmla="*/ 681 h 860"/>
              <a:gd name="T38" fmla="*/ 428 w 1020"/>
              <a:gd name="T39" fmla="*/ 681 h 860"/>
              <a:gd name="T40" fmla="*/ 428 w 1020"/>
              <a:gd name="T41" fmla="*/ 726 h 860"/>
              <a:gd name="T42" fmla="*/ 352 w 1020"/>
              <a:gd name="T43" fmla="*/ 803 h 860"/>
              <a:gd name="T44" fmla="*/ 352 w 1020"/>
              <a:gd name="T45" fmla="*/ 848 h 860"/>
              <a:gd name="T46" fmla="*/ 352 w 1020"/>
              <a:gd name="T47" fmla="*/ 848 h 860"/>
              <a:gd name="T48" fmla="*/ 396 w 1020"/>
              <a:gd name="T49" fmla="*/ 848 h 860"/>
              <a:gd name="T50" fmla="*/ 944 w 1020"/>
              <a:gd name="T51" fmla="*/ 301 h 860"/>
              <a:gd name="T52" fmla="*/ 944 w 1020"/>
              <a:gd name="T53" fmla="*/ 256 h 860"/>
              <a:gd name="T54" fmla="*/ 944 w 1020"/>
              <a:gd name="T55" fmla="*/ 256 h 860"/>
              <a:gd name="T56" fmla="*/ 899 w 1020"/>
              <a:gd name="T57" fmla="*/ 256 h 860"/>
              <a:gd name="T58" fmla="*/ 706 w 1020"/>
              <a:gd name="T59" fmla="*/ 449 h 860"/>
              <a:gd name="T60" fmla="*/ 661 w 1020"/>
              <a:gd name="T61" fmla="*/ 449 h 860"/>
              <a:gd name="T62" fmla="*/ 661 w 1020"/>
              <a:gd name="T63" fmla="*/ 449 h 860"/>
              <a:gd name="T64" fmla="*/ 661 w 1020"/>
              <a:gd name="T65" fmla="*/ 404 h 860"/>
              <a:gd name="T66" fmla="*/ 1007 w 1020"/>
              <a:gd name="T67" fmla="*/ 57 h 860"/>
              <a:gd name="T68" fmla="*/ 1007 w 1020"/>
              <a:gd name="T69" fmla="*/ 12 h 860"/>
              <a:gd name="T70" fmla="*/ 1007 w 1020"/>
              <a:gd name="T71" fmla="*/ 12 h 860"/>
              <a:gd name="T72" fmla="*/ 963 w 1020"/>
              <a:gd name="T73" fmla="*/ 12 h 860"/>
              <a:gd name="T74" fmla="*/ 500 w 1020"/>
              <a:gd name="T75" fmla="*/ 475 h 860"/>
              <a:gd name="T76" fmla="*/ 455 w 1020"/>
              <a:gd name="T77" fmla="*/ 475 h 860"/>
              <a:gd name="T78" fmla="*/ 455 w 1020"/>
              <a:gd name="T79" fmla="*/ 475 h 860"/>
              <a:gd name="T80" fmla="*/ 455 w 1020"/>
              <a:gd name="T81" fmla="*/ 430 h 860"/>
              <a:gd name="T82" fmla="*/ 477 w 1020"/>
              <a:gd name="T83" fmla="*/ 407 h 860"/>
              <a:gd name="T84" fmla="*/ 477 w 1020"/>
              <a:gd name="T85" fmla="*/ 362 h 860"/>
              <a:gd name="T86" fmla="*/ 477 w 1020"/>
              <a:gd name="T87" fmla="*/ 362 h 860"/>
              <a:gd name="T88" fmla="*/ 432 w 1020"/>
              <a:gd name="T89" fmla="*/ 362 h 860"/>
              <a:gd name="T90" fmla="*/ 363 w 1020"/>
              <a:gd name="T91" fmla="*/ 432 h 860"/>
              <a:gd name="T92" fmla="*/ 318 w 1020"/>
              <a:gd name="T93" fmla="*/ 432 h 860"/>
              <a:gd name="T94" fmla="*/ 318 w 1020"/>
              <a:gd name="T95" fmla="*/ 432 h 860"/>
              <a:gd name="T96" fmla="*/ 318 w 1020"/>
              <a:gd name="T97" fmla="*/ 387 h 860"/>
              <a:gd name="T98" fmla="*/ 588 w 1020"/>
              <a:gd name="T99" fmla="*/ 117 h 860"/>
              <a:gd name="T100" fmla="*/ 588 w 1020"/>
              <a:gd name="T101" fmla="*/ 72 h 860"/>
              <a:gd name="T102" fmla="*/ 588 w 1020"/>
              <a:gd name="T103" fmla="*/ 72 h 860"/>
              <a:gd name="T104" fmla="*/ 543 w 1020"/>
              <a:gd name="T105" fmla="*/ 72 h 860"/>
              <a:gd name="T106" fmla="*/ 18 w 1020"/>
              <a:gd name="T107" fmla="*/ 597 h 860"/>
              <a:gd name="T108" fmla="*/ 18 w 1020"/>
              <a:gd name="T109" fmla="*/ 642 h 860"/>
              <a:gd name="T110" fmla="*/ 18 w 1020"/>
              <a:gd name="T111" fmla="*/ 642 h 860"/>
              <a:gd name="T112" fmla="*/ 63 w 1020"/>
              <a:gd name="T113" fmla="*/ 64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0" h="860">
                <a:moveTo>
                  <a:pt x="63" y="642"/>
                </a:moveTo>
                <a:cubicBezTo>
                  <a:pt x="176" y="528"/>
                  <a:pt x="176" y="528"/>
                  <a:pt x="176" y="528"/>
                </a:cubicBezTo>
                <a:cubicBezTo>
                  <a:pt x="189" y="516"/>
                  <a:pt x="209" y="516"/>
                  <a:pt x="221" y="528"/>
                </a:cubicBezTo>
                <a:cubicBezTo>
                  <a:pt x="221" y="528"/>
                  <a:pt x="221" y="528"/>
                  <a:pt x="221" y="528"/>
                </a:cubicBezTo>
                <a:cubicBezTo>
                  <a:pt x="234" y="541"/>
                  <a:pt x="234" y="561"/>
                  <a:pt x="221" y="573"/>
                </a:cubicBezTo>
                <a:cubicBezTo>
                  <a:pt x="12" y="782"/>
                  <a:pt x="12" y="782"/>
                  <a:pt x="12" y="782"/>
                </a:cubicBezTo>
                <a:cubicBezTo>
                  <a:pt x="0" y="795"/>
                  <a:pt x="0" y="815"/>
                  <a:pt x="12" y="827"/>
                </a:cubicBezTo>
                <a:cubicBezTo>
                  <a:pt x="12" y="827"/>
                  <a:pt x="12" y="827"/>
                  <a:pt x="12" y="827"/>
                </a:cubicBezTo>
                <a:cubicBezTo>
                  <a:pt x="25" y="840"/>
                  <a:pt x="45" y="840"/>
                  <a:pt x="57" y="827"/>
                </a:cubicBezTo>
                <a:cubicBezTo>
                  <a:pt x="181" y="704"/>
                  <a:pt x="181" y="704"/>
                  <a:pt x="181" y="704"/>
                </a:cubicBezTo>
                <a:cubicBezTo>
                  <a:pt x="193" y="691"/>
                  <a:pt x="214" y="691"/>
                  <a:pt x="226" y="704"/>
                </a:cubicBezTo>
                <a:cubicBezTo>
                  <a:pt x="226" y="704"/>
                  <a:pt x="226" y="704"/>
                  <a:pt x="226" y="704"/>
                </a:cubicBezTo>
                <a:cubicBezTo>
                  <a:pt x="238" y="716"/>
                  <a:pt x="238" y="736"/>
                  <a:pt x="226" y="749"/>
                </a:cubicBezTo>
                <a:cubicBezTo>
                  <a:pt x="177" y="797"/>
                  <a:pt x="177" y="797"/>
                  <a:pt x="177" y="797"/>
                </a:cubicBezTo>
                <a:cubicBezTo>
                  <a:pt x="165" y="810"/>
                  <a:pt x="165" y="830"/>
                  <a:pt x="177" y="842"/>
                </a:cubicBezTo>
                <a:cubicBezTo>
                  <a:pt x="177" y="842"/>
                  <a:pt x="177" y="842"/>
                  <a:pt x="177" y="842"/>
                </a:cubicBezTo>
                <a:cubicBezTo>
                  <a:pt x="190" y="855"/>
                  <a:pt x="210" y="855"/>
                  <a:pt x="222" y="842"/>
                </a:cubicBezTo>
                <a:cubicBezTo>
                  <a:pt x="383" y="681"/>
                  <a:pt x="383" y="681"/>
                  <a:pt x="383" y="681"/>
                </a:cubicBezTo>
                <a:cubicBezTo>
                  <a:pt x="396" y="669"/>
                  <a:pt x="416" y="669"/>
                  <a:pt x="428" y="681"/>
                </a:cubicBezTo>
                <a:cubicBezTo>
                  <a:pt x="428" y="681"/>
                  <a:pt x="428" y="681"/>
                  <a:pt x="428" y="681"/>
                </a:cubicBezTo>
                <a:cubicBezTo>
                  <a:pt x="441" y="693"/>
                  <a:pt x="441" y="714"/>
                  <a:pt x="428" y="726"/>
                </a:cubicBezTo>
                <a:cubicBezTo>
                  <a:pt x="352" y="803"/>
                  <a:pt x="352" y="803"/>
                  <a:pt x="352" y="803"/>
                </a:cubicBezTo>
                <a:cubicBezTo>
                  <a:pt x="339" y="815"/>
                  <a:pt x="339" y="835"/>
                  <a:pt x="352" y="848"/>
                </a:cubicBezTo>
                <a:cubicBezTo>
                  <a:pt x="352" y="848"/>
                  <a:pt x="352" y="848"/>
                  <a:pt x="352" y="848"/>
                </a:cubicBezTo>
                <a:cubicBezTo>
                  <a:pt x="364" y="860"/>
                  <a:pt x="384" y="860"/>
                  <a:pt x="396" y="848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6" y="288"/>
                  <a:pt x="956" y="268"/>
                  <a:pt x="944" y="256"/>
                </a:cubicBezTo>
                <a:cubicBezTo>
                  <a:pt x="944" y="256"/>
                  <a:pt x="944" y="256"/>
                  <a:pt x="944" y="256"/>
                </a:cubicBezTo>
                <a:cubicBezTo>
                  <a:pt x="931" y="243"/>
                  <a:pt x="911" y="243"/>
                  <a:pt x="899" y="256"/>
                </a:cubicBezTo>
                <a:cubicBezTo>
                  <a:pt x="706" y="449"/>
                  <a:pt x="706" y="449"/>
                  <a:pt x="706" y="449"/>
                </a:cubicBezTo>
                <a:cubicBezTo>
                  <a:pt x="693" y="461"/>
                  <a:pt x="673" y="461"/>
                  <a:pt x="661" y="449"/>
                </a:cubicBezTo>
                <a:cubicBezTo>
                  <a:pt x="661" y="449"/>
                  <a:pt x="661" y="449"/>
                  <a:pt x="661" y="449"/>
                </a:cubicBezTo>
                <a:cubicBezTo>
                  <a:pt x="648" y="436"/>
                  <a:pt x="648" y="416"/>
                  <a:pt x="661" y="404"/>
                </a:cubicBezTo>
                <a:cubicBezTo>
                  <a:pt x="1007" y="57"/>
                  <a:pt x="1007" y="57"/>
                  <a:pt x="1007" y="57"/>
                </a:cubicBezTo>
                <a:cubicBezTo>
                  <a:pt x="1020" y="45"/>
                  <a:pt x="1020" y="24"/>
                  <a:pt x="1007" y="12"/>
                </a:cubicBezTo>
                <a:cubicBezTo>
                  <a:pt x="1007" y="12"/>
                  <a:pt x="1007" y="12"/>
                  <a:pt x="1007" y="12"/>
                </a:cubicBezTo>
                <a:cubicBezTo>
                  <a:pt x="995" y="0"/>
                  <a:pt x="975" y="0"/>
                  <a:pt x="963" y="12"/>
                </a:cubicBezTo>
                <a:cubicBezTo>
                  <a:pt x="500" y="475"/>
                  <a:pt x="500" y="475"/>
                  <a:pt x="500" y="475"/>
                </a:cubicBezTo>
                <a:cubicBezTo>
                  <a:pt x="487" y="487"/>
                  <a:pt x="467" y="487"/>
                  <a:pt x="455" y="475"/>
                </a:cubicBezTo>
                <a:cubicBezTo>
                  <a:pt x="455" y="475"/>
                  <a:pt x="455" y="475"/>
                  <a:pt x="455" y="475"/>
                </a:cubicBezTo>
                <a:cubicBezTo>
                  <a:pt x="442" y="462"/>
                  <a:pt x="442" y="442"/>
                  <a:pt x="455" y="430"/>
                </a:cubicBezTo>
                <a:cubicBezTo>
                  <a:pt x="477" y="407"/>
                  <a:pt x="477" y="407"/>
                  <a:pt x="477" y="407"/>
                </a:cubicBezTo>
                <a:cubicBezTo>
                  <a:pt x="490" y="395"/>
                  <a:pt x="490" y="375"/>
                  <a:pt x="477" y="362"/>
                </a:cubicBezTo>
                <a:cubicBezTo>
                  <a:pt x="477" y="362"/>
                  <a:pt x="477" y="362"/>
                  <a:pt x="477" y="362"/>
                </a:cubicBezTo>
                <a:cubicBezTo>
                  <a:pt x="465" y="350"/>
                  <a:pt x="445" y="350"/>
                  <a:pt x="432" y="362"/>
                </a:cubicBezTo>
                <a:cubicBezTo>
                  <a:pt x="363" y="432"/>
                  <a:pt x="363" y="432"/>
                  <a:pt x="363" y="432"/>
                </a:cubicBezTo>
                <a:cubicBezTo>
                  <a:pt x="350" y="444"/>
                  <a:pt x="330" y="444"/>
                  <a:pt x="318" y="432"/>
                </a:cubicBezTo>
                <a:cubicBezTo>
                  <a:pt x="318" y="432"/>
                  <a:pt x="318" y="432"/>
                  <a:pt x="318" y="432"/>
                </a:cubicBezTo>
                <a:cubicBezTo>
                  <a:pt x="305" y="419"/>
                  <a:pt x="305" y="399"/>
                  <a:pt x="318" y="38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600" y="105"/>
                  <a:pt x="600" y="84"/>
                  <a:pt x="588" y="72"/>
                </a:cubicBezTo>
                <a:cubicBezTo>
                  <a:pt x="588" y="72"/>
                  <a:pt x="588" y="72"/>
                  <a:pt x="588" y="72"/>
                </a:cubicBezTo>
                <a:cubicBezTo>
                  <a:pt x="575" y="60"/>
                  <a:pt x="555" y="60"/>
                  <a:pt x="543" y="72"/>
                </a:cubicBezTo>
                <a:cubicBezTo>
                  <a:pt x="18" y="597"/>
                  <a:pt x="18" y="597"/>
                  <a:pt x="18" y="597"/>
                </a:cubicBezTo>
                <a:cubicBezTo>
                  <a:pt x="5" y="609"/>
                  <a:pt x="5" y="629"/>
                  <a:pt x="18" y="642"/>
                </a:cubicBezTo>
                <a:cubicBezTo>
                  <a:pt x="18" y="642"/>
                  <a:pt x="18" y="642"/>
                  <a:pt x="18" y="642"/>
                </a:cubicBezTo>
                <a:cubicBezTo>
                  <a:pt x="30" y="654"/>
                  <a:pt x="50" y="654"/>
                  <a:pt x="63" y="64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8CA30E98-CA14-4BF3-89CB-E130550C6F18}"/>
              </a:ext>
            </a:extLst>
          </p:cNvPr>
          <p:cNvSpPr>
            <a:spLocks/>
          </p:cNvSpPr>
          <p:nvPr/>
        </p:nvSpPr>
        <p:spPr bwMode="auto">
          <a:xfrm>
            <a:off x="10420091" y="7543077"/>
            <a:ext cx="202051" cy="202051"/>
          </a:xfrm>
          <a:custGeom>
            <a:avLst/>
            <a:gdLst>
              <a:gd name="T0" fmla="*/ 78 w 91"/>
              <a:gd name="T1" fmla="*/ 12 h 91"/>
              <a:gd name="T2" fmla="*/ 78 w 91"/>
              <a:gd name="T3" fmla="*/ 12 h 91"/>
              <a:gd name="T4" fmla="*/ 78 w 91"/>
              <a:gd name="T5" fmla="*/ 57 h 91"/>
              <a:gd name="T6" fmla="*/ 57 w 91"/>
              <a:gd name="T7" fmla="*/ 78 h 91"/>
              <a:gd name="T8" fmla="*/ 12 w 91"/>
              <a:gd name="T9" fmla="*/ 78 h 91"/>
              <a:gd name="T10" fmla="*/ 12 w 91"/>
              <a:gd name="T11" fmla="*/ 78 h 91"/>
              <a:gd name="T12" fmla="*/ 12 w 91"/>
              <a:gd name="T13" fmla="*/ 33 h 91"/>
              <a:gd name="T14" fmla="*/ 33 w 91"/>
              <a:gd name="T15" fmla="*/ 12 h 91"/>
              <a:gd name="T16" fmla="*/ 78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8" y="12"/>
                </a:moveTo>
                <a:cubicBezTo>
                  <a:pt x="78" y="12"/>
                  <a:pt x="78" y="12"/>
                  <a:pt x="78" y="12"/>
                </a:cubicBezTo>
                <a:cubicBezTo>
                  <a:pt x="91" y="25"/>
                  <a:pt x="91" y="45"/>
                  <a:pt x="78" y="57"/>
                </a:cubicBezTo>
                <a:cubicBezTo>
                  <a:pt x="57" y="78"/>
                  <a:pt x="57" y="78"/>
                  <a:pt x="57" y="78"/>
                </a:cubicBezTo>
                <a:cubicBezTo>
                  <a:pt x="45" y="91"/>
                  <a:pt x="25" y="91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0" y="66"/>
                  <a:pt x="0" y="46"/>
                  <a:pt x="12" y="33"/>
                </a:cubicBezTo>
                <a:cubicBezTo>
                  <a:pt x="33" y="12"/>
                  <a:pt x="33" y="12"/>
                  <a:pt x="33" y="12"/>
                </a:cubicBezTo>
                <a:cubicBezTo>
                  <a:pt x="46" y="0"/>
                  <a:pt x="66" y="0"/>
                  <a:pt x="78" y="1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AFC39CF4-DC62-4815-A08E-C49C51ABB6F6}"/>
              </a:ext>
            </a:extLst>
          </p:cNvPr>
          <p:cNvSpPr>
            <a:spLocks/>
          </p:cNvSpPr>
          <p:nvPr/>
        </p:nvSpPr>
        <p:spPr bwMode="auto">
          <a:xfrm>
            <a:off x="10083338" y="7523834"/>
            <a:ext cx="153944" cy="157151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2A812A32-CDA3-4D89-83CF-FEDFD7D39628}"/>
              </a:ext>
            </a:extLst>
          </p:cNvPr>
          <p:cNvSpPr>
            <a:spLocks/>
          </p:cNvSpPr>
          <p:nvPr/>
        </p:nvSpPr>
        <p:spPr bwMode="auto">
          <a:xfrm>
            <a:off x="12357219" y="6045330"/>
            <a:ext cx="153944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068D7F5A-BCB2-4308-AB87-18A1907315E8}"/>
              </a:ext>
            </a:extLst>
          </p:cNvPr>
          <p:cNvSpPr>
            <a:spLocks/>
          </p:cNvSpPr>
          <p:nvPr/>
        </p:nvSpPr>
        <p:spPr bwMode="auto">
          <a:xfrm>
            <a:off x="1159340" y="2785530"/>
            <a:ext cx="2270674" cy="1914678"/>
          </a:xfrm>
          <a:custGeom>
            <a:avLst/>
            <a:gdLst>
              <a:gd name="T0" fmla="*/ 63 w 1021"/>
              <a:gd name="T1" fmla="*/ 643 h 861"/>
              <a:gd name="T2" fmla="*/ 177 w 1021"/>
              <a:gd name="T3" fmla="*/ 529 h 861"/>
              <a:gd name="T4" fmla="*/ 222 w 1021"/>
              <a:gd name="T5" fmla="*/ 529 h 861"/>
              <a:gd name="T6" fmla="*/ 222 w 1021"/>
              <a:gd name="T7" fmla="*/ 529 h 861"/>
              <a:gd name="T8" fmla="*/ 222 w 1021"/>
              <a:gd name="T9" fmla="*/ 574 h 861"/>
              <a:gd name="T10" fmla="*/ 13 w 1021"/>
              <a:gd name="T11" fmla="*/ 783 h 861"/>
              <a:gd name="T12" fmla="*/ 13 w 1021"/>
              <a:gd name="T13" fmla="*/ 828 h 861"/>
              <a:gd name="T14" fmla="*/ 13 w 1021"/>
              <a:gd name="T15" fmla="*/ 828 h 861"/>
              <a:gd name="T16" fmla="*/ 58 w 1021"/>
              <a:gd name="T17" fmla="*/ 828 h 861"/>
              <a:gd name="T18" fmla="*/ 182 w 1021"/>
              <a:gd name="T19" fmla="*/ 704 h 861"/>
              <a:gd name="T20" fmla="*/ 227 w 1021"/>
              <a:gd name="T21" fmla="*/ 704 h 861"/>
              <a:gd name="T22" fmla="*/ 227 w 1021"/>
              <a:gd name="T23" fmla="*/ 704 h 861"/>
              <a:gd name="T24" fmla="*/ 227 w 1021"/>
              <a:gd name="T25" fmla="*/ 749 h 861"/>
              <a:gd name="T26" fmla="*/ 178 w 1021"/>
              <a:gd name="T27" fmla="*/ 798 h 861"/>
              <a:gd name="T28" fmla="*/ 178 w 1021"/>
              <a:gd name="T29" fmla="*/ 843 h 861"/>
              <a:gd name="T30" fmla="*/ 178 w 1021"/>
              <a:gd name="T31" fmla="*/ 843 h 861"/>
              <a:gd name="T32" fmla="*/ 223 w 1021"/>
              <a:gd name="T33" fmla="*/ 843 h 861"/>
              <a:gd name="T34" fmla="*/ 384 w 1021"/>
              <a:gd name="T35" fmla="*/ 682 h 861"/>
              <a:gd name="T36" fmla="*/ 429 w 1021"/>
              <a:gd name="T37" fmla="*/ 682 h 861"/>
              <a:gd name="T38" fmla="*/ 429 w 1021"/>
              <a:gd name="T39" fmla="*/ 682 h 861"/>
              <a:gd name="T40" fmla="*/ 429 w 1021"/>
              <a:gd name="T41" fmla="*/ 727 h 861"/>
              <a:gd name="T42" fmla="*/ 352 w 1021"/>
              <a:gd name="T43" fmla="*/ 804 h 861"/>
              <a:gd name="T44" fmla="*/ 352 w 1021"/>
              <a:gd name="T45" fmla="*/ 849 h 861"/>
              <a:gd name="T46" fmla="*/ 352 w 1021"/>
              <a:gd name="T47" fmla="*/ 849 h 861"/>
              <a:gd name="T48" fmla="*/ 397 w 1021"/>
              <a:gd name="T49" fmla="*/ 849 h 861"/>
              <a:gd name="T50" fmla="*/ 944 w 1021"/>
              <a:gd name="T51" fmla="*/ 301 h 861"/>
              <a:gd name="T52" fmla="*/ 944 w 1021"/>
              <a:gd name="T53" fmla="*/ 257 h 861"/>
              <a:gd name="T54" fmla="*/ 944 w 1021"/>
              <a:gd name="T55" fmla="*/ 257 h 861"/>
              <a:gd name="T56" fmla="*/ 899 w 1021"/>
              <a:gd name="T57" fmla="*/ 257 h 861"/>
              <a:gd name="T58" fmla="*/ 706 w 1021"/>
              <a:gd name="T59" fmla="*/ 450 h 861"/>
              <a:gd name="T60" fmla="*/ 661 w 1021"/>
              <a:gd name="T61" fmla="*/ 450 h 861"/>
              <a:gd name="T62" fmla="*/ 661 w 1021"/>
              <a:gd name="T63" fmla="*/ 450 h 861"/>
              <a:gd name="T64" fmla="*/ 661 w 1021"/>
              <a:gd name="T65" fmla="*/ 405 h 861"/>
              <a:gd name="T66" fmla="*/ 1008 w 1021"/>
              <a:gd name="T67" fmla="*/ 58 h 861"/>
              <a:gd name="T68" fmla="*/ 1008 w 1021"/>
              <a:gd name="T69" fmla="*/ 13 h 861"/>
              <a:gd name="T70" fmla="*/ 1008 w 1021"/>
              <a:gd name="T71" fmla="*/ 13 h 861"/>
              <a:gd name="T72" fmla="*/ 963 w 1021"/>
              <a:gd name="T73" fmla="*/ 13 h 861"/>
              <a:gd name="T74" fmla="*/ 500 w 1021"/>
              <a:gd name="T75" fmla="*/ 476 h 861"/>
              <a:gd name="T76" fmla="*/ 455 w 1021"/>
              <a:gd name="T77" fmla="*/ 476 h 861"/>
              <a:gd name="T78" fmla="*/ 455 w 1021"/>
              <a:gd name="T79" fmla="*/ 476 h 861"/>
              <a:gd name="T80" fmla="*/ 455 w 1021"/>
              <a:gd name="T81" fmla="*/ 431 h 861"/>
              <a:gd name="T82" fmla="*/ 478 w 1021"/>
              <a:gd name="T83" fmla="*/ 408 h 861"/>
              <a:gd name="T84" fmla="*/ 478 w 1021"/>
              <a:gd name="T85" fmla="*/ 363 h 861"/>
              <a:gd name="T86" fmla="*/ 478 w 1021"/>
              <a:gd name="T87" fmla="*/ 363 h 861"/>
              <a:gd name="T88" fmla="*/ 433 w 1021"/>
              <a:gd name="T89" fmla="*/ 363 h 861"/>
              <a:gd name="T90" fmla="*/ 363 w 1021"/>
              <a:gd name="T91" fmla="*/ 433 h 861"/>
              <a:gd name="T92" fmla="*/ 318 w 1021"/>
              <a:gd name="T93" fmla="*/ 433 h 861"/>
              <a:gd name="T94" fmla="*/ 318 w 1021"/>
              <a:gd name="T95" fmla="*/ 433 h 861"/>
              <a:gd name="T96" fmla="*/ 318 w 1021"/>
              <a:gd name="T97" fmla="*/ 388 h 861"/>
              <a:gd name="T98" fmla="*/ 588 w 1021"/>
              <a:gd name="T99" fmla="*/ 118 h 861"/>
              <a:gd name="T100" fmla="*/ 588 w 1021"/>
              <a:gd name="T101" fmla="*/ 73 h 861"/>
              <a:gd name="T102" fmla="*/ 588 w 1021"/>
              <a:gd name="T103" fmla="*/ 73 h 861"/>
              <a:gd name="T104" fmla="*/ 543 w 1021"/>
              <a:gd name="T105" fmla="*/ 73 h 861"/>
              <a:gd name="T106" fmla="*/ 19 w 1021"/>
              <a:gd name="T107" fmla="*/ 598 h 861"/>
              <a:gd name="T108" fmla="*/ 19 w 1021"/>
              <a:gd name="T109" fmla="*/ 643 h 861"/>
              <a:gd name="T110" fmla="*/ 19 w 1021"/>
              <a:gd name="T111" fmla="*/ 643 h 861"/>
              <a:gd name="T112" fmla="*/ 63 w 1021"/>
              <a:gd name="T113" fmla="*/ 643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1" h="861">
                <a:moveTo>
                  <a:pt x="63" y="643"/>
                </a:moveTo>
                <a:cubicBezTo>
                  <a:pt x="177" y="529"/>
                  <a:pt x="177" y="529"/>
                  <a:pt x="177" y="529"/>
                </a:cubicBezTo>
                <a:cubicBezTo>
                  <a:pt x="189" y="517"/>
                  <a:pt x="209" y="517"/>
                  <a:pt x="222" y="529"/>
                </a:cubicBezTo>
                <a:cubicBezTo>
                  <a:pt x="222" y="529"/>
                  <a:pt x="222" y="529"/>
                  <a:pt x="222" y="529"/>
                </a:cubicBezTo>
                <a:cubicBezTo>
                  <a:pt x="234" y="542"/>
                  <a:pt x="234" y="562"/>
                  <a:pt x="222" y="574"/>
                </a:cubicBezTo>
                <a:cubicBezTo>
                  <a:pt x="13" y="783"/>
                  <a:pt x="13" y="783"/>
                  <a:pt x="13" y="783"/>
                </a:cubicBezTo>
                <a:cubicBezTo>
                  <a:pt x="0" y="796"/>
                  <a:pt x="0" y="816"/>
                  <a:pt x="13" y="828"/>
                </a:cubicBezTo>
                <a:cubicBezTo>
                  <a:pt x="13" y="828"/>
                  <a:pt x="13" y="828"/>
                  <a:pt x="13" y="828"/>
                </a:cubicBezTo>
                <a:cubicBezTo>
                  <a:pt x="25" y="841"/>
                  <a:pt x="45" y="841"/>
                  <a:pt x="58" y="828"/>
                </a:cubicBezTo>
                <a:cubicBezTo>
                  <a:pt x="182" y="704"/>
                  <a:pt x="182" y="704"/>
                  <a:pt x="182" y="704"/>
                </a:cubicBezTo>
                <a:cubicBezTo>
                  <a:pt x="194" y="692"/>
                  <a:pt x="214" y="692"/>
                  <a:pt x="227" y="704"/>
                </a:cubicBezTo>
                <a:cubicBezTo>
                  <a:pt x="227" y="704"/>
                  <a:pt x="227" y="704"/>
                  <a:pt x="227" y="704"/>
                </a:cubicBezTo>
                <a:cubicBezTo>
                  <a:pt x="239" y="717"/>
                  <a:pt x="239" y="737"/>
                  <a:pt x="227" y="749"/>
                </a:cubicBezTo>
                <a:cubicBezTo>
                  <a:pt x="178" y="798"/>
                  <a:pt x="178" y="798"/>
                  <a:pt x="178" y="798"/>
                </a:cubicBezTo>
                <a:cubicBezTo>
                  <a:pt x="165" y="811"/>
                  <a:pt x="165" y="831"/>
                  <a:pt x="178" y="843"/>
                </a:cubicBezTo>
                <a:cubicBezTo>
                  <a:pt x="178" y="843"/>
                  <a:pt x="178" y="843"/>
                  <a:pt x="178" y="843"/>
                </a:cubicBezTo>
                <a:cubicBezTo>
                  <a:pt x="190" y="856"/>
                  <a:pt x="210" y="856"/>
                  <a:pt x="223" y="843"/>
                </a:cubicBezTo>
                <a:cubicBezTo>
                  <a:pt x="384" y="682"/>
                  <a:pt x="384" y="682"/>
                  <a:pt x="384" y="682"/>
                </a:cubicBezTo>
                <a:cubicBezTo>
                  <a:pt x="396" y="670"/>
                  <a:pt x="417" y="670"/>
                  <a:pt x="429" y="682"/>
                </a:cubicBezTo>
                <a:cubicBezTo>
                  <a:pt x="429" y="682"/>
                  <a:pt x="429" y="682"/>
                  <a:pt x="429" y="682"/>
                </a:cubicBezTo>
                <a:cubicBezTo>
                  <a:pt x="441" y="694"/>
                  <a:pt x="441" y="715"/>
                  <a:pt x="429" y="727"/>
                </a:cubicBezTo>
                <a:cubicBezTo>
                  <a:pt x="352" y="804"/>
                  <a:pt x="352" y="804"/>
                  <a:pt x="352" y="804"/>
                </a:cubicBezTo>
                <a:cubicBezTo>
                  <a:pt x="340" y="816"/>
                  <a:pt x="340" y="836"/>
                  <a:pt x="352" y="849"/>
                </a:cubicBezTo>
                <a:cubicBezTo>
                  <a:pt x="352" y="849"/>
                  <a:pt x="352" y="849"/>
                  <a:pt x="352" y="849"/>
                </a:cubicBezTo>
                <a:cubicBezTo>
                  <a:pt x="365" y="861"/>
                  <a:pt x="385" y="861"/>
                  <a:pt x="397" y="849"/>
                </a:cubicBezTo>
                <a:cubicBezTo>
                  <a:pt x="944" y="301"/>
                  <a:pt x="944" y="301"/>
                  <a:pt x="944" y="301"/>
                </a:cubicBezTo>
                <a:cubicBezTo>
                  <a:pt x="957" y="289"/>
                  <a:pt x="957" y="269"/>
                  <a:pt x="944" y="257"/>
                </a:cubicBezTo>
                <a:cubicBezTo>
                  <a:pt x="944" y="257"/>
                  <a:pt x="944" y="257"/>
                  <a:pt x="944" y="257"/>
                </a:cubicBezTo>
                <a:cubicBezTo>
                  <a:pt x="932" y="244"/>
                  <a:pt x="912" y="244"/>
                  <a:pt x="899" y="257"/>
                </a:cubicBezTo>
                <a:cubicBezTo>
                  <a:pt x="706" y="450"/>
                  <a:pt x="706" y="450"/>
                  <a:pt x="706" y="450"/>
                </a:cubicBezTo>
                <a:cubicBezTo>
                  <a:pt x="694" y="462"/>
                  <a:pt x="674" y="462"/>
                  <a:pt x="661" y="450"/>
                </a:cubicBezTo>
                <a:cubicBezTo>
                  <a:pt x="661" y="450"/>
                  <a:pt x="661" y="450"/>
                  <a:pt x="661" y="450"/>
                </a:cubicBezTo>
                <a:cubicBezTo>
                  <a:pt x="649" y="437"/>
                  <a:pt x="649" y="417"/>
                  <a:pt x="661" y="405"/>
                </a:cubicBezTo>
                <a:cubicBezTo>
                  <a:pt x="1008" y="58"/>
                  <a:pt x="1008" y="58"/>
                  <a:pt x="1008" y="58"/>
                </a:cubicBezTo>
                <a:cubicBezTo>
                  <a:pt x="1021" y="45"/>
                  <a:pt x="1021" y="25"/>
                  <a:pt x="1008" y="13"/>
                </a:cubicBezTo>
                <a:cubicBezTo>
                  <a:pt x="1008" y="13"/>
                  <a:pt x="1008" y="13"/>
                  <a:pt x="1008" y="13"/>
                </a:cubicBezTo>
                <a:cubicBezTo>
                  <a:pt x="996" y="0"/>
                  <a:pt x="976" y="0"/>
                  <a:pt x="963" y="13"/>
                </a:cubicBezTo>
                <a:cubicBezTo>
                  <a:pt x="500" y="476"/>
                  <a:pt x="500" y="476"/>
                  <a:pt x="500" y="476"/>
                </a:cubicBezTo>
                <a:cubicBezTo>
                  <a:pt x="488" y="488"/>
                  <a:pt x="468" y="488"/>
                  <a:pt x="455" y="476"/>
                </a:cubicBezTo>
                <a:cubicBezTo>
                  <a:pt x="455" y="476"/>
                  <a:pt x="455" y="476"/>
                  <a:pt x="455" y="476"/>
                </a:cubicBezTo>
                <a:cubicBezTo>
                  <a:pt x="443" y="463"/>
                  <a:pt x="443" y="443"/>
                  <a:pt x="455" y="431"/>
                </a:cubicBezTo>
                <a:cubicBezTo>
                  <a:pt x="478" y="408"/>
                  <a:pt x="478" y="408"/>
                  <a:pt x="478" y="408"/>
                </a:cubicBezTo>
                <a:cubicBezTo>
                  <a:pt x="490" y="396"/>
                  <a:pt x="490" y="376"/>
                  <a:pt x="478" y="363"/>
                </a:cubicBezTo>
                <a:cubicBezTo>
                  <a:pt x="478" y="363"/>
                  <a:pt x="478" y="363"/>
                  <a:pt x="478" y="363"/>
                </a:cubicBezTo>
                <a:cubicBezTo>
                  <a:pt x="465" y="351"/>
                  <a:pt x="445" y="351"/>
                  <a:pt x="433" y="363"/>
                </a:cubicBezTo>
                <a:cubicBezTo>
                  <a:pt x="363" y="433"/>
                  <a:pt x="363" y="433"/>
                  <a:pt x="363" y="433"/>
                </a:cubicBezTo>
                <a:cubicBezTo>
                  <a:pt x="351" y="445"/>
                  <a:pt x="331" y="445"/>
                  <a:pt x="318" y="433"/>
                </a:cubicBezTo>
                <a:cubicBezTo>
                  <a:pt x="318" y="433"/>
                  <a:pt x="318" y="433"/>
                  <a:pt x="318" y="433"/>
                </a:cubicBezTo>
                <a:cubicBezTo>
                  <a:pt x="306" y="420"/>
                  <a:pt x="306" y="400"/>
                  <a:pt x="318" y="388"/>
                </a:cubicBezTo>
                <a:cubicBezTo>
                  <a:pt x="588" y="118"/>
                  <a:pt x="588" y="118"/>
                  <a:pt x="588" y="118"/>
                </a:cubicBezTo>
                <a:cubicBezTo>
                  <a:pt x="601" y="105"/>
                  <a:pt x="601" y="85"/>
                  <a:pt x="588" y="73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76" y="60"/>
                  <a:pt x="556" y="60"/>
                  <a:pt x="543" y="73"/>
                </a:cubicBezTo>
                <a:cubicBezTo>
                  <a:pt x="19" y="598"/>
                  <a:pt x="19" y="598"/>
                  <a:pt x="19" y="598"/>
                </a:cubicBezTo>
                <a:cubicBezTo>
                  <a:pt x="6" y="610"/>
                  <a:pt x="6" y="630"/>
                  <a:pt x="19" y="643"/>
                </a:cubicBezTo>
                <a:cubicBezTo>
                  <a:pt x="19" y="643"/>
                  <a:pt x="19" y="643"/>
                  <a:pt x="19" y="643"/>
                </a:cubicBezTo>
                <a:cubicBezTo>
                  <a:pt x="31" y="655"/>
                  <a:pt x="51" y="655"/>
                  <a:pt x="63" y="64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19864A57-7866-493E-92F9-672C1DF53C00}"/>
              </a:ext>
            </a:extLst>
          </p:cNvPr>
          <p:cNvSpPr>
            <a:spLocks/>
          </p:cNvSpPr>
          <p:nvPr/>
        </p:nvSpPr>
        <p:spPr bwMode="auto">
          <a:xfrm>
            <a:off x="1329320" y="4687380"/>
            <a:ext cx="202051" cy="202051"/>
          </a:xfrm>
          <a:custGeom>
            <a:avLst/>
            <a:gdLst>
              <a:gd name="T0" fmla="*/ 79 w 91"/>
              <a:gd name="T1" fmla="*/ 12 h 91"/>
              <a:gd name="T2" fmla="*/ 79 w 91"/>
              <a:gd name="T3" fmla="*/ 12 h 91"/>
              <a:gd name="T4" fmla="*/ 79 w 91"/>
              <a:gd name="T5" fmla="*/ 57 h 91"/>
              <a:gd name="T6" fmla="*/ 58 w 91"/>
              <a:gd name="T7" fmla="*/ 78 h 91"/>
              <a:gd name="T8" fmla="*/ 13 w 91"/>
              <a:gd name="T9" fmla="*/ 78 h 91"/>
              <a:gd name="T10" fmla="*/ 13 w 91"/>
              <a:gd name="T11" fmla="*/ 78 h 91"/>
              <a:gd name="T12" fmla="*/ 13 w 91"/>
              <a:gd name="T13" fmla="*/ 33 h 91"/>
              <a:gd name="T14" fmla="*/ 34 w 91"/>
              <a:gd name="T15" fmla="*/ 12 h 91"/>
              <a:gd name="T16" fmla="*/ 79 w 91"/>
              <a:gd name="T17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1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1"/>
                  <a:pt x="25" y="91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AAC3BDED-7336-4489-B034-7D7056957CA4}"/>
              </a:ext>
            </a:extLst>
          </p:cNvPr>
          <p:cNvSpPr>
            <a:spLocks/>
          </p:cNvSpPr>
          <p:nvPr/>
        </p:nvSpPr>
        <p:spPr bwMode="auto">
          <a:xfrm>
            <a:off x="995775" y="4671344"/>
            <a:ext cx="153944" cy="153944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67ABBB2-D168-40F2-8669-3BFEA745DD57}"/>
              </a:ext>
            </a:extLst>
          </p:cNvPr>
          <p:cNvSpPr>
            <a:spLocks/>
          </p:cNvSpPr>
          <p:nvPr/>
        </p:nvSpPr>
        <p:spPr bwMode="auto">
          <a:xfrm>
            <a:off x="3269656" y="3189633"/>
            <a:ext cx="153944" cy="157151"/>
          </a:xfrm>
          <a:custGeom>
            <a:avLst/>
            <a:gdLst>
              <a:gd name="T0" fmla="*/ 57 w 70"/>
              <a:gd name="T1" fmla="*/ 13 h 70"/>
              <a:gd name="T2" fmla="*/ 57 w 70"/>
              <a:gd name="T3" fmla="*/ 13 h 70"/>
              <a:gd name="T4" fmla="*/ 57 w 70"/>
              <a:gd name="T5" fmla="*/ 58 h 70"/>
              <a:gd name="T6" fmla="*/ 57 w 70"/>
              <a:gd name="T7" fmla="*/ 58 h 70"/>
              <a:gd name="T8" fmla="*/ 12 w 70"/>
              <a:gd name="T9" fmla="*/ 58 h 70"/>
              <a:gd name="T10" fmla="*/ 12 w 70"/>
              <a:gd name="T11" fmla="*/ 58 h 70"/>
              <a:gd name="T12" fmla="*/ 12 w 70"/>
              <a:gd name="T13" fmla="*/ 13 h 70"/>
              <a:gd name="T14" fmla="*/ 12 w 70"/>
              <a:gd name="T15" fmla="*/ 13 h 70"/>
              <a:gd name="T16" fmla="*/ 57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70" y="25"/>
                  <a:pt x="70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00AB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9B33E6E0-FA5A-4BDC-BFE8-CDEF4A6FE65B}"/>
              </a:ext>
            </a:extLst>
          </p:cNvPr>
          <p:cNvSpPr>
            <a:spLocks/>
          </p:cNvSpPr>
          <p:nvPr/>
        </p:nvSpPr>
        <p:spPr bwMode="auto">
          <a:xfrm>
            <a:off x="7017288" y="5836865"/>
            <a:ext cx="1561890" cy="1872985"/>
          </a:xfrm>
          <a:custGeom>
            <a:avLst/>
            <a:gdLst>
              <a:gd name="T0" fmla="*/ 180 w 702"/>
              <a:gd name="T1" fmla="*/ 477 h 842"/>
              <a:gd name="T2" fmla="*/ 250 w 702"/>
              <a:gd name="T3" fmla="*/ 406 h 842"/>
              <a:gd name="T4" fmla="*/ 295 w 702"/>
              <a:gd name="T5" fmla="*/ 406 h 842"/>
              <a:gd name="T6" fmla="*/ 295 w 702"/>
              <a:gd name="T7" fmla="*/ 406 h 842"/>
              <a:gd name="T8" fmla="*/ 295 w 702"/>
              <a:gd name="T9" fmla="*/ 451 h 842"/>
              <a:gd name="T10" fmla="*/ 13 w 702"/>
              <a:gd name="T11" fmla="*/ 734 h 842"/>
              <a:gd name="T12" fmla="*/ 13 w 702"/>
              <a:gd name="T13" fmla="*/ 779 h 842"/>
              <a:gd name="T14" fmla="*/ 13 w 702"/>
              <a:gd name="T15" fmla="*/ 779 h 842"/>
              <a:gd name="T16" fmla="*/ 58 w 702"/>
              <a:gd name="T17" fmla="*/ 779 h 842"/>
              <a:gd name="T18" fmla="*/ 183 w 702"/>
              <a:gd name="T19" fmla="*/ 654 h 842"/>
              <a:gd name="T20" fmla="*/ 228 w 702"/>
              <a:gd name="T21" fmla="*/ 654 h 842"/>
              <a:gd name="T22" fmla="*/ 228 w 702"/>
              <a:gd name="T23" fmla="*/ 654 h 842"/>
              <a:gd name="T24" fmla="*/ 228 w 702"/>
              <a:gd name="T25" fmla="*/ 699 h 842"/>
              <a:gd name="T26" fmla="*/ 142 w 702"/>
              <a:gd name="T27" fmla="*/ 784 h 842"/>
              <a:gd name="T28" fmla="*/ 142 w 702"/>
              <a:gd name="T29" fmla="*/ 829 h 842"/>
              <a:gd name="T30" fmla="*/ 142 w 702"/>
              <a:gd name="T31" fmla="*/ 829 h 842"/>
              <a:gd name="T32" fmla="*/ 187 w 702"/>
              <a:gd name="T33" fmla="*/ 829 h 842"/>
              <a:gd name="T34" fmla="*/ 682 w 702"/>
              <a:gd name="T35" fmla="*/ 334 h 842"/>
              <a:gd name="T36" fmla="*/ 682 w 702"/>
              <a:gd name="T37" fmla="*/ 289 h 842"/>
              <a:gd name="T38" fmla="*/ 682 w 702"/>
              <a:gd name="T39" fmla="*/ 289 h 842"/>
              <a:gd name="T40" fmla="*/ 637 w 702"/>
              <a:gd name="T41" fmla="*/ 289 h 842"/>
              <a:gd name="T42" fmla="*/ 587 w 702"/>
              <a:gd name="T43" fmla="*/ 339 h 842"/>
              <a:gd name="T44" fmla="*/ 542 w 702"/>
              <a:gd name="T45" fmla="*/ 339 h 842"/>
              <a:gd name="T46" fmla="*/ 542 w 702"/>
              <a:gd name="T47" fmla="*/ 339 h 842"/>
              <a:gd name="T48" fmla="*/ 542 w 702"/>
              <a:gd name="T49" fmla="*/ 294 h 842"/>
              <a:gd name="T50" fmla="*/ 689 w 702"/>
              <a:gd name="T51" fmla="*/ 147 h 842"/>
              <a:gd name="T52" fmla="*/ 689 w 702"/>
              <a:gd name="T53" fmla="*/ 102 h 842"/>
              <a:gd name="T54" fmla="*/ 689 w 702"/>
              <a:gd name="T55" fmla="*/ 102 h 842"/>
              <a:gd name="T56" fmla="*/ 644 w 702"/>
              <a:gd name="T57" fmla="*/ 102 h 842"/>
              <a:gd name="T58" fmla="*/ 524 w 702"/>
              <a:gd name="T59" fmla="*/ 222 h 842"/>
              <a:gd name="T60" fmla="*/ 479 w 702"/>
              <a:gd name="T61" fmla="*/ 222 h 842"/>
              <a:gd name="T62" fmla="*/ 479 w 702"/>
              <a:gd name="T63" fmla="*/ 222 h 842"/>
              <a:gd name="T64" fmla="*/ 479 w 702"/>
              <a:gd name="T65" fmla="*/ 177 h 842"/>
              <a:gd name="T66" fmla="*/ 599 w 702"/>
              <a:gd name="T67" fmla="*/ 57 h 842"/>
              <a:gd name="T68" fmla="*/ 599 w 702"/>
              <a:gd name="T69" fmla="*/ 12 h 842"/>
              <a:gd name="T70" fmla="*/ 599 w 702"/>
              <a:gd name="T71" fmla="*/ 12 h 842"/>
              <a:gd name="T72" fmla="*/ 554 w 702"/>
              <a:gd name="T73" fmla="*/ 12 h 842"/>
              <a:gd name="T74" fmla="*/ 135 w 702"/>
              <a:gd name="T75" fmla="*/ 432 h 842"/>
              <a:gd name="T76" fmla="*/ 135 w 702"/>
              <a:gd name="T77" fmla="*/ 477 h 842"/>
              <a:gd name="T78" fmla="*/ 135 w 702"/>
              <a:gd name="T79" fmla="*/ 477 h 842"/>
              <a:gd name="T80" fmla="*/ 180 w 702"/>
              <a:gd name="T81" fmla="*/ 477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842">
                <a:moveTo>
                  <a:pt x="180" y="477"/>
                </a:moveTo>
                <a:cubicBezTo>
                  <a:pt x="250" y="406"/>
                  <a:pt x="250" y="406"/>
                  <a:pt x="250" y="406"/>
                </a:cubicBezTo>
                <a:cubicBezTo>
                  <a:pt x="263" y="394"/>
                  <a:pt x="283" y="394"/>
                  <a:pt x="295" y="406"/>
                </a:cubicBezTo>
                <a:cubicBezTo>
                  <a:pt x="295" y="406"/>
                  <a:pt x="295" y="406"/>
                  <a:pt x="295" y="406"/>
                </a:cubicBezTo>
                <a:cubicBezTo>
                  <a:pt x="308" y="419"/>
                  <a:pt x="308" y="439"/>
                  <a:pt x="295" y="451"/>
                </a:cubicBezTo>
                <a:cubicBezTo>
                  <a:pt x="13" y="734"/>
                  <a:pt x="13" y="734"/>
                  <a:pt x="13" y="734"/>
                </a:cubicBezTo>
                <a:cubicBezTo>
                  <a:pt x="0" y="746"/>
                  <a:pt x="0" y="766"/>
                  <a:pt x="13" y="779"/>
                </a:cubicBezTo>
                <a:cubicBezTo>
                  <a:pt x="13" y="779"/>
                  <a:pt x="13" y="779"/>
                  <a:pt x="13" y="779"/>
                </a:cubicBezTo>
                <a:cubicBezTo>
                  <a:pt x="25" y="791"/>
                  <a:pt x="45" y="791"/>
                  <a:pt x="58" y="779"/>
                </a:cubicBezTo>
                <a:cubicBezTo>
                  <a:pt x="183" y="654"/>
                  <a:pt x="183" y="654"/>
                  <a:pt x="183" y="654"/>
                </a:cubicBezTo>
                <a:cubicBezTo>
                  <a:pt x="195" y="641"/>
                  <a:pt x="215" y="641"/>
                  <a:pt x="228" y="654"/>
                </a:cubicBezTo>
                <a:cubicBezTo>
                  <a:pt x="228" y="654"/>
                  <a:pt x="228" y="654"/>
                  <a:pt x="228" y="654"/>
                </a:cubicBezTo>
                <a:cubicBezTo>
                  <a:pt x="240" y="666"/>
                  <a:pt x="240" y="686"/>
                  <a:pt x="228" y="699"/>
                </a:cubicBezTo>
                <a:cubicBezTo>
                  <a:pt x="142" y="784"/>
                  <a:pt x="142" y="784"/>
                  <a:pt x="142" y="784"/>
                </a:cubicBezTo>
                <a:cubicBezTo>
                  <a:pt x="130" y="797"/>
                  <a:pt x="130" y="817"/>
                  <a:pt x="142" y="829"/>
                </a:cubicBezTo>
                <a:cubicBezTo>
                  <a:pt x="142" y="829"/>
                  <a:pt x="142" y="829"/>
                  <a:pt x="142" y="829"/>
                </a:cubicBezTo>
                <a:cubicBezTo>
                  <a:pt x="154" y="842"/>
                  <a:pt x="175" y="842"/>
                  <a:pt x="187" y="829"/>
                </a:cubicBezTo>
                <a:cubicBezTo>
                  <a:pt x="682" y="334"/>
                  <a:pt x="682" y="334"/>
                  <a:pt x="682" y="334"/>
                </a:cubicBezTo>
                <a:cubicBezTo>
                  <a:pt x="694" y="322"/>
                  <a:pt x="694" y="302"/>
                  <a:pt x="682" y="289"/>
                </a:cubicBezTo>
                <a:cubicBezTo>
                  <a:pt x="682" y="289"/>
                  <a:pt x="682" y="289"/>
                  <a:pt x="682" y="289"/>
                </a:cubicBezTo>
                <a:cubicBezTo>
                  <a:pt x="669" y="277"/>
                  <a:pt x="649" y="277"/>
                  <a:pt x="637" y="289"/>
                </a:cubicBezTo>
                <a:cubicBezTo>
                  <a:pt x="587" y="339"/>
                  <a:pt x="587" y="339"/>
                  <a:pt x="587" y="339"/>
                </a:cubicBezTo>
                <a:cubicBezTo>
                  <a:pt x="575" y="351"/>
                  <a:pt x="555" y="351"/>
                  <a:pt x="542" y="339"/>
                </a:cubicBezTo>
                <a:cubicBezTo>
                  <a:pt x="542" y="339"/>
                  <a:pt x="542" y="339"/>
                  <a:pt x="542" y="339"/>
                </a:cubicBezTo>
                <a:cubicBezTo>
                  <a:pt x="530" y="327"/>
                  <a:pt x="530" y="306"/>
                  <a:pt x="542" y="294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702" y="135"/>
                  <a:pt x="702" y="114"/>
                  <a:pt x="689" y="102"/>
                </a:cubicBezTo>
                <a:cubicBezTo>
                  <a:pt x="689" y="102"/>
                  <a:pt x="689" y="102"/>
                  <a:pt x="689" y="102"/>
                </a:cubicBezTo>
                <a:cubicBezTo>
                  <a:pt x="677" y="90"/>
                  <a:pt x="657" y="90"/>
                  <a:pt x="644" y="102"/>
                </a:cubicBezTo>
                <a:cubicBezTo>
                  <a:pt x="524" y="222"/>
                  <a:pt x="524" y="222"/>
                  <a:pt x="524" y="222"/>
                </a:cubicBezTo>
                <a:cubicBezTo>
                  <a:pt x="512" y="234"/>
                  <a:pt x="492" y="234"/>
                  <a:pt x="479" y="222"/>
                </a:cubicBezTo>
                <a:cubicBezTo>
                  <a:pt x="479" y="222"/>
                  <a:pt x="479" y="222"/>
                  <a:pt x="479" y="222"/>
                </a:cubicBezTo>
                <a:cubicBezTo>
                  <a:pt x="467" y="210"/>
                  <a:pt x="467" y="189"/>
                  <a:pt x="479" y="177"/>
                </a:cubicBezTo>
                <a:cubicBezTo>
                  <a:pt x="599" y="57"/>
                  <a:pt x="599" y="57"/>
                  <a:pt x="599" y="57"/>
                </a:cubicBezTo>
                <a:cubicBezTo>
                  <a:pt x="612" y="45"/>
                  <a:pt x="612" y="25"/>
                  <a:pt x="599" y="12"/>
                </a:cubicBezTo>
                <a:cubicBezTo>
                  <a:pt x="599" y="12"/>
                  <a:pt x="599" y="12"/>
                  <a:pt x="599" y="12"/>
                </a:cubicBezTo>
                <a:cubicBezTo>
                  <a:pt x="587" y="0"/>
                  <a:pt x="567" y="0"/>
                  <a:pt x="554" y="12"/>
                </a:cubicBezTo>
                <a:cubicBezTo>
                  <a:pt x="135" y="432"/>
                  <a:pt x="135" y="432"/>
                  <a:pt x="135" y="432"/>
                </a:cubicBezTo>
                <a:cubicBezTo>
                  <a:pt x="122" y="444"/>
                  <a:pt x="122" y="464"/>
                  <a:pt x="135" y="477"/>
                </a:cubicBezTo>
                <a:cubicBezTo>
                  <a:pt x="135" y="477"/>
                  <a:pt x="135" y="477"/>
                  <a:pt x="135" y="477"/>
                </a:cubicBezTo>
                <a:cubicBezTo>
                  <a:pt x="147" y="489"/>
                  <a:pt x="167" y="489"/>
                  <a:pt x="180" y="4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96768A1B-D3B2-482E-AD0D-AD4C62E085C2}"/>
              </a:ext>
            </a:extLst>
          </p:cNvPr>
          <p:cNvSpPr>
            <a:spLocks/>
          </p:cNvSpPr>
          <p:nvPr/>
        </p:nvSpPr>
        <p:spPr bwMode="auto">
          <a:xfrm>
            <a:off x="6850515" y="7597599"/>
            <a:ext cx="153944" cy="157151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4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4" y="0"/>
                  <a:pt x="45" y="0"/>
                  <a:pt x="57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BF631852-B9A8-49DB-9E6A-A3ED13F3099E}"/>
              </a:ext>
            </a:extLst>
          </p:cNvPr>
          <p:cNvSpPr>
            <a:spLocks/>
          </p:cNvSpPr>
          <p:nvPr/>
        </p:nvSpPr>
        <p:spPr bwMode="auto">
          <a:xfrm>
            <a:off x="8543899" y="6314732"/>
            <a:ext cx="157151" cy="153944"/>
          </a:xfrm>
          <a:custGeom>
            <a:avLst/>
            <a:gdLst>
              <a:gd name="T0" fmla="*/ 58 w 70"/>
              <a:gd name="T1" fmla="*/ 13 h 70"/>
              <a:gd name="T2" fmla="*/ 58 w 70"/>
              <a:gd name="T3" fmla="*/ 13 h 70"/>
              <a:gd name="T4" fmla="*/ 58 w 70"/>
              <a:gd name="T5" fmla="*/ 58 h 70"/>
              <a:gd name="T6" fmla="*/ 58 w 70"/>
              <a:gd name="T7" fmla="*/ 58 h 70"/>
              <a:gd name="T8" fmla="*/ 13 w 70"/>
              <a:gd name="T9" fmla="*/ 58 h 70"/>
              <a:gd name="T10" fmla="*/ 13 w 70"/>
              <a:gd name="T11" fmla="*/ 58 h 70"/>
              <a:gd name="T12" fmla="*/ 13 w 70"/>
              <a:gd name="T13" fmla="*/ 13 h 70"/>
              <a:gd name="T14" fmla="*/ 13 w 70"/>
              <a:gd name="T15" fmla="*/ 13 h 70"/>
              <a:gd name="T16" fmla="*/ 58 w 70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70"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70" y="25"/>
                  <a:pt x="70" y="45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45" y="70"/>
                  <a:pt x="25" y="70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0" y="45"/>
                  <a:pt x="0" y="25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5" y="0"/>
                  <a:pt x="45" y="0"/>
                  <a:pt x="5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DC686ED4-01E1-4AA6-B0DA-08169E90CF4C}"/>
              </a:ext>
            </a:extLst>
          </p:cNvPr>
          <p:cNvSpPr>
            <a:spLocks/>
          </p:cNvSpPr>
          <p:nvPr/>
        </p:nvSpPr>
        <p:spPr bwMode="auto">
          <a:xfrm>
            <a:off x="8569556" y="5811207"/>
            <a:ext cx="237330" cy="234123"/>
          </a:xfrm>
          <a:custGeom>
            <a:avLst/>
            <a:gdLst>
              <a:gd name="T0" fmla="*/ 93 w 106"/>
              <a:gd name="T1" fmla="*/ 12 h 106"/>
              <a:gd name="T2" fmla="*/ 93 w 106"/>
              <a:gd name="T3" fmla="*/ 12 h 106"/>
              <a:gd name="T4" fmla="*/ 93 w 106"/>
              <a:gd name="T5" fmla="*/ 57 h 106"/>
              <a:gd name="T6" fmla="*/ 57 w 106"/>
              <a:gd name="T7" fmla="*/ 93 h 106"/>
              <a:gd name="T8" fmla="*/ 12 w 106"/>
              <a:gd name="T9" fmla="*/ 93 h 106"/>
              <a:gd name="T10" fmla="*/ 12 w 106"/>
              <a:gd name="T11" fmla="*/ 93 h 106"/>
              <a:gd name="T12" fmla="*/ 12 w 106"/>
              <a:gd name="T13" fmla="*/ 48 h 106"/>
              <a:gd name="T14" fmla="*/ 48 w 106"/>
              <a:gd name="T15" fmla="*/ 12 h 106"/>
              <a:gd name="T16" fmla="*/ 93 w 106"/>
              <a:gd name="T17" fmla="*/ 1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6">
                <a:moveTo>
                  <a:pt x="93" y="12"/>
                </a:moveTo>
                <a:cubicBezTo>
                  <a:pt x="93" y="12"/>
                  <a:pt x="93" y="12"/>
                  <a:pt x="93" y="12"/>
                </a:cubicBezTo>
                <a:cubicBezTo>
                  <a:pt x="106" y="25"/>
                  <a:pt x="106" y="45"/>
                  <a:pt x="93" y="57"/>
                </a:cubicBezTo>
                <a:cubicBezTo>
                  <a:pt x="57" y="93"/>
                  <a:pt x="57" y="93"/>
                  <a:pt x="57" y="93"/>
                </a:cubicBezTo>
                <a:cubicBezTo>
                  <a:pt x="44" y="106"/>
                  <a:pt x="24" y="106"/>
                  <a:pt x="12" y="93"/>
                </a:cubicBezTo>
                <a:cubicBezTo>
                  <a:pt x="12" y="93"/>
                  <a:pt x="12" y="93"/>
                  <a:pt x="12" y="93"/>
                </a:cubicBezTo>
                <a:cubicBezTo>
                  <a:pt x="0" y="81"/>
                  <a:pt x="0" y="61"/>
                  <a:pt x="12" y="48"/>
                </a:cubicBezTo>
                <a:cubicBezTo>
                  <a:pt x="48" y="12"/>
                  <a:pt x="48" y="12"/>
                  <a:pt x="48" y="12"/>
                </a:cubicBezTo>
                <a:cubicBezTo>
                  <a:pt x="61" y="0"/>
                  <a:pt x="81" y="0"/>
                  <a:pt x="9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14300145-2BD8-4140-BC4F-89278A2D594A}"/>
              </a:ext>
            </a:extLst>
          </p:cNvPr>
          <p:cNvSpPr>
            <a:spLocks/>
          </p:cNvSpPr>
          <p:nvPr/>
        </p:nvSpPr>
        <p:spPr bwMode="auto">
          <a:xfrm>
            <a:off x="2149969" y="251869"/>
            <a:ext cx="1363046" cy="1318145"/>
          </a:xfrm>
          <a:custGeom>
            <a:avLst/>
            <a:gdLst>
              <a:gd name="T0" fmla="*/ 58 w 613"/>
              <a:gd name="T1" fmla="*/ 448 h 593"/>
              <a:gd name="T2" fmla="*/ 162 w 613"/>
              <a:gd name="T3" fmla="*/ 343 h 593"/>
              <a:gd name="T4" fmla="*/ 207 w 613"/>
              <a:gd name="T5" fmla="*/ 343 h 593"/>
              <a:gd name="T6" fmla="*/ 207 w 613"/>
              <a:gd name="T7" fmla="*/ 343 h 593"/>
              <a:gd name="T8" fmla="*/ 207 w 613"/>
              <a:gd name="T9" fmla="*/ 388 h 593"/>
              <a:gd name="T10" fmla="*/ 61 w 613"/>
              <a:gd name="T11" fmla="*/ 535 h 593"/>
              <a:gd name="T12" fmla="*/ 61 w 613"/>
              <a:gd name="T13" fmla="*/ 580 h 593"/>
              <a:gd name="T14" fmla="*/ 61 w 613"/>
              <a:gd name="T15" fmla="*/ 580 h 593"/>
              <a:gd name="T16" fmla="*/ 105 w 613"/>
              <a:gd name="T17" fmla="*/ 580 h 593"/>
              <a:gd name="T18" fmla="*/ 600 w 613"/>
              <a:gd name="T19" fmla="*/ 85 h 593"/>
              <a:gd name="T20" fmla="*/ 600 w 613"/>
              <a:gd name="T21" fmla="*/ 40 h 593"/>
              <a:gd name="T22" fmla="*/ 600 w 613"/>
              <a:gd name="T23" fmla="*/ 40 h 593"/>
              <a:gd name="T24" fmla="*/ 555 w 613"/>
              <a:gd name="T25" fmla="*/ 40 h 593"/>
              <a:gd name="T26" fmla="*/ 472 w 613"/>
              <a:gd name="T27" fmla="*/ 123 h 593"/>
              <a:gd name="T28" fmla="*/ 427 w 613"/>
              <a:gd name="T29" fmla="*/ 123 h 593"/>
              <a:gd name="T30" fmla="*/ 427 w 613"/>
              <a:gd name="T31" fmla="*/ 123 h 593"/>
              <a:gd name="T32" fmla="*/ 427 w 613"/>
              <a:gd name="T33" fmla="*/ 78 h 593"/>
              <a:gd name="T34" fmla="*/ 448 w 613"/>
              <a:gd name="T35" fmla="*/ 57 h 593"/>
              <a:gd name="T36" fmla="*/ 448 w 613"/>
              <a:gd name="T37" fmla="*/ 12 h 593"/>
              <a:gd name="T38" fmla="*/ 448 w 613"/>
              <a:gd name="T39" fmla="*/ 12 h 593"/>
              <a:gd name="T40" fmla="*/ 403 w 613"/>
              <a:gd name="T41" fmla="*/ 12 h 593"/>
              <a:gd name="T42" fmla="*/ 13 w 613"/>
              <a:gd name="T43" fmla="*/ 403 h 593"/>
              <a:gd name="T44" fmla="*/ 13 w 613"/>
              <a:gd name="T45" fmla="*/ 448 h 593"/>
              <a:gd name="T46" fmla="*/ 13 w 613"/>
              <a:gd name="T47" fmla="*/ 448 h 593"/>
              <a:gd name="T48" fmla="*/ 58 w 613"/>
              <a:gd name="T49" fmla="*/ 4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3" h="593">
                <a:moveTo>
                  <a:pt x="58" y="448"/>
                </a:moveTo>
                <a:cubicBezTo>
                  <a:pt x="162" y="343"/>
                  <a:pt x="162" y="343"/>
                  <a:pt x="162" y="343"/>
                </a:cubicBezTo>
                <a:cubicBezTo>
                  <a:pt x="175" y="331"/>
                  <a:pt x="195" y="331"/>
                  <a:pt x="207" y="343"/>
                </a:cubicBezTo>
                <a:cubicBezTo>
                  <a:pt x="207" y="343"/>
                  <a:pt x="207" y="343"/>
                  <a:pt x="207" y="343"/>
                </a:cubicBezTo>
                <a:cubicBezTo>
                  <a:pt x="220" y="356"/>
                  <a:pt x="220" y="376"/>
                  <a:pt x="207" y="388"/>
                </a:cubicBezTo>
                <a:cubicBezTo>
                  <a:pt x="61" y="535"/>
                  <a:pt x="61" y="535"/>
                  <a:pt x="61" y="535"/>
                </a:cubicBezTo>
                <a:cubicBezTo>
                  <a:pt x="48" y="548"/>
                  <a:pt x="48" y="568"/>
                  <a:pt x="61" y="580"/>
                </a:cubicBezTo>
                <a:cubicBezTo>
                  <a:pt x="61" y="580"/>
                  <a:pt x="61" y="580"/>
                  <a:pt x="61" y="580"/>
                </a:cubicBezTo>
                <a:cubicBezTo>
                  <a:pt x="73" y="593"/>
                  <a:pt x="93" y="593"/>
                  <a:pt x="105" y="580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13" y="73"/>
                  <a:pt x="613" y="53"/>
                  <a:pt x="600" y="40"/>
                </a:cubicBezTo>
                <a:cubicBezTo>
                  <a:pt x="600" y="40"/>
                  <a:pt x="600" y="40"/>
                  <a:pt x="600" y="40"/>
                </a:cubicBezTo>
                <a:cubicBezTo>
                  <a:pt x="588" y="28"/>
                  <a:pt x="568" y="28"/>
                  <a:pt x="555" y="40"/>
                </a:cubicBezTo>
                <a:cubicBezTo>
                  <a:pt x="472" y="123"/>
                  <a:pt x="472" y="123"/>
                  <a:pt x="472" y="123"/>
                </a:cubicBezTo>
                <a:cubicBezTo>
                  <a:pt x="460" y="136"/>
                  <a:pt x="440" y="136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15" y="111"/>
                  <a:pt x="415" y="91"/>
                  <a:pt x="427" y="78"/>
                </a:cubicBezTo>
                <a:cubicBezTo>
                  <a:pt x="448" y="57"/>
                  <a:pt x="448" y="57"/>
                  <a:pt x="448" y="57"/>
                </a:cubicBezTo>
                <a:cubicBezTo>
                  <a:pt x="461" y="45"/>
                  <a:pt x="461" y="25"/>
                  <a:pt x="448" y="12"/>
                </a:cubicBezTo>
                <a:cubicBezTo>
                  <a:pt x="448" y="12"/>
                  <a:pt x="448" y="12"/>
                  <a:pt x="448" y="12"/>
                </a:cubicBezTo>
                <a:cubicBezTo>
                  <a:pt x="436" y="0"/>
                  <a:pt x="416" y="0"/>
                  <a:pt x="403" y="1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0" y="415"/>
                  <a:pt x="0" y="436"/>
                  <a:pt x="13" y="448"/>
                </a:cubicBezTo>
                <a:cubicBezTo>
                  <a:pt x="13" y="448"/>
                  <a:pt x="13" y="448"/>
                  <a:pt x="13" y="448"/>
                </a:cubicBezTo>
                <a:cubicBezTo>
                  <a:pt x="25" y="460"/>
                  <a:pt x="45" y="460"/>
                  <a:pt x="58" y="448"/>
                </a:cubicBezTo>
                <a:close/>
              </a:path>
            </a:pathLst>
          </a:custGeom>
          <a:solidFill>
            <a:srgbClr val="FFBB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174E8838-85A3-4288-A045-D80D095A6856}"/>
              </a:ext>
            </a:extLst>
          </p:cNvPr>
          <p:cNvSpPr>
            <a:spLocks/>
          </p:cNvSpPr>
          <p:nvPr/>
        </p:nvSpPr>
        <p:spPr bwMode="auto">
          <a:xfrm>
            <a:off x="2009239" y="1576428"/>
            <a:ext cx="205259" cy="202051"/>
          </a:xfrm>
          <a:custGeom>
            <a:avLst/>
            <a:gdLst>
              <a:gd name="T0" fmla="*/ 79 w 91"/>
              <a:gd name="T1" fmla="*/ 12 h 90"/>
              <a:gd name="T2" fmla="*/ 79 w 91"/>
              <a:gd name="T3" fmla="*/ 12 h 90"/>
              <a:gd name="T4" fmla="*/ 79 w 91"/>
              <a:gd name="T5" fmla="*/ 57 h 90"/>
              <a:gd name="T6" fmla="*/ 58 w 91"/>
              <a:gd name="T7" fmla="*/ 78 h 90"/>
              <a:gd name="T8" fmla="*/ 13 w 91"/>
              <a:gd name="T9" fmla="*/ 78 h 90"/>
              <a:gd name="T10" fmla="*/ 13 w 91"/>
              <a:gd name="T11" fmla="*/ 78 h 90"/>
              <a:gd name="T12" fmla="*/ 13 w 91"/>
              <a:gd name="T13" fmla="*/ 33 h 90"/>
              <a:gd name="T14" fmla="*/ 34 w 91"/>
              <a:gd name="T15" fmla="*/ 12 h 90"/>
              <a:gd name="T16" fmla="*/ 79 w 91"/>
              <a:gd name="T17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" h="90">
                <a:moveTo>
                  <a:pt x="79" y="12"/>
                </a:moveTo>
                <a:cubicBezTo>
                  <a:pt x="79" y="12"/>
                  <a:pt x="79" y="12"/>
                  <a:pt x="79" y="12"/>
                </a:cubicBezTo>
                <a:cubicBezTo>
                  <a:pt x="91" y="24"/>
                  <a:pt x="91" y="45"/>
                  <a:pt x="79" y="57"/>
                </a:cubicBezTo>
                <a:cubicBezTo>
                  <a:pt x="58" y="78"/>
                  <a:pt x="58" y="78"/>
                  <a:pt x="58" y="78"/>
                </a:cubicBezTo>
                <a:cubicBezTo>
                  <a:pt x="45" y="90"/>
                  <a:pt x="25" y="90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0" y="66"/>
                  <a:pt x="0" y="46"/>
                  <a:pt x="13" y="33"/>
                </a:cubicBezTo>
                <a:cubicBezTo>
                  <a:pt x="34" y="12"/>
                  <a:pt x="34" y="12"/>
                  <a:pt x="34" y="12"/>
                </a:cubicBezTo>
                <a:cubicBezTo>
                  <a:pt x="46" y="0"/>
                  <a:pt x="66" y="0"/>
                  <a:pt x="79" y="12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97C53ABB-BCB2-4365-8CE5-5841268773FF}"/>
              </a:ext>
            </a:extLst>
          </p:cNvPr>
          <p:cNvSpPr>
            <a:spLocks/>
          </p:cNvSpPr>
          <p:nvPr/>
        </p:nvSpPr>
        <p:spPr bwMode="auto">
          <a:xfrm>
            <a:off x="3478121" y="155654"/>
            <a:ext cx="153944" cy="153944"/>
          </a:xfrm>
          <a:custGeom>
            <a:avLst/>
            <a:gdLst>
              <a:gd name="T0" fmla="*/ 57 w 69"/>
              <a:gd name="T1" fmla="*/ 13 h 70"/>
              <a:gd name="T2" fmla="*/ 57 w 69"/>
              <a:gd name="T3" fmla="*/ 13 h 70"/>
              <a:gd name="T4" fmla="*/ 57 w 69"/>
              <a:gd name="T5" fmla="*/ 58 h 70"/>
              <a:gd name="T6" fmla="*/ 57 w 69"/>
              <a:gd name="T7" fmla="*/ 58 h 70"/>
              <a:gd name="T8" fmla="*/ 12 w 69"/>
              <a:gd name="T9" fmla="*/ 58 h 70"/>
              <a:gd name="T10" fmla="*/ 12 w 69"/>
              <a:gd name="T11" fmla="*/ 58 h 70"/>
              <a:gd name="T12" fmla="*/ 12 w 69"/>
              <a:gd name="T13" fmla="*/ 13 h 70"/>
              <a:gd name="T14" fmla="*/ 12 w 69"/>
              <a:gd name="T15" fmla="*/ 13 h 70"/>
              <a:gd name="T16" fmla="*/ 57 w 69"/>
              <a:gd name="T17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70"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69" y="25"/>
                  <a:pt x="69" y="45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45" y="70"/>
                  <a:pt x="25" y="70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0" y="45"/>
                  <a:pt x="0" y="25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25" y="0"/>
                  <a:pt x="45" y="0"/>
                  <a:pt x="57" y="13"/>
                </a:cubicBezTo>
                <a:close/>
              </a:path>
            </a:pathLst>
          </a:custGeom>
          <a:solidFill>
            <a:srgbClr val="FFB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EFCEA70-CB5D-4BBE-9F80-1B4E2FCB13E2}"/>
              </a:ext>
            </a:extLst>
          </p:cNvPr>
          <p:cNvSpPr txBox="1"/>
          <p:nvPr/>
        </p:nvSpPr>
        <p:spPr>
          <a:xfrm>
            <a:off x="4355435" y="2508945"/>
            <a:ext cx="42106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81E63"/>
                </a:solidFill>
                <a:cs typeface="+mn-ea"/>
                <a:sym typeface="+mn-lt"/>
              </a:rPr>
              <a:t>PART 02</a:t>
            </a:r>
            <a:endParaRPr lang="zh-CN" altLang="en-US" sz="4000" dirty="0">
              <a:solidFill>
                <a:srgbClr val="381E63"/>
              </a:solidFill>
              <a:cs typeface="+mn-ea"/>
              <a:sym typeface="+mn-lt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7F6A7645-86DE-46D0-A9F0-81B3E831DDC4}"/>
              </a:ext>
            </a:extLst>
          </p:cNvPr>
          <p:cNvCxnSpPr/>
          <p:nvPr/>
        </p:nvCxnSpPr>
        <p:spPr>
          <a:xfrm>
            <a:off x="4511010" y="3250067"/>
            <a:ext cx="702898" cy="0"/>
          </a:xfrm>
          <a:prstGeom prst="line">
            <a:avLst/>
          </a:prstGeom>
          <a:ln w="508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65F3A743-0137-4639-9EE1-B8C46DDEB423}"/>
              </a:ext>
            </a:extLst>
          </p:cNvPr>
          <p:cNvSpPr txBox="1"/>
          <p:nvPr/>
        </p:nvSpPr>
        <p:spPr>
          <a:xfrm>
            <a:off x="4374263" y="3503713"/>
            <a:ext cx="39900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89EE669-C2AE-4607-857D-09E378B5E912}"/>
              </a:ext>
            </a:extLst>
          </p:cNvPr>
          <p:cNvSpPr/>
          <p:nvPr/>
        </p:nvSpPr>
        <p:spPr bwMode="auto">
          <a:xfrm>
            <a:off x="4384834" y="4150735"/>
            <a:ext cx="443504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4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F7F96E-A218-48ED-B1B3-AC00ABF01037}"/>
              </a:ext>
            </a:extLst>
          </p:cNvPr>
          <p:cNvGrpSpPr/>
          <p:nvPr/>
        </p:nvGrpSpPr>
        <p:grpSpPr>
          <a:xfrm>
            <a:off x="-719128" y="-646528"/>
            <a:ext cx="5027202" cy="2248064"/>
            <a:chOff x="-719128" y="-646528"/>
            <a:chExt cx="5027202" cy="224806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F721E7F-FD9A-41C9-9CD9-823F6344E34D}"/>
                </a:ext>
              </a:extLst>
            </p:cNvPr>
            <p:cNvGrpSpPr/>
            <p:nvPr/>
          </p:nvGrpSpPr>
          <p:grpSpPr>
            <a:xfrm>
              <a:off x="-719128" y="-646528"/>
              <a:ext cx="2408228" cy="2248064"/>
              <a:chOff x="449199" y="-101157"/>
              <a:chExt cx="7547959" cy="7045968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213EACAA-E0F7-4C0E-B757-6E034DB9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054" y="9643"/>
                <a:ext cx="1598684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8"/>
                      <a:pt x="271" y="463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050D627A-EE0C-47FC-A39A-D3A4BA65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3209" y="1565364"/>
                <a:ext cx="237428" cy="235167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498F4D9F-8B35-438F-B1EB-29890170A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3999" y="-101157"/>
                <a:ext cx="183159" cy="180898"/>
              </a:xfrm>
              <a:custGeom>
                <a:avLst/>
                <a:gdLst>
                  <a:gd name="T0" fmla="*/ 71 w 87"/>
                  <a:gd name="T1" fmla="*/ 15 h 86"/>
                  <a:gd name="T2" fmla="*/ 71 w 87"/>
                  <a:gd name="T3" fmla="*/ 15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5 h 86"/>
                  <a:gd name="T14" fmla="*/ 16 w 87"/>
                  <a:gd name="T15" fmla="*/ 15 h 86"/>
                  <a:gd name="T16" fmla="*/ 71 w 8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8C80BD6-B2F5-4853-AB02-7AA7E258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569" y="116738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654670B-6880-4189-9D32-1878BF772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463" y="2725370"/>
                <a:ext cx="237428" cy="235167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D49F4780-6357-437A-AB16-1C7C5E498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253" y="1056589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6 h 86"/>
                  <a:gd name="T14" fmla="*/ 16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005D2524-8D98-4255-B04C-A35F5CAE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789" y="3295198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3 h 731"/>
                  <a:gd name="T4" fmla="*/ 256 w 755"/>
                  <a:gd name="T5" fmla="*/ 423 h 731"/>
                  <a:gd name="T6" fmla="*/ 256 w 755"/>
                  <a:gd name="T7" fmla="*/ 423 h 731"/>
                  <a:gd name="T8" fmla="*/ 256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6" y="423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71" y="439"/>
                      <a:pt x="271" y="464"/>
                      <a:pt x="256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5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6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BBBDC601-2978-4245-9595-453A7E99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683" y="4848658"/>
                <a:ext cx="237428" cy="239690"/>
              </a:xfrm>
              <a:custGeom>
                <a:avLst/>
                <a:gdLst>
                  <a:gd name="T0" fmla="*/ 97 w 112"/>
                  <a:gd name="T1" fmla="*/ 16 h 113"/>
                  <a:gd name="T2" fmla="*/ 97 w 112"/>
                  <a:gd name="T3" fmla="*/ 16 h 113"/>
                  <a:gd name="T4" fmla="*/ 97 w 112"/>
                  <a:gd name="T5" fmla="*/ 71 h 113"/>
                  <a:gd name="T6" fmla="*/ 71 w 112"/>
                  <a:gd name="T7" fmla="*/ 97 h 113"/>
                  <a:gd name="T8" fmla="*/ 16 w 112"/>
                  <a:gd name="T9" fmla="*/ 97 h 113"/>
                  <a:gd name="T10" fmla="*/ 16 w 112"/>
                  <a:gd name="T11" fmla="*/ 97 h 113"/>
                  <a:gd name="T12" fmla="*/ 16 w 112"/>
                  <a:gd name="T13" fmla="*/ 42 h 113"/>
                  <a:gd name="T14" fmla="*/ 42 w 112"/>
                  <a:gd name="T15" fmla="*/ 16 h 113"/>
                  <a:gd name="T16" fmla="*/ 97 w 112"/>
                  <a:gd name="T1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3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3"/>
                      <a:pt x="31" y="113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702793F-1B22-429D-8424-159C9920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473" y="3184399"/>
                <a:ext cx="185420" cy="180898"/>
              </a:xfrm>
              <a:custGeom>
                <a:avLst/>
                <a:gdLst>
                  <a:gd name="T0" fmla="*/ 71 w 87"/>
                  <a:gd name="T1" fmla="*/ 16 h 86"/>
                  <a:gd name="T2" fmla="*/ 71 w 87"/>
                  <a:gd name="T3" fmla="*/ 16 h 86"/>
                  <a:gd name="T4" fmla="*/ 71 w 87"/>
                  <a:gd name="T5" fmla="*/ 71 h 86"/>
                  <a:gd name="T6" fmla="*/ 71 w 87"/>
                  <a:gd name="T7" fmla="*/ 71 h 86"/>
                  <a:gd name="T8" fmla="*/ 16 w 87"/>
                  <a:gd name="T9" fmla="*/ 71 h 86"/>
                  <a:gd name="T10" fmla="*/ 16 w 87"/>
                  <a:gd name="T11" fmla="*/ 71 h 86"/>
                  <a:gd name="T12" fmla="*/ 16 w 87"/>
                  <a:gd name="T13" fmla="*/ 16 h 86"/>
                  <a:gd name="T14" fmla="*/ 16 w 87"/>
                  <a:gd name="T15" fmla="*/ 16 h 86"/>
                  <a:gd name="T16" fmla="*/ 71 w 87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7" y="31"/>
                      <a:pt x="87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1CDDEBF6-91A5-4B4A-B261-0CBA11F6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44" y="4452944"/>
                <a:ext cx="1596423" cy="1548937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6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89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858F4B-4588-4079-B095-01C1A78C2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9" y="6008665"/>
                <a:ext cx="235167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87302368-DD40-4032-AA66-974E3A53A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728" y="4344405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6 w 86"/>
                  <a:gd name="T9" fmla="*/ 70 h 86"/>
                  <a:gd name="T10" fmla="*/ 16 w 86"/>
                  <a:gd name="T11" fmla="*/ 70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6" y="86"/>
                      <a:pt x="31" y="86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0" y="55"/>
                      <a:pt x="0" y="30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00A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CE55F838-3222-4124-84D7-14569552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302" y="2415583"/>
                <a:ext cx="1596423" cy="1546676"/>
              </a:xfrm>
              <a:custGeom>
                <a:avLst/>
                <a:gdLst>
                  <a:gd name="T0" fmla="*/ 71 w 755"/>
                  <a:gd name="T1" fmla="*/ 553 h 731"/>
                  <a:gd name="T2" fmla="*/ 200 w 755"/>
                  <a:gd name="T3" fmla="*/ 424 h 731"/>
                  <a:gd name="T4" fmla="*/ 255 w 755"/>
                  <a:gd name="T5" fmla="*/ 424 h 731"/>
                  <a:gd name="T6" fmla="*/ 255 w 755"/>
                  <a:gd name="T7" fmla="*/ 424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6 h 731"/>
                  <a:gd name="T14" fmla="*/ 74 w 755"/>
                  <a:gd name="T15" fmla="*/ 716 h 731"/>
                  <a:gd name="T16" fmla="*/ 130 w 755"/>
                  <a:gd name="T17" fmla="*/ 716 h 731"/>
                  <a:gd name="T18" fmla="*/ 740 w 755"/>
                  <a:gd name="T19" fmla="*/ 106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3 h 731"/>
                  <a:gd name="T46" fmla="*/ 15 w 755"/>
                  <a:gd name="T47" fmla="*/ 553 h 731"/>
                  <a:gd name="T48" fmla="*/ 71 w 755"/>
                  <a:gd name="T49" fmla="*/ 553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3"/>
                    </a:moveTo>
                    <a:cubicBezTo>
                      <a:pt x="200" y="424"/>
                      <a:pt x="200" y="424"/>
                      <a:pt x="200" y="424"/>
                    </a:cubicBezTo>
                    <a:cubicBezTo>
                      <a:pt x="215" y="408"/>
                      <a:pt x="240" y="408"/>
                      <a:pt x="255" y="424"/>
                    </a:cubicBezTo>
                    <a:cubicBezTo>
                      <a:pt x="255" y="424"/>
                      <a:pt x="255" y="424"/>
                      <a:pt x="255" y="424"/>
                    </a:cubicBezTo>
                    <a:cubicBezTo>
                      <a:pt x="271" y="439"/>
                      <a:pt x="271" y="464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6"/>
                    </a:cubicBezTo>
                    <a:cubicBezTo>
                      <a:pt x="74" y="716"/>
                      <a:pt x="74" y="716"/>
                      <a:pt x="74" y="716"/>
                    </a:cubicBezTo>
                    <a:cubicBezTo>
                      <a:pt x="90" y="731"/>
                      <a:pt x="114" y="731"/>
                      <a:pt x="130" y="716"/>
                    </a:cubicBezTo>
                    <a:cubicBezTo>
                      <a:pt x="740" y="106"/>
                      <a:pt x="740" y="106"/>
                      <a:pt x="740" y="106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4" y="35"/>
                      <a:pt x="700" y="35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8"/>
                      <a:pt x="542" y="168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6"/>
                      <a:pt x="568" y="31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2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3"/>
                      <a:pt x="0" y="537"/>
                      <a:pt x="15" y="553"/>
                    </a:cubicBezTo>
                    <a:cubicBezTo>
                      <a:pt x="15" y="553"/>
                      <a:pt x="15" y="553"/>
                      <a:pt x="15" y="553"/>
                    </a:cubicBezTo>
                    <a:cubicBezTo>
                      <a:pt x="31" y="568"/>
                      <a:pt x="55" y="568"/>
                      <a:pt x="71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78AA9A3-FE94-45C3-94C2-2A9E5587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196" y="3971304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0 h 112"/>
                  <a:gd name="T6" fmla="*/ 71 w 112"/>
                  <a:gd name="T7" fmla="*/ 96 h 112"/>
                  <a:gd name="T8" fmla="*/ 15 w 112"/>
                  <a:gd name="T9" fmla="*/ 96 h 112"/>
                  <a:gd name="T10" fmla="*/ 15 w 112"/>
                  <a:gd name="T11" fmla="*/ 96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0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56" y="112"/>
                      <a:pt x="31" y="112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7" y="0"/>
                      <a:pt x="82" y="0"/>
                      <a:pt x="9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BCE1A49-91F3-451B-9B0A-56ECAEF0C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86" y="2302522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EF0AF83-B9B0-4A4F-A17F-5AD30106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680" y="16426"/>
                <a:ext cx="1831590" cy="2197908"/>
              </a:xfrm>
              <a:custGeom>
                <a:avLst/>
                <a:gdLst>
                  <a:gd name="T0" fmla="*/ 221 w 865"/>
                  <a:gd name="T1" fmla="*/ 589 h 1038"/>
                  <a:gd name="T2" fmla="*/ 308 w 865"/>
                  <a:gd name="T3" fmla="*/ 502 h 1038"/>
                  <a:gd name="T4" fmla="*/ 364 w 865"/>
                  <a:gd name="T5" fmla="*/ 502 h 1038"/>
                  <a:gd name="T6" fmla="*/ 364 w 865"/>
                  <a:gd name="T7" fmla="*/ 502 h 1038"/>
                  <a:gd name="T8" fmla="*/ 364 w 865"/>
                  <a:gd name="T9" fmla="*/ 557 h 1038"/>
                  <a:gd name="T10" fmla="*/ 16 w 865"/>
                  <a:gd name="T11" fmla="*/ 905 h 1038"/>
                  <a:gd name="T12" fmla="*/ 16 w 865"/>
                  <a:gd name="T13" fmla="*/ 961 h 1038"/>
                  <a:gd name="T14" fmla="*/ 16 w 865"/>
                  <a:gd name="T15" fmla="*/ 961 h 1038"/>
                  <a:gd name="T16" fmla="*/ 71 w 865"/>
                  <a:gd name="T17" fmla="*/ 961 h 1038"/>
                  <a:gd name="T18" fmla="*/ 225 w 865"/>
                  <a:gd name="T19" fmla="*/ 806 h 1038"/>
                  <a:gd name="T20" fmla="*/ 281 w 865"/>
                  <a:gd name="T21" fmla="*/ 806 h 1038"/>
                  <a:gd name="T22" fmla="*/ 281 w 865"/>
                  <a:gd name="T23" fmla="*/ 806 h 1038"/>
                  <a:gd name="T24" fmla="*/ 281 w 865"/>
                  <a:gd name="T25" fmla="*/ 862 h 1038"/>
                  <a:gd name="T26" fmla="*/ 175 w 865"/>
                  <a:gd name="T27" fmla="*/ 968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1 w 865"/>
                  <a:gd name="T33" fmla="*/ 1023 h 1038"/>
                  <a:gd name="T34" fmla="*/ 841 w 865"/>
                  <a:gd name="T35" fmla="*/ 413 h 1038"/>
                  <a:gd name="T36" fmla="*/ 841 w 865"/>
                  <a:gd name="T37" fmla="*/ 358 h 1038"/>
                  <a:gd name="T38" fmla="*/ 841 w 865"/>
                  <a:gd name="T39" fmla="*/ 358 h 1038"/>
                  <a:gd name="T40" fmla="*/ 785 w 865"/>
                  <a:gd name="T41" fmla="*/ 358 h 1038"/>
                  <a:gd name="T42" fmla="*/ 724 w 865"/>
                  <a:gd name="T43" fmla="*/ 419 h 1038"/>
                  <a:gd name="T44" fmla="*/ 669 w 865"/>
                  <a:gd name="T45" fmla="*/ 419 h 1038"/>
                  <a:gd name="T46" fmla="*/ 669 w 865"/>
                  <a:gd name="T47" fmla="*/ 419 h 1038"/>
                  <a:gd name="T48" fmla="*/ 669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5 w 865"/>
                  <a:gd name="T57" fmla="*/ 126 h 1038"/>
                  <a:gd name="T58" fmla="*/ 647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6 h 1038"/>
                  <a:gd name="T70" fmla="*/ 739 w 865"/>
                  <a:gd name="T71" fmla="*/ 16 h 1038"/>
                  <a:gd name="T72" fmla="*/ 684 w 865"/>
                  <a:gd name="T73" fmla="*/ 16 h 1038"/>
                  <a:gd name="T74" fmla="*/ 166 w 865"/>
                  <a:gd name="T75" fmla="*/ 533 h 1038"/>
                  <a:gd name="T76" fmla="*/ 166 w 865"/>
                  <a:gd name="T77" fmla="*/ 589 h 1038"/>
                  <a:gd name="T78" fmla="*/ 166 w 865"/>
                  <a:gd name="T79" fmla="*/ 589 h 1038"/>
                  <a:gd name="T80" fmla="*/ 221 w 865"/>
                  <a:gd name="T81" fmla="*/ 58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6"/>
                      <a:pt x="349" y="486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6" y="905"/>
                      <a:pt x="16" y="905"/>
                      <a:pt x="16" y="905"/>
                    </a:cubicBezTo>
                    <a:cubicBezTo>
                      <a:pt x="0" y="921"/>
                      <a:pt x="0" y="945"/>
                      <a:pt x="16" y="961"/>
                    </a:cubicBezTo>
                    <a:cubicBezTo>
                      <a:pt x="16" y="961"/>
                      <a:pt x="16" y="961"/>
                      <a:pt x="16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1" y="791"/>
                      <a:pt x="266" y="791"/>
                      <a:pt x="281" y="806"/>
                    </a:cubicBezTo>
                    <a:cubicBezTo>
                      <a:pt x="281" y="806"/>
                      <a:pt x="281" y="806"/>
                      <a:pt x="281" y="806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1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1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8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5" y="111"/>
                      <a:pt x="810" y="111"/>
                      <a:pt x="795" y="126"/>
                    </a:cubicBezTo>
                    <a:cubicBezTo>
                      <a:pt x="647" y="274"/>
                      <a:pt x="647" y="274"/>
                      <a:pt x="647" y="274"/>
                    </a:cubicBezTo>
                    <a:cubicBezTo>
                      <a:pt x="631" y="290"/>
                      <a:pt x="606" y="290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4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1" y="549"/>
                      <a:pt x="151" y="573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CFE456B-5925-40C2-819C-8AFAE7807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954" y="2083183"/>
                <a:ext cx="183159" cy="180898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69F248A-B5EE-4C9E-A12D-2598E27B5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829" y="577210"/>
                <a:ext cx="180898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5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DBA1D2C-C343-42AE-AC89-C73D4F8B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964" y="-15231"/>
                <a:ext cx="278130" cy="278130"/>
              </a:xfrm>
              <a:custGeom>
                <a:avLst/>
                <a:gdLst>
                  <a:gd name="T0" fmla="*/ 116 w 131"/>
                  <a:gd name="T1" fmla="*/ 16 h 131"/>
                  <a:gd name="T2" fmla="*/ 116 w 131"/>
                  <a:gd name="T3" fmla="*/ 16 h 131"/>
                  <a:gd name="T4" fmla="*/ 116 w 131"/>
                  <a:gd name="T5" fmla="*/ 71 h 131"/>
                  <a:gd name="T6" fmla="*/ 71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1 h 131"/>
                  <a:gd name="T14" fmla="*/ 60 w 131"/>
                  <a:gd name="T15" fmla="*/ 16 h 131"/>
                  <a:gd name="T16" fmla="*/ 116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6" y="16"/>
                    </a:moveTo>
                    <a:cubicBezTo>
                      <a:pt x="116" y="16"/>
                      <a:pt x="116" y="16"/>
                      <a:pt x="116" y="16"/>
                    </a:cubicBezTo>
                    <a:cubicBezTo>
                      <a:pt x="131" y="31"/>
                      <a:pt x="131" y="56"/>
                      <a:pt x="116" y="71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56" y="131"/>
                      <a:pt x="31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1"/>
                      <a:pt x="0" y="76"/>
                      <a:pt x="15" y="61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6" y="0"/>
                      <a:pt x="100" y="0"/>
                      <a:pt x="116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C6F6D810-5A90-44F8-AD05-ED47B2278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935" y="1174172"/>
                <a:ext cx="1831590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2"/>
                      <a:pt x="800" y="342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3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12148E88-63A6-4779-821E-E46CDB4BB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208" y="3243190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DCDBCF6-6AAE-4C2E-B819-48C1B823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084" y="1734955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982DA18-207A-47A1-9C0C-C237629FC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218" y="1144776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F5D25AF9-FE7F-4830-913C-3A1EDAC4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991" y="2399754"/>
                <a:ext cx="1829329" cy="2200169"/>
              </a:xfrm>
              <a:custGeom>
                <a:avLst/>
                <a:gdLst>
                  <a:gd name="T0" fmla="*/ 221 w 865"/>
                  <a:gd name="T1" fmla="*/ 589 h 1039"/>
                  <a:gd name="T2" fmla="*/ 308 w 865"/>
                  <a:gd name="T3" fmla="*/ 502 h 1039"/>
                  <a:gd name="T4" fmla="*/ 364 w 865"/>
                  <a:gd name="T5" fmla="*/ 502 h 1039"/>
                  <a:gd name="T6" fmla="*/ 364 w 865"/>
                  <a:gd name="T7" fmla="*/ 502 h 1039"/>
                  <a:gd name="T8" fmla="*/ 364 w 865"/>
                  <a:gd name="T9" fmla="*/ 557 h 1039"/>
                  <a:gd name="T10" fmla="*/ 15 w 865"/>
                  <a:gd name="T11" fmla="*/ 906 h 1039"/>
                  <a:gd name="T12" fmla="*/ 15 w 865"/>
                  <a:gd name="T13" fmla="*/ 961 h 1039"/>
                  <a:gd name="T14" fmla="*/ 15 w 865"/>
                  <a:gd name="T15" fmla="*/ 961 h 1039"/>
                  <a:gd name="T16" fmla="*/ 71 w 865"/>
                  <a:gd name="T17" fmla="*/ 961 h 1039"/>
                  <a:gd name="T18" fmla="*/ 225 w 865"/>
                  <a:gd name="T19" fmla="*/ 807 h 1039"/>
                  <a:gd name="T20" fmla="*/ 281 w 865"/>
                  <a:gd name="T21" fmla="*/ 807 h 1039"/>
                  <a:gd name="T22" fmla="*/ 281 w 865"/>
                  <a:gd name="T23" fmla="*/ 807 h 1039"/>
                  <a:gd name="T24" fmla="*/ 281 w 865"/>
                  <a:gd name="T25" fmla="*/ 862 h 1039"/>
                  <a:gd name="T26" fmla="*/ 175 w 865"/>
                  <a:gd name="T27" fmla="*/ 968 h 1039"/>
                  <a:gd name="T28" fmla="*/ 175 w 865"/>
                  <a:gd name="T29" fmla="*/ 1023 h 1039"/>
                  <a:gd name="T30" fmla="*/ 175 w 865"/>
                  <a:gd name="T31" fmla="*/ 1023 h 1039"/>
                  <a:gd name="T32" fmla="*/ 230 w 865"/>
                  <a:gd name="T33" fmla="*/ 1023 h 1039"/>
                  <a:gd name="T34" fmla="*/ 841 w 865"/>
                  <a:gd name="T35" fmla="*/ 413 h 1039"/>
                  <a:gd name="T36" fmla="*/ 841 w 865"/>
                  <a:gd name="T37" fmla="*/ 358 h 1039"/>
                  <a:gd name="T38" fmla="*/ 841 w 865"/>
                  <a:gd name="T39" fmla="*/ 358 h 1039"/>
                  <a:gd name="T40" fmla="*/ 785 w 865"/>
                  <a:gd name="T41" fmla="*/ 358 h 1039"/>
                  <a:gd name="T42" fmla="*/ 724 w 865"/>
                  <a:gd name="T43" fmla="*/ 419 h 1039"/>
                  <a:gd name="T44" fmla="*/ 669 w 865"/>
                  <a:gd name="T45" fmla="*/ 419 h 1039"/>
                  <a:gd name="T46" fmla="*/ 669 w 865"/>
                  <a:gd name="T47" fmla="*/ 419 h 1039"/>
                  <a:gd name="T48" fmla="*/ 669 w 865"/>
                  <a:gd name="T49" fmla="*/ 363 h 1039"/>
                  <a:gd name="T50" fmla="*/ 850 w 865"/>
                  <a:gd name="T51" fmla="*/ 182 h 1039"/>
                  <a:gd name="T52" fmla="*/ 850 w 865"/>
                  <a:gd name="T53" fmla="*/ 127 h 1039"/>
                  <a:gd name="T54" fmla="*/ 850 w 865"/>
                  <a:gd name="T55" fmla="*/ 127 h 1039"/>
                  <a:gd name="T56" fmla="*/ 794 w 865"/>
                  <a:gd name="T57" fmla="*/ 127 h 1039"/>
                  <a:gd name="T58" fmla="*/ 646 w 865"/>
                  <a:gd name="T59" fmla="*/ 275 h 1039"/>
                  <a:gd name="T60" fmla="*/ 591 w 865"/>
                  <a:gd name="T61" fmla="*/ 275 h 1039"/>
                  <a:gd name="T62" fmla="*/ 591 w 865"/>
                  <a:gd name="T63" fmla="*/ 275 h 1039"/>
                  <a:gd name="T64" fmla="*/ 591 w 865"/>
                  <a:gd name="T65" fmla="*/ 219 h 1039"/>
                  <a:gd name="T66" fmla="*/ 739 w 865"/>
                  <a:gd name="T67" fmla="*/ 71 h 1039"/>
                  <a:gd name="T68" fmla="*/ 739 w 865"/>
                  <a:gd name="T69" fmla="*/ 16 h 1039"/>
                  <a:gd name="T70" fmla="*/ 739 w 865"/>
                  <a:gd name="T71" fmla="*/ 16 h 1039"/>
                  <a:gd name="T72" fmla="*/ 683 w 865"/>
                  <a:gd name="T73" fmla="*/ 16 h 1039"/>
                  <a:gd name="T74" fmla="*/ 166 w 865"/>
                  <a:gd name="T75" fmla="*/ 533 h 1039"/>
                  <a:gd name="T76" fmla="*/ 166 w 865"/>
                  <a:gd name="T77" fmla="*/ 589 h 1039"/>
                  <a:gd name="T78" fmla="*/ 166 w 865"/>
                  <a:gd name="T79" fmla="*/ 589 h 1039"/>
                  <a:gd name="T80" fmla="*/ 221 w 865"/>
                  <a:gd name="T81" fmla="*/ 589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9">
                    <a:moveTo>
                      <a:pt x="221" y="589"/>
                    </a:moveTo>
                    <a:cubicBezTo>
                      <a:pt x="308" y="502"/>
                      <a:pt x="308" y="502"/>
                      <a:pt x="308" y="502"/>
                    </a:cubicBezTo>
                    <a:cubicBezTo>
                      <a:pt x="324" y="487"/>
                      <a:pt x="348" y="487"/>
                      <a:pt x="364" y="502"/>
                    </a:cubicBezTo>
                    <a:cubicBezTo>
                      <a:pt x="364" y="502"/>
                      <a:pt x="364" y="502"/>
                      <a:pt x="364" y="502"/>
                    </a:cubicBezTo>
                    <a:cubicBezTo>
                      <a:pt x="379" y="517"/>
                      <a:pt x="379" y="542"/>
                      <a:pt x="364" y="557"/>
                    </a:cubicBezTo>
                    <a:cubicBezTo>
                      <a:pt x="15" y="906"/>
                      <a:pt x="15" y="906"/>
                      <a:pt x="15" y="906"/>
                    </a:cubicBezTo>
                    <a:cubicBezTo>
                      <a:pt x="0" y="921"/>
                      <a:pt x="0" y="946"/>
                      <a:pt x="15" y="961"/>
                    </a:cubicBezTo>
                    <a:cubicBezTo>
                      <a:pt x="15" y="961"/>
                      <a:pt x="15" y="961"/>
                      <a:pt x="15" y="961"/>
                    </a:cubicBezTo>
                    <a:cubicBezTo>
                      <a:pt x="31" y="976"/>
                      <a:pt x="56" y="976"/>
                      <a:pt x="71" y="961"/>
                    </a:cubicBezTo>
                    <a:cubicBezTo>
                      <a:pt x="225" y="807"/>
                      <a:pt x="225" y="807"/>
                      <a:pt x="225" y="807"/>
                    </a:cubicBezTo>
                    <a:cubicBezTo>
                      <a:pt x="241" y="791"/>
                      <a:pt x="265" y="791"/>
                      <a:pt x="281" y="807"/>
                    </a:cubicBezTo>
                    <a:cubicBezTo>
                      <a:pt x="281" y="807"/>
                      <a:pt x="281" y="807"/>
                      <a:pt x="281" y="807"/>
                    </a:cubicBezTo>
                    <a:cubicBezTo>
                      <a:pt x="296" y="822"/>
                      <a:pt x="296" y="847"/>
                      <a:pt x="281" y="862"/>
                    </a:cubicBezTo>
                    <a:cubicBezTo>
                      <a:pt x="175" y="968"/>
                      <a:pt x="175" y="968"/>
                      <a:pt x="175" y="968"/>
                    </a:cubicBezTo>
                    <a:cubicBezTo>
                      <a:pt x="160" y="983"/>
                      <a:pt x="160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9"/>
                      <a:pt x="215" y="1039"/>
                      <a:pt x="230" y="1023"/>
                    </a:cubicBezTo>
                    <a:cubicBezTo>
                      <a:pt x="841" y="413"/>
                      <a:pt x="841" y="413"/>
                      <a:pt x="841" y="413"/>
                    </a:cubicBezTo>
                    <a:cubicBezTo>
                      <a:pt x="856" y="398"/>
                      <a:pt x="856" y="373"/>
                      <a:pt x="841" y="358"/>
                    </a:cubicBezTo>
                    <a:cubicBezTo>
                      <a:pt x="841" y="358"/>
                      <a:pt x="841" y="358"/>
                      <a:pt x="841" y="358"/>
                    </a:cubicBezTo>
                    <a:cubicBezTo>
                      <a:pt x="825" y="343"/>
                      <a:pt x="800" y="343"/>
                      <a:pt x="785" y="358"/>
                    </a:cubicBezTo>
                    <a:cubicBezTo>
                      <a:pt x="724" y="419"/>
                      <a:pt x="724" y="419"/>
                      <a:pt x="724" y="419"/>
                    </a:cubicBezTo>
                    <a:cubicBezTo>
                      <a:pt x="709" y="434"/>
                      <a:pt x="684" y="434"/>
                      <a:pt x="669" y="419"/>
                    </a:cubicBezTo>
                    <a:cubicBezTo>
                      <a:pt x="669" y="419"/>
                      <a:pt x="669" y="419"/>
                      <a:pt x="669" y="419"/>
                    </a:cubicBezTo>
                    <a:cubicBezTo>
                      <a:pt x="653" y="404"/>
                      <a:pt x="653" y="379"/>
                      <a:pt x="669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7"/>
                      <a:pt x="865" y="142"/>
                      <a:pt x="850" y="127"/>
                    </a:cubicBezTo>
                    <a:cubicBezTo>
                      <a:pt x="850" y="127"/>
                      <a:pt x="850" y="127"/>
                      <a:pt x="850" y="127"/>
                    </a:cubicBezTo>
                    <a:cubicBezTo>
                      <a:pt x="834" y="111"/>
                      <a:pt x="810" y="111"/>
                      <a:pt x="794" y="127"/>
                    </a:cubicBezTo>
                    <a:cubicBezTo>
                      <a:pt x="646" y="275"/>
                      <a:pt x="646" y="275"/>
                      <a:pt x="646" y="275"/>
                    </a:cubicBezTo>
                    <a:cubicBezTo>
                      <a:pt x="631" y="290"/>
                      <a:pt x="606" y="290"/>
                      <a:pt x="591" y="275"/>
                    </a:cubicBezTo>
                    <a:cubicBezTo>
                      <a:pt x="591" y="275"/>
                      <a:pt x="591" y="275"/>
                      <a:pt x="591" y="275"/>
                    </a:cubicBezTo>
                    <a:cubicBezTo>
                      <a:pt x="576" y="259"/>
                      <a:pt x="576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6"/>
                      <a:pt x="754" y="31"/>
                      <a:pt x="739" y="16"/>
                    </a:cubicBezTo>
                    <a:cubicBezTo>
                      <a:pt x="739" y="16"/>
                      <a:pt x="739" y="16"/>
                      <a:pt x="739" y="16"/>
                    </a:cubicBezTo>
                    <a:cubicBezTo>
                      <a:pt x="724" y="0"/>
                      <a:pt x="699" y="0"/>
                      <a:pt x="683" y="16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9"/>
                      <a:pt x="150" y="574"/>
                      <a:pt x="166" y="589"/>
                    </a:cubicBezTo>
                    <a:cubicBezTo>
                      <a:pt x="166" y="589"/>
                      <a:pt x="166" y="589"/>
                      <a:pt x="166" y="589"/>
                    </a:cubicBezTo>
                    <a:cubicBezTo>
                      <a:pt x="181" y="604"/>
                      <a:pt x="206" y="604"/>
                      <a:pt x="221" y="589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221DFA1-C63B-4032-8DEC-7F5EF8EA8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264" y="4468773"/>
                <a:ext cx="180898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394F1A97-F446-4713-83B2-61FEDDE6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879" y="2960538"/>
                <a:ext cx="183159" cy="183159"/>
              </a:xfrm>
              <a:custGeom>
                <a:avLst/>
                <a:gdLst>
                  <a:gd name="T0" fmla="*/ 71 w 86"/>
                  <a:gd name="T1" fmla="*/ 16 h 86"/>
                  <a:gd name="T2" fmla="*/ 71 w 86"/>
                  <a:gd name="T3" fmla="*/ 16 h 86"/>
                  <a:gd name="T4" fmla="*/ 71 w 86"/>
                  <a:gd name="T5" fmla="*/ 71 h 86"/>
                  <a:gd name="T6" fmla="*/ 71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6 h 86"/>
                  <a:gd name="T14" fmla="*/ 15 w 86"/>
                  <a:gd name="T15" fmla="*/ 16 h 86"/>
                  <a:gd name="T16" fmla="*/ 71 w 86"/>
                  <a:gd name="T17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9E4C21D-400F-4190-99DF-F57CC8C56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013" y="2370359"/>
                <a:ext cx="278130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0 h 131"/>
                  <a:gd name="T6" fmla="*/ 71 w 131"/>
                  <a:gd name="T7" fmla="*/ 115 h 131"/>
                  <a:gd name="T8" fmla="*/ 15 w 131"/>
                  <a:gd name="T9" fmla="*/ 115 h 131"/>
                  <a:gd name="T10" fmla="*/ 15 w 131"/>
                  <a:gd name="T11" fmla="*/ 115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0"/>
                      <a:pt x="131" y="55"/>
                      <a:pt x="115" y="70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55" y="131"/>
                      <a:pt x="30" y="131"/>
                      <a:pt x="15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DF5B9FEF-14DF-4D77-B568-A0AA618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245" y="3559761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3 w 865"/>
                  <a:gd name="T5" fmla="*/ 501 h 1038"/>
                  <a:gd name="T6" fmla="*/ 363 w 865"/>
                  <a:gd name="T7" fmla="*/ 501 h 1038"/>
                  <a:gd name="T8" fmla="*/ 363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1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1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8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5 w 865"/>
                  <a:gd name="T75" fmla="*/ 533 h 1038"/>
                  <a:gd name="T76" fmla="*/ 165 w 865"/>
                  <a:gd name="T77" fmla="*/ 588 h 1038"/>
                  <a:gd name="T78" fmla="*/ 165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3" y="501"/>
                    </a:cubicBezTo>
                    <a:cubicBezTo>
                      <a:pt x="363" y="501"/>
                      <a:pt x="363" y="501"/>
                      <a:pt x="363" y="501"/>
                    </a:cubicBezTo>
                    <a:cubicBezTo>
                      <a:pt x="379" y="516"/>
                      <a:pt x="379" y="541"/>
                      <a:pt x="363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1"/>
                      <a:pt x="296" y="846"/>
                      <a:pt x="280" y="861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2"/>
                      <a:pt x="159" y="1007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2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8" y="433"/>
                      <a:pt x="684" y="433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1"/>
                      <a:pt x="850" y="181"/>
                      <a:pt x="850" y="181"/>
                    </a:cubicBezTo>
                    <a:cubicBezTo>
                      <a:pt x="865" y="166"/>
                      <a:pt x="865" y="141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8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0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5" y="533"/>
                      <a:pt x="165" y="533"/>
                      <a:pt x="165" y="533"/>
                    </a:cubicBezTo>
                    <a:cubicBezTo>
                      <a:pt x="150" y="548"/>
                      <a:pt x="150" y="573"/>
                      <a:pt x="165" y="588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81" y="603"/>
                      <a:pt x="206" y="603"/>
                      <a:pt x="221" y="588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DA15DB31-266E-41E0-9E6F-ACA206C8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519" y="5626518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0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D89B4FC1-8B1C-4359-AF91-72E0458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133" y="4118283"/>
                <a:ext cx="183159" cy="185420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1" y="16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26C3772-9040-4BFF-A6E9-95C9C4CAF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29" y="3528104"/>
                <a:ext cx="275869" cy="278130"/>
              </a:xfrm>
              <a:custGeom>
                <a:avLst/>
                <a:gdLst>
                  <a:gd name="T0" fmla="*/ 115 w 131"/>
                  <a:gd name="T1" fmla="*/ 15 h 131"/>
                  <a:gd name="T2" fmla="*/ 115 w 131"/>
                  <a:gd name="T3" fmla="*/ 15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5 h 131"/>
                  <a:gd name="T16" fmla="*/ 115 w 131"/>
                  <a:gd name="T17" fmla="*/ 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5"/>
                    </a:moveTo>
                    <a:cubicBezTo>
                      <a:pt x="115" y="15"/>
                      <a:pt x="115" y="15"/>
                      <a:pt x="115" y="15"/>
                    </a:cubicBezTo>
                    <a:cubicBezTo>
                      <a:pt x="131" y="31"/>
                      <a:pt x="131" y="55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5"/>
                      <a:pt x="15" y="6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5" y="0"/>
                      <a:pt x="100" y="0"/>
                      <a:pt x="115" y="15"/>
                    </a:cubicBezTo>
                    <a:close/>
                  </a:path>
                </a:pathLst>
              </a:custGeom>
              <a:solidFill>
                <a:srgbClr val="F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62E4F504-5A43-4086-856F-05B946E5C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579" y="3892161"/>
                <a:ext cx="2663719" cy="2247655"/>
              </a:xfrm>
              <a:custGeom>
                <a:avLst/>
                <a:gdLst>
                  <a:gd name="T0" fmla="*/ 78 w 1258"/>
                  <a:gd name="T1" fmla="*/ 792 h 1062"/>
                  <a:gd name="T2" fmla="*/ 218 w 1258"/>
                  <a:gd name="T3" fmla="*/ 652 h 1062"/>
                  <a:gd name="T4" fmla="*/ 273 w 1258"/>
                  <a:gd name="T5" fmla="*/ 652 h 1062"/>
                  <a:gd name="T6" fmla="*/ 273 w 1258"/>
                  <a:gd name="T7" fmla="*/ 652 h 1062"/>
                  <a:gd name="T8" fmla="*/ 273 w 1258"/>
                  <a:gd name="T9" fmla="*/ 708 h 1062"/>
                  <a:gd name="T10" fmla="*/ 15 w 1258"/>
                  <a:gd name="T11" fmla="*/ 966 h 1062"/>
                  <a:gd name="T12" fmla="*/ 15 w 1258"/>
                  <a:gd name="T13" fmla="*/ 1021 h 1062"/>
                  <a:gd name="T14" fmla="*/ 15 w 1258"/>
                  <a:gd name="T15" fmla="*/ 1021 h 1062"/>
                  <a:gd name="T16" fmla="*/ 71 w 1258"/>
                  <a:gd name="T17" fmla="*/ 1021 h 1062"/>
                  <a:gd name="T18" fmla="*/ 223 w 1258"/>
                  <a:gd name="T19" fmla="*/ 869 h 1062"/>
                  <a:gd name="T20" fmla="*/ 279 w 1258"/>
                  <a:gd name="T21" fmla="*/ 869 h 1062"/>
                  <a:gd name="T22" fmla="*/ 279 w 1258"/>
                  <a:gd name="T23" fmla="*/ 869 h 1062"/>
                  <a:gd name="T24" fmla="*/ 279 w 1258"/>
                  <a:gd name="T25" fmla="*/ 924 h 1062"/>
                  <a:gd name="T26" fmla="*/ 219 w 1258"/>
                  <a:gd name="T27" fmla="*/ 984 h 1062"/>
                  <a:gd name="T28" fmla="*/ 219 w 1258"/>
                  <a:gd name="T29" fmla="*/ 1040 h 1062"/>
                  <a:gd name="T30" fmla="*/ 219 w 1258"/>
                  <a:gd name="T31" fmla="*/ 1040 h 1062"/>
                  <a:gd name="T32" fmla="*/ 274 w 1258"/>
                  <a:gd name="T33" fmla="*/ 1040 h 1062"/>
                  <a:gd name="T34" fmla="*/ 473 w 1258"/>
                  <a:gd name="T35" fmla="*/ 841 h 1062"/>
                  <a:gd name="T36" fmla="*/ 529 w 1258"/>
                  <a:gd name="T37" fmla="*/ 841 h 1062"/>
                  <a:gd name="T38" fmla="*/ 529 w 1258"/>
                  <a:gd name="T39" fmla="*/ 841 h 1062"/>
                  <a:gd name="T40" fmla="*/ 529 w 1258"/>
                  <a:gd name="T41" fmla="*/ 896 h 1062"/>
                  <a:gd name="T42" fmla="*/ 434 w 1258"/>
                  <a:gd name="T43" fmla="*/ 991 h 1062"/>
                  <a:gd name="T44" fmla="*/ 434 w 1258"/>
                  <a:gd name="T45" fmla="*/ 1046 h 1062"/>
                  <a:gd name="T46" fmla="*/ 434 w 1258"/>
                  <a:gd name="T47" fmla="*/ 1046 h 1062"/>
                  <a:gd name="T48" fmla="*/ 489 w 1258"/>
                  <a:gd name="T49" fmla="*/ 1046 h 1062"/>
                  <a:gd name="T50" fmla="*/ 1164 w 1258"/>
                  <a:gd name="T51" fmla="*/ 372 h 1062"/>
                  <a:gd name="T52" fmla="*/ 1164 w 1258"/>
                  <a:gd name="T53" fmla="*/ 316 h 1062"/>
                  <a:gd name="T54" fmla="*/ 1164 w 1258"/>
                  <a:gd name="T55" fmla="*/ 316 h 1062"/>
                  <a:gd name="T56" fmla="*/ 1109 w 1258"/>
                  <a:gd name="T57" fmla="*/ 316 h 1062"/>
                  <a:gd name="T58" fmla="*/ 871 w 1258"/>
                  <a:gd name="T59" fmla="*/ 554 h 1062"/>
                  <a:gd name="T60" fmla="*/ 815 w 1258"/>
                  <a:gd name="T61" fmla="*/ 554 h 1062"/>
                  <a:gd name="T62" fmla="*/ 815 w 1258"/>
                  <a:gd name="T63" fmla="*/ 554 h 1062"/>
                  <a:gd name="T64" fmla="*/ 815 w 1258"/>
                  <a:gd name="T65" fmla="*/ 499 h 1062"/>
                  <a:gd name="T66" fmla="*/ 1243 w 1258"/>
                  <a:gd name="T67" fmla="*/ 71 h 1062"/>
                  <a:gd name="T68" fmla="*/ 1243 w 1258"/>
                  <a:gd name="T69" fmla="*/ 16 h 1062"/>
                  <a:gd name="T70" fmla="*/ 1243 w 1258"/>
                  <a:gd name="T71" fmla="*/ 16 h 1062"/>
                  <a:gd name="T72" fmla="*/ 1187 w 1258"/>
                  <a:gd name="T73" fmla="*/ 16 h 1062"/>
                  <a:gd name="T74" fmla="*/ 616 w 1258"/>
                  <a:gd name="T75" fmla="*/ 587 h 1062"/>
                  <a:gd name="T76" fmla="*/ 561 w 1258"/>
                  <a:gd name="T77" fmla="*/ 587 h 1062"/>
                  <a:gd name="T78" fmla="*/ 561 w 1258"/>
                  <a:gd name="T79" fmla="*/ 587 h 1062"/>
                  <a:gd name="T80" fmla="*/ 561 w 1258"/>
                  <a:gd name="T81" fmla="*/ 531 h 1062"/>
                  <a:gd name="T82" fmla="*/ 589 w 1258"/>
                  <a:gd name="T83" fmla="*/ 503 h 1062"/>
                  <a:gd name="T84" fmla="*/ 589 w 1258"/>
                  <a:gd name="T85" fmla="*/ 448 h 1062"/>
                  <a:gd name="T86" fmla="*/ 589 w 1258"/>
                  <a:gd name="T87" fmla="*/ 448 h 1062"/>
                  <a:gd name="T88" fmla="*/ 533 w 1258"/>
                  <a:gd name="T89" fmla="*/ 448 h 1062"/>
                  <a:gd name="T90" fmla="*/ 448 w 1258"/>
                  <a:gd name="T91" fmla="*/ 533 h 1062"/>
                  <a:gd name="T92" fmla="*/ 392 w 1258"/>
                  <a:gd name="T93" fmla="*/ 533 h 1062"/>
                  <a:gd name="T94" fmla="*/ 392 w 1258"/>
                  <a:gd name="T95" fmla="*/ 533 h 1062"/>
                  <a:gd name="T96" fmla="*/ 392 w 1258"/>
                  <a:gd name="T97" fmla="*/ 478 h 1062"/>
                  <a:gd name="T98" fmla="*/ 725 w 1258"/>
                  <a:gd name="T99" fmla="*/ 145 h 1062"/>
                  <a:gd name="T100" fmla="*/ 725 w 1258"/>
                  <a:gd name="T101" fmla="*/ 90 h 1062"/>
                  <a:gd name="T102" fmla="*/ 725 w 1258"/>
                  <a:gd name="T103" fmla="*/ 90 h 1062"/>
                  <a:gd name="T104" fmla="*/ 669 w 1258"/>
                  <a:gd name="T105" fmla="*/ 90 h 1062"/>
                  <a:gd name="T106" fmla="*/ 22 w 1258"/>
                  <a:gd name="T107" fmla="*/ 737 h 1062"/>
                  <a:gd name="T108" fmla="*/ 22 w 1258"/>
                  <a:gd name="T109" fmla="*/ 792 h 1062"/>
                  <a:gd name="T110" fmla="*/ 22 w 1258"/>
                  <a:gd name="T111" fmla="*/ 792 h 1062"/>
                  <a:gd name="T112" fmla="*/ 78 w 1258"/>
                  <a:gd name="T113" fmla="*/ 792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8" h="1062">
                    <a:moveTo>
                      <a:pt x="78" y="792"/>
                    </a:moveTo>
                    <a:cubicBezTo>
                      <a:pt x="218" y="652"/>
                      <a:pt x="218" y="652"/>
                      <a:pt x="218" y="652"/>
                    </a:cubicBezTo>
                    <a:cubicBezTo>
                      <a:pt x="233" y="637"/>
                      <a:pt x="258" y="637"/>
                      <a:pt x="273" y="652"/>
                    </a:cubicBezTo>
                    <a:cubicBezTo>
                      <a:pt x="273" y="652"/>
                      <a:pt x="273" y="652"/>
                      <a:pt x="273" y="652"/>
                    </a:cubicBezTo>
                    <a:cubicBezTo>
                      <a:pt x="288" y="668"/>
                      <a:pt x="288" y="693"/>
                      <a:pt x="273" y="708"/>
                    </a:cubicBezTo>
                    <a:cubicBezTo>
                      <a:pt x="15" y="966"/>
                      <a:pt x="15" y="966"/>
                      <a:pt x="15" y="966"/>
                    </a:cubicBezTo>
                    <a:cubicBezTo>
                      <a:pt x="0" y="981"/>
                      <a:pt x="0" y="1006"/>
                      <a:pt x="15" y="1021"/>
                    </a:cubicBezTo>
                    <a:cubicBezTo>
                      <a:pt x="15" y="1021"/>
                      <a:pt x="15" y="1021"/>
                      <a:pt x="15" y="1021"/>
                    </a:cubicBezTo>
                    <a:cubicBezTo>
                      <a:pt x="31" y="1036"/>
                      <a:pt x="56" y="1036"/>
                      <a:pt x="71" y="1021"/>
                    </a:cubicBezTo>
                    <a:cubicBezTo>
                      <a:pt x="223" y="869"/>
                      <a:pt x="223" y="869"/>
                      <a:pt x="223" y="869"/>
                    </a:cubicBezTo>
                    <a:cubicBezTo>
                      <a:pt x="239" y="853"/>
                      <a:pt x="264" y="853"/>
                      <a:pt x="279" y="869"/>
                    </a:cubicBezTo>
                    <a:cubicBezTo>
                      <a:pt x="279" y="869"/>
                      <a:pt x="279" y="869"/>
                      <a:pt x="279" y="869"/>
                    </a:cubicBezTo>
                    <a:cubicBezTo>
                      <a:pt x="294" y="884"/>
                      <a:pt x="294" y="909"/>
                      <a:pt x="279" y="924"/>
                    </a:cubicBezTo>
                    <a:cubicBezTo>
                      <a:pt x="219" y="984"/>
                      <a:pt x="219" y="984"/>
                      <a:pt x="219" y="984"/>
                    </a:cubicBezTo>
                    <a:cubicBezTo>
                      <a:pt x="204" y="999"/>
                      <a:pt x="204" y="1024"/>
                      <a:pt x="219" y="1040"/>
                    </a:cubicBezTo>
                    <a:cubicBezTo>
                      <a:pt x="219" y="1040"/>
                      <a:pt x="219" y="1040"/>
                      <a:pt x="219" y="1040"/>
                    </a:cubicBezTo>
                    <a:cubicBezTo>
                      <a:pt x="234" y="1055"/>
                      <a:pt x="259" y="1055"/>
                      <a:pt x="274" y="1040"/>
                    </a:cubicBezTo>
                    <a:cubicBezTo>
                      <a:pt x="473" y="841"/>
                      <a:pt x="473" y="841"/>
                      <a:pt x="473" y="841"/>
                    </a:cubicBezTo>
                    <a:cubicBezTo>
                      <a:pt x="488" y="825"/>
                      <a:pt x="513" y="825"/>
                      <a:pt x="529" y="841"/>
                    </a:cubicBezTo>
                    <a:cubicBezTo>
                      <a:pt x="529" y="841"/>
                      <a:pt x="529" y="841"/>
                      <a:pt x="529" y="841"/>
                    </a:cubicBezTo>
                    <a:cubicBezTo>
                      <a:pt x="544" y="856"/>
                      <a:pt x="544" y="881"/>
                      <a:pt x="529" y="896"/>
                    </a:cubicBezTo>
                    <a:cubicBezTo>
                      <a:pt x="434" y="991"/>
                      <a:pt x="434" y="991"/>
                      <a:pt x="434" y="991"/>
                    </a:cubicBezTo>
                    <a:cubicBezTo>
                      <a:pt x="418" y="1006"/>
                      <a:pt x="418" y="1031"/>
                      <a:pt x="434" y="1046"/>
                    </a:cubicBezTo>
                    <a:cubicBezTo>
                      <a:pt x="434" y="1046"/>
                      <a:pt x="434" y="1046"/>
                      <a:pt x="434" y="1046"/>
                    </a:cubicBezTo>
                    <a:cubicBezTo>
                      <a:pt x="449" y="1062"/>
                      <a:pt x="474" y="1062"/>
                      <a:pt x="489" y="1046"/>
                    </a:cubicBezTo>
                    <a:cubicBezTo>
                      <a:pt x="1164" y="372"/>
                      <a:pt x="1164" y="372"/>
                      <a:pt x="1164" y="372"/>
                    </a:cubicBezTo>
                    <a:cubicBezTo>
                      <a:pt x="1179" y="356"/>
                      <a:pt x="1179" y="332"/>
                      <a:pt x="1164" y="316"/>
                    </a:cubicBezTo>
                    <a:cubicBezTo>
                      <a:pt x="1164" y="316"/>
                      <a:pt x="1164" y="316"/>
                      <a:pt x="1164" y="316"/>
                    </a:cubicBezTo>
                    <a:cubicBezTo>
                      <a:pt x="1149" y="301"/>
                      <a:pt x="1124" y="301"/>
                      <a:pt x="1109" y="316"/>
                    </a:cubicBezTo>
                    <a:cubicBezTo>
                      <a:pt x="871" y="554"/>
                      <a:pt x="871" y="554"/>
                      <a:pt x="871" y="554"/>
                    </a:cubicBezTo>
                    <a:cubicBezTo>
                      <a:pt x="855" y="570"/>
                      <a:pt x="830" y="570"/>
                      <a:pt x="815" y="554"/>
                    </a:cubicBezTo>
                    <a:cubicBezTo>
                      <a:pt x="815" y="554"/>
                      <a:pt x="815" y="554"/>
                      <a:pt x="815" y="554"/>
                    </a:cubicBezTo>
                    <a:cubicBezTo>
                      <a:pt x="800" y="539"/>
                      <a:pt x="800" y="514"/>
                      <a:pt x="815" y="499"/>
                    </a:cubicBezTo>
                    <a:cubicBezTo>
                      <a:pt x="1243" y="71"/>
                      <a:pt x="1243" y="71"/>
                      <a:pt x="1243" y="71"/>
                    </a:cubicBezTo>
                    <a:cubicBezTo>
                      <a:pt x="1258" y="56"/>
                      <a:pt x="1258" y="31"/>
                      <a:pt x="1243" y="16"/>
                    </a:cubicBezTo>
                    <a:cubicBezTo>
                      <a:pt x="1243" y="16"/>
                      <a:pt x="1243" y="16"/>
                      <a:pt x="1243" y="16"/>
                    </a:cubicBezTo>
                    <a:cubicBezTo>
                      <a:pt x="1227" y="0"/>
                      <a:pt x="1202" y="0"/>
                      <a:pt x="1187" y="16"/>
                    </a:cubicBezTo>
                    <a:cubicBezTo>
                      <a:pt x="616" y="587"/>
                      <a:pt x="616" y="587"/>
                      <a:pt x="616" y="587"/>
                    </a:cubicBezTo>
                    <a:cubicBezTo>
                      <a:pt x="601" y="602"/>
                      <a:pt x="576" y="602"/>
                      <a:pt x="561" y="587"/>
                    </a:cubicBezTo>
                    <a:cubicBezTo>
                      <a:pt x="561" y="587"/>
                      <a:pt x="561" y="587"/>
                      <a:pt x="561" y="587"/>
                    </a:cubicBezTo>
                    <a:cubicBezTo>
                      <a:pt x="546" y="571"/>
                      <a:pt x="546" y="546"/>
                      <a:pt x="561" y="531"/>
                    </a:cubicBezTo>
                    <a:cubicBezTo>
                      <a:pt x="589" y="503"/>
                      <a:pt x="589" y="503"/>
                      <a:pt x="589" y="503"/>
                    </a:cubicBezTo>
                    <a:cubicBezTo>
                      <a:pt x="604" y="488"/>
                      <a:pt x="604" y="463"/>
                      <a:pt x="589" y="448"/>
                    </a:cubicBezTo>
                    <a:cubicBezTo>
                      <a:pt x="589" y="448"/>
                      <a:pt x="589" y="448"/>
                      <a:pt x="589" y="448"/>
                    </a:cubicBezTo>
                    <a:cubicBezTo>
                      <a:pt x="573" y="433"/>
                      <a:pt x="548" y="433"/>
                      <a:pt x="533" y="448"/>
                    </a:cubicBezTo>
                    <a:cubicBezTo>
                      <a:pt x="448" y="533"/>
                      <a:pt x="448" y="533"/>
                      <a:pt x="448" y="533"/>
                    </a:cubicBezTo>
                    <a:cubicBezTo>
                      <a:pt x="432" y="549"/>
                      <a:pt x="407" y="549"/>
                      <a:pt x="392" y="533"/>
                    </a:cubicBezTo>
                    <a:cubicBezTo>
                      <a:pt x="392" y="533"/>
                      <a:pt x="392" y="533"/>
                      <a:pt x="392" y="533"/>
                    </a:cubicBezTo>
                    <a:cubicBezTo>
                      <a:pt x="377" y="518"/>
                      <a:pt x="377" y="493"/>
                      <a:pt x="392" y="478"/>
                    </a:cubicBezTo>
                    <a:cubicBezTo>
                      <a:pt x="725" y="145"/>
                      <a:pt x="725" y="145"/>
                      <a:pt x="725" y="145"/>
                    </a:cubicBezTo>
                    <a:cubicBezTo>
                      <a:pt x="740" y="130"/>
                      <a:pt x="740" y="105"/>
                      <a:pt x="725" y="90"/>
                    </a:cubicBezTo>
                    <a:cubicBezTo>
                      <a:pt x="725" y="90"/>
                      <a:pt x="725" y="90"/>
                      <a:pt x="725" y="90"/>
                    </a:cubicBezTo>
                    <a:cubicBezTo>
                      <a:pt x="710" y="74"/>
                      <a:pt x="685" y="74"/>
                      <a:pt x="669" y="90"/>
                    </a:cubicBezTo>
                    <a:cubicBezTo>
                      <a:pt x="22" y="737"/>
                      <a:pt x="22" y="737"/>
                      <a:pt x="22" y="737"/>
                    </a:cubicBezTo>
                    <a:cubicBezTo>
                      <a:pt x="7" y="752"/>
                      <a:pt x="7" y="777"/>
                      <a:pt x="22" y="792"/>
                    </a:cubicBezTo>
                    <a:cubicBezTo>
                      <a:pt x="22" y="792"/>
                      <a:pt x="22" y="792"/>
                      <a:pt x="22" y="792"/>
                    </a:cubicBezTo>
                    <a:cubicBezTo>
                      <a:pt x="38" y="808"/>
                      <a:pt x="63" y="808"/>
                      <a:pt x="78" y="792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8EB16854-CF34-4154-B290-DC8FD052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828" y="6123987"/>
                <a:ext cx="237428" cy="237428"/>
              </a:xfrm>
              <a:custGeom>
                <a:avLst/>
                <a:gdLst>
                  <a:gd name="T0" fmla="*/ 97 w 112"/>
                  <a:gd name="T1" fmla="*/ 15 h 112"/>
                  <a:gd name="T2" fmla="*/ 97 w 112"/>
                  <a:gd name="T3" fmla="*/ 15 h 112"/>
                  <a:gd name="T4" fmla="*/ 97 w 112"/>
                  <a:gd name="T5" fmla="*/ 71 h 112"/>
                  <a:gd name="T6" fmla="*/ 71 w 112"/>
                  <a:gd name="T7" fmla="*/ 97 h 112"/>
                  <a:gd name="T8" fmla="*/ 15 w 112"/>
                  <a:gd name="T9" fmla="*/ 97 h 112"/>
                  <a:gd name="T10" fmla="*/ 15 w 112"/>
                  <a:gd name="T11" fmla="*/ 97 h 112"/>
                  <a:gd name="T12" fmla="*/ 15 w 112"/>
                  <a:gd name="T13" fmla="*/ 41 h 112"/>
                  <a:gd name="T14" fmla="*/ 41 w 112"/>
                  <a:gd name="T15" fmla="*/ 15 h 112"/>
                  <a:gd name="T16" fmla="*/ 97 w 112"/>
                  <a:gd name="T1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112" y="30"/>
                      <a:pt x="112" y="55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5" y="112"/>
                      <a:pt x="30" y="112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0" y="81"/>
                      <a:pt x="0" y="56"/>
                      <a:pt x="15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56" y="0"/>
                      <a:pt x="81" y="0"/>
                      <a:pt x="97" y="15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53F256B-89AD-4245-81B9-11554324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114" y="6103636"/>
                <a:ext cx="183159" cy="183159"/>
              </a:xfrm>
              <a:custGeom>
                <a:avLst/>
                <a:gdLst>
                  <a:gd name="T0" fmla="*/ 71 w 86"/>
                  <a:gd name="T1" fmla="*/ 16 h 87"/>
                  <a:gd name="T2" fmla="*/ 71 w 86"/>
                  <a:gd name="T3" fmla="*/ 16 h 87"/>
                  <a:gd name="T4" fmla="*/ 71 w 86"/>
                  <a:gd name="T5" fmla="*/ 71 h 87"/>
                  <a:gd name="T6" fmla="*/ 71 w 86"/>
                  <a:gd name="T7" fmla="*/ 71 h 87"/>
                  <a:gd name="T8" fmla="*/ 16 w 86"/>
                  <a:gd name="T9" fmla="*/ 71 h 87"/>
                  <a:gd name="T10" fmla="*/ 16 w 86"/>
                  <a:gd name="T11" fmla="*/ 71 h 87"/>
                  <a:gd name="T12" fmla="*/ 16 w 86"/>
                  <a:gd name="T13" fmla="*/ 16 h 87"/>
                  <a:gd name="T14" fmla="*/ 16 w 86"/>
                  <a:gd name="T15" fmla="*/ 16 h 87"/>
                  <a:gd name="T16" fmla="*/ 71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1" y="16"/>
                    </a:moveTo>
                    <a:cubicBezTo>
                      <a:pt x="71" y="16"/>
                      <a:pt x="71" y="16"/>
                      <a:pt x="71" y="16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7"/>
                      <a:pt x="31" y="87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0"/>
                      <a:pt x="56" y="0"/>
                      <a:pt x="71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042D253A-8E66-471D-B69A-1C880B76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17" y="4367018"/>
                <a:ext cx="183159" cy="183159"/>
              </a:xfrm>
              <a:custGeom>
                <a:avLst/>
                <a:gdLst>
                  <a:gd name="T0" fmla="*/ 70 w 86"/>
                  <a:gd name="T1" fmla="*/ 16 h 87"/>
                  <a:gd name="T2" fmla="*/ 70 w 86"/>
                  <a:gd name="T3" fmla="*/ 16 h 87"/>
                  <a:gd name="T4" fmla="*/ 70 w 86"/>
                  <a:gd name="T5" fmla="*/ 71 h 87"/>
                  <a:gd name="T6" fmla="*/ 70 w 86"/>
                  <a:gd name="T7" fmla="*/ 71 h 87"/>
                  <a:gd name="T8" fmla="*/ 15 w 86"/>
                  <a:gd name="T9" fmla="*/ 71 h 87"/>
                  <a:gd name="T10" fmla="*/ 15 w 86"/>
                  <a:gd name="T11" fmla="*/ 71 h 87"/>
                  <a:gd name="T12" fmla="*/ 15 w 86"/>
                  <a:gd name="T13" fmla="*/ 16 h 87"/>
                  <a:gd name="T14" fmla="*/ 15 w 86"/>
                  <a:gd name="T15" fmla="*/ 16 h 87"/>
                  <a:gd name="T16" fmla="*/ 70 w 86"/>
                  <a:gd name="T1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7">
                    <a:moveTo>
                      <a:pt x="70" y="16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86" y="31"/>
                      <a:pt x="86" y="56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7"/>
                      <a:pt x="30" y="87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6"/>
                      <a:pt x="0" y="31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30" y="0"/>
                      <a:pt x="55" y="0"/>
                      <a:pt x="70" y="16"/>
                    </a:cubicBezTo>
                    <a:close/>
                  </a:path>
                </a:pathLst>
              </a:custGeom>
              <a:solidFill>
                <a:srgbClr val="381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D1F05B4F-0022-48E9-A907-B378D0FD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10" y="4697156"/>
                <a:ext cx="1829329" cy="2197908"/>
              </a:xfrm>
              <a:custGeom>
                <a:avLst/>
                <a:gdLst>
                  <a:gd name="T0" fmla="*/ 221 w 865"/>
                  <a:gd name="T1" fmla="*/ 588 h 1038"/>
                  <a:gd name="T2" fmla="*/ 308 w 865"/>
                  <a:gd name="T3" fmla="*/ 501 h 1038"/>
                  <a:gd name="T4" fmla="*/ 364 w 865"/>
                  <a:gd name="T5" fmla="*/ 501 h 1038"/>
                  <a:gd name="T6" fmla="*/ 364 w 865"/>
                  <a:gd name="T7" fmla="*/ 501 h 1038"/>
                  <a:gd name="T8" fmla="*/ 364 w 865"/>
                  <a:gd name="T9" fmla="*/ 557 h 1038"/>
                  <a:gd name="T10" fmla="*/ 15 w 865"/>
                  <a:gd name="T11" fmla="*/ 905 h 1038"/>
                  <a:gd name="T12" fmla="*/ 15 w 865"/>
                  <a:gd name="T13" fmla="*/ 960 h 1038"/>
                  <a:gd name="T14" fmla="*/ 15 w 865"/>
                  <a:gd name="T15" fmla="*/ 960 h 1038"/>
                  <a:gd name="T16" fmla="*/ 71 w 865"/>
                  <a:gd name="T17" fmla="*/ 960 h 1038"/>
                  <a:gd name="T18" fmla="*/ 225 w 865"/>
                  <a:gd name="T19" fmla="*/ 806 h 1038"/>
                  <a:gd name="T20" fmla="*/ 280 w 865"/>
                  <a:gd name="T21" fmla="*/ 806 h 1038"/>
                  <a:gd name="T22" fmla="*/ 280 w 865"/>
                  <a:gd name="T23" fmla="*/ 806 h 1038"/>
                  <a:gd name="T24" fmla="*/ 280 w 865"/>
                  <a:gd name="T25" fmla="*/ 862 h 1038"/>
                  <a:gd name="T26" fmla="*/ 175 w 865"/>
                  <a:gd name="T27" fmla="*/ 967 h 1038"/>
                  <a:gd name="T28" fmla="*/ 175 w 865"/>
                  <a:gd name="T29" fmla="*/ 1023 h 1038"/>
                  <a:gd name="T30" fmla="*/ 175 w 865"/>
                  <a:gd name="T31" fmla="*/ 1023 h 1038"/>
                  <a:gd name="T32" fmla="*/ 230 w 865"/>
                  <a:gd name="T33" fmla="*/ 1023 h 1038"/>
                  <a:gd name="T34" fmla="*/ 840 w 865"/>
                  <a:gd name="T35" fmla="*/ 413 h 1038"/>
                  <a:gd name="T36" fmla="*/ 840 w 865"/>
                  <a:gd name="T37" fmla="*/ 357 h 1038"/>
                  <a:gd name="T38" fmla="*/ 840 w 865"/>
                  <a:gd name="T39" fmla="*/ 357 h 1038"/>
                  <a:gd name="T40" fmla="*/ 785 w 865"/>
                  <a:gd name="T41" fmla="*/ 357 h 1038"/>
                  <a:gd name="T42" fmla="*/ 724 w 865"/>
                  <a:gd name="T43" fmla="*/ 418 h 1038"/>
                  <a:gd name="T44" fmla="*/ 668 w 865"/>
                  <a:gd name="T45" fmla="*/ 418 h 1038"/>
                  <a:gd name="T46" fmla="*/ 668 w 865"/>
                  <a:gd name="T47" fmla="*/ 418 h 1038"/>
                  <a:gd name="T48" fmla="*/ 668 w 865"/>
                  <a:gd name="T49" fmla="*/ 363 h 1038"/>
                  <a:gd name="T50" fmla="*/ 850 w 865"/>
                  <a:gd name="T51" fmla="*/ 182 h 1038"/>
                  <a:gd name="T52" fmla="*/ 850 w 865"/>
                  <a:gd name="T53" fmla="*/ 126 h 1038"/>
                  <a:gd name="T54" fmla="*/ 850 w 865"/>
                  <a:gd name="T55" fmla="*/ 126 h 1038"/>
                  <a:gd name="T56" fmla="*/ 794 w 865"/>
                  <a:gd name="T57" fmla="*/ 126 h 1038"/>
                  <a:gd name="T58" fmla="*/ 646 w 865"/>
                  <a:gd name="T59" fmla="*/ 274 h 1038"/>
                  <a:gd name="T60" fmla="*/ 591 w 865"/>
                  <a:gd name="T61" fmla="*/ 274 h 1038"/>
                  <a:gd name="T62" fmla="*/ 591 w 865"/>
                  <a:gd name="T63" fmla="*/ 274 h 1038"/>
                  <a:gd name="T64" fmla="*/ 591 w 865"/>
                  <a:gd name="T65" fmla="*/ 219 h 1038"/>
                  <a:gd name="T66" fmla="*/ 739 w 865"/>
                  <a:gd name="T67" fmla="*/ 71 h 1038"/>
                  <a:gd name="T68" fmla="*/ 739 w 865"/>
                  <a:gd name="T69" fmla="*/ 15 h 1038"/>
                  <a:gd name="T70" fmla="*/ 739 w 865"/>
                  <a:gd name="T71" fmla="*/ 15 h 1038"/>
                  <a:gd name="T72" fmla="*/ 683 w 865"/>
                  <a:gd name="T73" fmla="*/ 15 h 1038"/>
                  <a:gd name="T74" fmla="*/ 166 w 865"/>
                  <a:gd name="T75" fmla="*/ 533 h 1038"/>
                  <a:gd name="T76" fmla="*/ 166 w 865"/>
                  <a:gd name="T77" fmla="*/ 588 h 1038"/>
                  <a:gd name="T78" fmla="*/ 166 w 865"/>
                  <a:gd name="T79" fmla="*/ 588 h 1038"/>
                  <a:gd name="T80" fmla="*/ 221 w 865"/>
                  <a:gd name="T81" fmla="*/ 588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65" h="1038">
                    <a:moveTo>
                      <a:pt x="221" y="588"/>
                    </a:moveTo>
                    <a:cubicBezTo>
                      <a:pt x="308" y="501"/>
                      <a:pt x="308" y="501"/>
                      <a:pt x="308" y="501"/>
                    </a:cubicBezTo>
                    <a:cubicBezTo>
                      <a:pt x="323" y="486"/>
                      <a:pt x="348" y="486"/>
                      <a:pt x="364" y="501"/>
                    </a:cubicBezTo>
                    <a:cubicBezTo>
                      <a:pt x="364" y="501"/>
                      <a:pt x="364" y="501"/>
                      <a:pt x="364" y="501"/>
                    </a:cubicBezTo>
                    <a:cubicBezTo>
                      <a:pt x="379" y="517"/>
                      <a:pt x="379" y="541"/>
                      <a:pt x="364" y="557"/>
                    </a:cubicBezTo>
                    <a:cubicBezTo>
                      <a:pt x="15" y="905"/>
                      <a:pt x="15" y="905"/>
                      <a:pt x="15" y="905"/>
                    </a:cubicBezTo>
                    <a:cubicBezTo>
                      <a:pt x="0" y="920"/>
                      <a:pt x="0" y="945"/>
                      <a:pt x="15" y="960"/>
                    </a:cubicBezTo>
                    <a:cubicBezTo>
                      <a:pt x="15" y="960"/>
                      <a:pt x="15" y="960"/>
                      <a:pt x="15" y="960"/>
                    </a:cubicBezTo>
                    <a:cubicBezTo>
                      <a:pt x="31" y="976"/>
                      <a:pt x="55" y="976"/>
                      <a:pt x="71" y="960"/>
                    </a:cubicBezTo>
                    <a:cubicBezTo>
                      <a:pt x="225" y="806"/>
                      <a:pt x="225" y="806"/>
                      <a:pt x="225" y="806"/>
                    </a:cubicBezTo>
                    <a:cubicBezTo>
                      <a:pt x="240" y="791"/>
                      <a:pt x="265" y="791"/>
                      <a:pt x="280" y="806"/>
                    </a:cubicBezTo>
                    <a:cubicBezTo>
                      <a:pt x="280" y="806"/>
                      <a:pt x="280" y="806"/>
                      <a:pt x="280" y="806"/>
                    </a:cubicBezTo>
                    <a:cubicBezTo>
                      <a:pt x="296" y="822"/>
                      <a:pt x="296" y="846"/>
                      <a:pt x="280" y="862"/>
                    </a:cubicBezTo>
                    <a:cubicBezTo>
                      <a:pt x="175" y="967"/>
                      <a:pt x="175" y="967"/>
                      <a:pt x="175" y="967"/>
                    </a:cubicBezTo>
                    <a:cubicBezTo>
                      <a:pt x="159" y="983"/>
                      <a:pt x="159" y="1008"/>
                      <a:pt x="175" y="1023"/>
                    </a:cubicBezTo>
                    <a:cubicBezTo>
                      <a:pt x="175" y="1023"/>
                      <a:pt x="175" y="1023"/>
                      <a:pt x="175" y="1023"/>
                    </a:cubicBezTo>
                    <a:cubicBezTo>
                      <a:pt x="190" y="1038"/>
                      <a:pt x="215" y="1038"/>
                      <a:pt x="230" y="1023"/>
                    </a:cubicBezTo>
                    <a:cubicBezTo>
                      <a:pt x="840" y="413"/>
                      <a:pt x="840" y="413"/>
                      <a:pt x="840" y="413"/>
                    </a:cubicBezTo>
                    <a:cubicBezTo>
                      <a:pt x="856" y="397"/>
                      <a:pt x="856" y="373"/>
                      <a:pt x="840" y="357"/>
                    </a:cubicBezTo>
                    <a:cubicBezTo>
                      <a:pt x="840" y="357"/>
                      <a:pt x="840" y="357"/>
                      <a:pt x="840" y="357"/>
                    </a:cubicBezTo>
                    <a:cubicBezTo>
                      <a:pt x="825" y="342"/>
                      <a:pt x="800" y="342"/>
                      <a:pt x="785" y="357"/>
                    </a:cubicBezTo>
                    <a:cubicBezTo>
                      <a:pt x="724" y="418"/>
                      <a:pt x="724" y="418"/>
                      <a:pt x="724" y="418"/>
                    </a:cubicBezTo>
                    <a:cubicBezTo>
                      <a:pt x="709" y="434"/>
                      <a:pt x="684" y="434"/>
                      <a:pt x="668" y="418"/>
                    </a:cubicBezTo>
                    <a:cubicBezTo>
                      <a:pt x="668" y="418"/>
                      <a:pt x="668" y="418"/>
                      <a:pt x="668" y="418"/>
                    </a:cubicBezTo>
                    <a:cubicBezTo>
                      <a:pt x="653" y="403"/>
                      <a:pt x="653" y="378"/>
                      <a:pt x="668" y="363"/>
                    </a:cubicBezTo>
                    <a:cubicBezTo>
                      <a:pt x="850" y="182"/>
                      <a:pt x="850" y="182"/>
                      <a:pt x="850" y="182"/>
                    </a:cubicBezTo>
                    <a:cubicBezTo>
                      <a:pt x="865" y="166"/>
                      <a:pt x="865" y="142"/>
                      <a:pt x="850" y="126"/>
                    </a:cubicBezTo>
                    <a:cubicBezTo>
                      <a:pt x="850" y="126"/>
                      <a:pt x="850" y="126"/>
                      <a:pt x="850" y="126"/>
                    </a:cubicBezTo>
                    <a:cubicBezTo>
                      <a:pt x="834" y="111"/>
                      <a:pt x="809" y="111"/>
                      <a:pt x="794" y="126"/>
                    </a:cubicBezTo>
                    <a:cubicBezTo>
                      <a:pt x="646" y="274"/>
                      <a:pt x="646" y="274"/>
                      <a:pt x="646" y="274"/>
                    </a:cubicBezTo>
                    <a:cubicBezTo>
                      <a:pt x="631" y="289"/>
                      <a:pt x="606" y="289"/>
                      <a:pt x="591" y="274"/>
                    </a:cubicBezTo>
                    <a:cubicBezTo>
                      <a:pt x="591" y="274"/>
                      <a:pt x="591" y="274"/>
                      <a:pt x="591" y="274"/>
                    </a:cubicBezTo>
                    <a:cubicBezTo>
                      <a:pt x="575" y="259"/>
                      <a:pt x="575" y="234"/>
                      <a:pt x="591" y="219"/>
                    </a:cubicBezTo>
                    <a:cubicBezTo>
                      <a:pt x="739" y="71"/>
                      <a:pt x="739" y="71"/>
                      <a:pt x="739" y="71"/>
                    </a:cubicBezTo>
                    <a:cubicBezTo>
                      <a:pt x="754" y="55"/>
                      <a:pt x="754" y="31"/>
                      <a:pt x="739" y="15"/>
                    </a:cubicBezTo>
                    <a:cubicBezTo>
                      <a:pt x="739" y="15"/>
                      <a:pt x="739" y="15"/>
                      <a:pt x="739" y="15"/>
                    </a:cubicBezTo>
                    <a:cubicBezTo>
                      <a:pt x="723" y="0"/>
                      <a:pt x="698" y="0"/>
                      <a:pt x="683" y="15"/>
                    </a:cubicBezTo>
                    <a:cubicBezTo>
                      <a:pt x="166" y="533"/>
                      <a:pt x="166" y="533"/>
                      <a:pt x="166" y="533"/>
                    </a:cubicBezTo>
                    <a:cubicBezTo>
                      <a:pt x="150" y="548"/>
                      <a:pt x="150" y="573"/>
                      <a:pt x="166" y="588"/>
                    </a:cubicBezTo>
                    <a:cubicBezTo>
                      <a:pt x="166" y="588"/>
                      <a:pt x="166" y="588"/>
                      <a:pt x="166" y="588"/>
                    </a:cubicBezTo>
                    <a:cubicBezTo>
                      <a:pt x="181" y="604"/>
                      <a:pt x="206" y="604"/>
                      <a:pt x="221" y="588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A44117F5-DBD9-46FA-97C5-4DE7D225F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84" y="6763913"/>
                <a:ext cx="180898" cy="180898"/>
              </a:xfrm>
              <a:custGeom>
                <a:avLst/>
                <a:gdLst>
                  <a:gd name="T0" fmla="*/ 70 w 86"/>
                  <a:gd name="T1" fmla="*/ 15 h 86"/>
                  <a:gd name="T2" fmla="*/ 70 w 86"/>
                  <a:gd name="T3" fmla="*/ 15 h 86"/>
                  <a:gd name="T4" fmla="*/ 70 w 86"/>
                  <a:gd name="T5" fmla="*/ 71 h 86"/>
                  <a:gd name="T6" fmla="*/ 70 w 86"/>
                  <a:gd name="T7" fmla="*/ 71 h 86"/>
                  <a:gd name="T8" fmla="*/ 15 w 86"/>
                  <a:gd name="T9" fmla="*/ 71 h 86"/>
                  <a:gd name="T10" fmla="*/ 15 w 86"/>
                  <a:gd name="T11" fmla="*/ 71 h 86"/>
                  <a:gd name="T12" fmla="*/ 15 w 86"/>
                  <a:gd name="T13" fmla="*/ 15 h 86"/>
                  <a:gd name="T14" fmla="*/ 15 w 86"/>
                  <a:gd name="T15" fmla="*/ 15 h 86"/>
                  <a:gd name="T16" fmla="*/ 70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0" y="15"/>
                    </a:moveTo>
                    <a:cubicBezTo>
                      <a:pt x="70" y="15"/>
                      <a:pt x="70" y="15"/>
                      <a:pt x="70" y="15"/>
                    </a:cubicBezTo>
                    <a:cubicBezTo>
                      <a:pt x="86" y="31"/>
                      <a:pt x="86" y="55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55" y="86"/>
                      <a:pt x="30" y="86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0" y="55"/>
                      <a:pt x="0" y="31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0" y="0"/>
                      <a:pt x="55" y="0"/>
                      <a:pt x="70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354ABAF9-7315-4C25-B878-0A36FADA5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498" y="5257939"/>
                <a:ext cx="183159" cy="183159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0 h 86"/>
                  <a:gd name="T6" fmla="*/ 71 w 86"/>
                  <a:gd name="T7" fmla="*/ 70 h 86"/>
                  <a:gd name="T8" fmla="*/ 15 w 86"/>
                  <a:gd name="T9" fmla="*/ 70 h 86"/>
                  <a:gd name="T10" fmla="*/ 15 w 86"/>
                  <a:gd name="T11" fmla="*/ 70 h 86"/>
                  <a:gd name="T12" fmla="*/ 15 w 86"/>
                  <a:gd name="T13" fmla="*/ 15 h 86"/>
                  <a:gd name="T14" fmla="*/ 15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0"/>
                      <a:pt x="86" y="55"/>
                      <a:pt x="71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5" y="86"/>
                      <a:pt x="31" y="86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0" y="55"/>
                      <a:pt x="0" y="30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31" y="0"/>
                      <a:pt x="55" y="0"/>
                      <a:pt x="71" y="15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11B0BCF0-32D5-4E67-8F4B-413BE28C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633" y="4665499"/>
                <a:ext cx="278130" cy="278130"/>
              </a:xfrm>
              <a:custGeom>
                <a:avLst/>
                <a:gdLst>
                  <a:gd name="T0" fmla="*/ 115 w 131"/>
                  <a:gd name="T1" fmla="*/ 16 h 131"/>
                  <a:gd name="T2" fmla="*/ 115 w 131"/>
                  <a:gd name="T3" fmla="*/ 16 h 131"/>
                  <a:gd name="T4" fmla="*/ 115 w 131"/>
                  <a:gd name="T5" fmla="*/ 71 h 131"/>
                  <a:gd name="T6" fmla="*/ 70 w 131"/>
                  <a:gd name="T7" fmla="*/ 116 h 131"/>
                  <a:gd name="T8" fmla="*/ 15 w 131"/>
                  <a:gd name="T9" fmla="*/ 116 h 131"/>
                  <a:gd name="T10" fmla="*/ 15 w 131"/>
                  <a:gd name="T11" fmla="*/ 116 h 131"/>
                  <a:gd name="T12" fmla="*/ 15 w 131"/>
                  <a:gd name="T13" fmla="*/ 60 h 131"/>
                  <a:gd name="T14" fmla="*/ 60 w 131"/>
                  <a:gd name="T15" fmla="*/ 16 h 131"/>
                  <a:gd name="T16" fmla="*/ 115 w 131"/>
                  <a:gd name="T17" fmla="*/ 1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1">
                    <a:moveTo>
                      <a:pt x="115" y="16"/>
                    </a:moveTo>
                    <a:cubicBezTo>
                      <a:pt x="115" y="16"/>
                      <a:pt x="115" y="16"/>
                      <a:pt x="115" y="16"/>
                    </a:cubicBezTo>
                    <a:cubicBezTo>
                      <a:pt x="131" y="31"/>
                      <a:pt x="131" y="56"/>
                      <a:pt x="115" y="7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55" y="131"/>
                      <a:pt x="30" y="131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0" y="100"/>
                      <a:pt x="0" y="76"/>
                      <a:pt x="15" y="6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75" y="0"/>
                      <a:pt x="100" y="0"/>
                      <a:pt x="115" y="16"/>
                    </a:cubicBezTo>
                    <a:close/>
                  </a:path>
                </a:pathLst>
              </a:custGeom>
              <a:solidFill>
                <a:srgbClr val="F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E8D5A30-E42F-49D1-A8A9-9D938677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673" y="314908"/>
                <a:ext cx="1596423" cy="1548937"/>
              </a:xfrm>
              <a:custGeom>
                <a:avLst/>
                <a:gdLst>
                  <a:gd name="T0" fmla="*/ 71 w 755"/>
                  <a:gd name="T1" fmla="*/ 552 h 731"/>
                  <a:gd name="T2" fmla="*/ 200 w 755"/>
                  <a:gd name="T3" fmla="*/ 423 h 731"/>
                  <a:gd name="T4" fmla="*/ 255 w 755"/>
                  <a:gd name="T5" fmla="*/ 423 h 731"/>
                  <a:gd name="T6" fmla="*/ 255 w 755"/>
                  <a:gd name="T7" fmla="*/ 423 h 731"/>
                  <a:gd name="T8" fmla="*/ 255 w 755"/>
                  <a:gd name="T9" fmla="*/ 479 h 731"/>
                  <a:gd name="T10" fmla="*/ 74 w 755"/>
                  <a:gd name="T11" fmla="*/ 660 h 731"/>
                  <a:gd name="T12" fmla="*/ 74 w 755"/>
                  <a:gd name="T13" fmla="*/ 715 h 731"/>
                  <a:gd name="T14" fmla="*/ 74 w 755"/>
                  <a:gd name="T15" fmla="*/ 715 h 731"/>
                  <a:gd name="T16" fmla="*/ 130 w 755"/>
                  <a:gd name="T17" fmla="*/ 715 h 731"/>
                  <a:gd name="T18" fmla="*/ 740 w 755"/>
                  <a:gd name="T19" fmla="*/ 105 h 731"/>
                  <a:gd name="T20" fmla="*/ 740 w 755"/>
                  <a:gd name="T21" fmla="*/ 50 h 731"/>
                  <a:gd name="T22" fmla="*/ 740 w 755"/>
                  <a:gd name="T23" fmla="*/ 50 h 731"/>
                  <a:gd name="T24" fmla="*/ 684 w 755"/>
                  <a:gd name="T25" fmla="*/ 50 h 731"/>
                  <a:gd name="T26" fmla="*/ 582 w 755"/>
                  <a:gd name="T27" fmla="*/ 152 h 731"/>
                  <a:gd name="T28" fmla="*/ 527 w 755"/>
                  <a:gd name="T29" fmla="*/ 152 h 731"/>
                  <a:gd name="T30" fmla="*/ 527 w 755"/>
                  <a:gd name="T31" fmla="*/ 152 h 731"/>
                  <a:gd name="T32" fmla="*/ 527 w 755"/>
                  <a:gd name="T33" fmla="*/ 97 h 731"/>
                  <a:gd name="T34" fmla="*/ 553 w 755"/>
                  <a:gd name="T35" fmla="*/ 71 h 731"/>
                  <a:gd name="T36" fmla="*/ 553 w 755"/>
                  <a:gd name="T37" fmla="*/ 15 h 731"/>
                  <a:gd name="T38" fmla="*/ 553 w 755"/>
                  <a:gd name="T39" fmla="*/ 15 h 731"/>
                  <a:gd name="T40" fmla="*/ 497 w 755"/>
                  <a:gd name="T41" fmla="*/ 15 h 731"/>
                  <a:gd name="T42" fmla="*/ 15 w 755"/>
                  <a:gd name="T43" fmla="*/ 497 h 731"/>
                  <a:gd name="T44" fmla="*/ 15 w 755"/>
                  <a:gd name="T45" fmla="*/ 552 h 731"/>
                  <a:gd name="T46" fmla="*/ 15 w 755"/>
                  <a:gd name="T47" fmla="*/ 552 h 731"/>
                  <a:gd name="T48" fmla="*/ 71 w 755"/>
                  <a:gd name="T49" fmla="*/ 552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5" h="731">
                    <a:moveTo>
                      <a:pt x="71" y="552"/>
                    </a:moveTo>
                    <a:cubicBezTo>
                      <a:pt x="200" y="423"/>
                      <a:pt x="200" y="423"/>
                      <a:pt x="200" y="423"/>
                    </a:cubicBezTo>
                    <a:cubicBezTo>
                      <a:pt x="215" y="408"/>
                      <a:pt x="240" y="408"/>
                      <a:pt x="255" y="423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71" y="438"/>
                      <a:pt x="271" y="463"/>
                      <a:pt x="255" y="479"/>
                    </a:cubicBezTo>
                    <a:cubicBezTo>
                      <a:pt x="74" y="660"/>
                      <a:pt x="74" y="660"/>
                      <a:pt x="74" y="660"/>
                    </a:cubicBezTo>
                    <a:cubicBezTo>
                      <a:pt x="59" y="675"/>
                      <a:pt x="59" y="700"/>
                      <a:pt x="74" y="715"/>
                    </a:cubicBezTo>
                    <a:cubicBezTo>
                      <a:pt x="74" y="715"/>
                      <a:pt x="74" y="715"/>
                      <a:pt x="74" y="715"/>
                    </a:cubicBezTo>
                    <a:cubicBezTo>
                      <a:pt x="90" y="731"/>
                      <a:pt x="114" y="731"/>
                      <a:pt x="130" y="715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755" y="90"/>
                      <a:pt x="755" y="65"/>
                      <a:pt x="740" y="50"/>
                    </a:cubicBezTo>
                    <a:cubicBezTo>
                      <a:pt x="740" y="50"/>
                      <a:pt x="740" y="50"/>
                      <a:pt x="740" y="50"/>
                    </a:cubicBezTo>
                    <a:cubicBezTo>
                      <a:pt x="725" y="34"/>
                      <a:pt x="700" y="34"/>
                      <a:pt x="684" y="50"/>
                    </a:cubicBezTo>
                    <a:cubicBezTo>
                      <a:pt x="582" y="152"/>
                      <a:pt x="582" y="152"/>
                      <a:pt x="582" y="152"/>
                    </a:cubicBezTo>
                    <a:cubicBezTo>
                      <a:pt x="567" y="167"/>
                      <a:pt x="542" y="167"/>
                      <a:pt x="527" y="152"/>
                    </a:cubicBezTo>
                    <a:cubicBezTo>
                      <a:pt x="527" y="152"/>
                      <a:pt x="527" y="152"/>
                      <a:pt x="527" y="152"/>
                    </a:cubicBezTo>
                    <a:cubicBezTo>
                      <a:pt x="511" y="137"/>
                      <a:pt x="511" y="112"/>
                      <a:pt x="527" y="97"/>
                    </a:cubicBezTo>
                    <a:cubicBezTo>
                      <a:pt x="553" y="71"/>
                      <a:pt x="553" y="71"/>
                      <a:pt x="553" y="71"/>
                    </a:cubicBezTo>
                    <a:cubicBezTo>
                      <a:pt x="568" y="55"/>
                      <a:pt x="568" y="30"/>
                      <a:pt x="553" y="15"/>
                    </a:cubicBezTo>
                    <a:cubicBezTo>
                      <a:pt x="553" y="15"/>
                      <a:pt x="553" y="15"/>
                      <a:pt x="553" y="15"/>
                    </a:cubicBezTo>
                    <a:cubicBezTo>
                      <a:pt x="537" y="0"/>
                      <a:pt x="513" y="0"/>
                      <a:pt x="497" y="15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0" y="512"/>
                      <a:pt x="0" y="537"/>
                      <a:pt x="15" y="552"/>
                    </a:cubicBezTo>
                    <a:cubicBezTo>
                      <a:pt x="15" y="552"/>
                      <a:pt x="15" y="552"/>
                      <a:pt x="15" y="552"/>
                    </a:cubicBezTo>
                    <a:cubicBezTo>
                      <a:pt x="31" y="568"/>
                      <a:pt x="56" y="568"/>
                      <a:pt x="71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2F0DB464-F28B-48E0-B59C-BFC43ADA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567" y="1868367"/>
                <a:ext cx="237428" cy="237428"/>
              </a:xfrm>
              <a:custGeom>
                <a:avLst/>
                <a:gdLst>
                  <a:gd name="T0" fmla="*/ 97 w 112"/>
                  <a:gd name="T1" fmla="*/ 16 h 112"/>
                  <a:gd name="T2" fmla="*/ 97 w 112"/>
                  <a:gd name="T3" fmla="*/ 16 h 112"/>
                  <a:gd name="T4" fmla="*/ 97 w 112"/>
                  <a:gd name="T5" fmla="*/ 71 h 112"/>
                  <a:gd name="T6" fmla="*/ 71 w 112"/>
                  <a:gd name="T7" fmla="*/ 97 h 112"/>
                  <a:gd name="T8" fmla="*/ 16 w 112"/>
                  <a:gd name="T9" fmla="*/ 97 h 112"/>
                  <a:gd name="T10" fmla="*/ 16 w 112"/>
                  <a:gd name="T11" fmla="*/ 97 h 112"/>
                  <a:gd name="T12" fmla="*/ 16 w 112"/>
                  <a:gd name="T13" fmla="*/ 42 h 112"/>
                  <a:gd name="T14" fmla="*/ 42 w 112"/>
                  <a:gd name="T15" fmla="*/ 16 h 112"/>
                  <a:gd name="T16" fmla="*/ 97 w 112"/>
                  <a:gd name="T17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12">
                    <a:moveTo>
                      <a:pt x="97" y="16"/>
                    </a:moveTo>
                    <a:cubicBezTo>
                      <a:pt x="97" y="16"/>
                      <a:pt x="97" y="16"/>
                      <a:pt x="97" y="16"/>
                    </a:cubicBezTo>
                    <a:cubicBezTo>
                      <a:pt x="112" y="31"/>
                      <a:pt x="112" y="56"/>
                      <a:pt x="97" y="71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56" y="112"/>
                      <a:pt x="31" y="112"/>
                      <a:pt x="16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0" y="82"/>
                      <a:pt x="0" y="57"/>
                      <a:pt x="16" y="42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57" y="0"/>
                      <a:pt x="82" y="0"/>
                      <a:pt x="9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7">
                <a:extLst>
                  <a:ext uri="{FF2B5EF4-FFF2-40B4-BE49-F238E27FC236}">
                    <a16:creationId xmlns:a16="http://schemas.microsoft.com/office/drawing/2014/main" id="{9A033D82-7824-4CEE-BE40-858C04717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57" y="204108"/>
                <a:ext cx="183159" cy="180898"/>
              </a:xfrm>
              <a:custGeom>
                <a:avLst/>
                <a:gdLst>
                  <a:gd name="T0" fmla="*/ 71 w 86"/>
                  <a:gd name="T1" fmla="*/ 15 h 86"/>
                  <a:gd name="T2" fmla="*/ 71 w 86"/>
                  <a:gd name="T3" fmla="*/ 15 h 86"/>
                  <a:gd name="T4" fmla="*/ 71 w 86"/>
                  <a:gd name="T5" fmla="*/ 71 h 86"/>
                  <a:gd name="T6" fmla="*/ 71 w 86"/>
                  <a:gd name="T7" fmla="*/ 71 h 86"/>
                  <a:gd name="T8" fmla="*/ 16 w 86"/>
                  <a:gd name="T9" fmla="*/ 71 h 86"/>
                  <a:gd name="T10" fmla="*/ 16 w 86"/>
                  <a:gd name="T11" fmla="*/ 71 h 86"/>
                  <a:gd name="T12" fmla="*/ 16 w 86"/>
                  <a:gd name="T13" fmla="*/ 15 h 86"/>
                  <a:gd name="T14" fmla="*/ 16 w 86"/>
                  <a:gd name="T15" fmla="*/ 15 h 86"/>
                  <a:gd name="T16" fmla="*/ 71 w 86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86">
                    <a:moveTo>
                      <a:pt x="71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86" y="31"/>
                      <a:pt x="86" y="56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56" y="86"/>
                      <a:pt x="31" y="86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56"/>
                      <a:pt x="0" y="31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31" y="0"/>
                      <a:pt x="56" y="0"/>
                      <a:pt x="7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D8B93DE-3DC5-483E-B2A5-5CD253F73FA1}"/>
                </a:ext>
              </a:extLst>
            </p:cNvPr>
            <p:cNvGrpSpPr/>
            <p:nvPr/>
          </p:nvGrpSpPr>
          <p:grpSpPr>
            <a:xfrm>
              <a:off x="1461078" y="348970"/>
              <a:ext cx="2846996" cy="806134"/>
              <a:chOff x="2824043" y="1876658"/>
              <a:chExt cx="2846996" cy="80613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D7876E5-4B38-446E-BB76-4C272E5C288D}"/>
                  </a:ext>
                </a:extLst>
              </p:cNvPr>
              <p:cNvSpPr txBox="1"/>
              <p:nvPr/>
            </p:nvSpPr>
            <p:spPr>
              <a:xfrm>
                <a:off x="2824043" y="2159572"/>
                <a:ext cx="28469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B043C75-5AA0-438A-B8C8-827AB66610FD}"/>
                  </a:ext>
                </a:extLst>
              </p:cNvPr>
              <p:cNvSpPr txBox="1"/>
              <p:nvPr/>
            </p:nvSpPr>
            <p:spPr>
              <a:xfrm>
                <a:off x="2824043" y="1876658"/>
                <a:ext cx="1296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PART 02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FB62F12-A7F7-4C36-B8A6-FD01273C0BF2}"/>
              </a:ext>
            </a:extLst>
          </p:cNvPr>
          <p:cNvGrpSpPr/>
          <p:nvPr/>
        </p:nvGrpSpPr>
        <p:grpSpPr>
          <a:xfrm>
            <a:off x="1477540" y="2065235"/>
            <a:ext cx="4618460" cy="749726"/>
            <a:chOff x="845174" y="5121881"/>
            <a:chExt cx="4618460" cy="749726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6AD333C-6A83-4B77-8D76-98AFBF8FE543}"/>
                </a:ext>
              </a:extLst>
            </p:cNvPr>
            <p:cNvSpPr/>
            <p:nvPr/>
          </p:nvSpPr>
          <p:spPr bwMode="auto">
            <a:xfrm>
              <a:off x="845174" y="5441746"/>
              <a:ext cx="4618460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B433AF5-457A-4E60-AB8B-352DAAD6C413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r>
                <a:rPr lang="en-US" altLang="zh-CN" sz="1800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7DEC9AAF-5327-4EDD-828F-71A9FD5F7F6C}"/>
              </a:ext>
            </a:extLst>
          </p:cNvPr>
          <p:cNvSpPr/>
          <p:nvPr/>
        </p:nvSpPr>
        <p:spPr>
          <a:xfrm>
            <a:off x="6896667" y="0"/>
            <a:ext cx="5295333" cy="685800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4CE216D-B608-472E-85F9-4BC9B0BE2139}"/>
              </a:ext>
            </a:extLst>
          </p:cNvPr>
          <p:cNvSpPr/>
          <p:nvPr/>
        </p:nvSpPr>
        <p:spPr>
          <a:xfrm>
            <a:off x="1" y="3254974"/>
            <a:ext cx="9480549" cy="2525183"/>
          </a:xfrm>
          <a:prstGeom prst="rect">
            <a:avLst/>
          </a:prstGeom>
          <a:solidFill>
            <a:srgbClr val="FF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EE3C3534-77B6-47A8-B3DC-FE5DF777B098}"/>
              </a:ext>
            </a:extLst>
          </p:cNvPr>
          <p:cNvSpPr/>
          <p:nvPr/>
        </p:nvSpPr>
        <p:spPr>
          <a:xfrm>
            <a:off x="1746812" y="3582753"/>
            <a:ext cx="949330" cy="949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B536E124-BD44-48F9-B2D8-3343674E928E}"/>
              </a:ext>
            </a:extLst>
          </p:cNvPr>
          <p:cNvSpPr/>
          <p:nvPr/>
        </p:nvSpPr>
        <p:spPr>
          <a:xfrm>
            <a:off x="4367210" y="3582753"/>
            <a:ext cx="949330" cy="949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0654683B-1049-4843-A03B-93E1AD527B6A}"/>
              </a:ext>
            </a:extLst>
          </p:cNvPr>
          <p:cNvSpPr/>
          <p:nvPr/>
        </p:nvSpPr>
        <p:spPr>
          <a:xfrm>
            <a:off x="6987608" y="3582753"/>
            <a:ext cx="949330" cy="949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Oval 58">
            <a:extLst>
              <a:ext uri="{FF2B5EF4-FFF2-40B4-BE49-F238E27FC236}">
                <a16:creationId xmlns:a16="http://schemas.microsoft.com/office/drawing/2014/main" id="{233F843A-F486-4F35-8DFA-902BC9E62260}"/>
              </a:ext>
            </a:extLst>
          </p:cNvPr>
          <p:cNvSpPr/>
          <p:nvPr/>
        </p:nvSpPr>
        <p:spPr>
          <a:xfrm>
            <a:off x="1972245" y="3834774"/>
            <a:ext cx="498464" cy="445289"/>
          </a:xfrm>
          <a:custGeom>
            <a:avLst/>
            <a:gdLst>
              <a:gd name="connsiteX0" fmla="*/ 258313 w 578320"/>
              <a:gd name="connsiteY0" fmla="*/ 425492 h 516627"/>
              <a:gd name="connsiteX1" fmla="*/ 319119 w 578320"/>
              <a:gd name="connsiteY1" fmla="*/ 425492 h 516627"/>
              <a:gd name="connsiteX2" fmla="*/ 319119 w 578320"/>
              <a:gd name="connsiteY2" fmla="*/ 486249 h 516627"/>
              <a:gd name="connsiteX3" fmla="*/ 288716 w 578320"/>
              <a:gd name="connsiteY3" fmla="*/ 516627 h 516627"/>
              <a:gd name="connsiteX4" fmla="*/ 258313 w 578320"/>
              <a:gd name="connsiteY4" fmla="*/ 486249 h 516627"/>
              <a:gd name="connsiteX5" fmla="*/ 213031 w 578320"/>
              <a:gd name="connsiteY5" fmla="*/ 273552 h 516627"/>
              <a:gd name="connsiteX6" fmla="*/ 365288 w 578320"/>
              <a:gd name="connsiteY6" fmla="*/ 273552 h 516627"/>
              <a:gd name="connsiteX7" fmla="*/ 388357 w 578320"/>
              <a:gd name="connsiteY7" fmla="*/ 296585 h 516627"/>
              <a:gd name="connsiteX8" fmla="*/ 388357 w 578320"/>
              <a:gd name="connsiteY8" fmla="*/ 372131 h 516627"/>
              <a:gd name="connsiteX9" fmla="*/ 365288 w 578320"/>
              <a:gd name="connsiteY9" fmla="*/ 395164 h 516627"/>
              <a:gd name="connsiteX10" fmla="*/ 213031 w 578320"/>
              <a:gd name="connsiteY10" fmla="*/ 395164 h 516627"/>
              <a:gd name="connsiteX11" fmla="*/ 189962 w 578320"/>
              <a:gd name="connsiteY11" fmla="*/ 372131 h 516627"/>
              <a:gd name="connsiteX12" fmla="*/ 189962 w 578320"/>
              <a:gd name="connsiteY12" fmla="*/ 296585 h 516627"/>
              <a:gd name="connsiteX13" fmla="*/ 213031 w 578320"/>
              <a:gd name="connsiteY13" fmla="*/ 273552 h 516627"/>
              <a:gd name="connsiteX14" fmla="*/ 449200 w 578320"/>
              <a:gd name="connsiteY14" fmla="*/ 257870 h 516627"/>
              <a:gd name="connsiteX15" fmla="*/ 509230 w 578320"/>
              <a:gd name="connsiteY15" fmla="*/ 257870 h 516627"/>
              <a:gd name="connsiteX16" fmla="*/ 509230 w 578320"/>
              <a:gd name="connsiteY16" fmla="*/ 486239 h 516627"/>
              <a:gd name="connsiteX17" fmla="*/ 478753 w 578320"/>
              <a:gd name="connsiteY17" fmla="*/ 516627 h 516627"/>
              <a:gd name="connsiteX18" fmla="*/ 448276 w 578320"/>
              <a:gd name="connsiteY18" fmla="*/ 486239 h 516627"/>
              <a:gd name="connsiteX19" fmla="*/ 449200 w 578320"/>
              <a:gd name="connsiteY19" fmla="*/ 486239 h 516627"/>
              <a:gd name="connsiteX20" fmla="*/ 68203 w 578320"/>
              <a:gd name="connsiteY20" fmla="*/ 257870 h 516627"/>
              <a:gd name="connsiteX21" fmla="*/ 129157 w 578320"/>
              <a:gd name="connsiteY21" fmla="*/ 257870 h 516627"/>
              <a:gd name="connsiteX22" fmla="*/ 129157 w 578320"/>
              <a:gd name="connsiteY22" fmla="*/ 486239 h 516627"/>
              <a:gd name="connsiteX23" fmla="*/ 98680 w 578320"/>
              <a:gd name="connsiteY23" fmla="*/ 516627 h 516627"/>
              <a:gd name="connsiteX24" fmla="*/ 68203 w 578320"/>
              <a:gd name="connsiteY24" fmla="*/ 486239 h 516627"/>
              <a:gd name="connsiteX25" fmla="*/ 403125 w 578320"/>
              <a:gd name="connsiteY25" fmla="*/ 121612 h 516627"/>
              <a:gd name="connsiteX26" fmla="*/ 555268 w 578320"/>
              <a:gd name="connsiteY26" fmla="*/ 121612 h 516627"/>
              <a:gd name="connsiteX27" fmla="*/ 578320 w 578320"/>
              <a:gd name="connsiteY27" fmla="*/ 144645 h 516627"/>
              <a:gd name="connsiteX28" fmla="*/ 578320 w 578320"/>
              <a:gd name="connsiteY28" fmla="*/ 220191 h 516627"/>
              <a:gd name="connsiteX29" fmla="*/ 555268 w 578320"/>
              <a:gd name="connsiteY29" fmla="*/ 243224 h 516627"/>
              <a:gd name="connsiteX30" fmla="*/ 403125 w 578320"/>
              <a:gd name="connsiteY30" fmla="*/ 243224 h 516627"/>
              <a:gd name="connsiteX31" fmla="*/ 380073 w 578320"/>
              <a:gd name="connsiteY31" fmla="*/ 220191 h 516627"/>
              <a:gd name="connsiteX32" fmla="*/ 380073 w 578320"/>
              <a:gd name="connsiteY32" fmla="*/ 144645 h 516627"/>
              <a:gd name="connsiteX33" fmla="*/ 403125 w 578320"/>
              <a:gd name="connsiteY33" fmla="*/ 121612 h 516627"/>
              <a:gd name="connsiteX34" fmla="*/ 23056 w 578320"/>
              <a:gd name="connsiteY34" fmla="*/ 121612 h 516627"/>
              <a:gd name="connsiteX35" fmla="*/ 175226 w 578320"/>
              <a:gd name="connsiteY35" fmla="*/ 121612 h 516627"/>
              <a:gd name="connsiteX36" fmla="*/ 197360 w 578320"/>
              <a:gd name="connsiteY36" fmla="*/ 144645 h 516627"/>
              <a:gd name="connsiteX37" fmla="*/ 197360 w 578320"/>
              <a:gd name="connsiteY37" fmla="*/ 220191 h 516627"/>
              <a:gd name="connsiteX38" fmla="*/ 175226 w 578320"/>
              <a:gd name="connsiteY38" fmla="*/ 243224 h 516627"/>
              <a:gd name="connsiteX39" fmla="*/ 23056 w 578320"/>
              <a:gd name="connsiteY39" fmla="*/ 243224 h 516627"/>
              <a:gd name="connsiteX40" fmla="*/ 0 w 578320"/>
              <a:gd name="connsiteY40" fmla="*/ 220191 h 516627"/>
              <a:gd name="connsiteX41" fmla="*/ 0 w 578320"/>
              <a:gd name="connsiteY41" fmla="*/ 144645 h 516627"/>
              <a:gd name="connsiteX42" fmla="*/ 23056 w 578320"/>
              <a:gd name="connsiteY42" fmla="*/ 121612 h 516627"/>
              <a:gd name="connsiteX43" fmla="*/ 478753 w 578320"/>
              <a:gd name="connsiteY43" fmla="*/ 0 h 516627"/>
              <a:gd name="connsiteX44" fmla="*/ 509230 w 578320"/>
              <a:gd name="connsiteY44" fmla="*/ 30428 h 516627"/>
              <a:gd name="connsiteX45" fmla="*/ 509230 w 578320"/>
              <a:gd name="connsiteY45" fmla="*/ 91283 h 516627"/>
              <a:gd name="connsiteX46" fmla="*/ 448276 w 578320"/>
              <a:gd name="connsiteY46" fmla="*/ 91283 h 516627"/>
              <a:gd name="connsiteX47" fmla="*/ 448276 w 578320"/>
              <a:gd name="connsiteY47" fmla="*/ 30428 h 516627"/>
              <a:gd name="connsiteX48" fmla="*/ 478753 w 578320"/>
              <a:gd name="connsiteY48" fmla="*/ 0 h 516627"/>
              <a:gd name="connsiteX49" fmla="*/ 288716 w 578320"/>
              <a:gd name="connsiteY49" fmla="*/ 0 h 516627"/>
              <a:gd name="connsiteX50" fmla="*/ 319119 w 578320"/>
              <a:gd name="connsiteY50" fmla="*/ 30392 h 516627"/>
              <a:gd name="connsiteX51" fmla="*/ 319119 w 578320"/>
              <a:gd name="connsiteY51" fmla="*/ 257870 h 516627"/>
              <a:gd name="connsiteX52" fmla="*/ 258313 w 578320"/>
              <a:gd name="connsiteY52" fmla="*/ 257870 h 516627"/>
              <a:gd name="connsiteX53" fmla="*/ 258313 w 578320"/>
              <a:gd name="connsiteY53" fmla="*/ 30392 h 516627"/>
              <a:gd name="connsiteX54" fmla="*/ 288716 w 578320"/>
              <a:gd name="connsiteY54" fmla="*/ 0 h 516627"/>
              <a:gd name="connsiteX55" fmla="*/ 98680 w 578320"/>
              <a:gd name="connsiteY55" fmla="*/ 0 h 516627"/>
              <a:gd name="connsiteX56" fmla="*/ 129157 w 578320"/>
              <a:gd name="connsiteY56" fmla="*/ 30428 h 516627"/>
              <a:gd name="connsiteX57" fmla="*/ 129157 w 578320"/>
              <a:gd name="connsiteY57" fmla="*/ 91283 h 516627"/>
              <a:gd name="connsiteX58" fmla="*/ 68203 w 578320"/>
              <a:gd name="connsiteY58" fmla="*/ 91283 h 516627"/>
              <a:gd name="connsiteX59" fmla="*/ 68203 w 578320"/>
              <a:gd name="connsiteY59" fmla="*/ 30428 h 516627"/>
              <a:gd name="connsiteX60" fmla="*/ 98680 w 578320"/>
              <a:gd name="connsiteY60" fmla="*/ 0 h 5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8320" h="516627">
                <a:moveTo>
                  <a:pt x="258313" y="425492"/>
                </a:moveTo>
                <a:lnTo>
                  <a:pt x="319119" y="425492"/>
                </a:lnTo>
                <a:lnTo>
                  <a:pt x="319119" y="486249"/>
                </a:lnTo>
                <a:cubicBezTo>
                  <a:pt x="319119" y="502819"/>
                  <a:pt x="306221" y="516627"/>
                  <a:pt x="288716" y="516627"/>
                </a:cubicBezTo>
                <a:cubicBezTo>
                  <a:pt x="272133" y="516627"/>
                  <a:pt x="258313" y="502819"/>
                  <a:pt x="258313" y="486249"/>
                </a:cubicBezTo>
                <a:close/>
                <a:moveTo>
                  <a:pt x="213031" y="273552"/>
                </a:moveTo>
                <a:lnTo>
                  <a:pt x="365288" y="273552"/>
                </a:lnTo>
                <a:cubicBezTo>
                  <a:pt x="377284" y="273552"/>
                  <a:pt x="388357" y="283686"/>
                  <a:pt x="388357" y="296585"/>
                </a:cubicBezTo>
                <a:lnTo>
                  <a:pt x="388357" y="372131"/>
                </a:lnTo>
                <a:cubicBezTo>
                  <a:pt x="388357" y="385030"/>
                  <a:pt x="377284" y="395164"/>
                  <a:pt x="365288" y="395164"/>
                </a:cubicBezTo>
                <a:lnTo>
                  <a:pt x="213031" y="395164"/>
                </a:lnTo>
                <a:cubicBezTo>
                  <a:pt x="200113" y="395164"/>
                  <a:pt x="189962" y="385030"/>
                  <a:pt x="189962" y="372131"/>
                </a:cubicBezTo>
                <a:lnTo>
                  <a:pt x="189962" y="296585"/>
                </a:lnTo>
                <a:cubicBezTo>
                  <a:pt x="189962" y="283686"/>
                  <a:pt x="200113" y="273552"/>
                  <a:pt x="213031" y="273552"/>
                </a:cubicBezTo>
                <a:close/>
                <a:moveTo>
                  <a:pt x="449200" y="257870"/>
                </a:moveTo>
                <a:lnTo>
                  <a:pt x="509230" y="257870"/>
                </a:lnTo>
                <a:lnTo>
                  <a:pt x="509230" y="486239"/>
                </a:lnTo>
                <a:cubicBezTo>
                  <a:pt x="509230" y="502814"/>
                  <a:pt x="496301" y="516627"/>
                  <a:pt x="478753" y="516627"/>
                </a:cubicBezTo>
                <a:cubicBezTo>
                  <a:pt x="462129" y="516627"/>
                  <a:pt x="448276" y="502814"/>
                  <a:pt x="448276" y="486239"/>
                </a:cubicBezTo>
                <a:lnTo>
                  <a:pt x="449200" y="486239"/>
                </a:lnTo>
                <a:close/>
                <a:moveTo>
                  <a:pt x="68203" y="257870"/>
                </a:moveTo>
                <a:lnTo>
                  <a:pt x="129157" y="257870"/>
                </a:lnTo>
                <a:lnTo>
                  <a:pt x="129157" y="486239"/>
                </a:lnTo>
                <a:cubicBezTo>
                  <a:pt x="129157" y="502814"/>
                  <a:pt x="115304" y="516627"/>
                  <a:pt x="98680" y="516627"/>
                </a:cubicBezTo>
                <a:cubicBezTo>
                  <a:pt x="82056" y="516627"/>
                  <a:pt x="68203" y="502814"/>
                  <a:pt x="68203" y="486239"/>
                </a:cubicBezTo>
                <a:close/>
                <a:moveTo>
                  <a:pt x="403125" y="121612"/>
                </a:moveTo>
                <a:lnTo>
                  <a:pt x="555268" y="121612"/>
                </a:lnTo>
                <a:cubicBezTo>
                  <a:pt x="568177" y="121612"/>
                  <a:pt x="578320" y="131746"/>
                  <a:pt x="578320" y="144645"/>
                </a:cubicBezTo>
                <a:lnTo>
                  <a:pt x="578320" y="220191"/>
                </a:lnTo>
                <a:cubicBezTo>
                  <a:pt x="578320" y="233090"/>
                  <a:pt x="568177" y="243224"/>
                  <a:pt x="555268" y="243224"/>
                </a:cubicBezTo>
                <a:lnTo>
                  <a:pt x="403125" y="243224"/>
                </a:lnTo>
                <a:cubicBezTo>
                  <a:pt x="390216" y="243224"/>
                  <a:pt x="380073" y="233090"/>
                  <a:pt x="380073" y="220191"/>
                </a:cubicBezTo>
                <a:lnTo>
                  <a:pt x="380073" y="144645"/>
                </a:lnTo>
                <a:cubicBezTo>
                  <a:pt x="380073" y="131746"/>
                  <a:pt x="390216" y="121612"/>
                  <a:pt x="403125" y="121612"/>
                </a:cubicBezTo>
                <a:close/>
                <a:moveTo>
                  <a:pt x="23056" y="121612"/>
                </a:moveTo>
                <a:lnTo>
                  <a:pt x="175226" y="121612"/>
                </a:lnTo>
                <a:cubicBezTo>
                  <a:pt x="187215" y="121612"/>
                  <a:pt x="197360" y="131746"/>
                  <a:pt x="197360" y="144645"/>
                </a:cubicBezTo>
                <a:lnTo>
                  <a:pt x="197360" y="220191"/>
                </a:lnTo>
                <a:cubicBezTo>
                  <a:pt x="197360" y="233090"/>
                  <a:pt x="187215" y="243224"/>
                  <a:pt x="175226" y="243224"/>
                </a:cubicBezTo>
                <a:lnTo>
                  <a:pt x="23056" y="243224"/>
                </a:lnTo>
                <a:cubicBezTo>
                  <a:pt x="10144" y="243224"/>
                  <a:pt x="0" y="233090"/>
                  <a:pt x="0" y="220191"/>
                </a:cubicBezTo>
                <a:lnTo>
                  <a:pt x="0" y="144645"/>
                </a:lnTo>
                <a:cubicBezTo>
                  <a:pt x="0" y="131746"/>
                  <a:pt x="10144" y="121612"/>
                  <a:pt x="23056" y="121612"/>
                </a:cubicBezTo>
                <a:close/>
                <a:moveTo>
                  <a:pt x="478753" y="0"/>
                </a:moveTo>
                <a:cubicBezTo>
                  <a:pt x="496301" y="0"/>
                  <a:pt x="509230" y="13831"/>
                  <a:pt x="509230" y="30428"/>
                </a:cubicBezTo>
                <a:lnTo>
                  <a:pt x="509230" y="91283"/>
                </a:lnTo>
                <a:lnTo>
                  <a:pt x="448276" y="91283"/>
                </a:lnTo>
                <a:lnTo>
                  <a:pt x="448276" y="30428"/>
                </a:lnTo>
                <a:cubicBezTo>
                  <a:pt x="448276" y="13831"/>
                  <a:pt x="462129" y="0"/>
                  <a:pt x="478753" y="0"/>
                </a:cubicBezTo>
                <a:close/>
                <a:moveTo>
                  <a:pt x="288716" y="0"/>
                </a:moveTo>
                <a:cubicBezTo>
                  <a:pt x="306221" y="0"/>
                  <a:pt x="319119" y="13814"/>
                  <a:pt x="319119" y="30392"/>
                </a:cubicBezTo>
                <a:lnTo>
                  <a:pt x="319119" y="257870"/>
                </a:lnTo>
                <a:lnTo>
                  <a:pt x="258313" y="257870"/>
                </a:lnTo>
                <a:lnTo>
                  <a:pt x="258313" y="30392"/>
                </a:lnTo>
                <a:cubicBezTo>
                  <a:pt x="258313" y="13814"/>
                  <a:pt x="272133" y="0"/>
                  <a:pt x="288716" y="0"/>
                </a:cubicBezTo>
                <a:close/>
                <a:moveTo>
                  <a:pt x="98680" y="0"/>
                </a:moveTo>
                <a:cubicBezTo>
                  <a:pt x="115304" y="0"/>
                  <a:pt x="129157" y="13831"/>
                  <a:pt x="129157" y="30428"/>
                </a:cubicBezTo>
                <a:lnTo>
                  <a:pt x="129157" y="91283"/>
                </a:lnTo>
                <a:lnTo>
                  <a:pt x="68203" y="91283"/>
                </a:lnTo>
                <a:lnTo>
                  <a:pt x="68203" y="30428"/>
                </a:lnTo>
                <a:cubicBezTo>
                  <a:pt x="68203" y="13831"/>
                  <a:pt x="82056" y="0"/>
                  <a:pt x="98680" y="0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Oval 59">
            <a:extLst>
              <a:ext uri="{FF2B5EF4-FFF2-40B4-BE49-F238E27FC236}">
                <a16:creationId xmlns:a16="http://schemas.microsoft.com/office/drawing/2014/main" id="{1EB3AFBD-2E3C-4CC2-BE18-DB68C2F5E03A}"/>
              </a:ext>
            </a:extLst>
          </p:cNvPr>
          <p:cNvSpPr/>
          <p:nvPr/>
        </p:nvSpPr>
        <p:spPr>
          <a:xfrm>
            <a:off x="4592643" y="3808563"/>
            <a:ext cx="498464" cy="497711"/>
          </a:xfrm>
          <a:custGeom>
            <a:avLst/>
            <a:gdLst>
              <a:gd name="T0" fmla="*/ 3413 w 6827"/>
              <a:gd name="T1" fmla="*/ 0 h 6827"/>
              <a:gd name="T2" fmla="*/ 0 w 6827"/>
              <a:gd name="T3" fmla="*/ 3413 h 6827"/>
              <a:gd name="T4" fmla="*/ 3413 w 6827"/>
              <a:gd name="T5" fmla="*/ 6827 h 6827"/>
              <a:gd name="T6" fmla="*/ 6827 w 6827"/>
              <a:gd name="T7" fmla="*/ 3413 h 6827"/>
              <a:gd name="T8" fmla="*/ 3413 w 6827"/>
              <a:gd name="T9" fmla="*/ 0 h 6827"/>
              <a:gd name="T10" fmla="*/ 3413 w 6827"/>
              <a:gd name="T11" fmla="*/ 5120 h 6827"/>
              <a:gd name="T12" fmla="*/ 3129 w 6827"/>
              <a:gd name="T13" fmla="*/ 4836 h 6827"/>
              <a:gd name="T14" fmla="*/ 3413 w 6827"/>
              <a:gd name="T15" fmla="*/ 4551 h 6827"/>
              <a:gd name="T16" fmla="*/ 3698 w 6827"/>
              <a:gd name="T17" fmla="*/ 4836 h 6827"/>
              <a:gd name="T18" fmla="*/ 3413 w 6827"/>
              <a:gd name="T19" fmla="*/ 5120 h 6827"/>
              <a:gd name="T20" fmla="*/ 4433 w 6827"/>
              <a:gd name="T21" fmla="*/ 4232 h 6827"/>
              <a:gd name="T22" fmla="*/ 4232 w 6827"/>
              <a:gd name="T23" fmla="*/ 4315 h 6827"/>
              <a:gd name="T24" fmla="*/ 4031 w 6827"/>
              <a:gd name="T25" fmla="*/ 4232 h 6827"/>
              <a:gd name="T26" fmla="*/ 2824 w 6827"/>
              <a:gd name="T27" fmla="*/ 4232 h 6827"/>
              <a:gd name="T28" fmla="*/ 2422 w 6827"/>
              <a:gd name="T29" fmla="*/ 4232 h 6827"/>
              <a:gd name="T30" fmla="*/ 2422 w 6827"/>
              <a:gd name="T31" fmla="*/ 3830 h 6827"/>
              <a:gd name="T32" fmla="*/ 4433 w 6827"/>
              <a:gd name="T33" fmla="*/ 3830 h 6827"/>
              <a:gd name="T34" fmla="*/ 4433 w 6827"/>
              <a:gd name="T35" fmla="*/ 4232 h 6827"/>
              <a:gd name="T36" fmla="*/ 5037 w 6827"/>
              <a:gd name="T37" fmla="*/ 3629 h 6827"/>
              <a:gd name="T38" fmla="*/ 4836 w 6827"/>
              <a:gd name="T39" fmla="*/ 3712 h 6827"/>
              <a:gd name="T40" fmla="*/ 4634 w 6827"/>
              <a:gd name="T41" fmla="*/ 3629 h 6827"/>
              <a:gd name="T42" fmla="*/ 3428 w 6827"/>
              <a:gd name="T43" fmla="*/ 3129 h 6827"/>
              <a:gd name="T44" fmla="*/ 2221 w 6827"/>
              <a:gd name="T45" fmla="*/ 3629 h 6827"/>
              <a:gd name="T46" fmla="*/ 1818 w 6827"/>
              <a:gd name="T47" fmla="*/ 3629 h 6827"/>
              <a:gd name="T48" fmla="*/ 1818 w 6827"/>
              <a:gd name="T49" fmla="*/ 3226 h 6827"/>
              <a:gd name="T50" fmla="*/ 3428 w 6827"/>
              <a:gd name="T51" fmla="*/ 2560 h 6827"/>
              <a:gd name="T52" fmla="*/ 5037 w 6827"/>
              <a:gd name="T53" fmla="*/ 3226 h 6827"/>
              <a:gd name="T54" fmla="*/ 5037 w 6827"/>
              <a:gd name="T55" fmla="*/ 3629 h 6827"/>
              <a:gd name="T56" fmla="*/ 5425 w 6827"/>
              <a:gd name="T57" fmla="*/ 2942 h 6827"/>
              <a:gd name="T58" fmla="*/ 5224 w 6827"/>
              <a:gd name="T59" fmla="*/ 3025 h 6827"/>
              <a:gd name="T60" fmla="*/ 5022 w 6827"/>
              <a:gd name="T61" fmla="*/ 2942 h 6827"/>
              <a:gd name="T62" fmla="*/ 3413 w 6827"/>
              <a:gd name="T63" fmla="*/ 2276 h 6827"/>
              <a:gd name="T64" fmla="*/ 1804 w 6827"/>
              <a:gd name="T65" fmla="*/ 2942 h 6827"/>
              <a:gd name="T66" fmla="*/ 1402 w 6827"/>
              <a:gd name="T67" fmla="*/ 2942 h 6827"/>
              <a:gd name="T68" fmla="*/ 1402 w 6827"/>
              <a:gd name="T69" fmla="*/ 2540 h 6827"/>
              <a:gd name="T70" fmla="*/ 3413 w 6827"/>
              <a:gd name="T71" fmla="*/ 1707 h 6827"/>
              <a:gd name="T72" fmla="*/ 5425 w 6827"/>
              <a:gd name="T73" fmla="*/ 2540 h 6827"/>
              <a:gd name="T74" fmla="*/ 5425 w 6827"/>
              <a:gd name="T75" fmla="*/ 2942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27" h="6827">
                <a:moveTo>
                  <a:pt x="3413" y="0"/>
                </a:moveTo>
                <a:cubicBezTo>
                  <a:pt x="1531" y="0"/>
                  <a:pt x="0" y="1531"/>
                  <a:pt x="0" y="3413"/>
                </a:cubicBezTo>
                <a:cubicBezTo>
                  <a:pt x="0" y="5295"/>
                  <a:pt x="1531" y="6827"/>
                  <a:pt x="3413" y="6827"/>
                </a:cubicBezTo>
                <a:cubicBezTo>
                  <a:pt x="5296" y="6827"/>
                  <a:pt x="6827" y="5295"/>
                  <a:pt x="6827" y="3413"/>
                </a:cubicBezTo>
                <a:cubicBezTo>
                  <a:pt x="6827" y="1531"/>
                  <a:pt x="5296" y="0"/>
                  <a:pt x="3413" y="0"/>
                </a:cubicBezTo>
                <a:close/>
                <a:moveTo>
                  <a:pt x="3413" y="5120"/>
                </a:moveTo>
                <a:cubicBezTo>
                  <a:pt x="3256" y="5120"/>
                  <a:pt x="3129" y="4993"/>
                  <a:pt x="3129" y="4836"/>
                </a:cubicBezTo>
                <a:cubicBezTo>
                  <a:pt x="3129" y="4678"/>
                  <a:pt x="3256" y="4551"/>
                  <a:pt x="3413" y="4551"/>
                </a:cubicBezTo>
                <a:cubicBezTo>
                  <a:pt x="3570" y="4551"/>
                  <a:pt x="3698" y="4678"/>
                  <a:pt x="3698" y="4836"/>
                </a:cubicBezTo>
                <a:cubicBezTo>
                  <a:pt x="3698" y="4993"/>
                  <a:pt x="3570" y="5120"/>
                  <a:pt x="3413" y="5120"/>
                </a:cubicBezTo>
                <a:close/>
                <a:moveTo>
                  <a:pt x="4433" y="4232"/>
                </a:moveTo>
                <a:cubicBezTo>
                  <a:pt x="4378" y="4287"/>
                  <a:pt x="4305" y="4315"/>
                  <a:pt x="4232" y="4315"/>
                </a:cubicBezTo>
                <a:cubicBezTo>
                  <a:pt x="4159" y="4315"/>
                  <a:pt x="4087" y="4287"/>
                  <a:pt x="4031" y="4232"/>
                </a:cubicBezTo>
                <a:cubicBezTo>
                  <a:pt x="3698" y="3899"/>
                  <a:pt x="3156" y="3900"/>
                  <a:pt x="2824" y="4232"/>
                </a:cubicBezTo>
                <a:cubicBezTo>
                  <a:pt x="2713" y="4343"/>
                  <a:pt x="2533" y="4343"/>
                  <a:pt x="2422" y="4232"/>
                </a:cubicBezTo>
                <a:cubicBezTo>
                  <a:pt x="2311" y="4121"/>
                  <a:pt x="2311" y="3941"/>
                  <a:pt x="2422" y="3830"/>
                </a:cubicBezTo>
                <a:cubicBezTo>
                  <a:pt x="2977" y="3275"/>
                  <a:pt x="3879" y="3276"/>
                  <a:pt x="4433" y="3830"/>
                </a:cubicBezTo>
                <a:cubicBezTo>
                  <a:pt x="4544" y="3941"/>
                  <a:pt x="4544" y="4121"/>
                  <a:pt x="4433" y="4232"/>
                </a:cubicBezTo>
                <a:close/>
                <a:moveTo>
                  <a:pt x="5037" y="3629"/>
                </a:moveTo>
                <a:cubicBezTo>
                  <a:pt x="4981" y="3684"/>
                  <a:pt x="4908" y="3712"/>
                  <a:pt x="4836" y="3712"/>
                </a:cubicBezTo>
                <a:cubicBezTo>
                  <a:pt x="4763" y="3712"/>
                  <a:pt x="4690" y="3684"/>
                  <a:pt x="4634" y="3629"/>
                </a:cubicBezTo>
                <a:cubicBezTo>
                  <a:pt x="4312" y="3306"/>
                  <a:pt x="3884" y="3129"/>
                  <a:pt x="3428" y="3129"/>
                </a:cubicBezTo>
                <a:cubicBezTo>
                  <a:pt x="2972" y="3129"/>
                  <a:pt x="2543" y="3306"/>
                  <a:pt x="2221" y="3629"/>
                </a:cubicBezTo>
                <a:cubicBezTo>
                  <a:pt x="2110" y="3740"/>
                  <a:pt x="1930" y="3740"/>
                  <a:pt x="1818" y="3629"/>
                </a:cubicBezTo>
                <a:cubicBezTo>
                  <a:pt x="1708" y="3518"/>
                  <a:pt x="1708" y="3338"/>
                  <a:pt x="1818" y="3226"/>
                </a:cubicBezTo>
                <a:cubicBezTo>
                  <a:pt x="2248" y="2797"/>
                  <a:pt x="2820" y="2560"/>
                  <a:pt x="3428" y="2560"/>
                </a:cubicBezTo>
                <a:cubicBezTo>
                  <a:pt x="4035" y="2560"/>
                  <a:pt x="4607" y="2797"/>
                  <a:pt x="5037" y="3226"/>
                </a:cubicBezTo>
                <a:cubicBezTo>
                  <a:pt x="5148" y="3338"/>
                  <a:pt x="5148" y="3518"/>
                  <a:pt x="5037" y="3629"/>
                </a:cubicBezTo>
                <a:close/>
                <a:moveTo>
                  <a:pt x="5425" y="2942"/>
                </a:moveTo>
                <a:cubicBezTo>
                  <a:pt x="5369" y="2997"/>
                  <a:pt x="5296" y="3025"/>
                  <a:pt x="5224" y="3025"/>
                </a:cubicBezTo>
                <a:cubicBezTo>
                  <a:pt x="5151" y="3025"/>
                  <a:pt x="5078" y="2997"/>
                  <a:pt x="5022" y="2942"/>
                </a:cubicBezTo>
                <a:cubicBezTo>
                  <a:pt x="4593" y="2512"/>
                  <a:pt x="4021" y="2276"/>
                  <a:pt x="3413" y="2276"/>
                </a:cubicBezTo>
                <a:cubicBezTo>
                  <a:pt x="2805" y="2276"/>
                  <a:pt x="2234" y="2512"/>
                  <a:pt x="1804" y="2942"/>
                </a:cubicBezTo>
                <a:cubicBezTo>
                  <a:pt x="1693" y="3053"/>
                  <a:pt x="1513" y="3053"/>
                  <a:pt x="1402" y="2942"/>
                </a:cubicBezTo>
                <a:cubicBezTo>
                  <a:pt x="1291" y="2831"/>
                  <a:pt x="1291" y="2651"/>
                  <a:pt x="1402" y="2540"/>
                </a:cubicBezTo>
                <a:cubicBezTo>
                  <a:pt x="1939" y="2002"/>
                  <a:pt x="2654" y="1707"/>
                  <a:pt x="3413" y="1707"/>
                </a:cubicBezTo>
                <a:cubicBezTo>
                  <a:pt x="4173" y="1707"/>
                  <a:pt x="4887" y="2002"/>
                  <a:pt x="5425" y="2540"/>
                </a:cubicBezTo>
                <a:cubicBezTo>
                  <a:pt x="5536" y="2651"/>
                  <a:pt x="5536" y="2831"/>
                  <a:pt x="5425" y="2942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Oval 60">
            <a:extLst>
              <a:ext uri="{FF2B5EF4-FFF2-40B4-BE49-F238E27FC236}">
                <a16:creationId xmlns:a16="http://schemas.microsoft.com/office/drawing/2014/main" id="{DCAC4353-0DCF-4D1E-9534-3BECB2D2EB1A}"/>
              </a:ext>
            </a:extLst>
          </p:cNvPr>
          <p:cNvSpPr/>
          <p:nvPr/>
        </p:nvSpPr>
        <p:spPr>
          <a:xfrm>
            <a:off x="7213041" y="3809543"/>
            <a:ext cx="498464" cy="495751"/>
          </a:xfrm>
          <a:custGeom>
            <a:avLst/>
            <a:gdLst>
              <a:gd name="connsiteX0" fmla="*/ 519281 w 606919"/>
              <a:gd name="connsiteY0" fmla="*/ 371278 h 603616"/>
              <a:gd name="connsiteX1" fmla="*/ 516193 w 606919"/>
              <a:gd name="connsiteY1" fmla="*/ 374441 h 603616"/>
              <a:gd name="connsiteX2" fmla="*/ 424043 w 606919"/>
              <a:gd name="connsiteY2" fmla="*/ 466380 h 603616"/>
              <a:gd name="connsiteX3" fmla="*/ 388021 w 606919"/>
              <a:gd name="connsiteY3" fmla="*/ 430489 h 603616"/>
              <a:gd name="connsiteX4" fmla="*/ 350655 w 606919"/>
              <a:gd name="connsiteY4" fmla="*/ 467802 h 603616"/>
              <a:gd name="connsiteX5" fmla="*/ 386676 w 606919"/>
              <a:gd name="connsiteY5" fmla="*/ 503693 h 603616"/>
              <a:gd name="connsiteX6" fmla="*/ 424043 w 606919"/>
              <a:gd name="connsiteY6" fmla="*/ 541006 h 603616"/>
              <a:gd name="connsiteX7" fmla="*/ 461330 w 606919"/>
              <a:gd name="connsiteY7" fmla="*/ 503693 h 603616"/>
              <a:gd name="connsiteX8" fmla="*/ 516193 w 606919"/>
              <a:gd name="connsiteY8" fmla="*/ 448988 h 603616"/>
              <a:gd name="connsiteX9" fmla="*/ 556648 w 606919"/>
              <a:gd name="connsiteY9" fmla="*/ 408592 h 603616"/>
              <a:gd name="connsiteX10" fmla="*/ 456897 w 606919"/>
              <a:gd name="connsiteY10" fmla="*/ 303925 h 603616"/>
              <a:gd name="connsiteX11" fmla="*/ 516193 w 606919"/>
              <a:gd name="connsiteY11" fmla="*/ 316099 h 603616"/>
              <a:gd name="connsiteX12" fmla="*/ 606919 w 606919"/>
              <a:gd name="connsiteY12" fmla="*/ 453731 h 603616"/>
              <a:gd name="connsiteX13" fmla="*/ 456897 w 606919"/>
              <a:gd name="connsiteY13" fmla="*/ 603616 h 603616"/>
              <a:gd name="connsiteX14" fmla="*/ 368309 w 606919"/>
              <a:gd name="connsiteY14" fmla="*/ 574682 h 603616"/>
              <a:gd name="connsiteX15" fmla="*/ 306875 w 606919"/>
              <a:gd name="connsiteY15" fmla="*/ 453731 h 603616"/>
              <a:gd name="connsiteX16" fmla="*/ 456897 w 606919"/>
              <a:gd name="connsiteY16" fmla="*/ 303925 h 603616"/>
              <a:gd name="connsiteX17" fmla="*/ 172076 w 606919"/>
              <a:gd name="connsiteY17" fmla="*/ 59921 h 603616"/>
              <a:gd name="connsiteX18" fmla="*/ 172076 w 606919"/>
              <a:gd name="connsiteY18" fmla="*/ 188934 h 603616"/>
              <a:gd name="connsiteX19" fmla="*/ 414352 w 606919"/>
              <a:gd name="connsiteY19" fmla="*/ 188934 h 603616"/>
              <a:gd name="connsiteX20" fmla="*/ 414352 w 606919"/>
              <a:gd name="connsiteY20" fmla="*/ 59921 h 603616"/>
              <a:gd name="connsiteX21" fmla="*/ 70335 w 606919"/>
              <a:gd name="connsiteY21" fmla="*/ 0 h 603616"/>
              <a:gd name="connsiteX22" fmla="*/ 516172 w 606919"/>
              <a:gd name="connsiteY22" fmla="*/ 0 h 603616"/>
              <a:gd name="connsiteX23" fmla="*/ 516172 w 606919"/>
              <a:gd name="connsiteY23" fmla="*/ 298816 h 603616"/>
              <a:gd name="connsiteX24" fmla="*/ 456870 w 606919"/>
              <a:gd name="connsiteY24" fmla="*/ 287827 h 603616"/>
              <a:gd name="connsiteX25" fmla="*/ 290680 w 606919"/>
              <a:gd name="connsiteY25" fmla="*/ 453757 h 603616"/>
              <a:gd name="connsiteX26" fmla="*/ 343174 w 606919"/>
              <a:gd name="connsiteY26" fmla="*/ 574706 h 603616"/>
              <a:gd name="connsiteX27" fmla="*/ 70335 w 606919"/>
              <a:gd name="connsiteY27" fmla="*/ 574706 h 603616"/>
              <a:gd name="connsiteX28" fmla="*/ 70335 w 606919"/>
              <a:gd name="connsiteY28" fmla="*/ 510042 h 603616"/>
              <a:gd name="connsiteX29" fmla="*/ 44682 w 606919"/>
              <a:gd name="connsiteY29" fmla="*/ 517156 h 603616"/>
              <a:gd name="connsiteX30" fmla="*/ 32489 w 606919"/>
              <a:gd name="connsiteY30" fmla="*/ 567670 h 603616"/>
              <a:gd name="connsiteX31" fmla="*/ 423 w 606919"/>
              <a:gd name="connsiteY31" fmla="*/ 567670 h 603616"/>
              <a:gd name="connsiteX32" fmla="*/ 21246 w 606919"/>
              <a:gd name="connsiteY32" fmla="*/ 494943 h 603616"/>
              <a:gd name="connsiteX33" fmla="*/ 70335 w 606919"/>
              <a:gd name="connsiteY33" fmla="*/ 478500 h 603616"/>
              <a:gd name="connsiteX34" fmla="*/ 70335 w 606919"/>
              <a:gd name="connsiteY34" fmla="*/ 390436 h 603616"/>
              <a:gd name="connsiteX35" fmla="*/ 44682 w 606919"/>
              <a:gd name="connsiteY35" fmla="*/ 397551 h 603616"/>
              <a:gd name="connsiteX36" fmla="*/ 32489 w 606919"/>
              <a:gd name="connsiteY36" fmla="*/ 447986 h 603616"/>
              <a:gd name="connsiteX37" fmla="*/ 344 w 606919"/>
              <a:gd name="connsiteY37" fmla="*/ 447986 h 603616"/>
              <a:gd name="connsiteX38" fmla="*/ 21246 w 606919"/>
              <a:gd name="connsiteY38" fmla="*/ 375338 h 603616"/>
              <a:gd name="connsiteX39" fmla="*/ 70335 w 606919"/>
              <a:gd name="connsiteY39" fmla="*/ 358895 h 603616"/>
              <a:gd name="connsiteX40" fmla="*/ 70335 w 606919"/>
              <a:gd name="connsiteY40" fmla="*/ 270831 h 603616"/>
              <a:gd name="connsiteX41" fmla="*/ 44682 w 606919"/>
              <a:gd name="connsiteY41" fmla="*/ 277867 h 603616"/>
              <a:gd name="connsiteX42" fmla="*/ 32489 w 606919"/>
              <a:gd name="connsiteY42" fmla="*/ 328381 h 603616"/>
              <a:gd name="connsiteX43" fmla="*/ 423 w 606919"/>
              <a:gd name="connsiteY43" fmla="*/ 328381 h 603616"/>
              <a:gd name="connsiteX44" fmla="*/ 21246 w 606919"/>
              <a:gd name="connsiteY44" fmla="*/ 255653 h 603616"/>
              <a:gd name="connsiteX45" fmla="*/ 70335 w 606919"/>
              <a:gd name="connsiteY45" fmla="*/ 239290 h 603616"/>
              <a:gd name="connsiteX46" fmla="*/ 70335 w 606919"/>
              <a:gd name="connsiteY46" fmla="*/ 151147 h 603616"/>
              <a:gd name="connsiteX47" fmla="*/ 44682 w 606919"/>
              <a:gd name="connsiteY47" fmla="*/ 158262 h 603616"/>
              <a:gd name="connsiteX48" fmla="*/ 32489 w 606919"/>
              <a:gd name="connsiteY48" fmla="*/ 208776 h 603616"/>
              <a:gd name="connsiteX49" fmla="*/ 423 w 606919"/>
              <a:gd name="connsiteY49" fmla="*/ 208776 h 603616"/>
              <a:gd name="connsiteX50" fmla="*/ 21246 w 606919"/>
              <a:gd name="connsiteY50" fmla="*/ 136048 h 603616"/>
              <a:gd name="connsiteX51" fmla="*/ 70335 w 606919"/>
              <a:gd name="connsiteY51" fmla="*/ 119605 h 603616"/>
              <a:gd name="connsiteX52" fmla="*/ 70335 w 606919"/>
              <a:gd name="connsiteY52" fmla="*/ 31542 h 603616"/>
              <a:gd name="connsiteX53" fmla="*/ 44682 w 606919"/>
              <a:gd name="connsiteY53" fmla="*/ 38656 h 603616"/>
              <a:gd name="connsiteX54" fmla="*/ 32489 w 606919"/>
              <a:gd name="connsiteY54" fmla="*/ 89091 h 603616"/>
              <a:gd name="connsiteX55" fmla="*/ 423 w 606919"/>
              <a:gd name="connsiteY55" fmla="*/ 89091 h 603616"/>
              <a:gd name="connsiteX56" fmla="*/ 21246 w 606919"/>
              <a:gd name="connsiteY56" fmla="*/ 16443 h 603616"/>
              <a:gd name="connsiteX57" fmla="*/ 70335 w 606919"/>
              <a:gd name="connsiteY57" fmla="*/ 0 h 60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6919" h="603616">
                <a:moveTo>
                  <a:pt x="519281" y="371278"/>
                </a:moveTo>
                <a:lnTo>
                  <a:pt x="516193" y="374441"/>
                </a:lnTo>
                <a:lnTo>
                  <a:pt x="424043" y="466380"/>
                </a:lnTo>
                <a:lnTo>
                  <a:pt x="388021" y="430489"/>
                </a:lnTo>
                <a:lnTo>
                  <a:pt x="350655" y="467802"/>
                </a:lnTo>
                <a:lnTo>
                  <a:pt x="386676" y="503693"/>
                </a:lnTo>
                <a:lnTo>
                  <a:pt x="424043" y="541006"/>
                </a:lnTo>
                <a:lnTo>
                  <a:pt x="461330" y="503693"/>
                </a:lnTo>
                <a:lnTo>
                  <a:pt x="516193" y="448988"/>
                </a:lnTo>
                <a:lnTo>
                  <a:pt x="556648" y="408592"/>
                </a:lnTo>
                <a:close/>
                <a:moveTo>
                  <a:pt x="456897" y="303925"/>
                </a:moveTo>
                <a:cubicBezTo>
                  <a:pt x="477956" y="303925"/>
                  <a:pt x="497985" y="308273"/>
                  <a:pt x="516193" y="316099"/>
                </a:cubicBezTo>
                <a:cubicBezTo>
                  <a:pt x="569552" y="339025"/>
                  <a:pt x="606919" y="392069"/>
                  <a:pt x="606919" y="453731"/>
                </a:cubicBezTo>
                <a:cubicBezTo>
                  <a:pt x="606919" y="536500"/>
                  <a:pt x="539785" y="603616"/>
                  <a:pt x="456897" y="603616"/>
                </a:cubicBezTo>
                <a:cubicBezTo>
                  <a:pt x="423726" y="603616"/>
                  <a:pt x="393088" y="592786"/>
                  <a:pt x="368309" y="574682"/>
                </a:cubicBezTo>
                <a:cubicBezTo>
                  <a:pt x="331021" y="547409"/>
                  <a:pt x="306875" y="503376"/>
                  <a:pt x="306875" y="453731"/>
                </a:cubicBezTo>
                <a:cubicBezTo>
                  <a:pt x="306875" y="371041"/>
                  <a:pt x="374009" y="303925"/>
                  <a:pt x="456897" y="303925"/>
                </a:cubicBezTo>
                <a:close/>
                <a:moveTo>
                  <a:pt x="172076" y="59921"/>
                </a:moveTo>
                <a:lnTo>
                  <a:pt x="172076" y="188934"/>
                </a:lnTo>
                <a:lnTo>
                  <a:pt x="414352" y="188934"/>
                </a:lnTo>
                <a:lnTo>
                  <a:pt x="414352" y="59921"/>
                </a:lnTo>
                <a:close/>
                <a:moveTo>
                  <a:pt x="70335" y="0"/>
                </a:moveTo>
                <a:lnTo>
                  <a:pt x="516172" y="0"/>
                </a:lnTo>
                <a:lnTo>
                  <a:pt x="516172" y="298816"/>
                </a:lnTo>
                <a:cubicBezTo>
                  <a:pt x="497724" y="291701"/>
                  <a:pt x="477772" y="287827"/>
                  <a:pt x="456870" y="287827"/>
                </a:cubicBezTo>
                <a:cubicBezTo>
                  <a:pt x="365184" y="287827"/>
                  <a:pt x="290680" y="362294"/>
                  <a:pt x="290680" y="453757"/>
                </a:cubicBezTo>
                <a:cubicBezTo>
                  <a:pt x="290680" y="501425"/>
                  <a:pt x="310870" y="544350"/>
                  <a:pt x="343174" y="574706"/>
                </a:cubicBezTo>
                <a:lnTo>
                  <a:pt x="70335" y="574706"/>
                </a:lnTo>
                <a:lnTo>
                  <a:pt x="70335" y="510042"/>
                </a:lnTo>
                <a:cubicBezTo>
                  <a:pt x="60992" y="510200"/>
                  <a:pt x="51887" y="511860"/>
                  <a:pt x="44682" y="517156"/>
                </a:cubicBezTo>
                <a:cubicBezTo>
                  <a:pt x="29243" y="528540"/>
                  <a:pt x="31618" y="550832"/>
                  <a:pt x="32489" y="567670"/>
                </a:cubicBezTo>
                <a:cubicBezTo>
                  <a:pt x="33518" y="588303"/>
                  <a:pt x="1452" y="588224"/>
                  <a:pt x="423" y="567670"/>
                </a:cubicBezTo>
                <a:cubicBezTo>
                  <a:pt x="-1002" y="541030"/>
                  <a:pt x="740" y="514390"/>
                  <a:pt x="21246" y="494943"/>
                </a:cubicBezTo>
                <a:cubicBezTo>
                  <a:pt x="34469" y="482374"/>
                  <a:pt x="52441" y="478816"/>
                  <a:pt x="70335" y="478500"/>
                </a:cubicBezTo>
                <a:lnTo>
                  <a:pt x="70335" y="390436"/>
                </a:lnTo>
                <a:cubicBezTo>
                  <a:pt x="60992" y="390595"/>
                  <a:pt x="51887" y="392176"/>
                  <a:pt x="44682" y="397551"/>
                </a:cubicBezTo>
                <a:cubicBezTo>
                  <a:pt x="29243" y="408935"/>
                  <a:pt x="31618" y="431227"/>
                  <a:pt x="32489" y="447986"/>
                </a:cubicBezTo>
                <a:cubicBezTo>
                  <a:pt x="33518" y="468698"/>
                  <a:pt x="1452" y="468540"/>
                  <a:pt x="344" y="447986"/>
                </a:cubicBezTo>
                <a:cubicBezTo>
                  <a:pt x="-1002" y="421346"/>
                  <a:pt x="740" y="394705"/>
                  <a:pt x="21246" y="375338"/>
                </a:cubicBezTo>
                <a:cubicBezTo>
                  <a:pt x="34469" y="362768"/>
                  <a:pt x="52441" y="359211"/>
                  <a:pt x="70335" y="358895"/>
                </a:cubicBezTo>
                <a:lnTo>
                  <a:pt x="70335" y="270831"/>
                </a:lnTo>
                <a:cubicBezTo>
                  <a:pt x="60992" y="270910"/>
                  <a:pt x="51887" y="272570"/>
                  <a:pt x="44682" y="277867"/>
                </a:cubicBezTo>
                <a:cubicBezTo>
                  <a:pt x="29243" y="289250"/>
                  <a:pt x="31618" y="311622"/>
                  <a:pt x="32489" y="328381"/>
                </a:cubicBezTo>
                <a:cubicBezTo>
                  <a:pt x="33518" y="349013"/>
                  <a:pt x="1452" y="348934"/>
                  <a:pt x="423" y="328381"/>
                </a:cubicBezTo>
                <a:cubicBezTo>
                  <a:pt x="-1002" y="301740"/>
                  <a:pt x="740" y="275100"/>
                  <a:pt x="21246" y="255653"/>
                </a:cubicBezTo>
                <a:cubicBezTo>
                  <a:pt x="34469" y="243084"/>
                  <a:pt x="52441" y="239527"/>
                  <a:pt x="70335" y="239290"/>
                </a:cubicBezTo>
                <a:lnTo>
                  <a:pt x="70335" y="151147"/>
                </a:lnTo>
                <a:cubicBezTo>
                  <a:pt x="60992" y="151305"/>
                  <a:pt x="51887" y="152965"/>
                  <a:pt x="44682" y="158262"/>
                </a:cubicBezTo>
                <a:cubicBezTo>
                  <a:pt x="29243" y="169645"/>
                  <a:pt x="31618" y="191938"/>
                  <a:pt x="32489" y="208776"/>
                </a:cubicBezTo>
                <a:cubicBezTo>
                  <a:pt x="33518" y="229408"/>
                  <a:pt x="1452" y="229329"/>
                  <a:pt x="423" y="208776"/>
                </a:cubicBezTo>
                <a:cubicBezTo>
                  <a:pt x="-1002" y="182135"/>
                  <a:pt x="740" y="155416"/>
                  <a:pt x="21246" y="136048"/>
                </a:cubicBezTo>
                <a:cubicBezTo>
                  <a:pt x="34469" y="123479"/>
                  <a:pt x="52441" y="119921"/>
                  <a:pt x="70335" y="119605"/>
                </a:cubicBezTo>
                <a:lnTo>
                  <a:pt x="70335" y="31542"/>
                </a:lnTo>
                <a:cubicBezTo>
                  <a:pt x="60992" y="31700"/>
                  <a:pt x="51887" y="33281"/>
                  <a:pt x="44682" y="38656"/>
                </a:cubicBezTo>
                <a:cubicBezTo>
                  <a:pt x="29243" y="49961"/>
                  <a:pt x="31618" y="72332"/>
                  <a:pt x="32489" y="89091"/>
                </a:cubicBezTo>
                <a:cubicBezTo>
                  <a:pt x="33518" y="109803"/>
                  <a:pt x="1452" y="109645"/>
                  <a:pt x="423" y="89091"/>
                </a:cubicBezTo>
                <a:cubicBezTo>
                  <a:pt x="-1002" y="62451"/>
                  <a:pt x="740" y="35810"/>
                  <a:pt x="21246" y="16443"/>
                </a:cubicBezTo>
                <a:cubicBezTo>
                  <a:pt x="34469" y="3874"/>
                  <a:pt x="52441" y="237"/>
                  <a:pt x="70335" y="0"/>
                </a:cubicBezTo>
                <a:close/>
              </a:path>
            </a:pathLst>
          </a:custGeom>
          <a:solidFill>
            <a:srgbClr val="FF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7698A07D-F084-4F68-BC02-9ED3D5777680}"/>
              </a:ext>
            </a:extLst>
          </p:cNvPr>
          <p:cNvGrpSpPr/>
          <p:nvPr/>
        </p:nvGrpSpPr>
        <p:grpSpPr>
          <a:xfrm>
            <a:off x="1052054" y="4699473"/>
            <a:ext cx="2338846" cy="771792"/>
            <a:chOff x="2462636" y="5008193"/>
            <a:chExt cx="2338846" cy="77179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51ECCD71-DF3C-4D98-B766-D4659514B13A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20B7C1EC-071D-40D7-B559-74166572DD7A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35E3D32-AFE8-4AC9-87D6-37441F102D4D}"/>
              </a:ext>
            </a:extLst>
          </p:cNvPr>
          <p:cNvGrpSpPr/>
          <p:nvPr/>
        </p:nvGrpSpPr>
        <p:grpSpPr>
          <a:xfrm>
            <a:off x="3672452" y="4699473"/>
            <a:ext cx="2338846" cy="771792"/>
            <a:chOff x="2462636" y="5008193"/>
            <a:chExt cx="2338846" cy="771792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BFFD401-5855-4D89-A05B-211170995AB1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944E0C26-5D54-430A-A496-6191DF145637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5D8A5AB-3629-4CD2-8C24-506D327F5DAB}"/>
              </a:ext>
            </a:extLst>
          </p:cNvPr>
          <p:cNvGrpSpPr/>
          <p:nvPr/>
        </p:nvGrpSpPr>
        <p:grpSpPr>
          <a:xfrm>
            <a:off x="6292850" y="4699473"/>
            <a:ext cx="2338846" cy="771792"/>
            <a:chOff x="2462636" y="5008193"/>
            <a:chExt cx="2338846" cy="771792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08C29AEC-21B5-4AC2-ADD0-35AB33055FD2}"/>
                </a:ext>
              </a:extLst>
            </p:cNvPr>
            <p:cNvSpPr/>
            <p:nvPr/>
          </p:nvSpPr>
          <p:spPr bwMode="auto">
            <a:xfrm>
              <a:off x="2462636" y="5322616"/>
              <a:ext cx="2338846" cy="457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  <a:defRPr/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87E26BD9-2FE4-47E9-B463-28D00A1F27BA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1800" spc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6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6" grpId="0" animBg="1"/>
      <p:bldP spid="57" grpId="0" animBg="1"/>
      <p:bldP spid="58" grpId="0" animBg="1"/>
      <p:bldP spid="71" grpId="0" animBg="1"/>
      <p:bldP spid="7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qante1wy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1110</TotalTime>
  <Words>1324</Words>
  <Application>Microsoft Office PowerPoint</Application>
  <PresentationFormat>宽屏</PresentationFormat>
  <Paragraphs>229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等线 Light</vt:lpstr>
      <vt:lpstr>微软雅黑</vt:lpstr>
      <vt:lpstr>Arial</vt:lpstr>
      <vt:lpstr>Calibri</vt:lpstr>
      <vt:lpstr>Calibri Light</vt:lpstr>
      <vt:lpstr>Lato Light</vt:lpstr>
      <vt:lpstr>www.freeppt7.com</vt:lpstr>
      <vt:lpstr>www.jpppt.com</vt:lpstr>
      <vt:lpstr>1_www.freeppt7.com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81</cp:revision>
  <dcterms:created xsi:type="dcterms:W3CDTF">2017-08-18T03:02:00Z</dcterms:created>
  <dcterms:modified xsi:type="dcterms:W3CDTF">2022-01-27T14:15:23Z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