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2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1"/>
  </p:notesMasterIdLst>
  <p:handoutMasterIdLst>
    <p:handoutMasterId r:id="rId32"/>
  </p:handoutMasterIdLst>
  <p:sldIdLst>
    <p:sldId id="260" r:id="rId3"/>
    <p:sldId id="258" r:id="rId4"/>
    <p:sldId id="259" r:id="rId5"/>
    <p:sldId id="299" r:id="rId6"/>
    <p:sldId id="265" r:id="rId7"/>
    <p:sldId id="266" r:id="rId8"/>
    <p:sldId id="283" r:id="rId9"/>
    <p:sldId id="284" r:id="rId10"/>
    <p:sldId id="300" r:id="rId11"/>
    <p:sldId id="286" r:id="rId12"/>
    <p:sldId id="287" r:id="rId13"/>
    <p:sldId id="288" r:id="rId14"/>
    <p:sldId id="289" r:id="rId15"/>
    <p:sldId id="301" r:id="rId16"/>
    <p:sldId id="290" r:id="rId17"/>
    <p:sldId id="291" r:id="rId18"/>
    <p:sldId id="292" r:id="rId19"/>
    <p:sldId id="293" r:id="rId20"/>
    <p:sldId id="302" r:id="rId21"/>
    <p:sldId id="294" r:id="rId22"/>
    <p:sldId id="295" r:id="rId23"/>
    <p:sldId id="296" r:id="rId24"/>
    <p:sldId id="297" r:id="rId25"/>
    <p:sldId id="303" r:id="rId26"/>
    <p:sldId id="1774" r:id="rId27"/>
    <p:sldId id="304" r:id="rId28"/>
    <p:sldId id="305" r:id="rId29"/>
    <p:sldId id="306" r:id="rId30"/>
  </p:sldIdLst>
  <p:sldSz cx="12192000" cy="6858000"/>
  <p:notesSz cx="6858000" cy="9144000"/>
  <p:custDataLst>
    <p:tags r:id="rId3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03131"/>
    <a:srgbClr val="F3F8F1"/>
    <a:srgbClr val="666699"/>
    <a:srgbClr val="424B50"/>
    <a:srgbClr val="497FE1"/>
    <a:srgbClr val="8FB6F7"/>
    <a:srgbClr val="608D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0" d="100"/>
          <a:sy n="70" d="100"/>
        </p:scale>
        <p:origin x="696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notesViewPr>
    <p:cSldViewPr snapToGrid="0">
      <p:cViewPr varScale="1">
        <p:scale>
          <a:sx n="86" d="100"/>
          <a:sy n="86" d="100"/>
        </p:scale>
        <p:origin x="-3846" y="-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DB5FE9-FD56-4336-B07F-4160A2D2748E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63386E-06D7-4079-90FB-2DCC235CF65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95920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字魂36号-正文宋楷" panose="02000000000000000000" pitchFamily="2" charset="-122"/>
                <a:ea typeface="字魂36号-正文宋楷" panose="02000000000000000000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字魂36号-正文宋楷" panose="02000000000000000000" pitchFamily="2" charset="-122"/>
                <a:ea typeface="字魂36号-正文宋楷" panose="02000000000000000000" pitchFamily="2" charset="-122"/>
              </a:defRPr>
            </a:lvl1pPr>
          </a:lstStyle>
          <a:p>
            <a:fld id="{60006845-6C23-4462-9DD6-C7B702B23F5E}" type="datetimeFigureOut">
              <a:rPr lang="zh-CN" altLang="en-US" smtClean="0"/>
              <a:pPr/>
              <a:t>2022/1/29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字魂36号-正文宋楷" panose="02000000000000000000" pitchFamily="2" charset="-122"/>
                <a:ea typeface="字魂36号-正文宋楷" panose="02000000000000000000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字魂36号-正文宋楷" panose="02000000000000000000" pitchFamily="2" charset="-122"/>
                <a:ea typeface="字魂36号-正文宋楷" panose="02000000000000000000" pitchFamily="2" charset="-122"/>
              </a:defRPr>
            </a:lvl1pPr>
          </a:lstStyle>
          <a:p>
            <a:fld id="{3A22138A-3EEA-4937-853F-2C8BC0288B83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759053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字魂36号-正文宋楷" panose="02000000000000000000" pitchFamily="2" charset="-122"/>
        <a:ea typeface="字魂36号-正文宋楷" panose="02000000000000000000" pitchFamily="2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字魂36号-正文宋楷" panose="02000000000000000000" pitchFamily="2" charset="-122"/>
        <a:ea typeface="字魂36号-正文宋楷" panose="02000000000000000000" pitchFamily="2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字魂36号-正文宋楷" panose="02000000000000000000" pitchFamily="2" charset="-122"/>
        <a:ea typeface="字魂36号-正文宋楷" panose="02000000000000000000" pitchFamily="2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字魂36号-正文宋楷" panose="02000000000000000000" pitchFamily="2" charset="-122"/>
        <a:ea typeface="字魂36号-正文宋楷" panose="02000000000000000000" pitchFamily="2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字魂36号-正文宋楷" panose="02000000000000000000" pitchFamily="2" charset="-122"/>
        <a:ea typeface="字魂36号-正文宋楷" panose="02000000000000000000" pitchFamily="2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76831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37187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87149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896899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66325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94936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64298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208774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92675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57032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33771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744368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1001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263680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30315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13374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4477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99744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68075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38163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37096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1729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88711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A22138A-3EEA-4937-853F-2C8BC0288B8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05255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3EDA5A-0DA7-43F5-96F4-17D0E0FA4C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BF1EA10-46BC-4E39-B015-2D4CDA36597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86276AD-9C5A-4253-B139-F4CC1C2FF7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8BA584F-D0BB-4611-B690-A8B3E13A51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53DE98D-AC81-4F3B-B9E4-F4332A0011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4401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9645320-4974-4C30-A130-D63BE15A7C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BCD6056D-ADBB-4248-A331-F07B81E89BA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F9B5FF6-CB25-4300-8585-5B3A28FC006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C01F862-C5FC-4D4F-8466-21C09358E2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8D9B53B-E2D2-4E90-B344-B7F804838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592D9A3E-4E66-44DF-8045-13F2B544C6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471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FF4B243-C20A-4642-9A88-E5E799A40B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272B3D9-CBC7-42C6-988D-FD39A4A13D5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75C233C-6847-44E2-BAC1-35EAE4145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911A787-3ADA-4682-BC5B-0DD07CB431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AC8FDC1-45D7-4143-A66D-B3CED8854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7903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93B59160-81AF-419F-BA49-5015E4928E5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11611E0-FB45-4909-A4B9-CE97A26F6D2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3788DCC-A3DA-4A1B-9E89-CE36434007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83CEAB6-F582-41B1-916D-32D739BA00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95F8608-D760-4C05-993F-A81B9F3B62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552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65494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gradFill flip="none" rotWithShape="1">
            <a:gsLst>
              <a:gs pos="0">
                <a:srgbClr val="C00000">
                  <a:shade val="30000"/>
                  <a:satMod val="115000"/>
                </a:srgbClr>
              </a:gs>
              <a:gs pos="50000">
                <a:srgbClr val="C00000">
                  <a:shade val="67500"/>
                  <a:satMod val="115000"/>
                </a:srgbClr>
              </a:gs>
              <a:gs pos="100000">
                <a:srgbClr val="C00000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/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253512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2022/1/29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0189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2022/1/29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271438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37566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599C662-984C-4B30-AB92-BF8CAF38A3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A70F6B1-6133-41E6-88C9-3AE6722775F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6CAE86F-CE19-43B4-A35A-C0713E81AC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3A597E5-736A-447D-A29D-618EB8EA40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7AAA64C-DC61-43F4-8580-EF9D64EDD6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9923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B04B107-85E3-47AF-8F90-80786F8657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457210C-8286-4E4B-99B0-568A5C2F24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1AB995E-BCD6-4EAD-8FEC-C060BF20AC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7E6FC1E-FE1C-4D31-A994-8831D385F2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9CEB552-CBA8-4C59-8312-0CD5AB595E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551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AB4589-0B25-4373-BB65-9DF0142EEE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AA9B1E4-FDCB-4353-9E60-7B48505CDA4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C9531EF-2341-40E8-B452-2CFE2AEFCF9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F814989-82E5-492C-9907-9EFABEBB1A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43B31A8-7837-4535-978D-C4EFD56DCC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383AF9C-AB1F-402B-8ECE-9D283D167E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0504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20D501-0143-4F8A-AD11-C973D34E15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95B5402-74AD-4485-B7BA-1AD8AD74F9A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B2A5AD6-B8AB-4257-A525-8D8D984206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5C795A0-9E54-4D64-8C29-00377C67C9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E2B7DA6-3005-488B-8640-395979102E4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A3E2E2A-5D51-4265-86DD-75B8E69FAE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E123753C-6A2D-4C67-9A96-E22313F07A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27433E5D-ACC4-4C28-9C75-24BA870ED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4771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20D501-0143-4F8A-AD11-C973D34E15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95B5402-74AD-4485-B7BA-1AD8AD74F9A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B2A5AD6-B8AB-4257-A525-8D8D984206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5C795A0-9E54-4D64-8C29-00377C67C9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E2B7DA6-3005-488B-8640-395979102E4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A3E2E2A-5D51-4265-86DD-75B8E69FAE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E123753C-6A2D-4C67-9A96-E22313F07A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27433E5D-ACC4-4C28-9C75-24BA870ED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777076" y="6711726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08470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DD60BD-B9E6-45EE-994F-94539B7B8B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C872F23-C64F-46C1-831F-23ED113C92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B66D68DC-06DF-49C1-85BD-60F7217053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ED9B5F3D-99A7-4B99-B77A-5D2B802C1B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917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9E0B8A1F-44F9-454D-8041-57A27C0B32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CE892C93-36A9-4B67-8414-8A59F4A387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FB0068F-7365-4FFC-BA6E-AD3868F621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004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ABAAD10-919D-47E6-813E-B99376AF7C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57EBBE8-780A-474E-973A-82DCC0A1F9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A5E05AE-5103-4CFE-8680-D6C8BF73B70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10389B0-D896-47C9-A4AB-0F364AA7A9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A3DE05FD-ECCA-480A-B016-C8B28A8639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E6E17DD-8E90-43E8-9C8E-1BC021CFD3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6925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031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A8AD9FCF-5D9C-42FA-B379-A96F2A054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6FEF64B-0DB3-4EAF-B9C0-18B0258D1C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9F50061-AE4D-47F4-8B4A-1624C35025C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2D8E6D-A8AF-475E-BC18-007B4A8CD8A0}" type="datetimeFigureOut">
              <a:rPr lang="zh-CN" altLang="en-US" smtClean="0"/>
              <a:t>2022/1/29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D546E91-606B-43E7-9889-55CC7E36A3F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49F4007-F63C-4CF1-B899-78DDC773EC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CE08C3-CA32-47DA-8C82-6A6E3C6061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06164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  <p:sldLayoutId id="2147483666" r:id="rId14"/>
  </p:sldLayoutIdLst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60424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www.freeppt7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groups/best.PowerPoint.templates" TargetMode="External"/><Relationship Id="rId3" Type="http://schemas.openxmlformats.org/officeDocument/2006/relationships/hyperlink" Target="https://www.freeppt7.com/" TargetMode="External"/><Relationship Id="rId7" Type="http://schemas.openxmlformats.org/officeDocument/2006/relationships/hyperlink" Target="https://www.facebook.com/freeppt7/" TargetMode="External"/><Relationship Id="rId2" Type="http://schemas.openxmlformats.org/officeDocument/2006/relationships/hyperlink" Target="https://www.jpppt.com/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instagram.com/slidesfree/" TargetMode="External"/><Relationship Id="rId5" Type="http://schemas.openxmlformats.org/officeDocument/2006/relationships/hyperlink" Target="https://www.youtube.com/c/Slidesfree" TargetMode="External"/><Relationship Id="rId4" Type="http://schemas.openxmlformats.org/officeDocument/2006/relationships/hyperlink" Target="http://www.pixabay.com/" TargetMode="External"/><Relationship Id="rId9" Type="http://schemas.openxmlformats.org/officeDocument/2006/relationships/hyperlink" Target="https://twitter.com/freeppt7_com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4C55A9CC-060B-42C5-8A44-53907BAE971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75381" y="16765"/>
            <a:ext cx="6841235" cy="6841235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EF4AFD4A-D796-4549-A447-70EA98A358E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61733" y="2606723"/>
            <a:ext cx="6854883" cy="1323832"/>
          </a:xfrm>
          <a:prstGeom prst="rect">
            <a:avLst/>
          </a:prstGeom>
          <a:solidFill>
            <a:srgbClr val="203131"/>
          </a:solidFill>
          <a:ln>
            <a:solidFill>
              <a:srgbClr val="203131"/>
            </a:solidFill>
          </a:ln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9F70D1C-223D-452F-A5F8-0087B5475A9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597253" y="-54539"/>
            <a:ext cx="6983842" cy="6983842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8C3B18C0-E769-4A30-9153-A79C25742DCC}"/>
              </a:ext>
            </a:extLst>
          </p:cNvPr>
          <p:cNvSpPr txBox="1"/>
          <p:nvPr/>
        </p:nvSpPr>
        <p:spPr>
          <a:xfrm>
            <a:off x="3066444" y="2702863"/>
            <a:ext cx="6336864" cy="769441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4400" dirty="0">
                <a:solidFill>
                  <a:srgbClr val="F3F8F1"/>
                </a:solidFill>
                <a:cs typeface="+mn-ea"/>
                <a:sym typeface="+mn-lt"/>
              </a:rPr>
              <a:t>FREE PPT TEMPLATES</a:t>
            </a:r>
            <a:endParaRPr lang="zh-CN" altLang="en-US" sz="4400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AAE0B889-EA88-452D-B7D6-3CF6E9FF93F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48627" y="0"/>
            <a:ext cx="5632704" cy="5632704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F2708E07-55C9-43D4-A19A-EC50811A44C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3695" y="-9144"/>
            <a:ext cx="5632704" cy="5632704"/>
          </a:xfrm>
          <a:prstGeom prst="rect">
            <a:avLst/>
          </a:prstGeom>
        </p:spPr>
      </p:pic>
      <p:sp>
        <p:nvSpPr>
          <p:cNvPr id="8" name="TextBox 8">
            <a:extLst>
              <a:ext uri="{FF2B5EF4-FFF2-40B4-BE49-F238E27FC236}">
                <a16:creationId xmlns:a16="http://schemas.microsoft.com/office/drawing/2014/main" id="{64A0427F-A79C-4C1A-842F-D4FCAF3C2CB4}"/>
              </a:ext>
            </a:extLst>
          </p:cNvPr>
          <p:cNvSpPr txBox="1"/>
          <p:nvPr/>
        </p:nvSpPr>
        <p:spPr>
          <a:xfrm>
            <a:off x="3816127" y="3429000"/>
            <a:ext cx="4591533" cy="379335"/>
          </a:xfrm>
          <a:prstGeom prst="rect">
            <a:avLst/>
          </a:prstGeom>
          <a:noFill/>
        </p:spPr>
        <p:txBody>
          <a:bodyPr vert="horz" wrap="square" rtlCol="0" anchor="ctr">
            <a:spAutoFit/>
          </a:bodyPr>
          <a:lstStyle/>
          <a:p>
            <a:pPr algn="r"/>
            <a:r>
              <a:rPr lang="en-US" altLang="ko-KR" sz="1865" dirty="0">
                <a:solidFill>
                  <a:schemeClr val="bg1">
                    <a:lumMod val="75000"/>
                  </a:schemeClr>
                </a:solidFill>
                <a:cs typeface="Arial" panose="020B0604020202020204" pitchFamily="34" charset="0"/>
              </a:rPr>
              <a:t>Insert the Subtitle of Your Presentation</a:t>
            </a:r>
            <a:endParaRPr lang="ko-KR" altLang="en-US" sz="1865" dirty="0">
              <a:solidFill>
                <a:schemeClr val="bg1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0" name="TextBox 3">
            <a:hlinkClick r:id="rId7"/>
            <a:extLst>
              <a:ext uri="{FF2B5EF4-FFF2-40B4-BE49-F238E27FC236}">
                <a16:creationId xmlns:a16="http://schemas.microsoft.com/office/drawing/2014/main" id="{C66820B1-2A58-44F5-83A3-C5289A2165AC}"/>
              </a:ext>
            </a:extLst>
          </p:cNvPr>
          <p:cNvSpPr txBox="1"/>
          <p:nvPr/>
        </p:nvSpPr>
        <p:spPr>
          <a:xfrm>
            <a:off x="3504012" y="4653947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640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638">
        <p14:ripple/>
      </p:transition>
    </mc:Choice>
    <mc:Fallback xmlns="">
      <p:transition spd="slow" advTm="363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sp>
        <p:nvSpPr>
          <p:cNvPr id="26" name="矩形 25">
            <a:extLst>
              <a:ext uri="{FF2B5EF4-FFF2-40B4-BE49-F238E27FC236}">
                <a16:creationId xmlns:a16="http://schemas.microsoft.com/office/drawing/2014/main" id="{17D24FB1-0B73-4051-93BD-D9AC782CE80F}"/>
              </a:ext>
            </a:extLst>
          </p:cNvPr>
          <p:cNvSpPr/>
          <p:nvPr/>
        </p:nvSpPr>
        <p:spPr>
          <a:xfrm>
            <a:off x="1323051" y="1082459"/>
            <a:ext cx="9145016" cy="4320480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F00BC34E-A032-427D-B206-70130631C2D8}"/>
              </a:ext>
            </a:extLst>
          </p:cNvPr>
          <p:cNvSpPr/>
          <p:nvPr/>
        </p:nvSpPr>
        <p:spPr>
          <a:xfrm>
            <a:off x="4575751" y="1082459"/>
            <a:ext cx="2639616" cy="4320480"/>
          </a:xfrm>
          <a:prstGeom prst="rect">
            <a:avLst/>
          </a:prstGeom>
          <a:solidFill>
            <a:srgbClr val="424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文本框 10">
            <a:extLst>
              <a:ext uri="{FF2B5EF4-FFF2-40B4-BE49-F238E27FC236}">
                <a16:creationId xmlns:a16="http://schemas.microsoft.com/office/drawing/2014/main" id="{8A30DF46-7F3F-4B49-AF3A-B38AD1313140}"/>
              </a:ext>
            </a:extLst>
          </p:cNvPr>
          <p:cNvSpPr txBox="1"/>
          <p:nvPr/>
        </p:nvSpPr>
        <p:spPr>
          <a:xfrm>
            <a:off x="926407" y="1477886"/>
            <a:ext cx="3093154" cy="432974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cs typeface="+mn-ea"/>
                <a:sym typeface="+mn-lt"/>
              </a:rPr>
              <a:t>Click here to add content that matches the title.</a:t>
            </a:r>
            <a:endParaRPr lang="zh-CN" altLang="en-US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cs typeface="+mn-ea"/>
                <a:sym typeface="+mn-lt"/>
              </a:rPr>
              <a:t>Click here to add content that matches the title.</a:t>
            </a:r>
            <a:endParaRPr lang="zh-CN" altLang="en-US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zh-CN" altLang="en-US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9" name="文本框 11">
            <a:extLst>
              <a:ext uri="{FF2B5EF4-FFF2-40B4-BE49-F238E27FC236}">
                <a16:creationId xmlns:a16="http://schemas.microsoft.com/office/drawing/2014/main" id="{D1352EEA-A708-4ABD-816C-FC56CA332FCF}"/>
              </a:ext>
            </a:extLst>
          </p:cNvPr>
          <p:cNvSpPr txBox="1"/>
          <p:nvPr/>
        </p:nvSpPr>
        <p:spPr>
          <a:xfrm>
            <a:off x="6824064" y="1455061"/>
            <a:ext cx="3093154" cy="432974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Click here to add content that matches the title.</a:t>
            </a:r>
            <a:endParaRPr lang="zh-CN" altLang="en-US" dirty="0">
              <a:sym typeface="+mn-lt"/>
            </a:endParaRPr>
          </a:p>
          <a:p>
            <a:endParaRPr lang="en-US" altLang="zh-CN" dirty="0">
              <a:sym typeface="+mn-lt"/>
            </a:endParaRPr>
          </a:p>
          <a:p>
            <a:r>
              <a:rPr lang="en-US" altLang="zh-CN" dirty="0">
                <a:sym typeface="+mn-lt"/>
              </a:rPr>
              <a:t>Click here to add content that matches the title.</a:t>
            </a:r>
            <a:endParaRPr lang="zh-CN" altLang="en-US" dirty="0">
              <a:sym typeface="+mn-lt"/>
            </a:endParaRPr>
          </a:p>
          <a:p>
            <a:endParaRPr lang="zh-CN" altLang="en-US" dirty="0">
              <a:sym typeface="+mn-lt"/>
            </a:endParaRPr>
          </a:p>
          <a:p>
            <a:endParaRPr lang="zh-CN" altLang="en-US" dirty="0">
              <a:sym typeface="+mn-lt"/>
            </a:endParaRPr>
          </a:p>
        </p:txBody>
      </p:sp>
      <p:sp>
        <p:nvSpPr>
          <p:cNvPr id="30" name="任意多边形 15">
            <a:extLst>
              <a:ext uri="{FF2B5EF4-FFF2-40B4-BE49-F238E27FC236}">
                <a16:creationId xmlns:a16="http://schemas.microsoft.com/office/drawing/2014/main" id="{2DD467F1-061C-43BE-8260-BC65A6A42C97}"/>
              </a:ext>
            </a:extLst>
          </p:cNvPr>
          <p:cNvSpPr/>
          <p:nvPr/>
        </p:nvSpPr>
        <p:spPr>
          <a:xfrm flipV="1">
            <a:off x="9744790" y="1477886"/>
            <a:ext cx="2028040" cy="253860"/>
          </a:xfrm>
          <a:custGeom>
            <a:avLst/>
            <a:gdLst>
              <a:gd name="connsiteX0" fmla="*/ 837564 w 3505200"/>
              <a:gd name="connsiteY0" fmla="*/ 594360 h 594360"/>
              <a:gd name="connsiteX1" fmla="*/ 2239944 w 3505200"/>
              <a:gd name="connsiteY1" fmla="*/ 594360 h 594360"/>
              <a:gd name="connsiteX2" fmla="*/ 2350338 w 3505200"/>
              <a:gd name="connsiteY2" fmla="*/ 594360 h 594360"/>
              <a:gd name="connsiteX3" fmla="*/ 3505200 w 3505200"/>
              <a:gd name="connsiteY3" fmla="*/ 594360 h 594360"/>
              <a:gd name="connsiteX4" fmla="*/ 3505200 w 3505200"/>
              <a:gd name="connsiteY4" fmla="*/ 553416 h 594360"/>
              <a:gd name="connsiteX5" fmla="*/ 2239944 w 3505200"/>
              <a:gd name="connsiteY5" fmla="*/ 553416 h 594360"/>
              <a:gd name="connsiteX6" fmla="*/ 2239944 w 3505200"/>
              <a:gd name="connsiteY6" fmla="*/ 553416 h 594360"/>
              <a:gd name="connsiteX7" fmla="*/ 971893 w 3505200"/>
              <a:gd name="connsiteY7" fmla="*/ 553416 h 594360"/>
              <a:gd name="connsiteX8" fmla="*/ 831701 w 3505200"/>
              <a:gd name="connsiteY8" fmla="*/ 481340 h 594360"/>
              <a:gd name="connsiteX9" fmla="*/ 819744 w 3505200"/>
              <a:gd name="connsiteY9" fmla="*/ 435404 h 594360"/>
              <a:gd name="connsiteX10" fmla="*/ 831701 w 3505200"/>
              <a:gd name="connsiteY10" fmla="*/ 389468 h 594360"/>
              <a:gd name="connsiteX11" fmla="*/ 971893 w 3505200"/>
              <a:gd name="connsiteY11" fmla="*/ 317391 h 594360"/>
              <a:gd name="connsiteX12" fmla="*/ 1193974 w 3505200"/>
              <a:gd name="connsiteY12" fmla="*/ 317391 h 594360"/>
              <a:gd name="connsiteX13" fmla="*/ 1193974 w 3505200"/>
              <a:gd name="connsiteY13" fmla="*/ 317913 h 594360"/>
              <a:gd name="connsiteX14" fmla="*/ 2706748 w 3505200"/>
              <a:gd name="connsiteY14" fmla="*/ 317913 h 594360"/>
              <a:gd name="connsiteX15" fmla="*/ 2911684 w 3505200"/>
              <a:gd name="connsiteY15" fmla="*/ 158957 h 594360"/>
              <a:gd name="connsiteX16" fmla="*/ 2706748 w 3505200"/>
              <a:gd name="connsiteY16" fmla="*/ 0 h 594360"/>
              <a:gd name="connsiteX17" fmla="*/ 1265256 w 3505200"/>
              <a:gd name="connsiteY17" fmla="*/ 0 h 594360"/>
              <a:gd name="connsiteX18" fmla="*/ 1193974 w 3505200"/>
              <a:gd name="connsiteY18" fmla="*/ 0 h 594360"/>
              <a:gd name="connsiteX19" fmla="*/ 0 w 3505200"/>
              <a:gd name="connsiteY19" fmla="*/ 0 h 594360"/>
              <a:gd name="connsiteX20" fmla="*/ 0 w 3505200"/>
              <a:gd name="connsiteY20" fmla="*/ 40944 h 594360"/>
              <a:gd name="connsiteX21" fmla="*/ 1265256 w 3505200"/>
              <a:gd name="connsiteY21" fmla="*/ 40944 h 594360"/>
              <a:gd name="connsiteX22" fmla="*/ 1265256 w 3505200"/>
              <a:gd name="connsiteY22" fmla="*/ 40944 h 594360"/>
              <a:gd name="connsiteX23" fmla="*/ 2572420 w 3505200"/>
              <a:gd name="connsiteY23" fmla="*/ 40944 h 594360"/>
              <a:gd name="connsiteX24" fmla="*/ 2712612 w 3505200"/>
              <a:gd name="connsiteY24" fmla="*/ 113021 h 594360"/>
              <a:gd name="connsiteX25" fmla="*/ 2724569 w 3505200"/>
              <a:gd name="connsiteY25" fmla="*/ 158957 h 594360"/>
              <a:gd name="connsiteX26" fmla="*/ 2712612 w 3505200"/>
              <a:gd name="connsiteY26" fmla="*/ 204893 h 594360"/>
              <a:gd name="connsiteX27" fmla="*/ 2572420 w 3505200"/>
              <a:gd name="connsiteY27" fmla="*/ 276970 h 594360"/>
              <a:gd name="connsiteX28" fmla="*/ 2350338 w 3505200"/>
              <a:gd name="connsiteY28" fmla="*/ 276970 h 594360"/>
              <a:gd name="connsiteX29" fmla="*/ 2350338 w 3505200"/>
              <a:gd name="connsiteY29" fmla="*/ 276447 h 594360"/>
              <a:gd name="connsiteX30" fmla="*/ 837564 w 3505200"/>
              <a:gd name="connsiteY30" fmla="*/ 276447 h 594360"/>
              <a:gd name="connsiteX31" fmla="*/ 632628 w 3505200"/>
              <a:gd name="connsiteY31" fmla="*/ 435404 h 594360"/>
              <a:gd name="connsiteX32" fmla="*/ 837564 w 3505200"/>
              <a:gd name="connsiteY32" fmla="*/ 594360 h 594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505200" h="594360">
                <a:moveTo>
                  <a:pt x="837564" y="594360"/>
                </a:moveTo>
                <a:lnTo>
                  <a:pt x="2239944" y="594360"/>
                </a:lnTo>
                <a:lnTo>
                  <a:pt x="2350338" y="594360"/>
                </a:lnTo>
                <a:lnTo>
                  <a:pt x="3505200" y="594360"/>
                </a:lnTo>
                <a:lnTo>
                  <a:pt x="3505200" y="553416"/>
                </a:lnTo>
                <a:lnTo>
                  <a:pt x="2239944" y="553416"/>
                </a:lnTo>
                <a:lnTo>
                  <a:pt x="2239944" y="553416"/>
                </a:lnTo>
                <a:lnTo>
                  <a:pt x="971893" y="553416"/>
                </a:lnTo>
                <a:cubicBezTo>
                  <a:pt x="908871" y="553416"/>
                  <a:pt x="854798" y="523696"/>
                  <a:pt x="831701" y="481340"/>
                </a:cubicBezTo>
                <a:lnTo>
                  <a:pt x="819744" y="435404"/>
                </a:lnTo>
                <a:lnTo>
                  <a:pt x="831701" y="389468"/>
                </a:lnTo>
                <a:cubicBezTo>
                  <a:pt x="854798" y="347111"/>
                  <a:pt x="908871" y="317391"/>
                  <a:pt x="971893" y="317391"/>
                </a:cubicBezTo>
                <a:lnTo>
                  <a:pt x="1193974" y="317391"/>
                </a:lnTo>
                <a:lnTo>
                  <a:pt x="1193974" y="317913"/>
                </a:lnTo>
                <a:lnTo>
                  <a:pt x="2706748" y="317913"/>
                </a:lnTo>
                <a:cubicBezTo>
                  <a:pt x="2819931" y="317913"/>
                  <a:pt x="2911684" y="246746"/>
                  <a:pt x="2911684" y="158957"/>
                </a:cubicBezTo>
                <a:cubicBezTo>
                  <a:pt x="2911684" y="71167"/>
                  <a:pt x="2819931" y="0"/>
                  <a:pt x="2706748" y="0"/>
                </a:cubicBezTo>
                <a:lnTo>
                  <a:pt x="1265256" y="0"/>
                </a:lnTo>
                <a:lnTo>
                  <a:pt x="1193974" y="0"/>
                </a:lnTo>
                <a:lnTo>
                  <a:pt x="0" y="0"/>
                </a:lnTo>
                <a:lnTo>
                  <a:pt x="0" y="40944"/>
                </a:lnTo>
                <a:lnTo>
                  <a:pt x="1265256" y="40944"/>
                </a:lnTo>
                <a:lnTo>
                  <a:pt x="1265256" y="40944"/>
                </a:lnTo>
                <a:lnTo>
                  <a:pt x="2572420" y="40944"/>
                </a:lnTo>
                <a:cubicBezTo>
                  <a:pt x="2635442" y="40944"/>
                  <a:pt x="2689515" y="70664"/>
                  <a:pt x="2712612" y="113021"/>
                </a:cubicBezTo>
                <a:lnTo>
                  <a:pt x="2724569" y="158957"/>
                </a:lnTo>
                <a:lnTo>
                  <a:pt x="2712612" y="204893"/>
                </a:lnTo>
                <a:cubicBezTo>
                  <a:pt x="2689515" y="247249"/>
                  <a:pt x="2635442" y="276970"/>
                  <a:pt x="2572420" y="276970"/>
                </a:cubicBezTo>
                <a:lnTo>
                  <a:pt x="2350338" y="276970"/>
                </a:lnTo>
                <a:lnTo>
                  <a:pt x="2350338" y="276447"/>
                </a:lnTo>
                <a:lnTo>
                  <a:pt x="837564" y="276447"/>
                </a:lnTo>
                <a:cubicBezTo>
                  <a:pt x="724381" y="276447"/>
                  <a:pt x="632628" y="347614"/>
                  <a:pt x="632628" y="435404"/>
                </a:cubicBezTo>
                <a:cubicBezTo>
                  <a:pt x="632628" y="523193"/>
                  <a:pt x="724381" y="594360"/>
                  <a:pt x="837564" y="59436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2" name="TextBox 44">
            <a:extLst>
              <a:ext uri="{FF2B5EF4-FFF2-40B4-BE49-F238E27FC236}">
                <a16:creationId xmlns:a16="http://schemas.microsoft.com/office/drawing/2014/main" id="{6BC74795-2CBC-488B-99BD-515D83759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1363" y="3136612"/>
            <a:ext cx="205643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zh-CN" sz="3200" dirty="0">
                <a:solidFill>
                  <a:schemeClr val="bg1"/>
                </a:solidFill>
                <a:latin typeface="+mn-lt"/>
                <a:cs typeface="+mn-ea"/>
                <a:sym typeface="+mn-lt"/>
              </a:rPr>
              <a:t>TITLE</a:t>
            </a:r>
            <a:endParaRPr lang="zh-CN" altLang="en-US" sz="3200" dirty="0">
              <a:solidFill>
                <a:schemeClr val="bg1"/>
              </a:solidFill>
              <a:latin typeface="+mn-lt"/>
              <a:cs typeface="+mn-ea"/>
              <a:sym typeface="+mn-lt"/>
            </a:endParaRP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DD7C213C-B246-433C-BF48-3F605922C6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7183" y="2529237"/>
            <a:ext cx="1268376" cy="14269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9983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2923">
        <p14:ripple/>
      </p:transition>
    </mc:Choice>
    <mc:Fallback xmlns="">
      <p:transition spd="slow" advTm="292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1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6" grpId="0" animBg="1"/>
      <p:bldP spid="27" grpId="0" animBg="1"/>
      <p:bldP spid="28" grpId="0"/>
      <p:bldP spid="29" grpId="0"/>
      <p:bldP spid="30" grpId="0" animBg="1"/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34" name="矩形 33">
            <a:extLst>
              <a:ext uri="{FF2B5EF4-FFF2-40B4-BE49-F238E27FC236}">
                <a16:creationId xmlns:a16="http://schemas.microsoft.com/office/drawing/2014/main" id="{121995D0-B85F-438F-99B5-B3551BBB5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846" y="2919200"/>
            <a:ext cx="6927026" cy="1670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  <a:defRPr/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</a:p>
          <a:p>
            <a:pPr>
              <a:lnSpc>
                <a:spcPct val="150000"/>
              </a:lnSpc>
              <a:defRPr/>
            </a:pPr>
            <a:endParaRPr lang="en-US" altLang="zh-CN" sz="1400" kern="0" dirty="0">
              <a:latin typeface="+mn-lt"/>
              <a:ea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AFB7CEF-002F-474C-B4A7-3508B1CB9611}"/>
              </a:ext>
            </a:extLst>
          </p:cNvPr>
          <p:cNvGrpSpPr/>
          <p:nvPr/>
        </p:nvGrpSpPr>
        <p:grpSpPr bwMode="auto">
          <a:xfrm>
            <a:off x="2166937" y="1519024"/>
            <a:ext cx="3929062" cy="1400176"/>
            <a:chOff x="0" y="0"/>
            <a:chExt cx="3929089" cy="1400182"/>
          </a:xfrm>
        </p:grpSpPr>
        <p:pic>
          <p:nvPicPr>
            <p:cNvPr id="36" name="Picture 3">
              <a:extLst>
                <a:ext uri="{FF2B5EF4-FFF2-40B4-BE49-F238E27FC236}">
                  <a16:creationId xmlns:a16="http://schemas.microsoft.com/office/drawing/2014/main" id="{6D14B968-2521-4A9A-AB9D-1FA8E7C752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rcRect/>
            <a:stretch>
              <a:fillRect/>
            </a:stretch>
          </p:blipFill>
          <p:spPr bwMode="auto">
            <a:xfrm>
              <a:off x="0" y="0"/>
              <a:ext cx="1166818" cy="1400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TextBox 12">
              <a:extLst>
                <a:ext uri="{FF2B5EF4-FFF2-40B4-BE49-F238E27FC236}">
                  <a16:creationId xmlns:a16="http://schemas.microsoft.com/office/drawing/2014/main" id="{9A9D3902-2876-4A01-A316-67DBE7734D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7255" y="426351"/>
              <a:ext cx="3071834" cy="46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1" dirty="0"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zh-CN" altLang="zh-CN" sz="2400" b="1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0689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606">
        <p14:ripple/>
      </p:transition>
    </mc:Choice>
    <mc:Fallback xmlns="">
      <p:transition spd="slow" advTm="160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0CA4B098-1E4F-4A08-9810-6BBC3E613E8B}"/>
              </a:ext>
            </a:extLst>
          </p:cNvPr>
          <p:cNvGrpSpPr/>
          <p:nvPr/>
        </p:nvGrpSpPr>
        <p:grpSpPr>
          <a:xfrm>
            <a:off x="1936451" y="1620094"/>
            <a:ext cx="8721434" cy="3617811"/>
            <a:chOff x="2967208" y="2196639"/>
            <a:chExt cx="8721434" cy="3617811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4E7C0C68-A843-4F4F-B2E1-10FC0CFD0A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2196639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文本框 23">
              <a:extLst>
                <a:ext uri="{FF2B5EF4-FFF2-40B4-BE49-F238E27FC236}">
                  <a16:creationId xmlns:a16="http://schemas.microsoft.com/office/drawing/2014/main" id="{2209E2F4-9889-4F82-B9AB-4D2678B6F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7596" y="2373362"/>
              <a:ext cx="80473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4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zh-CN" sz="4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8821780C-747B-498A-88AA-EF9B84BCA7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3504984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文本框 24">
              <a:extLst>
                <a:ext uri="{FF2B5EF4-FFF2-40B4-BE49-F238E27FC236}">
                  <a16:creationId xmlns:a16="http://schemas.microsoft.com/office/drawing/2014/main" id="{0BF112EF-0767-4BB4-A6BA-7A4C67E6C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1592" y="3675421"/>
              <a:ext cx="80680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4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zh-CN" sz="4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9F60B889-3C62-4320-9FDD-05F5F31DB8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4774309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文本框 25">
              <a:extLst>
                <a:ext uri="{FF2B5EF4-FFF2-40B4-BE49-F238E27FC236}">
                  <a16:creationId xmlns:a16="http://schemas.microsoft.com/office/drawing/2014/main" id="{BD776053-7EFE-4A58-92BA-DBAB35D35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293" y="4945533"/>
              <a:ext cx="80680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4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zh-CN" sz="4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EA475296-FA6E-4065-8401-4F569F9C3C66}"/>
                </a:ext>
              </a:extLst>
            </p:cNvPr>
            <p:cNvSpPr/>
            <p:nvPr/>
          </p:nvSpPr>
          <p:spPr>
            <a:xfrm>
              <a:off x="4335393" y="2373362"/>
              <a:ext cx="7353249" cy="41819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altLang="zh-CN" sz="1600" kern="0" dirty="0">
                  <a:solidFill>
                    <a:srgbClr val="424B50"/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600" dirty="0">
                <a:solidFill>
                  <a:srgbClr val="424B50"/>
                </a:solidFill>
                <a:cs typeface="+mn-ea"/>
                <a:sym typeface="+mn-lt"/>
              </a:endParaRP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2BB23557-EBA8-4021-941E-036C7B7730EE}"/>
                </a:ext>
              </a:extLst>
            </p:cNvPr>
            <p:cNvSpPr/>
            <p:nvPr/>
          </p:nvSpPr>
          <p:spPr>
            <a:xfrm>
              <a:off x="4335393" y="3673022"/>
              <a:ext cx="7353249" cy="41819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kern="0" dirty="0">
                  <a:solidFill>
                    <a:srgbClr val="424B50"/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600" kern="0" dirty="0">
                <a:solidFill>
                  <a:srgbClr val="424B50"/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22CBBAC1-4C54-4615-81AF-E556466DB5FE}"/>
                </a:ext>
              </a:extLst>
            </p:cNvPr>
            <p:cNvSpPr/>
            <p:nvPr/>
          </p:nvSpPr>
          <p:spPr>
            <a:xfrm>
              <a:off x="4335393" y="4942347"/>
              <a:ext cx="7353249" cy="41819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kern="0" dirty="0">
                  <a:solidFill>
                    <a:srgbClr val="424B50"/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600" kern="0" dirty="0">
                <a:solidFill>
                  <a:srgbClr val="424B5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149436" y="6472241"/>
            <a:ext cx="180020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rgbClr val="203131"/>
                </a:solidFill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rgbClr val="203131"/>
                </a:solidFill>
                <a:ea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rgbClr val="203131"/>
                </a:solidFill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rgbClr val="203131"/>
                </a:solidFill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rgbClr val="203131"/>
              </a:solidFill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32430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2101">
        <p14:ripple/>
      </p:transition>
    </mc:Choice>
    <mc:Fallback xmlns="">
      <p:transition spd="slow" advTm="2101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01782A08-9496-47D3-9E64-0F0B66B34C49}"/>
              </a:ext>
            </a:extLst>
          </p:cNvPr>
          <p:cNvSpPr/>
          <p:nvPr/>
        </p:nvSpPr>
        <p:spPr>
          <a:xfrm>
            <a:off x="1465099" y="1262717"/>
            <a:ext cx="3514688" cy="4332567"/>
          </a:xfrm>
          <a:prstGeom prst="rect">
            <a:avLst/>
          </a:prstGeom>
          <a:solidFill>
            <a:schemeClr val="bg1">
              <a:lumMod val="9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8A338E89-6C96-46F8-B274-6423CCA49B90}"/>
              </a:ext>
            </a:extLst>
          </p:cNvPr>
          <p:cNvSpPr/>
          <p:nvPr/>
        </p:nvSpPr>
        <p:spPr>
          <a:xfrm>
            <a:off x="1684856" y="1409212"/>
            <a:ext cx="3052689" cy="4039576"/>
          </a:xfrm>
          <a:prstGeom prst="rect">
            <a:avLst/>
          </a:prstGeom>
          <a:noFill/>
          <a:ln>
            <a:solidFill>
              <a:srgbClr val="424B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文本框 5">
            <a:extLst>
              <a:ext uri="{FF2B5EF4-FFF2-40B4-BE49-F238E27FC236}">
                <a16:creationId xmlns:a16="http://schemas.microsoft.com/office/drawing/2014/main" id="{AD70F1DE-F171-4F31-A74F-0C8D015F2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0109" y="1712493"/>
            <a:ext cx="1292662" cy="34330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6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6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  <a:endParaRPr lang="zh-CN" altLang="en-US" sz="1600" kern="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BC8FC984-0F90-429B-952C-0577DEFF73FA}"/>
              </a:ext>
            </a:extLst>
          </p:cNvPr>
          <p:cNvSpPr/>
          <p:nvPr/>
        </p:nvSpPr>
        <p:spPr>
          <a:xfrm>
            <a:off x="5199544" y="1262717"/>
            <a:ext cx="3514688" cy="4332567"/>
          </a:xfrm>
          <a:prstGeom prst="rect">
            <a:avLst/>
          </a:prstGeom>
          <a:solidFill>
            <a:schemeClr val="bg1">
              <a:lumMod val="9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D70EFA46-031D-49EB-A77C-D28FD18110F8}"/>
              </a:ext>
            </a:extLst>
          </p:cNvPr>
          <p:cNvSpPr/>
          <p:nvPr/>
        </p:nvSpPr>
        <p:spPr>
          <a:xfrm>
            <a:off x="5419301" y="1409212"/>
            <a:ext cx="3052689" cy="4039576"/>
          </a:xfrm>
          <a:prstGeom prst="rect">
            <a:avLst/>
          </a:prstGeom>
          <a:noFill/>
          <a:ln>
            <a:solidFill>
              <a:srgbClr val="424B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文本框 8">
            <a:extLst>
              <a:ext uri="{FF2B5EF4-FFF2-40B4-BE49-F238E27FC236}">
                <a16:creationId xmlns:a16="http://schemas.microsoft.com/office/drawing/2014/main" id="{53DB65A7-5E75-401F-9C1E-964E8ACBE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554" y="1712493"/>
            <a:ext cx="1292662" cy="34330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6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6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4C9047FE-441B-4E3D-AF3B-9C7301670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0135" y="1262717"/>
            <a:ext cx="677108" cy="3017014"/>
          </a:xfrm>
          <a:prstGeom prst="rect">
            <a:avLst/>
          </a:prstGeom>
          <a:noFill/>
          <a:ln>
            <a:noFill/>
          </a:ln>
        </p:spPr>
        <p:txBody>
          <a:bodyPr vert="eaVert"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424B50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424B5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52693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551">
        <p14:ripple/>
      </p:transition>
    </mc:Choice>
    <mc:Fallback xmlns="">
      <p:transition spd="slow" advTm="1551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 animBg="1"/>
      <p:bldP spid="10" grpId="0" animBg="1"/>
      <p:bldP spid="11" grpId="0"/>
      <p:bldP spid="12" grpId="0" animBg="1"/>
      <p:bldP spid="13" grpId="0" animBg="1"/>
      <p:bldP spid="14" grpId="0"/>
      <p:bldP spid="1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BD702A9-4BA3-4B9E-822C-C4876FBEB25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FEB7AF9-26D7-410E-8B95-5F66C004D9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958AB10-8171-4172-9337-9CF4F8D469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7" name="文本框 3">
            <a:extLst>
              <a:ext uri="{FF2B5EF4-FFF2-40B4-BE49-F238E27FC236}">
                <a16:creationId xmlns:a16="http://schemas.microsoft.com/office/drawing/2014/main" id="{EDF8C584-3EAA-4A03-9D8D-4FFD277BCB3D}"/>
              </a:ext>
            </a:extLst>
          </p:cNvPr>
          <p:cNvSpPr txBox="1"/>
          <p:nvPr/>
        </p:nvSpPr>
        <p:spPr>
          <a:xfrm>
            <a:off x="6668288" y="1739703"/>
            <a:ext cx="1292662" cy="328287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7200" dirty="0">
                <a:cs typeface="+mn-ea"/>
                <a:sym typeface="+mn-lt"/>
              </a:rPr>
              <a:t>PART 3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9DED4F-B1B3-4F68-8CC5-657D1D93F8D2}"/>
              </a:ext>
            </a:extLst>
          </p:cNvPr>
          <p:cNvSpPr/>
          <p:nvPr/>
        </p:nvSpPr>
        <p:spPr>
          <a:xfrm>
            <a:off x="6626476" y="1685779"/>
            <a:ext cx="1198695" cy="3432517"/>
          </a:xfrm>
          <a:prstGeom prst="rect">
            <a:avLst/>
          </a:prstGeom>
          <a:noFill/>
          <a:ln>
            <a:solidFill>
              <a:srgbClr val="D7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AE2E31-0230-43D9-B86E-EAC2CBBB4CD8}"/>
              </a:ext>
            </a:extLst>
          </p:cNvPr>
          <p:cNvSpPr/>
          <p:nvPr/>
        </p:nvSpPr>
        <p:spPr>
          <a:xfrm>
            <a:off x="6694468" y="1739703"/>
            <a:ext cx="1198695" cy="343251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6">
            <a:extLst>
              <a:ext uri="{FF2B5EF4-FFF2-40B4-BE49-F238E27FC236}">
                <a16:creationId xmlns:a16="http://schemas.microsoft.com/office/drawing/2014/main" id="{5F57A181-26BE-4AAD-951D-D831C7CB9C0C}"/>
              </a:ext>
            </a:extLst>
          </p:cNvPr>
          <p:cNvSpPr txBox="1"/>
          <p:nvPr/>
        </p:nvSpPr>
        <p:spPr>
          <a:xfrm>
            <a:off x="3392857" y="1685779"/>
            <a:ext cx="2646878" cy="34864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  <a:endParaRPr lang="zh-CN" altLang="en-US" sz="1600" dirty="0">
              <a:solidFill>
                <a:srgbClr val="333333"/>
              </a:solidFill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7690180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1934">
        <p15:prstTrans prst="pageCurlDouble"/>
      </p:transition>
    </mc:Choice>
    <mc:Fallback xmlns="">
      <p:transition spd="slow" advTm="193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 animBg="1"/>
      <p:bldP spid="9" grpId="0" animBg="1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BE4BE2D7-80B9-40E5-9B1B-3DE16BC3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614" y="2982120"/>
            <a:ext cx="5565775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  <a:defRPr/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</a:p>
          <a:p>
            <a:pPr>
              <a:lnSpc>
                <a:spcPct val="150000"/>
              </a:lnSpc>
              <a:defRPr/>
            </a:pPr>
            <a:endParaRPr lang="en-US" altLang="zh-CN" sz="1400" kern="0" dirty="0">
              <a:latin typeface="+mn-lt"/>
              <a:ea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 here to add content that matches the </a:t>
            </a:r>
            <a:r>
              <a:rPr lang="en-US" altLang="zh-CN" sz="1400" kern="0" dirty="0" err="1">
                <a:latin typeface="+mn-lt"/>
                <a:ea typeface="+mn-ea"/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055F4F3F-DEEC-4771-B945-9D498C83B8DF}"/>
              </a:ext>
            </a:extLst>
          </p:cNvPr>
          <p:cNvGrpSpPr/>
          <p:nvPr/>
        </p:nvGrpSpPr>
        <p:grpSpPr bwMode="auto">
          <a:xfrm>
            <a:off x="1550705" y="1581944"/>
            <a:ext cx="3993071" cy="1400176"/>
            <a:chOff x="0" y="0"/>
            <a:chExt cx="3993098" cy="1400182"/>
          </a:xfrm>
        </p:grpSpPr>
        <p:pic>
          <p:nvPicPr>
            <p:cNvPr id="12" name="Picture 3">
              <a:extLst>
                <a:ext uri="{FF2B5EF4-FFF2-40B4-BE49-F238E27FC236}">
                  <a16:creationId xmlns:a16="http://schemas.microsoft.com/office/drawing/2014/main" id="{5696AEF0-895F-448B-95D1-63E2E6D45A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rcRect/>
            <a:stretch>
              <a:fillRect/>
            </a:stretch>
          </p:blipFill>
          <p:spPr bwMode="auto">
            <a:xfrm>
              <a:off x="0" y="0"/>
              <a:ext cx="1166818" cy="1400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3E26D8-8615-474A-AB35-15B1652040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1264" y="421050"/>
              <a:ext cx="3071834" cy="46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2400" b="1" dirty="0"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zh-CN" altLang="zh-CN" sz="2400" b="1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F8FF9FEA-D16E-4858-A7EB-9C8AF49B1CF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5400000">
            <a:off x="7260693" y="359451"/>
            <a:ext cx="5117963" cy="5951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9749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2479">
        <p14:ripple/>
      </p:transition>
    </mc:Choice>
    <mc:Fallback xmlns="">
      <p:transition spd="slow" advTm="247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254299F9-0889-46A1-84D5-0A05EA7B7E81}"/>
              </a:ext>
            </a:extLst>
          </p:cNvPr>
          <p:cNvSpPr/>
          <p:nvPr/>
        </p:nvSpPr>
        <p:spPr>
          <a:xfrm>
            <a:off x="3122340" y="4081472"/>
            <a:ext cx="596347" cy="609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cs typeface="+mn-ea"/>
                <a:sym typeface="+mn-lt"/>
              </a:rPr>
              <a:t>01</a:t>
            </a:r>
            <a:endParaRPr lang="zh-CN" altLang="en-US" sz="20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9AF95822-7B3A-4963-ABAE-BF393EBA0554}"/>
              </a:ext>
            </a:extLst>
          </p:cNvPr>
          <p:cNvSpPr/>
          <p:nvPr/>
        </p:nvSpPr>
        <p:spPr>
          <a:xfrm>
            <a:off x="5732190" y="4081472"/>
            <a:ext cx="596347" cy="609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cs typeface="+mn-ea"/>
                <a:sym typeface="+mn-lt"/>
              </a:rPr>
              <a:t>02</a:t>
            </a:r>
            <a:endParaRPr lang="zh-CN" altLang="en-US" sz="20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C2C4B9DB-66CB-4DA6-9DCC-C7AC510A79A3}"/>
              </a:ext>
            </a:extLst>
          </p:cNvPr>
          <p:cNvSpPr/>
          <p:nvPr/>
        </p:nvSpPr>
        <p:spPr>
          <a:xfrm>
            <a:off x="8476837" y="4081472"/>
            <a:ext cx="596347" cy="609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/>
                </a:solidFill>
                <a:cs typeface="+mn-ea"/>
                <a:sym typeface="+mn-lt"/>
              </a:rPr>
              <a:t>03</a:t>
            </a:r>
            <a:endParaRPr lang="zh-CN" altLang="en-US" sz="20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2" name="TextBox 13">
            <a:extLst>
              <a:ext uri="{FF2B5EF4-FFF2-40B4-BE49-F238E27FC236}">
                <a16:creationId xmlns:a16="http://schemas.microsoft.com/office/drawing/2014/main" id="{C5E09785-353D-4E1E-848F-4D4204764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738" y="2213677"/>
            <a:ext cx="23383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2000" b="1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A8DA9ADA-BDE5-4C69-AAD7-6567A81CE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4987" y="2923494"/>
            <a:ext cx="2112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967C80-2C09-4551-88AF-6F16E3CB7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352" y="2213677"/>
            <a:ext cx="23368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2000" b="1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15" name="TextBox 13">
            <a:extLst>
              <a:ext uri="{FF2B5EF4-FFF2-40B4-BE49-F238E27FC236}">
                <a16:creationId xmlns:a16="http://schemas.microsoft.com/office/drawing/2014/main" id="{5E929BBF-AD82-4191-963A-EF7F2ED73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3518" y="2923494"/>
            <a:ext cx="21129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</a:p>
        </p:txBody>
      </p:sp>
      <p:sp>
        <p:nvSpPr>
          <p:cNvPr id="16" name="TextBox 13">
            <a:extLst>
              <a:ext uri="{FF2B5EF4-FFF2-40B4-BE49-F238E27FC236}">
                <a16:creationId xmlns:a16="http://schemas.microsoft.com/office/drawing/2014/main" id="{80EE00E4-D680-4919-9A98-70A87692F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7420" y="2213677"/>
            <a:ext cx="23368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2000" b="1" dirty="0"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17" name="TextBox 13">
            <a:extLst>
              <a:ext uri="{FF2B5EF4-FFF2-40B4-BE49-F238E27FC236}">
                <a16:creationId xmlns:a16="http://schemas.microsoft.com/office/drawing/2014/main" id="{D62907AA-8C9A-4057-889C-93B3EF588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7334" y="2923494"/>
            <a:ext cx="2112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1216025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B8DDCA25-3DE1-4789-A82D-8F35BBCC7E2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2931085" y="4031219"/>
            <a:ext cx="873748" cy="873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B6A16F67-0909-4AFB-86EE-F4A2013F8FD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5593489" y="4081472"/>
            <a:ext cx="873748" cy="873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4349A285-B70E-4018-9FBF-3840AB43B71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8356941" y="4062762"/>
            <a:ext cx="873748" cy="873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0169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979">
        <p14:ripple/>
      </p:transition>
    </mc:Choice>
    <mc:Fallback xmlns="">
      <p:transition spd="slow" advTm="197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A429E729-97E0-4F43-AECB-24EF037A486C}"/>
              </a:ext>
            </a:extLst>
          </p:cNvPr>
          <p:cNvGrpSpPr/>
          <p:nvPr/>
        </p:nvGrpSpPr>
        <p:grpSpPr>
          <a:xfrm>
            <a:off x="6965262" y="1857501"/>
            <a:ext cx="1458251" cy="1382520"/>
            <a:chOff x="5028984" y="3083345"/>
            <a:chExt cx="1458251" cy="1382520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78365D94-6312-45A7-9AF9-3EE6E02C2465}"/>
                </a:ext>
              </a:extLst>
            </p:cNvPr>
            <p:cNvSpPr/>
            <p:nvPr/>
          </p:nvSpPr>
          <p:spPr>
            <a:xfrm>
              <a:off x="5028984" y="3083345"/>
              <a:ext cx="1458251" cy="1382520"/>
            </a:xfrm>
            <a:prstGeom prst="rect">
              <a:avLst/>
            </a:prstGeom>
            <a:noFill/>
            <a:ln>
              <a:solidFill>
                <a:srgbClr val="614D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文本框 5">
              <a:extLst>
                <a:ext uri="{FF2B5EF4-FFF2-40B4-BE49-F238E27FC236}">
                  <a16:creationId xmlns:a16="http://schemas.microsoft.com/office/drawing/2014/main" id="{68FFFB8B-9334-4BB3-92FD-C60B0668068B}"/>
                </a:ext>
              </a:extLst>
            </p:cNvPr>
            <p:cNvSpPr txBox="1"/>
            <p:nvPr/>
          </p:nvSpPr>
          <p:spPr>
            <a:xfrm>
              <a:off x="5419555" y="3095400"/>
              <a:ext cx="677108" cy="1279533"/>
            </a:xfrm>
            <a:prstGeom prst="rect">
              <a:avLst/>
            </a:prstGeom>
            <a:noFill/>
            <a:effectLst>
              <a:outerShdw dir="5400000" algn="ctr" rotWithShape="0">
                <a:srgbClr val="000000">
                  <a:alpha val="43137"/>
                </a:srgbClr>
              </a:outerShdw>
            </a:effectLst>
          </p:spPr>
          <p:txBody>
            <a:bodyPr vert="eaVert"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3200" b="1" dirty="0">
                  <a:cs typeface="+mn-ea"/>
                  <a:sym typeface="+mn-lt"/>
                </a:rPr>
                <a:t>TITLE</a:t>
              </a:r>
              <a:endParaRPr lang="zh-CN" altLang="en-US" sz="3200" b="1" dirty="0">
                <a:cs typeface="+mn-ea"/>
                <a:sym typeface="+mn-lt"/>
              </a:endParaRPr>
            </a:p>
          </p:txBody>
        </p:sp>
      </p:grpSp>
      <p:sp>
        <p:nvSpPr>
          <p:cNvPr id="10" name="文本框 6">
            <a:extLst>
              <a:ext uri="{FF2B5EF4-FFF2-40B4-BE49-F238E27FC236}">
                <a16:creationId xmlns:a16="http://schemas.microsoft.com/office/drawing/2014/main" id="{CF0D7E63-3E20-49B2-B529-64087C9CB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964" y="1963090"/>
            <a:ext cx="1908215" cy="1262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62F79E4-A388-45CF-95B6-905400727864}"/>
              </a:ext>
            </a:extLst>
          </p:cNvPr>
          <p:cNvGrpSpPr/>
          <p:nvPr/>
        </p:nvGrpSpPr>
        <p:grpSpPr>
          <a:xfrm>
            <a:off x="6989446" y="3819147"/>
            <a:ext cx="1458251" cy="1382520"/>
            <a:chOff x="5028984" y="3083345"/>
            <a:chExt cx="1458251" cy="1382520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4821B6B9-C674-4ED5-9DB3-B149543F4656}"/>
                </a:ext>
              </a:extLst>
            </p:cNvPr>
            <p:cNvSpPr/>
            <p:nvPr/>
          </p:nvSpPr>
          <p:spPr>
            <a:xfrm>
              <a:off x="5028984" y="3083345"/>
              <a:ext cx="1458251" cy="1382520"/>
            </a:xfrm>
            <a:prstGeom prst="rect">
              <a:avLst/>
            </a:prstGeom>
            <a:noFill/>
            <a:ln>
              <a:solidFill>
                <a:srgbClr val="614D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文本框 9">
              <a:extLst>
                <a:ext uri="{FF2B5EF4-FFF2-40B4-BE49-F238E27FC236}">
                  <a16:creationId xmlns:a16="http://schemas.microsoft.com/office/drawing/2014/main" id="{BA6066E2-21ED-47E5-A1CA-3F56850BEAD5}"/>
                </a:ext>
              </a:extLst>
            </p:cNvPr>
            <p:cNvSpPr txBox="1"/>
            <p:nvPr/>
          </p:nvSpPr>
          <p:spPr>
            <a:xfrm>
              <a:off x="5392710" y="3134838"/>
              <a:ext cx="677108" cy="1279533"/>
            </a:xfrm>
            <a:prstGeom prst="rect">
              <a:avLst/>
            </a:prstGeom>
            <a:noFill/>
            <a:effectLst>
              <a:outerShdw dir="5400000" algn="ctr" rotWithShape="0">
                <a:srgbClr val="000000">
                  <a:alpha val="43137"/>
                </a:srgbClr>
              </a:outerShdw>
            </a:effectLst>
          </p:spPr>
          <p:txBody>
            <a:bodyPr vert="eaVert"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3200" b="1" dirty="0">
                  <a:cs typeface="+mn-ea"/>
                  <a:sym typeface="+mn-lt"/>
                </a:rPr>
                <a:t>TITLE</a:t>
              </a:r>
              <a:endParaRPr lang="zh-CN" altLang="en-US" sz="3200" b="1" dirty="0">
                <a:cs typeface="+mn-ea"/>
                <a:sym typeface="+mn-lt"/>
              </a:endParaRPr>
            </a:p>
          </p:txBody>
        </p:sp>
      </p:grpSp>
      <p:sp>
        <p:nvSpPr>
          <p:cNvPr id="12" name="文本框 10">
            <a:extLst>
              <a:ext uri="{FF2B5EF4-FFF2-40B4-BE49-F238E27FC236}">
                <a16:creationId xmlns:a16="http://schemas.microsoft.com/office/drawing/2014/main" id="{91EAEEDA-DF87-445D-B91E-83CB8A47D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6148" y="3924736"/>
            <a:ext cx="1908215" cy="1262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580436E0-94E6-4A35-BB8D-AAA5FF599A8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15900" y="2207855"/>
            <a:ext cx="1381125" cy="262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634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123">
        <p14:ripple/>
      </p:transition>
    </mc:Choice>
    <mc:Fallback xmlns="">
      <p:transition spd="slow" advTm="312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grpSp>
        <p:nvGrpSpPr>
          <p:cNvPr id="27" name="组合 26">
            <a:extLst>
              <a:ext uri="{FF2B5EF4-FFF2-40B4-BE49-F238E27FC236}">
                <a16:creationId xmlns:a16="http://schemas.microsoft.com/office/drawing/2014/main" id="{2763B283-2F69-4831-8EF8-6E9063647273}"/>
              </a:ext>
            </a:extLst>
          </p:cNvPr>
          <p:cNvGrpSpPr/>
          <p:nvPr/>
        </p:nvGrpSpPr>
        <p:grpSpPr>
          <a:xfrm>
            <a:off x="1521978" y="1517899"/>
            <a:ext cx="2025174" cy="1918027"/>
            <a:chOff x="1269157" y="1347614"/>
            <a:chExt cx="2383532" cy="2257425"/>
          </a:xfrm>
        </p:grpSpPr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0751A21C-51A0-4C48-A9FA-3D21CBD06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47664" y="1347614"/>
              <a:ext cx="2105025" cy="2257425"/>
            </a:xfrm>
            <a:prstGeom prst="rect">
              <a:avLst/>
            </a:prstGeom>
          </p:spPr>
        </p:pic>
        <p:pic>
          <p:nvPicPr>
            <p:cNvPr id="43" name="图片 42">
              <a:extLst>
                <a:ext uri="{FF2B5EF4-FFF2-40B4-BE49-F238E27FC236}">
                  <a16:creationId xmlns:a16="http://schemas.microsoft.com/office/drawing/2014/main" id="{FED81D18-800E-4668-97E1-CA50413FC4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9157" y="1561605"/>
              <a:ext cx="1057275" cy="1028700"/>
            </a:xfrm>
            <a:prstGeom prst="rect">
              <a:avLst/>
            </a:prstGeom>
          </p:spPr>
        </p:pic>
        <p:sp>
          <p:nvSpPr>
            <p:cNvPr id="44" name="TextBox 27">
              <a:extLst>
                <a:ext uri="{FF2B5EF4-FFF2-40B4-BE49-F238E27FC236}">
                  <a16:creationId xmlns:a16="http://schemas.microsoft.com/office/drawing/2014/main" id="{6800C508-59D8-4537-B5A7-31C10015E4AA}"/>
                </a:ext>
              </a:extLst>
            </p:cNvPr>
            <p:cNvSpPr txBox="1"/>
            <p:nvPr/>
          </p:nvSpPr>
          <p:spPr>
            <a:xfrm>
              <a:off x="1509762" y="1814345"/>
              <a:ext cx="576064" cy="543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33D937F4-DCED-47E6-8F6D-003A2D056566}"/>
              </a:ext>
            </a:extLst>
          </p:cNvPr>
          <p:cNvGrpSpPr/>
          <p:nvPr/>
        </p:nvGrpSpPr>
        <p:grpSpPr>
          <a:xfrm>
            <a:off x="4515125" y="1510973"/>
            <a:ext cx="2025174" cy="1918027"/>
            <a:chOff x="3779523" y="1339462"/>
            <a:chExt cx="2383532" cy="2257425"/>
          </a:xfrm>
        </p:grpSpPr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80067FA6-DF8A-4F78-B4FB-B6F636438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058030" y="1339462"/>
              <a:ext cx="2105025" cy="2257425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B2492629-518F-4B7C-BBC7-8D337F550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79523" y="1553453"/>
              <a:ext cx="1057275" cy="1028700"/>
            </a:xfrm>
            <a:prstGeom prst="rect">
              <a:avLst/>
            </a:prstGeom>
          </p:spPr>
        </p:pic>
        <p:sp>
          <p:nvSpPr>
            <p:cNvPr id="41" name="TextBox 31">
              <a:extLst>
                <a:ext uri="{FF2B5EF4-FFF2-40B4-BE49-F238E27FC236}">
                  <a16:creationId xmlns:a16="http://schemas.microsoft.com/office/drawing/2014/main" id="{9479A157-8AE2-412D-A96E-C09BA46A2761}"/>
                </a:ext>
              </a:extLst>
            </p:cNvPr>
            <p:cNvSpPr txBox="1"/>
            <p:nvPr/>
          </p:nvSpPr>
          <p:spPr>
            <a:xfrm>
              <a:off x="4020128" y="1806193"/>
              <a:ext cx="576064" cy="543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2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DD0EE9CD-A142-4386-A8B9-74D82C1AFEDF}"/>
              </a:ext>
            </a:extLst>
          </p:cNvPr>
          <p:cNvGrpSpPr/>
          <p:nvPr/>
        </p:nvGrpSpPr>
        <p:grpSpPr>
          <a:xfrm>
            <a:off x="7670583" y="1510972"/>
            <a:ext cx="2025174" cy="1918027"/>
            <a:chOff x="6184234" y="1339461"/>
            <a:chExt cx="2383532" cy="2257425"/>
          </a:xfrm>
        </p:grpSpPr>
        <p:pic>
          <p:nvPicPr>
            <p:cNvPr id="36" name="图片 35">
              <a:extLst>
                <a:ext uri="{FF2B5EF4-FFF2-40B4-BE49-F238E27FC236}">
                  <a16:creationId xmlns:a16="http://schemas.microsoft.com/office/drawing/2014/main" id="{01F6387F-3677-4C2A-A939-2BD55233D9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62741" y="1339461"/>
              <a:ext cx="2105025" cy="2257425"/>
            </a:xfrm>
            <a:prstGeom prst="rect">
              <a:avLst/>
            </a:prstGeom>
          </p:spPr>
        </p:pic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B720196E-C30E-4E29-966C-6A8396E54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184234" y="1553452"/>
              <a:ext cx="1057275" cy="1028700"/>
            </a:xfrm>
            <a:prstGeom prst="rect">
              <a:avLst/>
            </a:prstGeom>
          </p:spPr>
        </p:pic>
        <p:sp>
          <p:nvSpPr>
            <p:cNvPr id="38" name="TextBox 35">
              <a:extLst>
                <a:ext uri="{FF2B5EF4-FFF2-40B4-BE49-F238E27FC236}">
                  <a16:creationId xmlns:a16="http://schemas.microsoft.com/office/drawing/2014/main" id="{FACD6967-99FA-48F2-BCC7-750F374EA1C2}"/>
                </a:ext>
              </a:extLst>
            </p:cNvPr>
            <p:cNvSpPr txBox="1"/>
            <p:nvPr/>
          </p:nvSpPr>
          <p:spPr>
            <a:xfrm>
              <a:off x="6424839" y="1806192"/>
              <a:ext cx="576064" cy="543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3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0" name="TextBox 36">
            <a:extLst>
              <a:ext uri="{FF2B5EF4-FFF2-40B4-BE49-F238E27FC236}">
                <a16:creationId xmlns:a16="http://schemas.microsoft.com/office/drawing/2014/main" id="{287B143D-A1ED-4120-8907-34100A359CC8}"/>
              </a:ext>
            </a:extLst>
          </p:cNvPr>
          <p:cNvSpPr txBox="1"/>
          <p:nvPr/>
        </p:nvSpPr>
        <p:spPr>
          <a:xfrm>
            <a:off x="2203910" y="2058901"/>
            <a:ext cx="10269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TITLE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31" name="TextBox 37">
            <a:extLst>
              <a:ext uri="{FF2B5EF4-FFF2-40B4-BE49-F238E27FC236}">
                <a16:creationId xmlns:a16="http://schemas.microsoft.com/office/drawing/2014/main" id="{A1F7611E-5194-4E06-A29D-D3FA94E8F6A9}"/>
              </a:ext>
            </a:extLst>
          </p:cNvPr>
          <p:cNvSpPr txBox="1"/>
          <p:nvPr/>
        </p:nvSpPr>
        <p:spPr>
          <a:xfrm>
            <a:off x="5197057" y="2058901"/>
            <a:ext cx="10269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TITLE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32" name="TextBox 38">
            <a:extLst>
              <a:ext uri="{FF2B5EF4-FFF2-40B4-BE49-F238E27FC236}">
                <a16:creationId xmlns:a16="http://schemas.microsoft.com/office/drawing/2014/main" id="{79D6046D-5F53-44FA-A27D-125AD619E680}"/>
              </a:ext>
            </a:extLst>
          </p:cNvPr>
          <p:cNvSpPr txBox="1"/>
          <p:nvPr/>
        </p:nvSpPr>
        <p:spPr>
          <a:xfrm>
            <a:off x="8376172" y="2058900"/>
            <a:ext cx="10269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TITLE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33" name="TextBox 39">
            <a:extLst>
              <a:ext uri="{FF2B5EF4-FFF2-40B4-BE49-F238E27FC236}">
                <a16:creationId xmlns:a16="http://schemas.microsoft.com/office/drawing/2014/main" id="{489EE452-6296-4D90-B400-2FB53F87D187}"/>
              </a:ext>
            </a:extLst>
          </p:cNvPr>
          <p:cNvSpPr txBox="1"/>
          <p:nvPr/>
        </p:nvSpPr>
        <p:spPr>
          <a:xfrm>
            <a:off x="1091584" y="3718194"/>
            <a:ext cx="2875493" cy="775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en-US" altLang="zh-CN" sz="1200" kern="0" dirty="0">
                <a:cs typeface="+mn-ea"/>
                <a:sym typeface="+mn-lt"/>
              </a:rPr>
              <a:t>Click here to add content that matches the title.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8296CCE6-C134-46AB-985B-EC049641C944}"/>
              </a:ext>
            </a:extLst>
          </p:cNvPr>
          <p:cNvSpPr txBox="1"/>
          <p:nvPr/>
        </p:nvSpPr>
        <p:spPr>
          <a:xfrm>
            <a:off x="4248788" y="3718194"/>
            <a:ext cx="2875493" cy="775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en-US" altLang="zh-CN" sz="1200" kern="0" dirty="0">
                <a:cs typeface="+mn-ea"/>
                <a:sym typeface="+mn-lt"/>
              </a:rPr>
              <a:t>Click here to add content that matches the title.</a:t>
            </a:r>
            <a:endParaRPr lang="zh-CN" altLang="en-US" sz="1200" kern="0" dirty="0">
              <a:cs typeface="+mn-ea"/>
              <a:sym typeface="+mn-lt"/>
            </a:endParaRPr>
          </a:p>
        </p:txBody>
      </p:sp>
      <p:sp>
        <p:nvSpPr>
          <p:cNvPr id="35" name="TextBox 41">
            <a:extLst>
              <a:ext uri="{FF2B5EF4-FFF2-40B4-BE49-F238E27FC236}">
                <a16:creationId xmlns:a16="http://schemas.microsoft.com/office/drawing/2014/main" id="{AD63D436-0A9E-4518-8357-5BB77BF0D7BE}"/>
              </a:ext>
            </a:extLst>
          </p:cNvPr>
          <p:cNvSpPr txBox="1"/>
          <p:nvPr/>
        </p:nvSpPr>
        <p:spPr>
          <a:xfrm>
            <a:off x="7464011" y="3716085"/>
            <a:ext cx="2875493" cy="775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en-US" altLang="zh-CN" sz="1200" kern="0" dirty="0">
                <a:cs typeface="+mn-ea"/>
                <a:sym typeface="+mn-lt"/>
              </a:rPr>
              <a:t>Click here to add content that matches the title.</a:t>
            </a:r>
            <a:endParaRPr lang="zh-CN" altLang="en-US" sz="1200" kern="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12432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749">
        <p14:ripple/>
      </p:transition>
    </mc:Choice>
    <mc:Fallback xmlns="">
      <p:transition spd="slow" advTm="174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0" grpId="0"/>
      <p:bldP spid="31" grpId="0"/>
      <p:bldP spid="32" grpId="0"/>
      <p:bldP spid="33" grpId="0"/>
      <p:bldP spid="34" grpId="0"/>
      <p:bldP spid="3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BD702A9-4BA3-4B9E-822C-C4876FBEB25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FEB7AF9-26D7-410E-8B95-5F66C004D9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958AB10-8171-4172-9337-9CF4F8D469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7" name="文本框 3">
            <a:extLst>
              <a:ext uri="{FF2B5EF4-FFF2-40B4-BE49-F238E27FC236}">
                <a16:creationId xmlns:a16="http://schemas.microsoft.com/office/drawing/2014/main" id="{EDF8C584-3EAA-4A03-9D8D-4FFD277BCB3D}"/>
              </a:ext>
            </a:extLst>
          </p:cNvPr>
          <p:cNvSpPr txBox="1"/>
          <p:nvPr/>
        </p:nvSpPr>
        <p:spPr>
          <a:xfrm>
            <a:off x="6717175" y="1933238"/>
            <a:ext cx="1107996" cy="291070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000" dirty="0">
                <a:cs typeface="+mn-ea"/>
                <a:sym typeface="+mn-lt"/>
              </a:rPr>
              <a:t>PART 4</a:t>
            </a:r>
            <a:endParaRPr lang="zh-CN" altLang="en-US" sz="6000" dirty="0"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9DED4F-B1B3-4F68-8CC5-657D1D93F8D2}"/>
              </a:ext>
            </a:extLst>
          </p:cNvPr>
          <p:cNvSpPr/>
          <p:nvPr/>
        </p:nvSpPr>
        <p:spPr>
          <a:xfrm>
            <a:off x="6626476" y="1685779"/>
            <a:ext cx="1198695" cy="3432517"/>
          </a:xfrm>
          <a:prstGeom prst="rect">
            <a:avLst/>
          </a:prstGeom>
          <a:noFill/>
          <a:ln>
            <a:solidFill>
              <a:srgbClr val="D7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AE2E31-0230-43D9-B86E-EAC2CBBB4CD8}"/>
              </a:ext>
            </a:extLst>
          </p:cNvPr>
          <p:cNvSpPr/>
          <p:nvPr/>
        </p:nvSpPr>
        <p:spPr>
          <a:xfrm>
            <a:off x="6694468" y="1739703"/>
            <a:ext cx="1198695" cy="343251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6">
            <a:extLst>
              <a:ext uri="{FF2B5EF4-FFF2-40B4-BE49-F238E27FC236}">
                <a16:creationId xmlns:a16="http://schemas.microsoft.com/office/drawing/2014/main" id="{5F57A181-26BE-4AAD-951D-D831C7CB9C0C}"/>
              </a:ext>
            </a:extLst>
          </p:cNvPr>
          <p:cNvSpPr txBox="1"/>
          <p:nvPr/>
        </p:nvSpPr>
        <p:spPr>
          <a:xfrm>
            <a:off x="3392857" y="1685779"/>
            <a:ext cx="2646878" cy="34864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  <a:endParaRPr lang="zh-CN" altLang="en-US" sz="1600" dirty="0">
              <a:solidFill>
                <a:srgbClr val="333333"/>
              </a:solidFill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288923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1988">
        <p15:prstTrans prst="pageCurlDouble"/>
      </p:transition>
    </mc:Choice>
    <mc:Fallback xmlns="">
      <p:transition spd="slow" advTm="198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 animBg="1"/>
      <p:bldP spid="9" grpId="0" animBg="1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BD702A9-4BA3-4B9E-822C-C4876FBEB25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FEB7AF9-26D7-410E-8B95-5F66C004D9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958AB10-8171-4172-9337-9CF4F8D469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11" name="文本框 3">
            <a:extLst>
              <a:ext uri="{FF2B5EF4-FFF2-40B4-BE49-F238E27FC236}">
                <a16:creationId xmlns:a16="http://schemas.microsoft.com/office/drawing/2014/main" id="{0844AD13-8B87-4732-A6C4-3BBA06FB0D11}"/>
              </a:ext>
            </a:extLst>
          </p:cNvPr>
          <p:cNvSpPr txBox="1"/>
          <p:nvPr/>
        </p:nvSpPr>
        <p:spPr>
          <a:xfrm>
            <a:off x="4808606" y="1292613"/>
            <a:ext cx="2480615" cy="707886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4000" b="1" dirty="0">
                <a:cs typeface="+mn-ea"/>
                <a:sym typeface="+mn-lt"/>
              </a:rPr>
              <a:t>PREFACE</a:t>
            </a:r>
            <a:endParaRPr lang="zh-CN" altLang="en-US" sz="4000" b="1" dirty="0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A2132AA0-3B2B-4092-B8F4-2DFF86EBD394}"/>
              </a:ext>
            </a:extLst>
          </p:cNvPr>
          <p:cNvSpPr/>
          <p:nvPr/>
        </p:nvSpPr>
        <p:spPr>
          <a:xfrm>
            <a:off x="4766794" y="1214134"/>
            <a:ext cx="2522427" cy="768729"/>
          </a:xfrm>
          <a:prstGeom prst="rect">
            <a:avLst/>
          </a:prstGeom>
          <a:noFill/>
          <a:ln>
            <a:solidFill>
              <a:srgbClr val="D7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D6EF83AF-F9A3-414D-9830-C71D77F9711E}"/>
              </a:ext>
            </a:extLst>
          </p:cNvPr>
          <p:cNvSpPr/>
          <p:nvPr/>
        </p:nvSpPr>
        <p:spPr>
          <a:xfrm>
            <a:off x="4834786" y="1268058"/>
            <a:ext cx="2522427" cy="7472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文本框 6">
            <a:extLst>
              <a:ext uri="{FF2B5EF4-FFF2-40B4-BE49-F238E27FC236}">
                <a16:creationId xmlns:a16="http://schemas.microsoft.com/office/drawing/2014/main" id="{8593A867-622B-4457-8A89-0FC31AAB14DF}"/>
              </a:ext>
            </a:extLst>
          </p:cNvPr>
          <p:cNvSpPr txBox="1"/>
          <p:nvPr/>
        </p:nvSpPr>
        <p:spPr>
          <a:xfrm>
            <a:off x="3189286" y="2527840"/>
            <a:ext cx="6530380" cy="198785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</a:p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  <a:endParaRPr lang="zh-CN" altLang="en-US" sz="1600" dirty="0">
              <a:solidFill>
                <a:srgbClr val="333333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24090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617">
        <p14:ripple/>
      </p:transition>
    </mc:Choice>
    <mc:Fallback xmlns="">
      <p:transition spd="slow" advTm="761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/>
      <p:bldP spid="12" grpId="0" animBg="1"/>
      <p:bldP spid="13" grpId="0" animBg="1"/>
      <p:bldP spid="1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1C0435DD-898D-4337-9AD3-428735E266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62859" y="1382441"/>
            <a:ext cx="3102601" cy="4602192"/>
          </a:xfrm>
          <a:prstGeom prst="rect">
            <a:avLst/>
          </a:prstGeom>
        </p:spPr>
      </p:pic>
      <p:grpSp>
        <p:nvGrpSpPr>
          <p:cNvPr id="10" name="Group 4">
            <a:extLst>
              <a:ext uri="{FF2B5EF4-FFF2-40B4-BE49-F238E27FC236}">
                <a16:creationId xmlns:a16="http://schemas.microsoft.com/office/drawing/2014/main" id="{B36E8EC2-72B3-422B-AE02-E4DFFF24DB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3999" y="776030"/>
            <a:ext cx="3905453" cy="1444625"/>
            <a:chOff x="475" y="902"/>
            <a:chExt cx="1887" cy="698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310" name="Group 205">
              <a:extLst>
                <a:ext uri="{FF2B5EF4-FFF2-40B4-BE49-F238E27FC236}">
                  <a16:creationId xmlns:a16="http://schemas.microsoft.com/office/drawing/2014/main" id="{5ECA6EE5-C7FE-4D96-9812-D8F8F6AA1EB7}"/>
                </a:ext>
              </a:extLst>
            </p:cNvPr>
            <p:cNvGrpSpPr/>
            <p:nvPr/>
          </p:nvGrpSpPr>
          <p:grpSpPr bwMode="auto">
            <a:xfrm>
              <a:off x="1668" y="902"/>
              <a:ext cx="694" cy="694"/>
              <a:chOff x="1668" y="902"/>
              <a:chExt cx="694" cy="694"/>
            </a:xfrm>
            <a:grpFill/>
          </p:grpSpPr>
          <p:sp>
            <p:nvSpPr>
              <p:cNvPr id="2404" name="Freeform 5">
                <a:extLst>
                  <a:ext uri="{FF2B5EF4-FFF2-40B4-BE49-F238E27FC236}">
                    <a16:creationId xmlns:a16="http://schemas.microsoft.com/office/drawing/2014/main" id="{654CE283-C41B-4E4C-AF72-BDC667632330}"/>
                  </a:ext>
                </a:extLst>
              </p:cNvPr>
              <p:cNvSpPr/>
              <p:nvPr/>
            </p:nvSpPr>
            <p:spPr bwMode="auto">
              <a:xfrm>
                <a:off x="2362" y="109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5" name="Freeform 6">
                <a:extLst>
                  <a:ext uri="{FF2B5EF4-FFF2-40B4-BE49-F238E27FC236}">
                    <a16:creationId xmlns:a16="http://schemas.microsoft.com/office/drawing/2014/main" id="{CB2642F0-7179-4080-8C46-44F1962A2692}"/>
                  </a:ext>
                </a:extLst>
              </p:cNvPr>
              <p:cNvSpPr/>
              <p:nvPr/>
            </p:nvSpPr>
            <p:spPr bwMode="auto">
              <a:xfrm>
                <a:off x="2137" y="902"/>
                <a:ext cx="25" cy="20"/>
              </a:xfrm>
              <a:custGeom>
                <a:avLst/>
                <a:gdLst>
                  <a:gd name="T0" fmla="*/ 2 w 6"/>
                  <a:gd name="T1" fmla="*/ 4 h 5"/>
                  <a:gd name="T2" fmla="*/ 3 w 6"/>
                  <a:gd name="T3" fmla="*/ 4 h 5"/>
                  <a:gd name="T4" fmla="*/ 3 w 6"/>
                  <a:gd name="T5" fmla="*/ 4 h 5"/>
                  <a:gd name="T6" fmla="*/ 4 w 6"/>
                  <a:gd name="T7" fmla="*/ 3 h 5"/>
                  <a:gd name="T8" fmla="*/ 6 w 6"/>
                  <a:gd name="T9" fmla="*/ 0 h 5"/>
                  <a:gd name="T10" fmla="*/ 4 w 6"/>
                  <a:gd name="T11" fmla="*/ 1 h 5"/>
                  <a:gd name="T12" fmla="*/ 4 w 6"/>
                  <a:gd name="T13" fmla="*/ 1 h 5"/>
                  <a:gd name="T14" fmla="*/ 4 w 6"/>
                  <a:gd name="T15" fmla="*/ 2 h 5"/>
                  <a:gd name="T16" fmla="*/ 2 w 6"/>
                  <a:gd name="T17" fmla="*/ 3 h 5"/>
                  <a:gd name="T18" fmla="*/ 1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6" y="1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6" name="Freeform 7">
                <a:extLst>
                  <a:ext uri="{FF2B5EF4-FFF2-40B4-BE49-F238E27FC236}">
                    <a16:creationId xmlns:a16="http://schemas.microsoft.com/office/drawing/2014/main" id="{3440E4DC-FA98-4925-A4A5-62F1F9949C64}"/>
                  </a:ext>
                </a:extLst>
              </p:cNvPr>
              <p:cNvSpPr/>
              <p:nvPr/>
            </p:nvSpPr>
            <p:spPr bwMode="auto">
              <a:xfrm>
                <a:off x="2150" y="972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7" name="Freeform 8">
                <a:extLst>
                  <a:ext uri="{FF2B5EF4-FFF2-40B4-BE49-F238E27FC236}">
                    <a16:creationId xmlns:a16="http://schemas.microsoft.com/office/drawing/2014/main" id="{E3FF0B5D-D313-47A7-B166-E166DA59D64E}"/>
                  </a:ext>
                </a:extLst>
              </p:cNvPr>
              <p:cNvSpPr/>
              <p:nvPr/>
            </p:nvSpPr>
            <p:spPr bwMode="auto">
              <a:xfrm>
                <a:off x="2141" y="119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8" name="Freeform 9">
                <a:extLst>
                  <a:ext uri="{FF2B5EF4-FFF2-40B4-BE49-F238E27FC236}">
                    <a16:creationId xmlns:a16="http://schemas.microsoft.com/office/drawing/2014/main" id="{BEE268CB-5125-4A72-A62F-C139FDBDD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1195"/>
                <a:ext cx="36" cy="29"/>
              </a:xfrm>
              <a:custGeom>
                <a:avLst/>
                <a:gdLst>
                  <a:gd name="T0" fmla="*/ 2 w 9"/>
                  <a:gd name="T1" fmla="*/ 2 h 7"/>
                  <a:gd name="T2" fmla="*/ 2 w 9"/>
                  <a:gd name="T3" fmla="*/ 2 h 7"/>
                  <a:gd name="T4" fmla="*/ 2 w 9"/>
                  <a:gd name="T5" fmla="*/ 3 h 7"/>
                  <a:gd name="T6" fmla="*/ 2 w 9"/>
                  <a:gd name="T7" fmla="*/ 3 h 7"/>
                  <a:gd name="T8" fmla="*/ 2 w 9"/>
                  <a:gd name="T9" fmla="*/ 3 h 7"/>
                  <a:gd name="T10" fmla="*/ 3 w 9"/>
                  <a:gd name="T11" fmla="*/ 3 h 7"/>
                  <a:gd name="T12" fmla="*/ 4 w 9"/>
                  <a:gd name="T13" fmla="*/ 3 h 7"/>
                  <a:gd name="T14" fmla="*/ 5 w 9"/>
                  <a:gd name="T15" fmla="*/ 3 h 7"/>
                  <a:gd name="T16" fmla="*/ 5 w 9"/>
                  <a:gd name="T17" fmla="*/ 2 h 7"/>
                  <a:gd name="T18" fmla="*/ 5 w 9"/>
                  <a:gd name="T19" fmla="*/ 2 h 7"/>
                  <a:gd name="T20" fmla="*/ 1 w 9"/>
                  <a:gd name="T21" fmla="*/ 5 h 7"/>
                  <a:gd name="T22" fmla="*/ 1 w 9"/>
                  <a:gd name="T23" fmla="*/ 6 h 7"/>
                  <a:gd name="T24" fmla="*/ 0 w 9"/>
                  <a:gd name="T25" fmla="*/ 6 h 7"/>
                  <a:gd name="T26" fmla="*/ 0 w 9"/>
                  <a:gd name="T27" fmla="*/ 6 h 7"/>
                  <a:gd name="T28" fmla="*/ 0 w 9"/>
                  <a:gd name="T29" fmla="*/ 6 h 7"/>
                  <a:gd name="T30" fmla="*/ 1 w 9"/>
                  <a:gd name="T31" fmla="*/ 6 h 7"/>
                  <a:gd name="T32" fmla="*/ 4 w 9"/>
                  <a:gd name="T33" fmla="*/ 5 h 7"/>
                  <a:gd name="T34" fmla="*/ 4 w 9"/>
                  <a:gd name="T35" fmla="*/ 5 h 7"/>
                  <a:gd name="T36" fmla="*/ 3 w 9"/>
                  <a:gd name="T37" fmla="*/ 6 h 7"/>
                  <a:gd name="T38" fmla="*/ 3 w 9"/>
                  <a:gd name="T39" fmla="*/ 6 h 7"/>
                  <a:gd name="T40" fmla="*/ 3 w 9"/>
                  <a:gd name="T41" fmla="*/ 6 h 7"/>
                  <a:gd name="T42" fmla="*/ 3 w 9"/>
                  <a:gd name="T43" fmla="*/ 6 h 7"/>
                  <a:gd name="T44" fmla="*/ 4 w 9"/>
                  <a:gd name="T45" fmla="*/ 7 h 7"/>
                  <a:gd name="T46" fmla="*/ 4 w 9"/>
                  <a:gd name="T47" fmla="*/ 5 h 7"/>
                  <a:gd name="T48" fmla="*/ 5 w 9"/>
                  <a:gd name="T49" fmla="*/ 5 h 7"/>
                  <a:gd name="T50" fmla="*/ 6 w 9"/>
                  <a:gd name="T51" fmla="*/ 5 h 7"/>
                  <a:gd name="T52" fmla="*/ 6 w 9"/>
                  <a:gd name="T53" fmla="*/ 5 h 7"/>
                  <a:gd name="T54" fmla="*/ 8 w 9"/>
                  <a:gd name="T55" fmla="*/ 2 h 7"/>
                  <a:gd name="T56" fmla="*/ 9 w 9"/>
                  <a:gd name="T57" fmla="*/ 0 h 7"/>
                  <a:gd name="T58" fmla="*/ 6 w 9"/>
                  <a:gd name="T59" fmla="*/ 1 h 7"/>
                  <a:gd name="T60" fmla="*/ 5 w 9"/>
                  <a:gd name="T61" fmla="*/ 2 h 7"/>
                  <a:gd name="T62" fmla="*/ 5 w 9"/>
                  <a:gd name="T63" fmla="*/ 2 h 7"/>
                  <a:gd name="T64" fmla="*/ 5 w 9"/>
                  <a:gd name="T6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8" y="3"/>
                      <a:pt x="7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4" y="1"/>
                      <a:pt x="4" y="2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9" name="Freeform 10">
                <a:extLst>
                  <a:ext uri="{FF2B5EF4-FFF2-40B4-BE49-F238E27FC236}">
                    <a16:creationId xmlns:a16="http://schemas.microsoft.com/office/drawing/2014/main" id="{628E1C87-BC49-47FA-8DE3-4D803F75708E}"/>
                  </a:ext>
                </a:extLst>
              </p:cNvPr>
              <p:cNvSpPr/>
              <p:nvPr/>
            </p:nvSpPr>
            <p:spPr bwMode="auto">
              <a:xfrm>
                <a:off x="2137" y="93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0" name="Oval 11">
                <a:extLst>
                  <a:ext uri="{FF2B5EF4-FFF2-40B4-BE49-F238E27FC236}">
                    <a16:creationId xmlns:a16="http://schemas.microsoft.com/office/drawing/2014/main" id="{B6B3916F-D449-47CC-AEE1-DCCA9B4B0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5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1" name="Freeform 12">
                <a:extLst>
                  <a:ext uri="{FF2B5EF4-FFF2-40B4-BE49-F238E27FC236}">
                    <a16:creationId xmlns:a16="http://schemas.microsoft.com/office/drawing/2014/main" id="{478FBFAB-56E4-4433-AB4B-28DA76BB209B}"/>
                  </a:ext>
                </a:extLst>
              </p:cNvPr>
              <p:cNvSpPr/>
              <p:nvPr/>
            </p:nvSpPr>
            <p:spPr bwMode="auto">
              <a:xfrm>
                <a:off x="2133" y="152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2" name="Freeform 13">
                <a:extLst>
                  <a:ext uri="{FF2B5EF4-FFF2-40B4-BE49-F238E27FC236}">
                    <a16:creationId xmlns:a16="http://schemas.microsoft.com/office/drawing/2014/main" id="{BACB0AD7-6365-4A45-BD4D-B3BEDB6F8F0E}"/>
                  </a:ext>
                </a:extLst>
              </p:cNvPr>
              <p:cNvSpPr/>
              <p:nvPr/>
            </p:nvSpPr>
            <p:spPr bwMode="auto">
              <a:xfrm>
                <a:off x="2133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3" name="Oval 14">
                <a:extLst>
                  <a:ext uri="{FF2B5EF4-FFF2-40B4-BE49-F238E27FC236}">
                    <a16:creationId xmlns:a16="http://schemas.microsoft.com/office/drawing/2014/main" id="{D7979696-0DE2-414F-B53B-8434A115F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15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4" name="Freeform 15">
                <a:extLst>
                  <a:ext uri="{FF2B5EF4-FFF2-40B4-BE49-F238E27FC236}">
                    <a16:creationId xmlns:a16="http://schemas.microsoft.com/office/drawing/2014/main" id="{D9E0DE3B-1891-4C6D-A8EF-5AEE968765BD}"/>
                  </a:ext>
                </a:extLst>
              </p:cNvPr>
              <p:cNvSpPr/>
              <p:nvPr/>
            </p:nvSpPr>
            <p:spPr bwMode="auto">
              <a:xfrm>
                <a:off x="2121" y="922"/>
                <a:ext cx="12" cy="9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5" name="Freeform 16">
                <a:extLst>
                  <a:ext uri="{FF2B5EF4-FFF2-40B4-BE49-F238E27FC236}">
                    <a16:creationId xmlns:a16="http://schemas.microsoft.com/office/drawing/2014/main" id="{0D9A0D00-83CA-48EA-BBB7-3BA93A966129}"/>
                  </a:ext>
                </a:extLst>
              </p:cNvPr>
              <p:cNvSpPr/>
              <p:nvPr/>
            </p:nvSpPr>
            <p:spPr bwMode="auto">
              <a:xfrm>
                <a:off x="2129" y="144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6" name="Freeform 17">
                <a:extLst>
                  <a:ext uri="{FF2B5EF4-FFF2-40B4-BE49-F238E27FC236}">
                    <a16:creationId xmlns:a16="http://schemas.microsoft.com/office/drawing/2014/main" id="{A110276D-F497-4BC4-8CD8-8B9B24592A90}"/>
                  </a:ext>
                </a:extLst>
              </p:cNvPr>
              <p:cNvSpPr/>
              <p:nvPr/>
            </p:nvSpPr>
            <p:spPr bwMode="auto">
              <a:xfrm>
                <a:off x="2129" y="94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7" name="Freeform 18">
                <a:extLst>
                  <a:ext uri="{FF2B5EF4-FFF2-40B4-BE49-F238E27FC236}">
                    <a16:creationId xmlns:a16="http://schemas.microsoft.com/office/drawing/2014/main" id="{0C158E22-CA48-49A8-86AC-72103D8D52A4}"/>
                  </a:ext>
                </a:extLst>
              </p:cNvPr>
              <p:cNvSpPr/>
              <p:nvPr/>
            </p:nvSpPr>
            <p:spPr bwMode="auto">
              <a:xfrm>
                <a:off x="2129" y="145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8" name="Freeform 19">
                <a:extLst>
                  <a:ext uri="{FF2B5EF4-FFF2-40B4-BE49-F238E27FC236}">
                    <a16:creationId xmlns:a16="http://schemas.microsoft.com/office/drawing/2014/main" id="{D9615BAC-805E-45AB-806B-E983B917E63F}"/>
                  </a:ext>
                </a:extLst>
              </p:cNvPr>
              <p:cNvSpPr/>
              <p:nvPr/>
            </p:nvSpPr>
            <p:spPr bwMode="auto">
              <a:xfrm>
                <a:off x="2125" y="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9" name="Freeform 20">
                <a:extLst>
                  <a:ext uri="{FF2B5EF4-FFF2-40B4-BE49-F238E27FC236}">
                    <a16:creationId xmlns:a16="http://schemas.microsoft.com/office/drawing/2014/main" id="{1FEC5A59-6F43-4216-AFC8-BB3D64894D87}"/>
                  </a:ext>
                </a:extLst>
              </p:cNvPr>
              <p:cNvSpPr/>
              <p:nvPr/>
            </p:nvSpPr>
            <p:spPr bwMode="auto">
              <a:xfrm>
                <a:off x="2121" y="153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0" name="Freeform 21">
                <a:extLst>
                  <a:ext uri="{FF2B5EF4-FFF2-40B4-BE49-F238E27FC236}">
                    <a16:creationId xmlns:a16="http://schemas.microsoft.com/office/drawing/2014/main" id="{E7574A4F-ABE1-4C7F-B5C5-8E318955DFC4}"/>
                  </a:ext>
                </a:extLst>
              </p:cNvPr>
              <p:cNvSpPr/>
              <p:nvPr/>
            </p:nvSpPr>
            <p:spPr bwMode="auto">
              <a:xfrm>
                <a:off x="2121" y="138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1" name="Freeform 22">
                <a:extLst>
                  <a:ext uri="{FF2B5EF4-FFF2-40B4-BE49-F238E27FC236}">
                    <a16:creationId xmlns:a16="http://schemas.microsoft.com/office/drawing/2014/main" id="{CE8E0BB0-388E-482C-8FC1-5B29270E22BD}"/>
                  </a:ext>
                </a:extLst>
              </p:cNvPr>
              <p:cNvSpPr/>
              <p:nvPr/>
            </p:nvSpPr>
            <p:spPr bwMode="auto">
              <a:xfrm>
                <a:off x="2117" y="120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2" name="Freeform 23">
                <a:extLst>
                  <a:ext uri="{FF2B5EF4-FFF2-40B4-BE49-F238E27FC236}">
                    <a16:creationId xmlns:a16="http://schemas.microsoft.com/office/drawing/2014/main" id="{289EE3FF-937F-43DA-B0FA-CEDC73880EEA}"/>
                  </a:ext>
                </a:extLst>
              </p:cNvPr>
              <p:cNvSpPr/>
              <p:nvPr/>
            </p:nvSpPr>
            <p:spPr bwMode="auto">
              <a:xfrm>
                <a:off x="2105" y="931"/>
                <a:ext cx="12" cy="16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2 w 3"/>
                  <a:gd name="T5" fmla="*/ 1 h 4"/>
                  <a:gd name="T6" fmla="*/ 2 w 3"/>
                  <a:gd name="T7" fmla="*/ 1 h 4"/>
                  <a:gd name="T8" fmla="*/ 0 w 3"/>
                  <a:gd name="T9" fmla="*/ 1 h 4"/>
                  <a:gd name="T10" fmla="*/ 0 w 3"/>
                  <a:gd name="T11" fmla="*/ 1 h 4"/>
                  <a:gd name="T12" fmla="*/ 1 w 3"/>
                  <a:gd name="T13" fmla="*/ 1 h 4"/>
                  <a:gd name="T14" fmla="*/ 1 w 3"/>
                  <a:gd name="T15" fmla="*/ 3 h 4"/>
                  <a:gd name="T16" fmla="*/ 2 w 3"/>
                  <a:gd name="T17" fmla="*/ 3 h 4"/>
                  <a:gd name="T18" fmla="*/ 3 w 3"/>
                  <a:gd name="T19" fmla="*/ 4 h 4"/>
                  <a:gd name="T20" fmla="*/ 3 w 3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3" name="Freeform 24">
                <a:extLst>
                  <a:ext uri="{FF2B5EF4-FFF2-40B4-BE49-F238E27FC236}">
                    <a16:creationId xmlns:a16="http://schemas.microsoft.com/office/drawing/2014/main" id="{4AB6EA14-5349-465B-9862-D482A36E70AF}"/>
                  </a:ext>
                </a:extLst>
              </p:cNvPr>
              <p:cNvSpPr/>
              <p:nvPr/>
            </p:nvSpPr>
            <p:spPr bwMode="auto">
              <a:xfrm>
                <a:off x="2105" y="1232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4" name="Freeform 25">
                <a:extLst>
                  <a:ext uri="{FF2B5EF4-FFF2-40B4-BE49-F238E27FC236}">
                    <a16:creationId xmlns:a16="http://schemas.microsoft.com/office/drawing/2014/main" id="{4AD68B89-3720-4EF4-8D1E-E30C8DBBB0CB}"/>
                  </a:ext>
                </a:extLst>
              </p:cNvPr>
              <p:cNvSpPr/>
              <p:nvPr/>
            </p:nvSpPr>
            <p:spPr bwMode="auto">
              <a:xfrm>
                <a:off x="2105" y="139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5" name="Freeform 26">
                <a:extLst>
                  <a:ext uri="{FF2B5EF4-FFF2-40B4-BE49-F238E27FC236}">
                    <a16:creationId xmlns:a16="http://schemas.microsoft.com/office/drawing/2014/main" id="{AB000314-633B-41AC-9241-537DA68F5F4A}"/>
                  </a:ext>
                </a:extLst>
              </p:cNvPr>
              <p:cNvSpPr/>
              <p:nvPr/>
            </p:nvSpPr>
            <p:spPr bwMode="auto">
              <a:xfrm>
                <a:off x="2105" y="153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6" name="Freeform 27">
                <a:extLst>
                  <a:ext uri="{FF2B5EF4-FFF2-40B4-BE49-F238E27FC236}">
                    <a16:creationId xmlns:a16="http://schemas.microsoft.com/office/drawing/2014/main" id="{87E4ADAB-5BA8-4BA3-AEB0-12114E2D3938}"/>
                  </a:ext>
                </a:extLst>
              </p:cNvPr>
              <p:cNvSpPr/>
              <p:nvPr/>
            </p:nvSpPr>
            <p:spPr bwMode="auto">
              <a:xfrm>
                <a:off x="2105" y="1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7" name="Freeform 28">
                <a:extLst>
                  <a:ext uri="{FF2B5EF4-FFF2-40B4-BE49-F238E27FC236}">
                    <a16:creationId xmlns:a16="http://schemas.microsoft.com/office/drawing/2014/main" id="{A00F3A12-AEDF-4AB0-9548-61E3419D292A}"/>
                  </a:ext>
                </a:extLst>
              </p:cNvPr>
              <p:cNvSpPr/>
              <p:nvPr/>
            </p:nvSpPr>
            <p:spPr bwMode="auto">
              <a:xfrm>
                <a:off x="210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8" name="Freeform 29">
                <a:extLst>
                  <a:ext uri="{FF2B5EF4-FFF2-40B4-BE49-F238E27FC236}">
                    <a16:creationId xmlns:a16="http://schemas.microsoft.com/office/drawing/2014/main" id="{13167CDE-AA15-45D5-93E8-193A2BBE7702}"/>
                  </a:ext>
                </a:extLst>
              </p:cNvPr>
              <p:cNvSpPr/>
              <p:nvPr/>
            </p:nvSpPr>
            <p:spPr bwMode="auto">
              <a:xfrm>
                <a:off x="2101" y="1575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1 w 2"/>
                  <a:gd name="T21" fmla="*/ 1 h 2"/>
                  <a:gd name="T22" fmla="*/ 1 w 2"/>
                  <a:gd name="T23" fmla="*/ 0 h 2"/>
                  <a:gd name="T24" fmla="*/ 0 w 2"/>
                  <a:gd name="T25" fmla="*/ 0 h 2"/>
                  <a:gd name="T26" fmla="*/ 0 w 2"/>
                  <a:gd name="T27" fmla="*/ 1 h 2"/>
                  <a:gd name="T28" fmla="*/ 1 w 2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9" name="Freeform 30">
                <a:extLst>
                  <a:ext uri="{FF2B5EF4-FFF2-40B4-BE49-F238E27FC236}">
                    <a16:creationId xmlns:a16="http://schemas.microsoft.com/office/drawing/2014/main" id="{A74C9F9C-800A-4A16-A677-AE87D267B664}"/>
                  </a:ext>
                </a:extLst>
              </p:cNvPr>
              <p:cNvSpPr/>
              <p:nvPr/>
            </p:nvSpPr>
            <p:spPr bwMode="auto">
              <a:xfrm>
                <a:off x="2101" y="139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0" name="Freeform 31">
                <a:extLst>
                  <a:ext uri="{FF2B5EF4-FFF2-40B4-BE49-F238E27FC236}">
                    <a16:creationId xmlns:a16="http://schemas.microsoft.com/office/drawing/2014/main" id="{D9C9A88F-5528-43B7-AA2A-58ABD3C56A72}"/>
                  </a:ext>
                </a:extLst>
              </p:cNvPr>
              <p:cNvSpPr/>
              <p:nvPr/>
            </p:nvSpPr>
            <p:spPr bwMode="auto">
              <a:xfrm>
                <a:off x="2101" y="141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1" name="Freeform 32">
                <a:extLst>
                  <a:ext uri="{FF2B5EF4-FFF2-40B4-BE49-F238E27FC236}">
                    <a16:creationId xmlns:a16="http://schemas.microsoft.com/office/drawing/2014/main" id="{F11A4466-FCC0-44FC-A65C-9ABE2E30510C}"/>
                  </a:ext>
                </a:extLst>
              </p:cNvPr>
              <p:cNvSpPr/>
              <p:nvPr/>
            </p:nvSpPr>
            <p:spPr bwMode="auto">
              <a:xfrm>
                <a:off x="2101" y="1488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2" name="Freeform 33">
                <a:extLst>
                  <a:ext uri="{FF2B5EF4-FFF2-40B4-BE49-F238E27FC236}">
                    <a16:creationId xmlns:a16="http://schemas.microsoft.com/office/drawing/2014/main" id="{FBE6F92F-A616-4AED-AF82-9624479B5D71}"/>
                  </a:ext>
                </a:extLst>
              </p:cNvPr>
              <p:cNvSpPr/>
              <p:nvPr/>
            </p:nvSpPr>
            <p:spPr bwMode="auto">
              <a:xfrm>
                <a:off x="2101" y="140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3" name="Freeform 34">
                <a:extLst>
                  <a:ext uri="{FF2B5EF4-FFF2-40B4-BE49-F238E27FC236}">
                    <a16:creationId xmlns:a16="http://schemas.microsoft.com/office/drawing/2014/main" id="{E2B27CC0-38CE-4E08-B014-7EED7DBF3F37}"/>
                  </a:ext>
                </a:extLst>
              </p:cNvPr>
              <p:cNvSpPr/>
              <p:nvPr/>
            </p:nvSpPr>
            <p:spPr bwMode="auto">
              <a:xfrm>
                <a:off x="2101" y="155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4" name="Freeform 35">
                <a:extLst>
                  <a:ext uri="{FF2B5EF4-FFF2-40B4-BE49-F238E27FC236}">
                    <a16:creationId xmlns:a16="http://schemas.microsoft.com/office/drawing/2014/main" id="{22665604-247B-429C-A894-E155913A14AF}"/>
                  </a:ext>
                </a:extLst>
              </p:cNvPr>
              <p:cNvSpPr/>
              <p:nvPr/>
            </p:nvSpPr>
            <p:spPr bwMode="auto">
              <a:xfrm>
                <a:off x="2101" y="1426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5" name="Freeform 36">
                <a:extLst>
                  <a:ext uri="{FF2B5EF4-FFF2-40B4-BE49-F238E27FC236}">
                    <a16:creationId xmlns:a16="http://schemas.microsoft.com/office/drawing/2014/main" id="{31F5B2E4-8D78-4FB3-A26F-DB16C464FAC0}"/>
                  </a:ext>
                </a:extLst>
              </p:cNvPr>
              <p:cNvSpPr/>
              <p:nvPr/>
            </p:nvSpPr>
            <p:spPr bwMode="auto">
              <a:xfrm>
                <a:off x="2096" y="1476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6" name="Freeform 37">
                <a:extLst>
                  <a:ext uri="{FF2B5EF4-FFF2-40B4-BE49-F238E27FC236}">
                    <a16:creationId xmlns:a16="http://schemas.microsoft.com/office/drawing/2014/main" id="{81D3D3C7-D66F-4AF0-A037-CE117E8C8946}"/>
                  </a:ext>
                </a:extLst>
              </p:cNvPr>
              <p:cNvSpPr/>
              <p:nvPr/>
            </p:nvSpPr>
            <p:spPr bwMode="auto">
              <a:xfrm>
                <a:off x="2096" y="156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7" name="Freeform 38">
                <a:extLst>
                  <a:ext uri="{FF2B5EF4-FFF2-40B4-BE49-F238E27FC236}">
                    <a16:creationId xmlns:a16="http://schemas.microsoft.com/office/drawing/2014/main" id="{E2E9D263-2FA2-4787-A6A2-D0C05E94C8BC}"/>
                  </a:ext>
                </a:extLst>
              </p:cNvPr>
              <p:cNvSpPr/>
              <p:nvPr/>
            </p:nvSpPr>
            <p:spPr bwMode="auto">
              <a:xfrm>
                <a:off x="2080" y="1224"/>
                <a:ext cx="16" cy="17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1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  <a:gd name="T22" fmla="*/ 0 w 4"/>
                  <a:gd name="T23" fmla="*/ 2 h 4"/>
                  <a:gd name="T24" fmla="*/ 0 w 4"/>
                  <a:gd name="T25" fmla="*/ 3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3 h 4"/>
                  <a:gd name="T34" fmla="*/ 2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  <a:gd name="T40" fmla="*/ 4 w 4"/>
                  <a:gd name="T41" fmla="*/ 3 h 4"/>
                  <a:gd name="T42" fmla="*/ 4 w 4"/>
                  <a:gd name="T43" fmla="*/ 1 h 4"/>
                  <a:gd name="T44" fmla="*/ 3 w 4"/>
                  <a:gd name="T45" fmla="*/ 1 h 4"/>
                  <a:gd name="T46" fmla="*/ 3 w 4"/>
                  <a:gd name="T4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8" name="Freeform 39">
                <a:extLst>
                  <a:ext uri="{FF2B5EF4-FFF2-40B4-BE49-F238E27FC236}">
                    <a16:creationId xmlns:a16="http://schemas.microsoft.com/office/drawing/2014/main" id="{94391F7C-C4EB-469D-A0DC-2033CA9DEB57}"/>
                  </a:ext>
                </a:extLst>
              </p:cNvPr>
              <p:cNvSpPr/>
              <p:nvPr/>
            </p:nvSpPr>
            <p:spPr bwMode="auto">
              <a:xfrm>
                <a:off x="2092" y="120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9" name="Freeform 40">
                <a:extLst>
                  <a:ext uri="{FF2B5EF4-FFF2-40B4-BE49-F238E27FC236}">
                    <a16:creationId xmlns:a16="http://schemas.microsoft.com/office/drawing/2014/main" id="{467C19EB-3ABC-4D40-BF6C-115250F8B2F9}"/>
                  </a:ext>
                </a:extLst>
              </p:cNvPr>
              <p:cNvSpPr/>
              <p:nvPr/>
            </p:nvSpPr>
            <p:spPr bwMode="auto">
              <a:xfrm>
                <a:off x="2092" y="147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0" name="Freeform 41">
                <a:extLst>
                  <a:ext uri="{FF2B5EF4-FFF2-40B4-BE49-F238E27FC236}">
                    <a16:creationId xmlns:a16="http://schemas.microsoft.com/office/drawing/2014/main" id="{B746BDCF-F09A-4624-8204-E0F353257187}"/>
                  </a:ext>
                </a:extLst>
              </p:cNvPr>
              <p:cNvSpPr/>
              <p:nvPr/>
            </p:nvSpPr>
            <p:spPr bwMode="auto">
              <a:xfrm>
                <a:off x="2092" y="153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1" name="Freeform 42">
                <a:extLst>
                  <a:ext uri="{FF2B5EF4-FFF2-40B4-BE49-F238E27FC236}">
                    <a16:creationId xmlns:a16="http://schemas.microsoft.com/office/drawing/2014/main" id="{FF89D402-23C8-4F4B-B16C-B473EC0E85DF}"/>
                  </a:ext>
                </a:extLst>
              </p:cNvPr>
              <p:cNvSpPr/>
              <p:nvPr/>
            </p:nvSpPr>
            <p:spPr bwMode="auto">
              <a:xfrm>
                <a:off x="2092" y="155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2" name="Freeform 43">
                <a:extLst>
                  <a:ext uri="{FF2B5EF4-FFF2-40B4-BE49-F238E27FC236}">
                    <a16:creationId xmlns:a16="http://schemas.microsoft.com/office/drawing/2014/main" id="{D24AAA68-8B39-43C9-8A40-CC97887E858F}"/>
                  </a:ext>
                </a:extLst>
              </p:cNvPr>
              <p:cNvSpPr/>
              <p:nvPr/>
            </p:nvSpPr>
            <p:spPr bwMode="auto">
              <a:xfrm>
                <a:off x="2092" y="146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3" name="Freeform 44">
                <a:extLst>
                  <a:ext uri="{FF2B5EF4-FFF2-40B4-BE49-F238E27FC236}">
                    <a16:creationId xmlns:a16="http://schemas.microsoft.com/office/drawing/2014/main" id="{E6BEAF99-DCFF-4EB7-A517-D44D74AE648C}"/>
                  </a:ext>
                </a:extLst>
              </p:cNvPr>
              <p:cNvSpPr/>
              <p:nvPr/>
            </p:nvSpPr>
            <p:spPr bwMode="auto">
              <a:xfrm>
                <a:off x="2088" y="146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4" name="Freeform 45">
                <a:extLst>
                  <a:ext uri="{FF2B5EF4-FFF2-40B4-BE49-F238E27FC236}">
                    <a16:creationId xmlns:a16="http://schemas.microsoft.com/office/drawing/2014/main" id="{896B35A2-B8C3-40C0-A8C7-C5671EE19F4C}"/>
                  </a:ext>
                </a:extLst>
              </p:cNvPr>
              <p:cNvSpPr/>
              <p:nvPr/>
            </p:nvSpPr>
            <p:spPr bwMode="auto">
              <a:xfrm>
                <a:off x="2084" y="150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5" name="Freeform 46">
                <a:extLst>
                  <a:ext uri="{FF2B5EF4-FFF2-40B4-BE49-F238E27FC236}">
                    <a16:creationId xmlns:a16="http://schemas.microsoft.com/office/drawing/2014/main" id="{6FB908EF-240F-4D9D-A159-64E240135E0D}"/>
                  </a:ext>
                </a:extLst>
              </p:cNvPr>
              <p:cNvSpPr/>
              <p:nvPr/>
            </p:nvSpPr>
            <p:spPr bwMode="auto">
              <a:xfrm>
                <a:off x="2084" y="145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6" name="Freeform 47">
                <a:extLst>
                  <a:ext uri="{FF2B5EF4-FFF2-40B4-BE49-F238E27FC236}">
                    <a16:creationId xmlns:a16="http://schemas.microsoft.com/office/drawing/2014/main" id="{46F30DA1-48DE-493F-BCF2-D2A139B5FC2B}"/>
                  </a:ext>
                </a:extLst>
              </p:cNvPr>
              <p:cNvSpPr/>
              <p:nvPr/>
            </p:nvSpPr>
            <p:spPr bwMode="auto">
              <a:xfrm>
                <a:off x="2084" y="1530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7" name="Freeform 48">
                <a:extLst>
                  <a:ext uri="{FF2B5EF4-FFF2-40B4-BE49-F238E27FC236}">
                    <a16:creationId xmlns:a16="http://schemas.microsoft.com/office/drawing/2014/main" id="{AED3DB68-EAC8-47CA-A8B2-86E711EE1F7B}"/>
                  </a:ext>
                </a:extLst>
              </p:cNvPr>
              <p:cNvSpPr/>
              <p:nvPr/>
            </p:nvSpPr>
            <p:spPr bwMode="auto">
              <a:xfrm>
                <a:off x="2084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8" name="Freeform 49">
                <a:extLst>
                  <a:ext uri="{FF2B5EF4-FFF2-40B4-BE49-F238E27FC236}">
                    <a16:creationId xmlns:a16="http://schemas.microsoft.com/office/drawing/2014/main" id="{EC5EFA41-D858-4579-9AED-50060BFE3B44}"/>
                  </a:ext>
                </a:extLst>
              </p:cNvPr>
              <p:cNvSpPr/>
              <p:nvPr/>
            </p:nvSpPr>
            <p:spPr bwMode="auto">
              <a:xfrm>
                <a:off x="2080" y="156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9" name="Freeform 50">
                <a:extLst>
                  <a:ext uri="{FF2B5EF4-FFF2-40B4-BE49-F238E27FC236}">
                    <a16:creationId xmlns:a16="http://schemas.microsoft.com/office/drawing/2014/main" id="{AFCAA377-3F47-4C45-9288-EA3673AF4CB6}"/>
                  </a:ext>
                </a:extLst>
              </p:cNvPr>
              <p:cNvSpPr/>
              <p:nvPr/>
            </p:nvSpPr>
            <p:spPr bwMode="auto">
              <a:xfrm>
                <a:off x="2080" y="144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0" name="Freeform 51">
                <a:extLst>
                  <a:ext uri="{FF2B5EF4-FFF2-40B4-BE49-F238E27FC236}">
                    <a16:creationId xmlns:a16="http://schemas.microsoft.com/office/drawing/2014/main" id="{7CB1558E-696A-4A85-8175-0A4356016E46}"/>
                  </a:ext>
                </a:extLst>
              </p:cNvPr>
              <p:cNvSpPr/>
              <p:nvPr/>
            </p:nvSpPr>
            <p:spPr bwMode="auto">
              <a:xfrm>
                <a:off x="2080" y="144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1" name="Oval 52">
                <a:extLst>
                  <a:ext uri="{FF2B5EF4-FFF2-40B4-BE49-F238E27FC236}">
                    <a16:creationId xmlns:a16="http://schemas.microsoft.com/office/drawing/2014/main" id="{40FD952A-C629-4FDC-9F1C-ECE3C2E3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5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2" name="Freeform 53">
                <a:extLst>
                  <a:ext uri="{FF2B5EF4-FFF2-40B4-BE49-F238E27FC236}">
                    <a16:creationId xmlns:a16="http://schemas.microsoft.com/office/drawing/2014/main" id="{4FFDEC77-3406-4AA7-BC02-E6A46BBDFC5E}"/>
                  </a:ext>
                </a:extLst>
              </p:cNvPr>
              <p:cNvSpPr/>
              <p:nvPr/>
            </p:nvSpPr>
            <p:spPr bwMode="auto">
              <a:xfrm>
                <a:off x="2080" y="147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3" name="Freeform 54">
                <a:extLst>
                  <a:ext uri="{FF2B5EF4-FFF2-40B4-BE49-F238E27FC236}">
                    <a16:creationId xmlns:a16="http://schemas.microsoft.com/office/drawing/2014/main" id="{55A41735-47B4-46D5-833F-E5911115FE24}"/>
                  </a:ext>
                </a:extLst>
              </p:cNvPr>
              <p:cNvSpPr/>
              <p:nvPr/>
            </p:nvSpPr>
            <p:spPr bwMode="auto">
              <a:xfrm>
                <a:off x="2076" y="157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4" name="Freeform 55">
                <a:extLst>
                  <a:ext uri="{FF2B5EF4-FFF2-40B4-BE49-F238E27FC236}">
                    <a16:creationId xmlns:a16="http://schemas.microsoft.com/office/drawing/2014/main" id="{8BF33CFA-D66D-4ADC-A8F5-61995A9008C0}"/>
                  </a:ext>
                </a:extLst>
              </p:cNvPr>
              <p:cNvSpPr/>
              <p:nvPr/>
            </p:nvSpPr>
            <p:spPr bwMode="auto">
              <a:xfrm>
                <a:off x="2076" y="122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5" name="Freeform 56">
                <a:extLst>
                  <a:ext uri="{FF2B5EF4-FFF2-40B4-BE49-F238E27FC236}">
                    <a16:creationId xmlns:a16="http://schemas.microsoft.com/office/drawing/2014/main" id="{9B6F00CE-1135-4D4D-A8D8-E449737554CE}"/>
                  </a:ext>
                </a:extLst>
              </p:cNvPr>
              <p:cNvSpPr/>
              <p:nvPr/>
            </p:nvSpPr>
            <p:spPr bwMode="auto">
              <a:xfrm>
                <a:off x="2072" y="15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6" name="Freeform 57">
                <a:extLst>
                  <a:ext uri="{FF2B5EF4-FFF2-40B4-BE49-F238E27FC236}">
                    <a16:creationId xmlns:a16="http://schemas.microsoft.com/office/drawing/2014/main" id="{4C1B2636-F6C8-4B6C-973C-9EB8FB6C0E33}"/>
                  </a:ext>
                </a:extLst>
              </p:cNvPr>
              <p:cNvSpPr/>
              <p:nvPr/>
            </p:nvSpPr>
            <p:spPr bwMode="auto">
              <a:xfrm>
                <a:off x="2072" y="149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7" name="Freeform 58">
                <a:extLst>
                  <a:ext uri="{FF2B5EF4-FFF2-40B4-BE49-F238E27FC236}">
                    <a16:creationId xmlns:a16="http://schemas.microsoft.com/office/drawing/2014/main" id="{163D377F-28E0-4461-AEE6-91847130C33E}"/>
                  </a:ext>
                </a:extLst>
              </p:cNvPr>
              <p:cNvSpPr/>
              <p:nvPr/>
            </p:nvSpPr>
            <p:spPr bwMode="auto">
              <a:xfrm>
                <a:off x="2068" y="1468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8" name="Freeform 59">
                <a:extLst>
                  <a:ext uri="{FF2B5EF4-FFF2-40B4-BE49-F238E27FC236}">
                    <a16:creationId xmlns:a16="http://schemas.microsoft.com/office/drawing/2014/main" id="{C2C9D932-20FD-4003-B01C-379C2CA816C7}"/>
                  </a:ext>
                </a:extLst>
              </p:cNvPr>
              <p:cNvSpPr/>
              <p:nvPr/>
            </p:nvSpPr>
            <p:spPr bwMode="auto">
              <a:xfrm>
                <a:off x="2068" y="137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9" name="Freeform 60">
                <a:extLst>
                  <a:ext uri="{FF2B5EF4-FFF2-40B4-BE49-F238E27FC236}">
                    <a16:creationId xmlns:a16="http://schemas.microsoft.com/office/drawing/2014/main" id="{28749065-AA54-49CB-8504-BB7113308B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" y="1393"/>
                <a:ext cx="12" cy="13"/>
              </a:xfrm>
              <a:custGeom>
                <a:avLst/>
                <a:gdLst>
                  <a:gd name="T0" fmla="*/ 1 w 3"/>
                  <a:gd name="T1" fmla="*/ 1 h 3"/>
                  <a:gd name="T2" fmla="*/ 2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0 h 3"/>
                  <a:gd name="T14" fmla="*/ 0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1 h 3"/>
                  <a:gd name="T28" fmla="*/ 1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3 h 3"/>
                  <a:gd name="T38" fmla="*/ 1 w 3"/>
                  <a:gd name="T39" fmla="*/ 3 h 3"/>
                  <a:gd name="T40" fmla="*/ 3 w 3"/>
                  <a:gd name="T41" fmla="*/ 2 h 3"/>
                  <a:gd name="T42" fmla="*/ 3 w 3"/>
                  <a:gd name="T43" fmla="*/ 2 h 3"/>
                  <a:gd name="T44" fmla="*/ 3 w 3"/>
                  <a:gd name="T45" fmla="*/ 2 h 3"/>
                  <a:gd name="T46" fmla="*/ 3 w 3"/>
                  <a:gd name="T47" fmla="*/ 2 h 3"/>
                  <a:gd name="T48" fmla="*/ 3 w 3"/>
                  <a:gd name="T49" fmla="*/ 2 h 3"/>
                  <a:gd name="T50" fmla="*/ 2 w 3"/>
                  <a:gd name="T51" fmla="*/ 1 h 3"/>
                  <a:gd name="T52" fmla="*/ 1 w 3"/>
                  <a:gd name="T53" fmla="*/ 1 h 3"/>
                  <a:gd name="T54" fmla="*/ 1 w 3"/>
                  <a:gd name="T55" fmla="*/ 1 h 3"/>
                  <a:gd name="T56" fmla="*/ 1 w 3"/>
                  <a:gd name="T57" fmla="*/ 1 h 3"/>
                  <a:gd name="T58" fmla="*/ 3 w 3"/>
                  <a:gd name="T59" fmla="*/ 2 h 3"/>
                  <a:gd name="T60" fmla="*/ 3 w 3"/>
                  <a:gd name="T61" fmla="*/ 2 h 3"/>
                  <a:gd name="T62" fmla="*/ 3 w 3"/>
                  <a:gd name="T63" fmla="*/ 2 h 3"/>
                  <a:gd name="T64" fmla="*/ 3 w 3"/>
                  <a:gd name="T65" fmla="*/ 2 h 3"/>
                  <a:gd name="T66" fmla="*/ 3 w 3"/>
                  <a:gd name="T67" fmla="*/ 2 h 3"/>
                  <a:gd name="T68" fmla="*/ 1 w 3"/>
                  <a:gd name="T69" fmla="*/ 2 h 3"/>
                  <a:gd name="T70" fmla="*/ 1 w 3"/>
                  <a:gd name="T7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0" name="Freeform 61">
                <a:extLst>
                  <a:ext uri="{FF2B5EF4-FFF2-40B4-BE49-F238E27FC236}">
                    <a16:creationId xmlns:a16="http://schemas.microsoft.com/office/drawing/2014/main" id="{854DB8F2-757E-4820-A731-8EA5003BD963}"/>
                  </a:ext>
                </a:extLst>
              </p:cNvPr>
              <p:cNvSpPr/>
              <p:nvPr/>
            </p:nvSpPr>
            <p:spPr bwMode="auto">
              <a:xfrm>
                <a:off x="2068" y="149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1" name="Freeform 62">
                <a:extLst>
                  <a:ext uri="{FF2B5EF4-FFF2-40B4-BE49-F238E27FC236}">
                    <a16:creationId xmlns:a16="http://schemas.microsoft.com/office/drawing/2014/main" id="{3DBCE4F8-22D8-4493-94C9-E47BA8F537B2}"/>
                  </a:ext>
                </a:extLst>
              </p:cNvPr>
              <p:cNvSpPr/>
              <p:nvPr/>
            </p:nvSpPr>
            <p:spPr bwMode="auto">
              <a:xfrm>
                <a:off x="2068" y="123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2" name="Freeform 63">
                <a:extLst>
                  <a:ext uri="{FF2B5EF4-FFF2-40B4-BE49-F238E27FC236}">
                    <a16:creationId xmlns:a16="http://schemas.microsoft.com/office/drawing/2014/main" id="{22D512BB-F3BD-4036-8F81-0B0F86FF0BA5}"/>
                  </a:ext>
                </a:extLst>
              </p:cNvPr>
              <p:cNvSpPr/>
              <p:nvPr/>
            </p:nvSpPr>
            <p:spPr bwMode="auto">
              <a:xfrm>
                <a:off x="2064" y="146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3" name="Freeform 64">
                <a:extLst>
                  <a:ext uri="{FF2B5EF4-FFF2-40B4-BE49-F238E27FC236}">
                    <a16:creationId xmlns:a16="http://schemas.microsoft.com/office/drawing/2014/main" id="{33CBA060-BF73-4D65-81C3-D726735DF7AD}"/>
                  </a:ext>
                </a:extLst>
              </p:cNvPr>
              <p:cNvSpPr/>
              <p:nvPr/>
            </p:nvSpPr>
            <p:spPr bwMode="auto">
              <a:xfrm>
                <a:off x="2068" y="14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4" name="Freeform 65">
                <a:extLst>
                  <a:ext uri="{FF2B5EF4-FFF2-40B4-BE49-F238E27FC236}">
                    <a16:creationId xmlns:a16="http://schemas.microsoft.com/office/drawing/2014/main" id="{8EEF586C-8650-4ED6-96AC-6CA982FA119E}"/>
                  </a:ext>
                </a:extLst>
              </p:cNvPr>
              <p:cNvSpPr/>
              <p:nvPr/>
            </p:nvSpPr>
            <p:spPr bwMode="auto">
              <a:xfrm>
                <a:off x="2064" y="146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5" name="Freeform 66">
                <a:extLst>
                  <a:ext uri="{FF2B5EF4-FFF2-40B4-BE49-F238E27FC236}">
                    <a16:creationId xmlns:a16="http://schemas.microsoft.com/office/drawing/2014/main" id="{2DB57382-D0B3-43D3-B479-B53867271327}"/>
                  </a:ext>
                </a:extLst>
              </p:cNvPr>
              <p:cNvSpPr/>
              <p:nvPr/>
            </p:nvSpPr>
            <p:spPr bwMode="auto">
              <a:xfrm>
                <a:off x="2064" y="153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6" name="Freeform 67">
                <a:extLst>
                  <a:ext uri="{FF2B5EF4-FFF2-40B4-BE49-F238E27FC236}">
                    <a16:creationId xmlns:a16="http://schemas.microsoft.com/office/drawing/2014/main" id="{82196F27-F9A6-40CA-BDC8-B55877C5196D}"/>
                  </a:ext>
                </a:extLst>
              </p:cNvPr>
              <p:cNvSpPr/>
              <p:nvPr/>
            </p:nvSpPr>
            <p:spPr bwMode="auto">
              <a:xfrm>
                <a:off x="2064" y="142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7" name="Freeform 68">
                <a:extLst>
                  <a:ext uri="{FF2B5EF4-FFF2-40B4-BE49-F238E27FC236}">
                    <a16:creationId xmlns:a16="http://schemas.microsoft.com/office/drawing/2014/main" id="{5A67A6C0-0F0C-4A9F-A6D6-6A5F5BB86D01}"/>
                  </a:ext>
                </a:extLst>
              </p:cNvPr>
              <p:cNvSpPr/>
              <p:nvPr/>
            </p:nvSpPr>
            <p:spPr bwMode="auto">
              <a:xfrm>
                <a:off x="2064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8" name="Freeform 69">
                <a:extLst>
                  <a:ext uri="{FF2B5EF4-FFF2-40B4-BE49-F238E27FC236}">
                    <a16:creationId xmlns:a16="http://schemas.microsoft.com/office/drawing/2014/main" id="{47009228-464A-4EF3-BC3B-08E955BEDE9C}"/>
                  </a:ext>
                </a:extLst>
              </p:cNvPr>
              <p:cNvSpPr/>
              <p:nvPr/>
            </p:nvSpPr>
            <p:spPr bwMode="auto">
              <a:xfrm>
                <a:off x="2064" y="104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9" name="Freeform 70">
                <a:extLst>
                  <a:ext uri="{FF2B5EF4-FFF2-40B4-BE49-F238E27FC236}">
                    <a16:creationId xmlns:a16="http://schemas.microsoft.com/office/drawing/2014/main" id="{D9D347DA-823B-4878-8D5D-833288E19F01}"/>
                  </a:ext>
                </a:extLst>
              </p:cNvPr>
              <p:cNvSpPr/>
              <p:nvPr/>
            </p:nvSpPr>
            <p:spPr bwMode="auto">
              <a:xfrm>
                <a:off x="2064" y="1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0" name="Freeform 71">
                <a:extLst>
                  <a:ext uri="{FF2B5EF4-FFF2-40B4-BE49-F238E27FC236}">
                    <a16:creationId xmlns:a16="http://schemas.microsoft.com/office/drawing/2014/main" id="{D1A6872F-71F2-4ED8-845F-111C912CF31E}"/>
                  </a:ext>
                </a:extLst>
              </p:cNvPr>
              <p:cNvSpPr/>
              <p:nvPr/>
            </p:nvSpPr>
            <p:spPr bwMode="auto">
              <a:xfrm>
                <a:off x="2064" y="1488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1" name="Freeform 72">
                <a:extLst>
                  <a:ext uri="{FF2B5EF4-FFF2-40B4-BE49-F238E27FC236}">
                    <a16:creationId xmlns:a16="http://schemas.microsoft.com/office/drawing/2014/main" id="{6F383C9C-C284-428C-A6F8-6C8D20B04D28}"/>
                  </a:ext>
                </a:extLst>
              </p:cNvPr>
              <p:cNvSpPr/>
              <p:nvPr/>
            </p:nvSpPr>
            <p:spPr bwMode="auto">
              <a:xfrm>
                <a:off x="2060" y="138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2" name="Freeform 73">
                <a:extLst>
                  <a:ext uri="{FF2B5EF4-FFF2-40B4-BE49-F238E27FC236}">
                    <a16:creationId xmlns:a16="http://schemas.microsoft.com/office/drawing/2014/main" id="{E74BE54A-E60C-4863-BA16-CC5DB4852E5A}"/>
                  </a:ext>
                </a:extLst>
              </p:cNvPr>
              <p:cNvSpPr/>
              <p:nvPr/>
            </p:nvSpPr>
            <p:spPr bwMode="auto">
              <a:xfrm>
                <a:off x="2060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3" name="Freeform 74">
                <a:extLst>
                  <a:ext uri="{FF2B5EF4-FFF2-40B4-BE49-F238E27FC236}">
                    <a16:creationId xmlns:a16="http://schemas.microsoft.com/office/drawing/2014/main" id="{2139AD97-DD29-4935-A31B-1E90D5920718}"/>
                  </a:ext>
                </a:extLst>
              </p:cNvPr>
              <p:cNvSpPr/>
              <p:nvPr/>
            </p:nvSpPr>
            <p:spPr bwMode="auto">
              <a:xfrm>
                <a:off x="2060" y="143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4" name="Freeform 75">
                <a:extLst>
                  <a:ext uri="{FF2B5EF4-FFF2-40B4-BE49-F238E27FC236}">
                    <a16:creationId xmlns:a16="http://schemas.microsoft.com/office/drawing/2014/main" id="{21CDA814-AF6A-4479-9039-0FFEAB7E28DE}"/>
                  </a:ext>
                </a:extLst>
              </p:cNvPr>
              <p:cNvSpPr/>
              <p:nvPr/>
            </p:nvSpPr>
            <p:spPr bwMode="auto">
              <a:xfrm>
                <a:off x="2060" y="144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5" name="Freeform 76">
                <a:extLst>
                  <a:ext uri="{FF2B5EF4-FFF2-40B4-BE49-F238E27FC236}">
                    <a16:creationId xmlns:a16="http://schemas.microsoft.com/office/drawing/2014/main" id="{1272BBF0-1772-4D6E-9E68-F08B6A0863F5}"/>
                  </a:ext>
                </a:extLst>
              </p:cNvPr>
              <p:cNvSpPr/>
              <p:nvPr/>
            </p:nvSpPr>
            <p:spPr bwMode="auto">
              <a:xfrm>
                <a:off x="2060" y="1269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6" name="Freeform 77">
                <a:extLst>
                  <a:ext uri="{FF2B5EF4-FFF2-40B4-BE49-F238E27FC236}">
                    <a16:creationId xmlns:a16="http://schemas.microsoft.com/office/drawing/2014/main" id="{C065CF84-5E2C-473B-9932-1E3BFA027D82}"/>
                  </a:ext>
                </a:extLst>
              </p:cNvPr>
              <p:cNvSpPr/>
              <p:nvPr/>
            </p:nvSpPr>
            <p:spPr bwMode="auto">
              <a:xfrm>
                <a:off x="2056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7" name="Freeform 78">
                <a:extLst>
                  <a:ext uri="{FF2B5EF4-FFF2-40B4-BE49-F238E27FC236}">
                    <a16:creationId xmlns:a16="http://schemas.microsoft.com/office/drawing/2014/main" id="{DEDD43DD-6A3D-49D3-8379-C4019F924C27}"/>
                  </a:ext>
                </a:extLst>
              </p:cNvPr>
              <p:cNvSpPr/>
              <p:nvPr/>
            </p:nvSpPr>
            <p:spPr bwMode="auto">
              <a:xfrm>
                <a:off x="2060" y="1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8" name="Oval 79">
                <a:extLst>
                  <a:ext uri="{FF2B5EF4-FFF2-40B4-BE49-F238E27FC236}">
                    <a16:creationId xmlns:a16="http://schemas.microsoft.com/office/drawing/2014/main" id="{51E12B86-FB35-4B48-B4EC-1F961F724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9" name="Freeform 80">
                <a:extLst>
                  <a:ext uri="{FF2B5EF4-FFF2-40B4-BE49-F238E27FC236}">
                    <a16:creationId xmlns:a16="http://schemas.microsoft.com/office/drawing/2014/main" id="{0615A6A4-C2D7-44AC-B80B-96914D526FEF}"/>
                  </a:ext>
                </a:extLst>
              </p:cNvPr>
              <p:cNvSpPr/>
              <p:nvPr/>
            </p:nvSpPr>
            <p:spPr bwMode="auto">
              <a:xfrm>
                <a:off x="2052" y="138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0" name="Freeform 81">
                <a:extLst>
                  <a:ext uri="{FF2B5EF4-FFF2-40B4-BE49-F238E27FC236}">
                    <a16:creationId xmlns:a16="http://schemas.microsoft.com/office/drawing/2014/main" id="{49510780-2435-4F3F-AD0B-8AAFCE77D234}"/>
                  </a:ext>
                </a:extLst>
              </p:cNvPr>
              <p:cNvSpPr/>
              <p:nvPr/>
            </p:nvSpPr>
            <p:spPr bwMode="auto">
              <a:xfrm>
                <a:off x="2052" y="149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1" name="Freeform 82">
                <a:extLst>
                  <a:ext uri="{FF2B5EF4-FFF2-40B4-BE49-F238E27FC236}">
                    <a16:creationId xmlns:a16="http://schemas.microsoft.com/office/drawing/2014/main" id="{7B329ABE-EB4A-4FB6-B4E8-DCA022054C09}"/>
                  </a:ext>
                </a:extLst>
              </p:cNvPr>
              <p:cNvSpPr/>
              <p:nvPr/>
            </p:nvSpPr>
            <p:spPr bwMode="auto">
              <a:xfrm>
                <a:off x="2052" y="1488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2" name="Freeform 83">
                <a:extLst>
                  <a:ext uri="{FF2B5EF4-FFF2-40B4-BE49-F238E27FC236}">
                    <a16:creationId xmlns:a16="http://schemas.microsoft.com/office/drawing/2014/main" id="{54D4855F-FAC4-4A08-84D3-9F52BDA9964B}"/>
                  </a:ext>
                </a:extLst>
              </p:cNvPr>
              <p:cNvSpPr/>
              <p:nvPr/>
            </p:nvSpPr>
            <p:spPr bwMode="auto">
              <a:xfrm>
                <a:off x="2052" y="1422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3" name="Freeform 84">
                <a:extLst>
                  <a:ext uri="{FF2B5EF4-FFF2-40B4-BE49-F238E27FC236}">
                    <a16:creationId xmlns:a16="http://schemas.microsoft.com/office/drawing/2014/main" id="{02491746-EC80-41CF-A1DA-0BFAB9C97148}"/>
                  </a:ext>
                </a:extLst>
              </p:cNvPr>
              <p:cNvSpPr/>
              <p:nvPr/>
            </p:nvSpPr>
            <p:spPr bwMode="auto">
              <a:xfrm>
                <a:off x="2052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4" name="Oval 85">
                <a:extLst>
                  <a:ext uri="{FF2B5EF4-FFF2-40B4-BE49-F238E27FC236}">
                    <a16:creationId xmlns:a16="http://schemas.microsoft.com/office/drawing/2014/main" id="{B77F5CB0-8BFB-4346-B45E-7FA1CAB76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3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5" name="Freeform 86">
                <a:extLst>
                  <a:ext uri="{FF2B5EF4-FFF2-40B4-BE49-F238E27FC236}">
                    <a16:creationId xmlns:a16="http://schemas.microsoft.com/office/drawing/2014/main" id="{504E3F28-1C87-4E76-BAA4-63BF5DBBE0FD}"/>
                  </a:ext>
                </a:extLst>
              </p:cNvPr>
              <p:cNvSpPr/>
              <p:nvPr/>
            </p:nvSpPr>
            <p:spPr bwMode="auto">
              <a:xfrm>
                <a:off x="2047" y="1426"/>
                <a:ext cx="5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6" name="Freeform 87">
                <a:extLst>
                  <a:ext uri="{FF2B5EF4-FFF2-40B4-BE49-F238E27FC236}">
                    <a16:creationId xmlns:a16="http://schemas.microsoft.com/office/drawing/2014/main" id="{A68B14A6-09EA-4A3D-BADD-0EA2AF2D1D06}"/>
                  </a:ext>
                </a:extLst>
              </p:cNvPr>
              <p:cNvSpPr/>
              <p:nvPr/>
            </p:nvSpPr>
            <p:spPr bwMode="auto">
              <a:xfrm>
                <a:off x="2047" y="1493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7" name="Freeform 88">
                <a:extLst>
                  <a:ext uri="{FF2B5EF4-FFF2-40B4-BE49-F238E27FC236}">
                    <a16:creationId xmlns:a16="http://schemas.microsoft.com/office/drawing/2014/main" id="{E1329CA1-07CE-404A-992B-562CFE64542C}"/>
                  </a:ext>
                </a:extLst>
              </p:cNvPr>
              <p:cNvSpPr/>
              <p:nvPr/>
            </p:nvSpPr>
            <p:spPr bwMode="auto">
              <a:xfrm>
                <a:off x="2047" y="123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8" name="Freeform 89">
                <a:extLst>
                  <a:ext uri="{FF2B5EF4-FFF2-40B4-BE49-F238E27FC236}">
                    <a16:creationId xmlns:a16="http://schemas.microsoft.com/office/drawing/2014/main" id="{3D73F8D5-E49C-4C34-B0F7-11A87F31EBAB}"/>
                  </a:ext>
                </a:extLst>
              </p:cNvPr>
              <p:cNvSpPr/>
              <p:nvPr/>
            </p:nvSpPr>
            <p:spPr bwMode="auto">
              <a:xfrm>
                <a:off x="2047" y="137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9" name="Freeform 90">
                <a:extLst>
                  <a:ext uri="{FF2B5EF4-FFF2-40B4-BE49-F238E27FC236}">
                    <a16:creationId xmlns:a16="http://schemas.microsoft.com/office/drawing/2014/main" id="{3F549EDC-46CA-49BA-BF1C-BC50B223124A}"/>
                  </a:ext>
                </a:extLst>
              </p:cNvPr>
              <p:cNvSpPr/>
              <p:nvPr/>
            </p:nvSpPr>
            <p:spPr bwMode="auto">
              <a:xfrm>
                <a:off x="2047" y="146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0" name="Freeform 91">
                <a:extLst>
                  <a:ext uri="{FF2B5EF4-FFF2-40B4-BE49-F238E27FC236}">
                    <a16:creationId xmlns:a16="http://schemas.microsoft.com/office/drawing/2014/main" id="{982E8249-4A4D-4E6D-B528-277E0EFAE42F}"/>
                  </a:ext>
                </a:extLst>
              </p:cNvPr>
              <p:cNvSpPr/>
              <p:nvPr/>
            </p:nvSpPr>
            <p:spPr bwMode="auto">
              <a:xfrm>
                <a:off x="2043" y="143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1" name="Freeform 92">
                <a:extLst>
                  <a:ext uri="{FF2B5EF4-FFF2-40B4-BE49-F238E27FC236}">
                    <a16:creationId xmlns:a16="http://schemas.microsoft.com/office/drawing/2014/main" id="{D857860F-2F77-460A-98ED-6822B4B5C6DE}"/>
                  </a:ext>
                </a:extLst>
              </p:cNvPr>
              <p:cNvSpPr/>
              <p:nvPr/>
            </p:nvSpPr>
            <p:spPr bwMode="auto">
              <a:xfrm>
                <a:off x="2043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2" name="Freeform 93">
                <a:extLst>
                  <a:ext uri="{FF2B5EF4-FFF2-40B4-BE49-F238E27FC236}">
                    <a16:creationId xmlns:a16="http://schemas.microsoft.com/office/drawing/2014/main" id="{66048D20-8673-4DF6-A37D-D32427D04CBA}"/>
                  </a:ext>
                </a:extLst>
              </p:cNvPr>
              <p:cNvSpPr/>
              <p:nvPr/>
            </p:nvSpPr>
            <p:spPr bwMode="auto">
              <a:xfrm>
                <a:off x="2043" y="1414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3" name="Freeform 94">
                <a:extLst>
                  <a:ext uri="{FF2B5EF4-FFF2-40B4-BE49-F238E27FC236}">
                    <a16:creationId xmlns:a16="http://schemas.microsoft.com/office/drawing/2014/main" id="{7E1FA4C1-485E-4E08-9964-53847AFD16A2}"/>
                  </a:ext>
                </a:extLst>
              </p:cNvPr>
              <p:cNvSpPr/>
              <p:nvPr/>
            </p:nvSpPr>
            <p:spPr bwMode="auto">
              <a:xfrm>
                <a:off x="2043" y="13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4" name="Freeform 95">
                <a:extLst>
                  <a:ext uri="{FF2B5EF4-FFF2-40B4-BE49-F238E27FC236}">
                    <a16:creationId xmlns:a16="http://schemas.microsoft.com/office/drawing/2014/main" id="{88AB40CC-CE5C-4BBB-A797-22AC78F2FE7C}"/>
                  </a:ext>
                </a:extLst>
              </p:cNvPr>
              <p:cNvSpPr/>
              <p:nvPr/>
            </p:nvSpPr>
            <p:spPr bwMode="auto">
              <a:xfrm>
                <a:off x="2039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5" name="Freeform 96">
                <a:extLst>
                  <a:ext uri="{FF2B5EF4-FFF2-40B4-BE49-F238E27FC236}">
                    <a16:creationId xmlns:a16="http://schemas.microsoft.com/office/drawing/2014/main" id="{3BC7C228-11CE-4987-BEDC-490EDCAFD5E4}"/>
                  </a:ext>
                </a:extLst>
              </p:cNvPr>
              <p:cNvSpPr/>
              <p:nvPr/>
            </p:nvSpPr>
            <p:spPr bwMode="auto">
              <a:xfrm>
                <a:off x="2039" y="138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6" name="Freeform 97">
                <a:extLst>
                  <a:ext uri="{FF2B5EF4-FFF2-40B4-BE49-F238E27FC236}">
                    <a16:creationId xmlns:a16="http://schemas.microsoft.com/office/drawing/2014/main" id="{66941A61-35BC-4C2C-B3F0-5AD6E540E5AD}"/>
                  </a:ext>
                </a:extLst>
              </p:cNvPr>
              <p:cNvSpPr/>
              <p:nvPr/>
            </p:nvSpPr>
            <p:spPr bwMode="auto">
              <a:xfrm>
                <a:off x="2039" y="122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7" name="Freeform 98">
                <a:extLst>
                  <a:ext uri="{FF2B5EF4-FFF2-40B4-BE49-F238E27FC236}">
                    <a16:creationId xmlns:a16="http://schemas.microsoft.com/office/drawing/2014/main" id="{FFB64035-FB01-4F72-86BD-2EC09AE2E668}"/>
                  </a:ext>
                </a:extLst>
              </p:cNvPr>
              <p:cNvSpPr/>
              <p:nvPr/>
            </p:nvSpPr>
            <p:spPr bwMode="auto">
              <a:xfrm>
                <a:off x="2039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8" name="Freeform 99">
                <a:extLst>
                  <a:ext uri="{FF2B5EF4-FFF2-40B4-BE49-F238E27FC236}">
                    <a16:creationId xmlns:a16="http://schemas.microsoft.com/office/drawing/2014/main" id="{E35BAD9A-21E6-4C24-ADD4-A33386854631}"/>
                  </a:ext>
                </a:extLst>
              </p:cNvPr>
              <p:cNvSpPr/>
              <p:nvPr/>
            </p:nvSpPr>
            <p:spPr bwMode="auto">
              <a:xfrm>
                <a:off x="2035" y="14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9" name="Freeform 100">
                <a:extLst>
                  <a:ext uri="{FF2B5EF4-FFF2-40B4-BE49-F238E27FC236}">
                    <a16:creationId xmlns:a16="http://schemas.microsoft.com/office/drawing/2014/main" id="{E502D0D1-242F-414C-84EC-03FBF90E7CEB}"/>
                  </a:ext>
                </a:extLst>
              </p:cNvPr>
              <p:cNvSpPr/>
              <p:nvPr/>
            </p:nvSpPr>
            <p:spPr bwMode="auto">
              <a:xfrm>
                <a:off x="2035" y="119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0" name="Freeform 101">
                <a:extLst>
                  <a:ext uri="{FF2B5EF4-FFF2-40B4-BE49-F238E27FC236}">
                    <a16:creationId xmlns:a16="http://schemas.microsoft.com/office/drawing/2014/main" id="{175C7BAF-5E50-444A-ACED-8EDA65F770E3}"/>
                  </a:ext>
                </a:extLst>
              </p:cNvPr>
              <p:cNvSpPr/>
              <p:nvPr/>
            </p:nvSpPr>
            <p:spPr bwMode="auto">
              <a:xfrm>
                <a:off x="2035" y="141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1" name="Freeform 102">
                <a:extLst>
                  <a:ext uri="{FF2B5EF4-FFF2-40B4-BE49-F238E27FC236}">
                    <a16:creationId xmlns:a16="http://schemas.microsoft.com/office/drawing/2014/main" id="{F1B88424-8F4F-4E3B-BDAD-F7FD1D31CA29}"/>
                  </a:ext>
                </a:extLst>
              </p:cNvPr>
              <p:cNvSpPr/>
              <p:nvPr/>
            </p:nvSpPr>
            <p:spPr bwMode="auto">
              <a:xfrm>
                <a:off x="2031" y="157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2" name="Freeform 103">
                <a:extLst>
                  <a:ext uri="{FF2B5EF4-FFF2-40B4-BE49-F238E27FC236}">
                    <a16:creationId xmlns:a16="http://schemas.microsoft.com/office/drawing/2014/main" id="{8451CDA9-36FB-4D73-AC9B-ABE055BB7B2F}"/>
                  </a:ext>
                </a:extLst>
              </p:cNvPr>
              <p:cNvSpPr/>
              <p:nvPr/>
            </p:nvSpPr>
            <p:spPr bwMode="auto">
              <a:xfrm>
                <a:off x="2031" y="1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3" name="Freeform 104">
                <a:extLst>
                  <a:ext uri="{FF2B5EF4-FFF2-40B4-BE49-F238E27FC236}">
                    <a16:creationId xmlns:a16="http://schemas.microsoft.com/office/drawing/2014/main" id="{58F8E802-E2F5-4D93-BFB9-0B9F561B8919}"/>
                  </a:ext>
                </a:extLst>
              </p:cNvPr>
              <p:cNvSpPr/>
              <p:nvPr/>
            </p:nvSpPr>
            <p:spPr bwMode="auto">
              <a:xfrm>
                <a:off x="2027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4" name="Freeform 105">
                <a:extLst>
                  <a:ext uri="{FF2B5EF4-FFF2-40B4-BE49-F238E27FC236}">
                    <a16:creationId xmlns:a16="http://schemas.microsoft.com/office/drawing/2014/main" id="{F3D82BEB-955A-4BEB-B442-F3A8E053037E}"/>
                  </a:ext>
                </a:extLst>
              </p:cNvPr>
              <p:cNvSpPr/>
              <p:nvPr/>
            </p:nvSpPr>
            <p:spPr bwMode="auto">
              <a:xfrm>
                <a:off x="2027" y="1455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5" name="Freeform 106">
                <a:extLst>
                  <a:ext uri="{FF2B5EF4-FFF2-40B4-BE49-F238E27FC236}">
                    <a16:creationId xmlns:a16="http://schemas.microsoft.com/office/drawing/2014/main" id="{E028C497-75D0-4E48-95EC-54F699F2928E}"/>
                  </a:ext>
                </a:extLst>
              </p:cNvPr>
              <p:cNvSpPr/>
              <p:nvPr/>
            </p:nvSpPr>
            <p:spPr bwMode="auto">
              <a:xfrm>
                <a:off x="1962" y="1228"/>
                <a:ext cx="65" cy="4"/>
              </a:xfrm>
              <a:custGeom>
                <a:avLst/>
                <a:gdLst>
                  <a:gd name="T0" fmla="*/ 14 w 16"/>
                  <a:gd name="T1" fmla="*/ 1 h 1"/>
                  <a:gd name="T2" fmla="*/ 14 w 16"/>
                  <a:gd name="T3" fmla="*/ 0 h 1"/>
                  <a:gd name="T4" fmla="*/ 14 w 16"/>
                  <a:gd name="T5" fmla="*/ 0 h 1"/>
                  <a:gd name="T6" fmla="*/ 15 w 16"/>
                  <a:gd name="T7" fmla="*/ 0 h 1"/>
                  <a:gd name="T8" fmla="*/ 16 w 16"/>
                  <a:gd name="T9" fmla="*/ 0 h 1"/>
                  <a:gd name="T10" fmla="*/ 16 w 16"/>
                  <a:gd name="T11" fmla="*/ 0 h 1"/>
                  <a:gd name="T12" fmla="*/ 16 w 16"/>
                  <a:gd name="T13" fmla="*/ 0 h 1"/>
                  <a:gd name="T14" fmla="*/ 15 w 16"/>
                  <a:gd name="T15" fmla="*/ 0 h 1"/>
                  <a:gd name="T16" fmla="*/ 14 w 16"/>
                  <a:gd name="T17" fmla="*/ 0 h 1"/>
                  <a:gd name="T18" fmla="*/ 14 w 16"/>
                  <a:gd name="T19" fmla="*/ 0 h 1"/>
                  <a:gd name="T20" fmla="*/ 14 w 16"/>
                  <a:gd name="T21" fmla="*/ 0 h 1"/>
                  <a:gd name="T22" fmla="*/ 14 w 16"/>
                  <a:gd name="T23" fmla="*/ 0 h 1"/>
                  <a:gd name="T24" fmla="*/ 14 w 16"/>
                  <a:gd name="T25" fmla="*/ 0 h 1"/>
                  <a:gd name="T26" fmla="*/ 14 w 16"/>
                  <a:gd name="T27" fmla="*/ 0 h 1"/>
                  <a:gd name="T28" fmla="*/ 14 w 16"/>
                  <a:gd name="T29" fmla="*/ 0 h 1"/>
                  <a:gd name="T30" fmla="*/ 14 w 16"/>
                  <a:gd name="T31" fmla="*/ 0 h 1"/>
                  <a:gd name="T32" fmla="*/ 14 w 16"/>
                  <a:gd name="T33" fmla="*/ 0 h 1"/>
                  <a:gd name="T34" fmla="*/ 7 w 16"/>
                  <a:gd name="T35" fmla="*/ 0 h 1"/>
                  <a:gd name="T36" fmla="*/ 4 w 16"/>
                  <a:gd name="T37" fmla="*/ 1 h 1"/>
                  <a:gd name="T38" fmla="*/ 1 w 16"/>
                  <a:gd name="T39" fmla="*/ 1 h 1"/>
                  <a:gd name="T40" fmla="*/ 0 w 16"/>
                  <a:gd name="T41" fmla="*/ 1 h 1"/>
                  <a:gd name="T42" fmla="*/ 0 w 16"/>
                  <a:gd name="T43" fmla="*/ 1 h 1"/>
                  <a:gd name="T44" fmla="*/ 1 w 16"/>
                  <a:gd name="T45" fmla="*/ 1 h 1"/>
                  <a:gd name="T46" fmla="*/ 4 w 16"/>
                  <a:gd name="T47" fmla="*/ 1 h 1"/>
                  <a:gd name="T48" fmla="*/ 4 w 16"/>
                  <a:gd name="T49" fmla="*/ 1 h 1"/>
                  <a:gd name="T50" fmla="*/ 14 w 16"/>
                  <a:gd name="T5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">
                    <a:moveTo>
                      <a:pt x="14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8" y="1"/>
                      <a:pt x="10" y="1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6" name="Freeform 107">
                <a:extLst>
                  <a:ext uri="{FF2B5EF4-FFF2-40B4-BE49-F238E27FC236}">
                    <a16:creationId xmlns:a16="http://schemas.microsoft.com/office/drawing/2014/main" id="{4B6C954C-2A34-4754-8340-9A8D82A8E752}"/>
                  </a:ext>
                </a:extLst>
              </p:cNvPr>
              <p:cNvSpPr/>
              <p:nvPr/>
            </p:nvSpPr>
            <p:spPr bwMode="auto">
              <a:xfrm>
                <a:off x="2019" y="122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7" name="Freeform 108">
                <a:extLst>
                  <a:ext uri="{FF2B5EF4-FFF2-40B4-BE49-F238E27FC236}">
                    <a16:creationId xmlns:a16="http://schemas.microsoft.com/office/drawing/2014/main" id="{B507EBF4-188F-4256-B2FC-B0E491F4BF10}"/>
                  </a:ext>
                </a:extLst>
              </p:cNvPr>
              <p:cNvSpPr/>
              <p:nvPr/>
            </p:nvSpPr>
            <p:spPr bwMode="auto">
              <a:xfrm>
                <a:off x="2019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8" name="Freeform 109">
                <a:extLst>
                  <a:ext uri="{FF2B5EF4-FFF2-40B4-BE49-F238E27FC236}">
                    <a16:creationId xmlns:a16="http://schemas.microsoft.com/office/drawing/2014/main" id="{5BF2C5F5-AA99-4789-8039-8CBCDCA609B6}"/>
                  </a:ext>
                </a:extLst>
              </p:cNvPr>
              <p:cNvSpPr/>
              <p:nvPr/>
            </p:nvSpPr>
            <p:spPr bwMode="auto">
              <a:xfrm>
                <a:off x="2023" y="157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9" name="Freeform 110">
                <a:extLst>
                  <a:ext uri="{FF2B5EF4-FFF2-40B4-BE49-F238E27FC236}">
                    <a16:creationId xmlns:a16="http://schemas.microsoft.com/office/drawing/2014/main" id="{7D9A95AD-3F36-49EC-927A-83097AAD30BD}"/>
                  </a:ext>
                </a:extLst>
              </p:cNvPr>
              <p:cNvSpPr/>
              <p:nvPr/>
            </p:nvSpPr>
            <p:spPr bwMode="auto">
              <a:xfrm>
                <a:off x="2019" y="103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0" name="Freeform 111">
                <a:extLst>
                  <a:ext uri="{FF2B5EF4-FFF2-40B4-BE49-F238E27FC236}">
                    <a16:creationId xmlns:a16="http://schemas.microsoft.com/office/drawing/2014/main" id="{83F37171-2415-4090-A250-2DE0C4844186}"/>
                  </a:ext>
                </a:extLst>
              </p:cNvPr>
              <p:cNvSpPr/>
              <p:nvPr/>
            </p:nvSpPr>
            <p:spPr bwMode="auto">
              <a:xfrm>
                <a:off x="2011" y="1046"/>
                <a:ext cx="12" cy="5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1" name="Freeform 112">
                <a:extLst>
                  <a:ext uri="{FF2B5EF4-FFF2-40B4-BE49-F238E27FC236}">
                    <a16:creationId xmlns:a16="http://schemas.microsoft.com/office/drawing/2014/main" id="{E45D996A-FD02-41CB-8BF6-3C6582F6E8B5}"/>
                  </a:ext>
                </a:extLst>
              </p:cNvPr>
              <p:cNvSpPr/>
              <p:nvPr/>
            </p:nvSpPr>
            <p:spPr bwMode="auto">
              <a:xfrm>
                <a:off x="2019" y="13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2" name="Freeform 113">
                <a:extLst>
                  <a:ext uri="{FF2B5EF4-FFF2-40B4-BE49-F238E27FC236}">
                    <a16:creationId xmlns:a16="http://schemas.microsoft.com/office/drawing/2014/main" id="{6466219F-C0F9-406A-B286-BD00F43B30ED}"/>
                  </a:ext>
                </a:extLst>
              </p:cNvPr>
              <p:cNvSpPr/>
              <p:nvPr/>
            </p:nvSpPr>
            <p:spPr bwMode="auto">
              <a:xfrm>
                <a:off x="2019" y="132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3" name="Freeform 114">
                <a:extLst>
                  <a:ext uri="{FF2B5EF4-FFF2-40B4-BE49-F238E27FC236}">
                    <a16:creationId xmlns:a16="http://schemas.microsoft.com/office/drawing/2014/main" id="{1CE9E019-6CD6-49D4-AF1B-70E57E2C7027}"/>
                  </a:ext>
                </a:extLst>
              </p:cNvPr>
              <p:cNvSpPr/>
              <p:nvPr/>
            </p:nvSpPr>
            <p:spPr bwMode="auto">
              <a:xfrm>
                <a:off x="2015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4" name="Freeform 115">
                <a:extLst>
                  <a:ext uri="{FF2B5EF4-FFF2-40B4-BE49-F238E27FC236}">
                    <a16:creationId xmlns:a16="http://schemas.microsoft.com/office/drawing/2014/main" id="{3D5DB036-CA80-44E4-B1C5-19A334764D32}"/>
                  </a:ext>
                </a:extLst>
              </p:cNvPr>
              <p:cNvSpPr/>
              <p:nvPr/>
            </p:nvSpPr>
            <p:spPr bwMode="auto">
              <a:xfrm>
                <a:off x="2015" y="132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5" name="Freeform 116">
                <a:extLst>
                  <a:ext uri="{FF2B5EF4-FFF2-40B4-BE49-F238E27FC236}">
                    <a16:creationId xmlns:a16="http://schemas.microsoft.com/office/drawing/2014/main" id="{41A92B23-8D21-4F28-BAF5-4E2C52E1CC65}"/>
                  </a:ext>
                </a:extLst>
              </p:cNvPr>
              <p:cNvSpPr/>
              <p:nvPr/>
            </p:nvSpPr>
            <p:spPr bwMode="auto">
              <a:xfrm>
                <a:off x="2015" y="119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6" name="Freeform 117">
                <a:extLst>
                  <a:ext uri="{FF2B5EF4-FFF2-40B4-BE49-F238E27FC236}">
                    <a16:creationId xmlns:a16="http://schemas.microsoft.com/office/drawing/2014/main" id="{169F9455-C081-4F17-ADCD-3B852410075D}"/>
                  </a:ext>
                </a:extLst>
              </p:cNvPr>
              <p:cNvSpPr/>
              <p:nvPr/>
            </p:nvSpPr>
            <p:spPr bwMode="auto">
              <a:xfrm>
                <a:off x="2015" y="132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7" name="Freeform 118">
                <a:extLst>
                  <a:ext uri="{FF2B5EF4-FFF2-40B4-BE49-F238E27FC236}">
                    <a16:creationId xmlns:a16="http://schemas.microsoft.com/office/drawing/2014/main" id="{1BC5F748-A51B-424A-ABCF-54022392AD34}"/>
                  </a:ext>
                </a:extLst>
              </p:cNvPr>
              <p:cNvSpPr/>
              <p:nvPr/>
            </p:nvSpPr>
            <p:spPr bwMode="auto">
              <a:xfrm>
                <a:off x="2007" y="15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8" name="Freeform 119">
                <a:extLst>
                  <a:ext uri="{FF2B5EF4-FFF2-40B4-BE49-F238E27FC236}">
                    <a16:creationId xmlns:a16="http://schemas.microsoft.com/office/drawing/2014/main" id="{52A41614-E9E9-4B28-AF7D-798B8FC0C5D7}"/>
                  </a:ext>
                </a:extLst>
              </p:cNvPr>
              <p:cNvSpPr/>
              <p:nvPr/>
            </p:nvSpPr>
            <p:spPr bwMode="auto">
              <a:xfrm>
                <a:off x="2007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9" name="Freeform 120">
                <a:extLst>
                  <a:ext uri="{FF2B5EF4-FFF2-40B4-BE49-F238E27FC236}">
                    <a16:creationId xmlns:a16="http://schemas.microsoft.com/office/drawing/2014/main" id="{4334D0D3-3C8A-452A-859B-F0790254C052}"/>
                  </a:ext>
                </a:extLst>
              </p:cNvPr>
              <p:cNvSpPr/>
              <p:nvPr/>
            </p:nvSpPr>
            <p:spPr bwMode="auto">
              <a:xfrm>
                <a:off x="2007" y="124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0" name="Freeform 121">
                <a:extLst>
                  <a:ext uri="{FF2B5EF4-FFF2-40B4-BE49-F238E27FC236}">
                    <a16:creationId xmlns:a16="http://schemas.microsoft.com/office/drawing/2014/main" id="{3F950A14-5732-4368-8F1F-D21CC3892F5C}"/>
                  </a:ext>
                </a:extLst>
              </p:cNvPr>
              <p:cNvSpPr/>
              <p:nvPr/>
            </p:nvSpPr>
            <p:spPr bwMode="auto">
              <a:xfrm>
                <a:off x="2003" y="15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1" name="Freeform 122">
                <a:extLst>
                  <a:ext uri="{FF2B5EF4-FFF2-40B4-BE49-F238E27FC236}">
                    <a16:creationId xmlns:a16="http://schemas.microsoft.com/office/drawing/2014/main" id="{45C61883-98A9-48B1-8736-33A29B265743}"/>
                  </a:ext>
                </a:extLst>
              </p:cNvPr>
              <p:cNvSpPr/>
              <p:nvPr/>
            </p:nvSpPr>
            <p:spPr bwMode="auto">
              <a:xfrm>
                <a:off x="2003" y="122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2" name="Freeform 123">
                <a:extLst>
                  <a:ext uri="{FF2B5EF4-FFF2-40B4-BE49-F238E27FC236}">
                    <a16:creationId xmlns:a16="http://schemas.microsoft.com/office/drawing/2014/main" id="{0FE8B204-C702-465A-A65F-9E1C611926AC}"/>
                  </a:ext>
                </a:extLst>
              </p:cNvPr>
              <p:cNvSpPr/>
              <p:nvPr/>
            </p:nvSpPr>
            <p:spPr bwMode="auto">
              <a:xfrm>
                <a:off x="1998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3" name="Freeform 124">
                <a:extLst>
                  <a:ext uri="{FF2B5EF4-FFF2-40B4-BE49-F238E27FC236}">
                    <a16:creationId xmlns:a16="http://schemas.microsoft.com/office/drawing/2014/main" id="{F465F6EC-FB0F-4655-BC81-4CF0E35888CB}"/>
                  </a:ext>
                </a:extLst>
              </p:cNvPr>
              <p:cNvSpPr/>
              <p:nvPr/>
            </p:nvSpPr>
            <p:spPr bwMode="auto">
              <a:xfrm>
                <a:off x="1998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4" name="Freeform 125">
                <a:extLst>
                  <a:ext uri="{FF2B5EF4-FFF2-40B4-BE49-F238E27FC236}">
                    <a16:creationId xmlns:a16="http://schemas.microsoft.com/office/drawing/2014/main" id="{2791B75A-3FBA-4FB5-9664-50E17CC17E7F}"/>
                  </a:ext>
                </a:extLst>
              </p:cNvPr>
              <p:cNvSpPr/>
              <p:nvPr/>
            </p:nvSpPr>
            <p:spPr bwMode="auto">
              <a:xfrm>
                <a:off x="1998" y="1195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5" name="Freeform 126">
                <a:extLst>
                  <a:ext uri="{FF2B5EF4-FFF2-40B4-BE49-F238E27FC236}">
                    <a16:creationId xmlns:a16="http://schemas.microsoft.com/office/drawing/2014/main" id="{ECACF538-981B-49FB-B0BE-B957B85FA857}"/>
                  </a:ext>
                </a:extLst>
              </p:cNvPr>
              <p:cNvSpPr/>
              <p:nvPr/>
            </p:nvSpPr>
            <p:spPr bwMode="auto">
              <a:xfrm>
                <a:off x="1994" y="119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6" name="Freeform 127">
                <a:extLst>
                  <a:ext uri="{FF2B5EF4-FFF2-40B4-BE49-F238E27FC236}">
                    <a16:creationId xmlns:a16="http://schemas.microsoft.com/office/drawing/2014/main" id="{54E9349E-8A3D-45B4-930A-642158A5B979}"/>
                  </a:ext>
                </a:extLst>
              </p:cNvPr>
              <p:cNvSpPr/>
              <p:nvPr/>
            </p:nvSpPr>
            <p:spPr bwMode="auto">
              <a:xfrm>
                <a:off x="1990" y="121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7" name="Freeform 128">
                <a:extLst>
                  <a:ext uri="{FF2B5EF4-FFF2-40B4-BE49-F238E27FC236}">
                    <a16:creationId xmlns:a16="http://schemas.microsoft.com/office/drawing/2014/main" id="{5F585FC1-D45B-4B0F-8179-3C7ABA3FE0F0}"/>
                  </a:ext>
                </a:extLst>
              </p:cNvPr>
              <p:cNvSpPr/>
              <p:nvPr/>
            </p:nvSpPr>
            <p:spPr bwMode="auto">
              <a:xfrm>
                <a:off x="1974" y="121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8" name="Freeform 129">
                <a:extLst>
                  <a:ext uri="{FF2B5EF4-FFF2-40B4-BE49-F238E27FC236}">
                    <a16:creationId xmlns:a16="http://schemas.microsoft.com/office/drawing/2014/main" id="{0532D9A4-F893-4FC3-9498-00B15A2AF062}"/>
                  </a:ext>
                </a:extLst>
              </p:cNvPr>
              <p:cNvSpPr/>
              <p:nvPr/>
            </p:nvSpPr>
            <p:spPr bwMode="auto">
              <a:xfrm>
                <a:off x="1974" y="121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9" name="Freeform 130">
                <a:extLst>
                  <a:ext uri="{FF2B5EF4-FFF2-40B4-BE49-F238E27FC236}">
                    <a16:creationId xmlns:a16="http://schemas.microsoft.com/office/drawing/2014/main" id="{BDC25B06-997C-4261-9E7E-D70516296C7B}"/>
                  </a:ext>
                </a:extLst>
              </p:cNvPr>
              <p:cNvSpPr/>
              <p:nvPr/>
            </p:nvSpPr>
            <p:spPr bwMode="auto">
              <a:xfrm>
                <a:off x="1970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0" name="Freeform 131">
                <a:extLst>
                  <a:ext uri="{FF2B5EF4-FFF2-40B4-BE49-F238E27FC236}">
                    <a16:creationId xmlns:a16="http://schemas.microsoft.com/office/drawing/2014/main" id="{CFBF82EC-99AF-4E4D-A6DE-FC00775D32D6}"/>
                  </a:ext>
                </a:extLst>
              </p:cNvPr>
              <p:cNvSpPr/>
              <p:nvPr/>
            </p:nvSpPr>
            <p:spPr bwMode="auto">
              <a:xfrm>
                <a:off x="1970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1" name="Freeform 132">
                <a:extLst>
                  <a:ext uri="{FF2B5EF4-FFF2-40B4-BE49-F238E27FC236}">
                    <a16:creationId xmlns:a16="http://schemas.microsoft.com/office/drawing/2014/main" id="{F6EFA975-58DD-4D20-B6A0-2DC813FDA4F7}"/>
                  </a:ext>
                </a:extLst>
              </p:cNvPr>
              <p:cNvSpPr/>
              <p:nvPr/>
            </p:nvSpPr>
            <p:spPr bwMode="auto">
              <a:xfrm>
                <a:off x="1966" y="119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2" name="Freeform 133">
                <a:extLst>
                  <a:ext uri="{FF2B5EF4-FFF2-40B4-BE49-F238E27FC236}">
                    <a16:creationId xmlns:a16="http://schemas.microsoft.com/office/drawing/2014/main" id="{F2006361-55E9-4FD7-8744-C2CBDA4B182B}"/>
                  </a:ext>
                </a:extLst>
              </p:cNvPr>
              <p:cNvSpPr/>
              <p:nvPr/>
            </p:nvSpPr>
            <p:spPr bwMode="auto">
              <a:xfrm>
                <a:off x="1966" y="159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3" name="Freeform 134">
                <a:extLst>
                  <a:ext uri="{FF2B5EF4-FFF2-40B4-BE49-F238E27FC236}">
                    <a16:creationId xmlns:a16="http://schemas.microsoft.com/office/drawing/2014/main" id="{F9B12F0A-55A5-422D-9819-7A41CF934AEA}"/>
                  </a:ext>
                </a:extLst>
              </p:cNvPr>
              <p:cNvSpPr/>
              <p:nvPr/>
            </p:nvSpPr>
            <p:spPr bwMode="auto">
              <a:xfrm>
                <a:off x="1966" y="124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4" name="Freeform 135">
                <a:extLst>
                  <a:ext uri="{FF2B5EF4-FFF2-40B4-BE49-F238E27FC236}">
                    <a16:creationId xmlns:a16="http://schemas.microsoft.com/office/drawing/2014/main" id="{93D33AC3-177D-4224-B9A7-E392AAD52ED9}"/>
                  </a:ext>
                </a:extLst>
              </p:cNvPr>
              <p:cNvSpPr/>
              <p:nvPr/>
            </p:nvSpPr>
            <p:spPr bwMode="auto">
              <a:xfrm>
                <a:off x="1966" y="15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5" name="Freeform 136">
                <a:extLst>
                  <a:ext uri="{FF2B5EF4-FFF2-40B4-BE49-F238E27FC236}">
                    <a16:creationId xmlns:a16="http://schemas.microsoft.com/office/drawing/2014/main" id="{4584EE0F-9F96-462D-BFFF-19A6D21758C6}"/>
                  </a:ext>
                </a:extLst>
              </p:cNvPr>
              <p:cNvSpPr/>
              <p:nvPr/>
            </p:nvSpPr>
            <p:spPr bwMode="auto">
              <a:xfrm>
                <a:off x="1962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6" name="Freeform 137">
                <a:extLst>
                  <a:ext uri="{FF2B5EF4-FFF2-40B4-BE49-F238E27FC236}">
                    <a16:creationId xmlns:a16="http://schemas.microsoft.com/office/drawing/2014/main" id="{B21D9569-ABBE-42D5-9EE1-14B7A9091FA7}"/>
                  </a:ext>
                </a:extLst>
              </p:cNvPr>
              <p:cNvSpPr/>
              <p:nvPr/>
            </p:nvSpPr>
            <p:spPr bwMode="auto">
              <a:xfrm>
                <a:off x="1966" y="1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7" name="Freeform 138">
                <a:extLst>
                  <a:ext uri="{FF2B5EF4-FFF2-40B4-BE49-F238E27FC236}">
                    <a16:creationId xmlns:a16="http://schemas.microsoft.com/office/drawing/2014/main" id="{07E34232-CA86-47D7-AE79-466098CE34AC}"/>
                  </a:ext>
                </a:extLst>
              </p:cNvPr>
              <p:cNvSpPr/>
              <p:nvPr/>
            </p:nvSpPr>
            <p:spPr bwMode="auto">
              <a:xfrm>
                <a:off x="1954" y="106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8" name="Freeform 139">
                <a:extLst>
                  <a:ext uri="{FF2B5EF4-FFF2-40B4-BE49-F238E27FC236}">
                    <a16:creationId xmlns:a16="http://schemas.microsoft.com/office/drawing/2014/main" id="{FD7D9BBE-1323-434C-AA3B-4D8D4714FDF4}"/>
                  </a:ext>
                </a:extLst>
              </p:cNvPr>
              <p:cNvSpPr/>
              <p:nvPr/>
            </p:nvSpPr>
            <p:spPr bwMode="auto">
              <a:xfrm>
                <a:off x="1962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9" name="Freeform 140">
                <a:extLst>
                  <a:ext uri="{FF2B5EF4-FFF2-40B4-BE49-F238E27FC236}">
                    <a16:creationId xmlns:a16="http://schemas.microsoft.com/office/drawing/2014/main" id="{80297453-E7B2-4326-BEC7-528BE7103601}"/>
                  </a:ext>
                </a:extLst>
              </p:cNvPr>
              <p:cNvSpPr/>
              <p:nvPr/>
            </p:nvSpPr>
            <p:spPr bwMode="auto">
              <a:xfrm>
                <a:off x="1954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0" name="Freeform 141">
                <a:extLst>
                  <a:ext uri="{FF2B5EF4-FFF2-40B4-BE49-F238E27FC236}">
                    <a16:creationId xmlns:a16="http://schemas.microsoft.com/office/drawing/2014/main" id="{5D80CE68-E467-4500-AC5A-EB6FB017A99B}"/>
                  </a:ext>
                </a:extLst>
              </p:cNvPr>
              <p:cNvSpPr/>
              <p:nvPr/>
            </p:nvSpPr>
            <p:spPr bwMode="auto">
              <a:xfrm>
                <a:off x="1949" y="1228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1" name="Freeform 142">
                <a:extLst>
                  <a:ext uri="{FF2B5EF4-FFF2-40B4-BE49-F238E27FC236}">
                    <a16:creationId xmlns:a16="http://schemas.microsoft.com/office/drawing/2014/main" id="{098C3D39-7016-4604-97FA-8FD2ECA84807}"/>
                  </a:ext>
                </a:extLst>
              </p:cNvPr>
              <p:cNvSpPr/>
              <p:nvPr/>
            </p:nvSpPr>
            <p:spPr bwMode="auto">
              <a:xfrm>
                <a:off x="1949" y="1249"/>
                <a:ext cx="5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2" name="Freeform 143">
                <a:extLst>
                  <a:ext uri="{FF2B5EF4-FFF2-40B4-BE49-F238E27FC236}">
                    <a16:creationId xmlns:a16="http://schemas.microsoft.com/office/drawing/2014/main" id="{254E22BE-E014-4168-8B24-770D14E3062F}"/>
                  </a:ext>
                </a:extLst>
              </p:cNvPr>
              <p:cNvSpPr/>
              <p:nvPr/>
            </p:nvSpPr>
            <p:spPr bwMode="auto">
              <a:xfrm>
                <a:off x="1949" y="126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3" name="Freeform 144">
                <a:extLst>
                  <a:ext uri="{FF2B5EF4-FFF2-40B4-BE49-F238E27FC236}">
                    <a16:creationId xmlns:a16="http://schemas.microsoft.com/office/drawing/2014/main" id="{8D564692-FA39-4CB1-ADA8-D047D1EBD9EF}"/>
                  </a:ext>
                </a:extLst>
              </p:cNvPr>
              <p:cNvSpPr/>
              <p:nvPr/>
            </p:nvSpPr>
            <p:spPr bwMode="auto">
              <a:xfrm>
                <a:off x="1945" y="124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4" name="Freeform 145">
                <a:extLst>
                  <a:ext uri="{FF2B5EF4-FFF2-40B4-BE49-F238E27FC236}">
                    <a16:creationId xmlns:a16="http://schemas.microsoft.com/office/drawing/2014/main" id="{5517F9A4-1899-4AED-8C2F-944F76539EF3}"/>
                  </a:ext>
                </a:extLst>
              </p:cNvPr>
              <p:cNvSpPr/>
              <p:nvPr/>
            </p:nvSpPr>
            <p:spPr bwMode="auto">
              <a:xfrm>
                <a:off x="1945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5" name="Freeform 146">
                <a:extLst>
                  <a:ext uri="{FF2B5EF4-FFF2-40B4-BE49-F238E27FC236}">
                    <a16:creationId xmlns:a16="http://schemas.microsoft.com/office/drawing/2014/main" id="{BA105611-7158-4D60-90AA-3676B1EA29EB}"/>
                  </a:ext>
                </a:extLst>
              </p:cNvPr>
              <p:cNvSpPr/>
              <p:nvPr/>
            </p:nvSpPr>
            <p:spPr bwMode="auto">
              <a:xfrm>
                <a:off x="1925" y="1071"/>
                <a:ext cx="20" cy="4"/>
              </a:xfrm>
              <a:custGeom>
                <a:avLst/>
                <a:gdLst>
                  <a:gd name="T0" fmla="*/ 3 w 5"/>
                  <a:gd name="T1" fmla="*/ 1 h 1"/>
                  <a:gd name="T2" fmla="*/ 3 w 5"/>
                  <a:gd name="T3" fmla="*/ 1 h 1"/>
                  <a:gd name="T4" fmla="*/ 3 w 5"/>
                  <a:gd name="T5" fmla="*/ 1 h 1"/>
                  <a:gd name="T6" fmla="*/ 3 w 5"/>
                  <a:gd name="T7" fmla="*/ 1 h 1"/>
                  <a:gd name="T8" fmla="*/ 3 w 5"/>
                  <a:gd name="T9" fmla="*/ 1 h 1"/>
                  <a:gd name="T10" fmla="*/ 4 w 5"/>
                  <a:gd name="T11" fmla="*/ 1 h 1"/>
                  <a:gd name="T12" fmla="*/ 4 w 5"/>
                  <a:gd name="T13" fmla="*/ 1 h 1"/>
                  <a:gd name="T14" fmla="*/ 5 w 5"/>
                  <a:gd name="T15" fmla="*/ 1 h 1"/>
                  <a:gd name="T16" fmla="*/ 5 w 5"/>
                  <a:gd name="T17" fmla="*/ 0 h 1"/>
                  <a:gd name="T18" fmla="*/ 5 w 5"/>
                  <a:gd name="T19" fmla="*/ 0 h 1"/>
                  <a:gd name="T20" fmla="*/ 4 w 5"/>
                  <a:gd name="T21" fmla="*/ 0 h 1"/>
                  <a:gd name="T22" fmla="*/ 4 w 5"/>
                  <a:gd name="T23" fmla="*/ 0 h 1"/>
                  <a:gd name="T24" fmla="*/ 4 w 5"/>
                  <a:gd name="T25" fmla="*/ 0 h 1"/>
                  <a:gd name="T26" fmla="*/ 3 w 5"/>
                  <a:gd name="T27" fmla="*/ 1 h 1"/>
                  <a:gd name="T28" fmla="*/ 1 w 5"/>
                  <a:gd name="T29" fmla="*/ 1 h 1"/>
                  <a:gd name="T30" fmla="*/ 0 w 5"/>
                  <a:gd name="T31" fmla="*/ 1 h 1"/>
                  <a:gd name="T32" fmla="*/ 0 w 5"/>
                  <a:gd name="T33" fmla="*/ 1 h 1"/>
                  <a:gd name="T34" fmla="*/ 0 w 5"/>
                  <a:gd name="T35" fmla="*/ 1 h 1"/>
                  <a:gd name="T36" fmla="*/ 0 w 5"/>
                  <a:gd name="T37" fmla="*/ 1 h 1"/>
                  <a:gd name="T38" fmla="*/ 1 w 5"/>
                  <a:gd name="T39" fmla="*/ 1 h 1"/>
                  <a:gd name="T40" fmla="*/ 3 w 5"/>
                  <a:gd name="T4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6" name="Freeform 147">
                <a:extLst>
                  <a:ext uri="{FF2B5EF4-FFF2-40B4-BE49-F238E27FC236}">
                    <a16:creationId xmlns:a16="http://schemas.microsoft.com/office/drawing/2014/main" id="{0792CF3F-06ED-4182-AD5C-31C61C832862}"/>
                  </a:ext>
                </a:extLst>
              </p:cNvPr>
              <p:cNvSpPr/>
              <p:nvPr/>
            </p:nvSpPr>
            <p:spPr bwMode="auto">
              <a:xfrm>
                <a:off x="1941" y="1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7" name="Freeform 148">
                <a:extLst>
                  <a:ext uri="{FF2B5EF4-FFF2-40B4-BE49-F238E27FC236}">
                    <a16:creationId xmlns:a16="http://schemas.microsoft.com/office/drawing/2014/main" id="{792370D4-4A90-47CC-BF37-BBD0A5A3D1C3}"/>
                  </a:ext>
                </a:extLst>
              </p:cNvPr>
              <p:cNvSpPr/>
              <p:nvPr/>
            </p:nvSpPr>
            <p:spPr bwMode="auto">
              <a:xfrm>
                <a:off x="1937" y="10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8" name="Freeform 149">
                <a:extLst>
                  <a:ext uri="{FF2B5EF4-FFF2-40B4-BE49-F238E27FC236}">
                    <a16:creationId xmlns:a16="http://schemas.microsoft.com/office/drawing/2014/main" id="{D256710C-AD15-4983-9BBF-1AA0586A8D44}"/>
                  </a:ext>
                </a:extLst>
              </p:cNvPr>
              <p:cNvSpPr/>
              <p:nvPr/>
            </p:nvSpPr>
            <p:spPr bwMode="auto">
              <a:xfrm>
                <a:off x="1892" y="1022"/>
                <a:ext cx="45" cy="8"/>
              </a:xfrm>
              <a:custGeom>
                <a:avLst/>
                <a:gdLst>
                  <a:gd name="T0" fmla="*/ 4 w 11"/>
                  <a:gd name="T1" fmla="*/ 1 h 2"/>
                  <a:gd name="T2" fmla="*/ 8 w 11"/>
                  <a:gd name="T3" fmla="*/ 1 h 2"/>
                  <a:gd name="T4" fmla="*/ 8 w 11"/>
                  <a:gd name="T5" fmla="*/ 1 h 2"/>
                  <a:gd name="T6" fmla="*/ 8 w 11"/>
                  <a:gd name="T7" fmla="*/ 1 h 2"/>
                  <a:gd name="T8" fmla="*/ 8 w 11"/>
                  <a:gd name="T9" fmla="*/ 1 h 2"/>
                  <a:gd name="T10" fmla="*/ 10 w 11"/>
                  <a:gd name="T11" fmla="*/ 1 h 2"/>
                  <a:gd name="T12" fmla="*/ 11 w 11"/>
                  <a:gd name="T13" fmla="*/ 1 h 2"/>
                  <a:gd name="T14" fmla="*/ 11 w 11"/>
                  <a:gd name="T15" fmla="*/ 1 h 2"/>
                  <a:gd name="T16" fmla="*/ 11 w 11"/>
                  <a:gd name="T17" fmla="*/ 0 h 2"/>
                  <a:gd name="T18" fmla="*/ 9 w 11"/>
                  <a:gd name="T19" fmla="*/ 0 h 2"/>
                  <a:gd name="T20" fmla="*/ 8 w 11"/>
                  <a:gd name="T21" fmla="*/ 1 h 2"/>
                  <a:gd name="T22" fmla="*/ 8 w 11"/>
                  <a:gd name="T23" fmla="*/ 0 h 2"/>
                  <a:gd name="T24" fmla="*/ 8 w 11"/>
                  <a:gd name="T25" fmla="*/ 1 h 2"/>
                  <a:gd name="T26" fmla="*/ 8 w 11"/>
                  <a:gd name="T27" fmla="*/ 0 h 2"/>
                  <a:gd name="T28" fmla="*/ 8 w 11"/>
                  <a:gd name="T29" fmla="*/ 1 h 2"/>
                  <a:gd name="T30" fmla="*/ 8 w 11"/>
                  <a:gd name="T31" fmla="*/ 1 h 2"/>
                  <a:gd name="T32" fmla="*/ 8 w 11"/>
                  <a:gd name="T33" fmla="*/ 1 h 2"/>
                  <a:gd name="T34" fmla="*/ 8 w 11"/>
                  <a:gd name="T35" fmla="*/ 1 h 2"/>
                  <a:gd name="T36" fmla="*/ 8 w 11"/>
                  <a:gd name="T37" fmla="*/ 1 h 2"/>
                  <a:gd name="T38" fmla="*/ 8 w 11"/>
                  <a:gd name="T39" fmla="*/ 1 h 2"/>
                  <a:gd name="T40" fmla="*/ 8 w 11"/>
                  <a:gd name="T41" fmla="*/ 1 h 2"/>
                  <a:gd name="T42" fmla="*/ 8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5 w 11"/>
                  <a:gd name="T51" fmla="*/ 1 h 2"/>
                  <a:gd name="T52" fmla="*/ 4 w 11"/>
                  <a:gd name="T53" fmla="*/ 1 h 2"/>
                  <a:gd name="T54" fmla="*/ 4 w 11"/>
                  <a:gd name="T55" fmla="*/ 1 h 2"/>
                  <a:gd name="T56" fmla="*/ 4 w 11"/>
                  <a:gd name="T57" fmla="*/ 1 h 2"/>
                  <a:gd name="T58" fmla="*/ 4 w 11"/>
                  <a:gd name="T59" fmla="*/ 1 h 2"/>
                  <a:gd name="T60" fmla="*/ 2 w 11"/>
                  <a:gd name="T61" fmla="*/ 1 h 2"/>
                  <a:gd name="T62" fmla="*/ 2 w 11"/>
                  <a:gd name="T63" fmla="*/ 1 h 2"/>
                  <a:gd name="T64" fmla="*/ 1 w 11"/>
                  <a:gd name="T65" fmla="*/ 1 h 2"/>
                  <a:gd name="T66" fmla="*/ 0 w 11"/>
                  <a:gd name="T67" fmla="*/ 1 h 2"/>
                  <a:gd name="T68" fmla="*/ 0 w 11"/>
                  <a:gd name="T69" fmla="*/ 1 h 2"/>
                  <a:gd name="T70" fmla="*/ 0 w 11"/>
                  <a:gd name="T71" fmla="*/ 1 h 2"/>
                  <a:gd name="T72" fmla="*/ 0 w 11"/>
                  <a:gd name="T73" fmla="*/ 1 h 2"/>
                  <a:gd name="T74" fmla="*/ 1 w 11"/>
                  <a:gd name="T75" fmla="*/ 1 h 2"/>
                  <a:gd name="T76" fmla="*/ 2 w 11"/>
                  <a:gd name="T77" fmla="*/ 1 h 2"/>
                  <a:gd name="T78" fmla="*/ 3 w 11"/>
                  <a:gd name="T79" fmla="*/ 2 h 2"/>
                  <a:gd name="T80" fmla="*/ 4 w 11"/>
                  <a:gd name="T81" fmla="*/ 1 h 2"/>
                  <a:gd name="T82" fmla="*/ 4 w 11"/>
                  <a:gd name="T8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2">
                    <a:moveTo>
                      <a:pt x="4" y="1"/>
                    </a:moveTo>
                    <a:cubicBezTo>
                      <a:pt x="5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9" name="Freeform 150">
                <a:extLst>
                  <a:ext uri="{FF2B5EF4-FFF2-40B4-BE49-F238E27FC236}">
                    <a16:creationId xmlns:a16="http://schemas.microsoft.com/office/drawing/2014/main" id="{6DD4ED17-851E-40CA-9F23-36A2CA5136DA}"/>
                  </a:ext>
                </a:extLst>
              </p:cNvPr>
              <p:cNvSpPr/>
              <p:nvPr/>
            </p:nvSpPr>
            <p:spPr bwMode="auto">
              <a:xfrm>
                <a:off x="1929" y="1249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0" name="Freeform 151">
                <a:extLst>
                  <a:ext uri="{FF2B5EF4-FFF2-40B4-BE49-F238E27FC236}">
                    <a16:creationId xmlns:a16="http://schemas.microsoft.com/office/drawing/2014/main" id="{E6216DB4-069C-404A-8DA7-74E5A6C992A3}"/>
                  </a:ext>
                </a:extLst>
              </p:cNvPr>
              <p:cNvSpPr/>
              <p:nvPr/>
            </p:nvSpPr>
            <p:spPr bwMode="auto">
              <a:xfrm>
                <a:off x="1933" y="1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1" name="Freeform 152">
                <a:extLst>
                  <a:ext uri="{FF2B5EF4-FFF2-40B4-BE49-F238E27FC236}">
                    <a16:creationId xmlns:a16="http://schemas.microsoft.com/office/drawing/2014/main" id="{B3C4BF43-7C4B-4D60-A229-9D8AAB693C4C}"/>
                  </a:ext>
                </a:extLst>
              </p:cNvPr>
              <p:cNvSpPr/>
              <p:nvPr/>
            </p:nvSpPr>
            <p:spPr bwMode="auto">
              <a:xfrm>
                <a:off x="1929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2" name="Freeform 153">
                <a:extLst>
                  <a:ext uri="{FF2B5EF4-FFF2-40B4-BE49-F238E27FC236}">
                    <a16:creationId xmlns:a16="http://schemas.microsoft.com/office/drawing/2014/main" id="{F18693D2-71B7-40A8-BA9B-D1A3DEACE110}"/>
                  </a:ext>
                </a:extLst>
              </p:cNvPr>
              <p:cNvSpPr/>
              <p:nvPr/>
            </p:nvSpPr>
            <p:spPr bwMode="auto">
              <a:xfrm>
                <a:off x="1925" y="103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3" name="Freeform 154">
                <a:extLst>
                  <a:ext uri="{FF2B5EF4-FFF2-40B4-BE49-F238E27FC236}">
                    <a16:creationId xmlns:a16="http://schemas.microsoft.com/office/drawing/2014/main" id="{68A521D0-264C-4CCE-A8E0-F9D7519EAA7A}"/>
                  </a:ext>
                </a:extLst>
              </p:cNvPr>
              <p:cNvSpPr/>
              <p:nvPr/>
            </p:nvSpPr>
            <p:spPr bwMode="auto">
              <a:xfrm>
                <a:off x="1921" y="159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4" name="Freeform 155">
                <a:extLst>
                  <a:ext uri="{FF2B5EF4-FFF2-40B4-BE49-F238E27FC236}">
                    <a16:creationId xmlns:a16="http://schemas.microsoft.com/office/drawing/2014/main" id="{F230DED2-6825-4F73-B0AC-395923FC274A}"/>
                  </a:ext>
                </a:extLst>
              </p:cNvPr>
              <p:cNvSpPr/>
              <p:nvPr/>
            </p:nvSpPr>
            <p:spPr bwMode="auto">
              <a:xfrm>
                <a:off x="1921" y="1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5" name="Freeform 156">
                <a:extLst>
                  <a:ext uri="{FF2B5EF4-FFF2-40B4-BE49-F238E27FC236}">
                    <a16:creationId xmlns:a16="http://schemas.microsoft.com/office/drawing/2014/main" id="{652718E4-8DCD-4A45-BBC5-42135049FC85}"/>
                  </a:ext>
                </a:extLst>
              </p:cNvPr>
              <p:cNvSpPr/>
              <p:nvPr/>
            </p:nvSpPr>
            <p:spPr bwMode="auto">
              <a:xfrm>
                <a:off x="1921" y="1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6" name="Freeform 157">
                <a:extLst>
                  <a:ext uri="{FF2B5EF4-FFF2-40B4-BE49-F238E27FC236}">
                    <a16:creationId xmlns:a16="http://schemas.microsoft.com/office/drawing/2014/main" id="{54CB1173-F60B-4FD6-97F2-2EBF43348C42}"/>
                  </a:ext>
                </a:extLst>
              </p:cNvPr>
              <p:cNvSpPr/>
              <p:nvPr/>
            </p:nvSpPr>
            <p:spPr bwMode="auto">
              <a:xfrm>
                <a:off x="1917" y="124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7" name="Freeform 158">
                <a:extLst>
                  <a:ext uri="{FF2B5EF4-FFF2-40B4-BE49-F238E27FC236}">
                    <a16:creationId xmlns:a16="http://schemas.microsoft.com/office/drawing/2014/main" id="{B9C8F000-4720-47A3-BE07-0849128E6EC4}"/>
                  </a:ext>
                </a:extLst>
              </p:cNvPr>
              <p:cNvSpPr/>
              <p:nvPr/>
            </p:nvSpPr>
            <p:spPr bwMode="auto">
              <a:xfrm>
                <a:off x="1909" y="103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8" name="Freeform 159">
                <a:extLst>
                  <a:ext uri="{FF2B5EF4-FFF2-40B4-BE49-F238E27FC236}">
                    <a16:creationId xmlns:a16="http://schemas.microsoft.com/office/drawing/2014/main" id="{F9F6DC32-BC37-4D8E-9457-957D3EAF4381}"/>
                  </a:ext>
                </a:extLst>
              </p:cNvPr>
              <p:cNvSpPr/>
              <p:nvPr/>
            </p:nvSpPr>
            <p:spPr bwMode="auto">
              <a:xfrm>
                <a:off x="1909" y="126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9" name="Freeform 160">
                <a:extLst>
                  <a:ext uri="{FF2B5EF4-FFF2-40B4-BE49-F238E27FC236}">
                    <a16:creationId xmlns:a16="http://schemas.microsoft.com/office/drawing/2014/main" id="{A69D24DC-D111-476E-8519-6A7274E4850F}"/>
                  </a:ext>
                </a:extLst>
              </p:cNvPr>
              <p:cNvSpPr/>
              <p:nvPr/>
            </p:nvSpPr>
            <p:spPr bwMode="auto">
              <a:xfrm>
                <a:off x="1909" y="159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0" name="Freeform 161">
                <a:extLst>
                  <a:ext uri="{FF2B5EF4-FFF2-40B4-BE49-F238E27FC236}">
                    <a16:creationId xmlns:a16="http://schemas.microsoft.com/office/drawing/2014/main" id="{6A508378-F5D5-4A40-B0BA-5BC41414B131}"/>
                  </a:ext>
                </a:extLst>
              </p:cNvPr>
              <p:cNvSpPr/>
              <p:nvPr/>
            </p:nvSpPr>
            <p:spPr bwMode="auto">
              <a:xfrm>
                <a:off x="1904" y="1269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1" name="Freeform 162">
                <a:extLst>
                  <a:ext uri="{FF2B5EF4-FFF2-40B4-BE49-F238E27FC236}">
                    <a16:creationId xmlns:a16="http://schemas.microsoft.com/office/drawing/2014/main" id="{490638D2-8B92-4F28-8EDB-11EFB53EF303}"/>
                  </a:ext>
                </a:extLst>
              </p:cNvPr>
              <p:cNvSpPr/>
              <p:nvPr/>
            </p:nvSpPr>
            <p:spPr bwMode="auto">
              <a:xfrm>
                <a:off x="1904" y="1001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2" name="Freeform 163">
                <a:extLst>
                  <a:ext uri="{FF2B5EF4-FFF2-40B4-BE49-F238E27FC236}">
                    <a16:creationId xmlns:a16="http://schemas.microsoft.com/office/drawing/2014/main" id="{2655030E-CB96-4318-919C-3A98618BEA4F}"/>
                  </a:ext>
                </a:extLst>
              </p:cNvPr>
              <p:cNvSpPr/>
              <p:nvPr/>
            </p:nvSpPr>
            <p:spPr bwMode="auto">
              <a:xfrm>
                <a:off x="1900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3" name="Freeform 164">
                <a:extLst>
                  <a:ext uri="{FF2B5EF4-FFF2-40B4-BE49-F238E27FC236}">
                    <a16:creationId xmlns:a16="http://schemas.microsoft.com/office/drawing/2014/main" id="{F96FFD99-14CB-4119-B72A-70937A7FFE18}"/>
                  </a:ext>
                </a:extLst>
              </p:cNvPr>
              <p:cNvSpPr/>
              <p:nvPr/>
            </p:nvSpPr>
            <p:spPr bwMode="auto">
              <a:xfrm>
                <a:off x="1900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4" name="Freeform 165">
                <a:extLst>
                  <a:ext uri="{FF2B5EF4-FFF2-40B4-BE49-F238E27FC236}">
                    <a16:creationId xmlns:a16="http://schemas.microsoft.com/office/drawing/2014/main" id="{9BFF9481-E9FE-4DA0-BA1F-D78485DDE599}"/>
                  </a:ext>
                </a:extLst>
              </p:cNvPr>
              <p:cNvSpPr/>
              <p:nvPr/>
            </p:nvSpPr>
            <p:spPr bwMode="auto">
              <a:xfrm>
                <a:off x="1900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5" name="Freeform 166">
                <a:extLst>
                  <a:ext uri="{FF2B5EF4-FFF2-40B4-BE49-F238E27FC236}">
                    <a16:creationId xmlns:a16="http://schemas.microsoft.com/office/drawing/2014/main" id="{D8AC4EC0-F674-410A-8CD2-BE19BB1941AA}"/>
                  </a:ext>
                </a:extLst>
              </p:cNvPr>
              <p:cNvSpPr/>
              <p:nvPr/>
            </p:nvSpPr>
            <p:spPr bwMode="auto">
              <a:xfrm>
                <a:off x="1896" y="12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6" name="Freeform 167">
                <a:extLst>
                  <a:ext uri="{FF2B5EF4-FFF2-40B4-BE49-F238E27FC236}">
                    <a16:creationId xmlns:a16="http://schemas.microsoft.com/office/drawing/2014/main" id="{B5DD373D-6984-4711-AB51-154954D38EDB}"/>
                  </a:ext>
                </a:extLst>
              </p:cNvPr>
              <p:cNvSpPr/>
              <p:nvPr/>
            </p:nvSpPr>
            <p:spPr bwMode="auto">
              <a:xfrm>
                <a:off x="1892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7" name="Freeform 168">
                <a:extLst>
                  <a:ext uri="{FF2B5EF4-FFF2-40B4-BE49-F238E27FC236}">
                    <a16:creationId xmlns:a16="http://schemas.microsoft.com/office/drawing/2014/main" id="{377C612E-86FF-40DF-B6E4-B6CB5EA35D6D}"/>
                  </a:ext>
                </a:extLst>
              </p:cNvPr>
              <p:cNvSpPr/>
              <p:nvPr/>
            </p:nvSpPr>
            <p:spPr bwMode="auto">
              <a:xfrm>
                <a:off x="1888" y="126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8" name="Freeform 169">
                <a:extLst>
                  <a:ext uri="{FF2B5EF4-FFF2-40B4-BE49-F238E27FC236}">
                    <a16:creationId xmlns:a16="http://schemas.microsoft.com/office/drawing/2014/main" id="{84B0732B-7472-47D3-86AD-904CEACA4545}"/>
                  </a:ext>
                </a:extLst>
              </p:cNvPr>
              <p:cNvSpPr/>
              <p:nvPr/>
            </p:nvSpPr>
            <p:spPr bwMode="auto">
              <a:xfrm>
                <a:off x="1880" y="128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9" name="Freeform 170">
                <a:extLst>
                  <a:ext uri="{FF2B5EF4-FFF2-40B4-BE49-F238E27FC236}">
                    <a16:creationId xmlns:a16="http://schemas.microsoft.com/office/drawing/2014/main" id="{264A0772-E635-4122-8C8F-C876DECAAA94}"/>
                  </a:ext>
                </a:extLst>
              </p:cNvPr>
              <p:cNvSpPr/>
              <p:nvPr/>
            </p:nvSpPr>
            <p:spPr bwMode="auto">
              <a:xfrm>
                <a:off x="1884" y="128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0" name="Freeform 171">
                <a:extLst>
                  <a:ext uri="{FF2B5EF4-FFF2-40B4-BE49-F238E27FC236}">
                    <a16:creationId xmlns:a16="http://schemas.microsoft.com/office/drawing/2014/main" id="{D082B589-6579-4C28-8AB9-F4F6DA7E5E21}"/>
                  </a:ext>
                </a:extLst>
              </p:cNvPr>
              <p:cNvSpPr/>
              <p:nvPr/>
            </p:nvSpPr>
            <p:spPr bwMode="auto">
              <a:xfrm>
                <a:off x="1880" y="119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1" name="Freeform 172">
                <a:extLst>
                  <a:ext uri="{FF2B5EF4-FFF2-40B4-BE49-F238E27FC236}">
                    <a16:creationId xmlns:a16="http://schemas.microsoft.com/office/drawing/2014/main" id="{05BC46E0-F382-4AAE-ACBF-6D639BDA7D96}"/>
                  </a:ext>
                </a:extLst>
              </p:cNvPr>
              <p:cNvSpPr/>
              <p:nvPr/>
            </p:nvSpPr>
            <p:spPr bwMode="auto">
              <a:xfrm>
                <a:off x="1880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2" name="Freeform 173">
                <a:extLst>
                  <a:ext uri="{FF2B5EF4-FFF2-40B4-BE49-F238E27FC236}">
                    <a16:creationId xmlns:a16="http://schemas.microsoft.com/office/drawing/2014/main" id="{F3888CF2-55BD-4FFA-A6D9-9AF9A9D84140}"/>
                  </a:ext>
                </a:extLst>
              </p:cNvPr>
              <p:cNvSpPr/>
              <p:nvPr/>
            </p:nvSpPr>
            <p:spPr bwMode="auto">
              <a:xfrm>
                <a:off x="1876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3" name="Freeform 174">
                <a:extLst>
                  <a:ext uri="{FF2B5EF4-FFF2-40B4-BE49-F238E27FC236}">
                    <a16:creationId xmlns:a16="http://schemas.microsoft.com/office/drawing/2014/main" id="{74174D81-A5E4-4220-85DF-4D6DD2CDD1F0}"/>
                  </a:ext>
                </a:extLst>
              </p:cNvPr>
              <p:cNvSpPr/>
              <p:nvPr/>
            </p:nvSpPr>
            <p:spPr bwMode="auto">
              <a:xfrm>
                <a:off x="1876" y="10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4" name="Freeform 175">
                <a:extLst>
                  <a:ext uri="{FF2B5EF4-FFF2-40B4-BE49-F238E27FC236}">
                    <a16:creationId xmlns:a16="http://schemas.microsoft.com/office/drawing/2014/main" id="{20391162-52A3-4728-B09F-70BF853F9506}"/>
                  </a:ext>
                </a:extLst>
              </p:cNvPr>
              <p:cNvSpPr/>
              <p:nvPr/>
            </p:nvSpPr>
            <p:spPr bwMode="auto">
              <a:xfrm>
                <a:off x="1872" y="10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5" name="Freeform 176">
                <a:extLst>
                  <a:ext uri="{FF2B5EF4-FFF2-40B4-BE49-F238E27FC236}">
                    <a16:creationId xmlns:a16="http://schemas.microsoft.com/office/drawing/2014/main" id="{B5962D63-2581-42FD-BFE8-EA1945B839D9}"/>
                  </a:ext>
                </a:extLst>
              </p:cNvPr>
              <p:cNvSpPr/>
              <p:nvPr/>
            </p:nvSpPr>
            <p:spPr bwMode="auto">
              <a:xfrm>
                <a:off x="1872" y="158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6" name="Freeform 177">
                <a:extLst>
                  <a:ext uri="{FF2B5EF4-FFF2-40B4-BE49-F238E27FC236}">
                    <a16:creationId xmlns:a16="http://schemas.microsoft.com/office/drawing/2014/main" id="{E82B9914-15AE-4BFF-9521-2B5F75039394}"/>
                  </a:ext>
                </a:extLst>
              </p:cNvPr>
              <p:cNvSpPr/>
              <p:nvPr/>
            </p:nvSpPr>
            <p:spPr bwMode="auto">
              <a:xfrm>
                <a:off x="1872" y="12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7" name="Freeform 178">
                <a:extLst>
                  <a:ext uri="{FF2B5EF4-FFF2-40B4-BE49-F238E27FC236}">
                    <a16:creationId xmlns:a16="http://schemas.microsoft.com/office/drawing/2014/main" id="{95384233-0A22-4135-8481-550A418CBA72}"/>
                  </a:ext>
                </a:extLst>
              </p:cNvPr>
              <p:cNvSpPr/>
              <p:nvPr/>
            </p:nvSpPr>
            <p:spPr bwMode="auto">
              <a:xfrm>
                <a:off x="1860" y="10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8" name="Freeform 179">
                <a:extLst>
                  <a:ext uri="{FF2B5EF4-FFF2-40B4-BE49-F238E27FC236}">
                    <a16:creationId xmlns:a16="http://schemas.microsoft.com/office/drawing/2014/main" id="{53059E53-44EE-4961-8AA4-56FEB8AF4BE3}"/>
                  </a:ext>
                </a:extLst>
              </p:cNvPr>
              <p:cNvSpPr/>
              <p:nvPr/>
            </p:nvSpPr>
            <p:spPr bwMode="auto">
              <a:xfrm>
                <a:off x="185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9" name="Freeform 180">
                <a:extLst>
                  <a:ext uri="{FF2B5EF4-FFF2-40B4-BE49-F238E27FC236}">
                    <a16:creationId xmlns:a16="http://schemas.microsoft.com/office/drawing/2014/main" id="{CD62923B-A9AE-4455-964B-9B0A02567FE6}"/>
                  </a:ext>
                </a:extLst>
              </p:cNvPr>
              <p:cNvSpPr/>
              <p:nvPr/>
            </p:nvSpPr>
            <p:spPr bwMode="auto">
              <a:xfrm>
                <a:off x="1839" y="101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0" name="Freeform 181">
                <a:extLst>
                  <a:ext uri="{FF2B5EF4-FFF2-40B4-BE49-F238E27FC236}">
                    <a16:creationId xmlns:a16="http://schemas.microsoft.com/office/drawing/2014/main" id="{79D51290-41FF-4DEB-B172-3D02EA6CA8F4}"/>
                  </a:ext>
                </a:extLst>
              </p:cNvPr>
              <p:cNvSpPr/>
              <p:nvPr/>
            </p:nvSpPr>
            <p:spPr bwMode="auto">
              <a:xfrm>
                <a:off x="1839" y="1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1" name="Freeform 182">
                <a:extLst>
                  <a:ext uri="{FF2B5EF4-FFF2-40B4-BE49-F238E27FC236}">
                    <a16:creationId xmlns:a16="http://schemas.microsoft.com/office/drawing/2014/main" id="{191EC7C4-B9A5-4886-B088-1D802F082166}"/>
                  </a:ext>
                </a:extLst>
              </p:cNvPr>
              <p:cNvSpPr/>
              <p:nvPr/>
            </p:nvSpPr>
            <p:spPr bwMode="auto">
              <a:xfrm>
                <a:off x="1827" y="116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2" name="Freeform 183">
                <a:extLst>
                  <a:ext uri="{FF2B5EF4-FFF2-40B4-BE49-F238E27FC236}">
                    <a16:creationId xmlns:a16="http://schemas.microsoft.com/office/drawing/2014/main" id="{E5FEE3FF-D42B-49DC-AAAF-679101966078}"/>
                  </a:ext>
                </a:extLst>
              </p:cNvPr>
              <p:cNvSpPr/>
              <p:nvPr/>
            </p:nvSpPr>
            <p:spPr bwMode="auto">
              <a:xfrm>
                <a:off x="1823" y="117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3" name="Freeform 184">
                <a:extLst>
                  <a:ext uri="{FF2B5EF4-FFF2-40B4-BE49-F238E27FC236}">
                    <a16:creationId xmlns:a16="http://schemas.microsoft.com/office/drawing/2014/main" id="{C7946161-3A68-4FA7-AEFD-3716EC558BFF}"/>
                  </a:ext>
                </a:extLst>
              </p:cNvPr>
              <p:cNvSpPr/>
              <p:nvPr/>
            </p:nvSpPr>
            <p:spPr bwMode="auto">
              <a:xfrm>
                <a:off x="1806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4" name="Freeform 185">
                <a:extLst>
                  <a:ext uri="{FF2B5EF4-FFF2-40B4-BE49-F238E27FC236}">
                    <a16:creationId xmlns:a16="http://schemas.microsoft.com/office/drawing/2014/main" id="{AE2161C7-498F-40E2-97F9-72D02B284345}"/>
                  </a:ext>
                </a:extLst>
              </p:cNvPr>
              <p:cNvSpPr/>
              <p:nvPr/>
            </p:nvSpPr>
            <p:spPr bwMode="auto">
              <a:xfrm>
                <a:off x="1798" y="158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5" name="Freeform 186">
                <a:extLst>
                  <a:ext uri="{FF2B5EF4-FFF2-40B4-BE49-F238E27FC236}">
                    <a16:creationId xmlns:a16="http://schemas.microsoft.com/office/drawing/2014/main" id="{70C4E26C-396E-4B44-96B1-6E11E8123600}"/>
                  </a:ext>
                </a:extLst>
              </p:cNvPr>
              <p:cNvSpPr/>
              <p:nvPr/>
            </p:nvSpPr>
            <p:spPr bwMode="auto">
              <a:xfrm>
                <a:off x="1794" y="117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6" name="Freeform 187">
                <a:extLst>
                  <a:ext uri="{FF2B5EF4-FFF2-40B4-BE49-F238E27FC236}">
                    <a16:creationId xmlns:a16="http://schemas.microsoft.com/office/drawing/2014/main" id="{D1FDB910-AE15-4ECF-93B6-26D23D3760C8}"/>
                  </a:ext>
                </a:extLst>
              </p:cNvPr>
              <p:cNvSpPr/>
              <p:nvPr/>
            </p:nvSpPr>
            <p:spPr bwMode="auto">
              <a:xfrm>
                <a:off x="1790" y="158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7" name="Freeform 188">
                <a:extLst>
                  <a:ext uri="{FF2B5EF4-FFF2-40B4-BE49-F238E27FC236}">
                    <a16:creationId xmlns:a16="http://schemas.microsoft.com/office/drawing/2014/main" id="{D2D60CD5-5D25-4A03-BF77-6D1EC7E198E3}"/>
                  </a:ext>
                </a:extLst>
              </p:cNvPr>
              <p:cNvSpPr/>
              <p:nvPr/>
            </p:nvSpPr>
            <p:spPr bwMode="auto">
              <a:xfrm>
                <a:off x="1757" y="1575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8" name="Freeform 189">
                <a:extLst>
                  <a:ext uri="{FF2B5EF4-FFF2-40B4-BE49-F238E27FC236}">
                    <a16:creationId xmlns:a16="http://schemas.microsoft.com/office/drawing/2014/main" id="{6878D507-A3D4-4AAD-993E-199134B0B606}"/>
                  </a:ext>
                </a:extLst>
              </p:cNvPr>
              <p:cNvSpPr/>
              <p:nvPr/>
            </p:nvSpPr>
            <p:spPr bwMode="auto">
              <a:xfrm>
                <a:off x="1745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9" name="Freeform 190">
                <a:extLst>
                  <a:ext uri="{FF2B5EF4-FFF2-40B4-BE49-F238E27FC236}">
                    <a16:creationId xmlns:a16="http://schemas.microsoft.com/office/drawing/2014/main" id="{4AF3C858-F864-4CB9-B250-39140FEF13EA}"/>
                  </a:ext>
                </a:extLst>
              </p:cNvPr>
              <p:cNvSpPr/>
              <p:nvPr/>
            </p:nvSpPr>
            <p:spPr bwMode="auto">
              <a:xfrm>
                <a:off x="1741" y="1579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0" name="Freeform 191">
                <a:extLst>
                  <a:ext uri="{FF2B5EF4-FFF2-40B4-BE49-F238E27FC236}">
                    <a16:creationId xmlns:a16="http://schemas.microsoft.com/office/drawing/2014/main" id="{935A34FB-4A3D-46DF-B372-29935811D3B9}"/>
                  </a:ext>
                </a:extLst>
              </p:cNvPr>
              <p:cNvSpPr/>
              <p:nvPr/>
            </p:nvSpPr>
            <p:spPr bwMode="auto">
              <a:xfrm>
                <a:off x="1741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1" name="Freeform 192">
                <a:extLst>
                  <a:ext uri="{FF2B5EF4-FFF2-40B4-BE49-F238E27FC236}">
                    <a16:creationId xmlns:a16="http://schemas.microsoft.com/office/drawing/2014/main" id="{F9ECE906-E3AA-4DAF-A684-0B91357560CB}"/>
                  </a:ext>
                </a:extLst>
              </p:cNvPr>
              <p:cNvSpPr/>
              <p:nvPr/>
            </p:nvSpPr>
            <p:spPr bwMode="auto">
              <a:xfrm>
                <a:off x="1725" y="158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2" name="Freeform 193">
                <a:extLst>
                  <a:ext uri="{FF2B5EF4-FFF2-40B4-BE49-F238E27FC236}">
                    <a16:creationId xmlns:a16="http://schemas.microsoft.com/office/drawing/2014/main" id="{2990BC42-B05A-477D-8576-E2BFB55FFA90}"/>
                  </a:ext>
                </a:extLst>
              </p:cNvPr>
              <p:cNvSpPr/>
              <p:nvPr/>
            </p:nvSpPr>
            <p:spPr bwMode="auto">
              <a:xfrm>
                <a:off x="1721" y="158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3" name="Freeform 194">
                <a:extLst>
                  <a:ext uri="{FF2B5EF4-FFF2-40B4-BE49-F238E27FC236}">
                    <a16:creationId xmlns:a16="http://schemas.microsoft.com/office/drawing/2014/main" id="{C3553208-DE2A-4AD4-B2A8-4924C3D34B56}"/>
                  </a:ext>
                </a:extLst>
              </p:cNvPr>
              <p:cNvSpPr/>
              <p:nvPr/>
            </p:nvSpPr>
            <p:spPr bwMode="auto">
              <a:xfrm>
                <a:off x="1717" y="1158"/>
                <a:ext cx="8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4" name="Freeform 195">
                <a:extLst>
                  <a:ext uri="{FF2B5EF4-FFF2-40B4-BE49-F238E27FC236}">
                    <a16:creationId xmlns:a16="http://schemas.microsoft.com/office/drawing/2014/main" id="{05F7A2D7-AEEF-40C4-A3E2-08A9F8390EF8}"/>
                  </a:ext>
                </a:extLst>
              </p:cNvPr>
              <p:cNvSpPr/>
              <p:nvPr/>
            </p:nvSpPr>
            <p:spPr bwMode="auto">
              <a:xfrm>
                <a:off x="1717" y="156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5" name="Freeform 196">
                <a:extLst>
                  <a:ext uri="{FF2B5EF4-FFF2-40B4-BE49-F238E27FC236}">
                    <a16:creationId xmlns:a16="http://schemas.microsoft.com/office/drawing/2014/main" id="{F70BBFC2-CE7A-4363-8422-AB53166F863D}"/>
                  </a:ext>
                </a:extLst>
              </p:cNvPr>
              <p:cNvSpPr/>
              <p:nvPr/>
            </p:nvSpPr>
            <p:spPr bwMode="auto">
              <a:xfrm>
                <a:off x="1713" y="156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6" name="Oval 197">
                <a:extLst>
                  <a:ext uri="{FF2B5EF4-FFF2-40B4-BE49-F238E27FC236}">
                    <a16:creationId xmlns:a16="http://schemas.microsoft.com/office/drawing/2014/main" id="{FF033E0B-E345-464D-B8AC-FD46F3CCB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15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7" name="Freeform 198">
                <a:extLst>
                  <a:ext uri="{FF2B5EF4-FFF2-40B4-BE49-F238E27FC236}">
                    <a16:creationId xmlns:a16="http://schemas.microsoft.com/office/drawing/2014/main" id="{B72FF328-35E5-4B47-AFDE-A6C8DC1259AC}"/>
                  </a:ext>
                </a:extLst>
              </p:cNvPr>
              <p:cNvSpPr/>
              <p:nvPr/>
            </p:nvSpPr>
            <p:spPr bwMode="auto">
              <a:xfrm>
                <a:off x="1696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8" name="Freeform 199">
                <a:extLst>
                  <a:ext uri="{FF2B5EF4-FFF2-40B4-BE49-F238E27FC236}">
                    <a16:creationId xmlns:a16="http://schemas.microsoft.com/office/drawing/2014/main" id="{F19E9281-148C-44DB-86F3-2FFE7FA89491}"/>
                  </a:ext>
                </a:extLst>
              </p:cNvPr>
              <p:cNvSpPr/>
              <p:nvPr/>
            </p:nvSpPr>
            <p:spPr bwMode="auto">
              <a:xfrm>
                <a:off x="1692" y="157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9" name="Freeform 200">
                <a:extLst>
                  <a:ext uri="{FF2B5EF4-FFF2-40B4-BE49-F238E27FC236}">
                    <a16:creationId xmlns:a16="http://schemas.microsoft.com/office/drawing/2014/main" id="{20B809E3-0C46-44CE-BABF-29B0685B04BF}"/>
                  </a:ext>
                </a:extLst>
              </p:cNvPr>
              <p:cNvSpPr/>
              <p:nvPr/>
            </p:nvSpPr>
            <p:spPr bwMode="auto">
              <a:xfrm>
                <a:off x="1688" y="157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0" name="Freeform 201">
                <a:extLst>
                  <a:ext uri="{FF2B5EF4-FFF2-40B4-BE49-F238E27FC236}">
                    <a16:creationId xmlns:a16="http://schemas.microsoft.com/office/drawing/2014/main" id="{75C5FA9A-E0FE-4D6C-9ABA-5F1736D95538}"/>
                  </a:ext>
                </a:extLst>
              </p:cNvPr>
              <p:cNvSpPr/>
              <p:nvPr/>
            </p:nvSpPr>
            <p:spPr bwMode="auto">
              <a:xfrm>
                <a:off x="1684" y="157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1" name="Freeform 202">
                <a:extLst>
                  <a:ext uri="{FF2B5EF4-FFF2-40B4-BE49-F238E27FC236}">
                    <a16:creationId xmlns:a16="http://schemas.microsoft.com/office/drawing/2014/main" id="{EE533378-2330-4FF9-94E9-12FECDE54022}"/>
                  </a:ext>
                </a:extLst>
              </p:cNvPr>
              <p:cNvSpPr/>
              <p:nvPr/>
            </p:nvSpPr>
            <p:spPr bwMode="auto">
              <a:xfrm>
                <a:off x="1668" y="1567"/>
                <a:ext cx="12" cy="8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  <a:gd name="T12" fmla="*/ 1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1 w 3"/>
                  <a:gd name="T19" fmla="*/ 1 h 2"/>
                  <a:gd name="T20" fmla="*/ 3 w 3"/>
                  <a:gd name="T21" fmla="*/ 1 h 2"/>
                  <a:gd name="T22" fmla="*/ 3 w 3"/>
                  <a:gd name="T23" fmla="*/ 2 h 2"/>
                  <a:gd name="T24" fmla="*/ 3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3 w 3"/>
                  <a:gd name="T33" fmla="*/ 1 h 2"/>
                  <a:gd name="T34" fmla="*/ 3 w 3"/>
                  <a:gd name="T35" fmla="*/ 1 h 2"/>
                  <a:gd name="T36" fmla="*/ 3 w 3"/>
                  <a:gd name="T37" fmla="*/ 1 h 2"/>
                  <a:gd name="T38" fmla="*/ 3 w 3"/>
                  <a:gd name="T39" fmla="*/ 1 h 2"/>
                  <a:gd name="T40" fmla="*/ 2 w 3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2" name="Freeform 203">
                <a:extLst>
                  <a:ext uri="{FF2B5EF4-FFF2-40B4-BE49-F238E27FC236}">
                    <a16:creationId xmlns:a16="http://schemas.microsoft.com/office/drawing/2014/main" id="{8E0A0806-34DF-4A25-A2B4-BCE5135855A5}"/>
                  </a:ext>
                </a:extLst>
              </p:cNvPr>
              <p:cNvSpPr/>
              <p:nvPr/>
            </p:nvSpPr>
            <p:spPr bwMode="auto">
              <a:xfrm>
                <a:off x="1676" y="157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3" name="Freeform 204">
                <a:extLst>
                  <a:ext uri="{FF2B5EF4-FFF2-40B4-BE49-F238E27FC236}">
                    <a16:creationId xmlns:a16="http://schemas.microsoft.com/office/drawing/2014/main" id="{6370AD80-6D27-42AF-8898-40DE491B4C4F}"/>
                  </a:ext>
                </a:extLst>
              </p:cNvPr>
              <p:cNvSpPr/>
              <p:nvPr/>
            </p:nvSpPr>
            <p:spPr bwMode="auto">
              <a:xfrm>
                <a:off x="1672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311" name="Group 406">
              <a:extLst>
                <a:ext uri="{FF2B5EF4-FFF2-40B4-BE49-F238E27FC236}">
                  <a16:creationId xmlns:a16="http://schemas.microsoft.com/office/drawing/2014/main" id="{1D056C6E-5F53-4E96-94A4-0042829943ED}"/>
                </a:ext>
              </a:extLst>
            </p:cNvPr>
            <p:cNvGrpSpPr/>
            <p:nvPr/>
          </p:nvGrpSpPr>
          <p:grpSpPr bwMode="auto">
            <a:xfrm>
              <a:off x="1271" y="1121"/>
              <a:ext cx="397" cy="479"/>
              <a:chOff x="1271" y="1121"/>
              <a:chExt cx="397" cy="479"/>
            </a:xfrm>
            <a:grpFill/>
          </p:grpSpPr>
          <p:sp>
            <p:nvSpPr>
              <p:cNvPr id="2204" name="Freeform 206">
                <a:extLst>
                  <a:ext uri="{FF2B5EF4-FFF2-40B4-BE49-F238E27FC236}">
                    <a16:creationId xmlns:a16="http://schemas.microsoft.com/office/drawing/2014/main" id="{C9F6993B-F961-4A5A-961F-4E8446804F22}"/>
                  </a:ext>
                </a:extLst>
              </p:cNvPr>
              <p:cNvSpPr/>
              <p:nvPr/>
            </p:nvSpPr>
            <p:spPr bwMode="auto">
              <a:xfrm>
                <a:off x="1664" y="159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5" name="Freeform 207">
                <a:extLst>
                  <a:ext uri="{FF2B5EF4-FFF2-40B4-BE49-F238E27FC236}">
                    <a16:creationId xmlns:a16="http://schemas.microsoft.com/office/drawing/2014/main" id="{098E7580-BFA9-483D-9619-6F3A4F88CCC2}"/>
                  </a:ext>
                </a:extLst>
              </p:cNvPr>
              <p:cNvSpPr/>
              <p:nvPr/>
            </p:nvSpPr>
            <p:spPr bwMode="auto">
              <a:xfrm>
                <a:off x="1623" y="1571"/>
                <a:ext cx="41" cy="0"/>
              </a:xfrm>
              <a:custGeom>
                <a:avLst/>
                <a:gdLst>
                  <a:gd name="T0" fmla="*/ 2 w 10"/>
                  <a:gd name="T1" fmla="*/ 2 w 10"/>
                  <a:gd name="T2" fmla="*/ 2 w 10"/>
                  <a:gd name="T3" fmla="*/ 7 w 10"/>
                  <a:gd name="T4" fmla="*/ 9 w 10"/>
                  <a:gd name="T5" fmla="*/ 10 w 10"/>
                  <a:gd name="T6" fmla="*/ 9 w 10"/>
                  <a:gd name="T7" fmla="*/ 7 w 10"/>
                  <a:gd name="T8" fmla="*/ 2 w 10"/>
                  <a:gd name="T9" fmla="*/ 2 w 10"/>
                  <a:gd name="T10" fmla="*/ 2 w 10"/>
                  <a:gd name="T11" fmla="*/ 2 w 10"/>
                  <a:gd name="T12" fmla="*/ 1 w 10"/>
                  <a:gd name="T13" fmla="*/ 0 w 10"/>
                  <a:gd name="T14" fmla="*/ 0 w 10"/>
                  <a:gd name="T15" fmla="*/ 0 w 10"/>
                  <a:gd name="T16" fmla="*/ 0 w 10"/>
                  <a:gd name="T17" fmla="*/ 1 w 10"/>
                  <a:gd name="T18" fmla="*/ 1 w 10"/>
                  <a:gd name="T19" fmla="*/ 2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1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6" name="Freeform 208">
                <a:extLst>
                  <a:ext uri="{FF2B5EF4-FFF2-40B4-BE49-F238E27FC236}">
                    <a16:creationId xmlns:a16="http://schemas.microsoft.com/office/drawing/2014/main" id="{9E67CBB9-A261-4D58-BBCA-62A5962DB826}"/>
                  </a:ext>
                </a:extLst>
              </p:cNvPr>
              <p:cNvSpPr/>
              <p:nvPr/>
            </p:nvSpPr>
            <p:spPr bwMode="auto">
              <a:xfrm>
                <a:off x="1643" y="117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7" name="Freeform 209">
                <a:extLst>
                  <a:ext uri="{FF2B5EF4-FFF2-40B4-BE49-F238E27FC236}">
                    <a16:creationId xmlns:a16="http://schemas.microsoft.com/office/drawing/2014/main" id="{F967954D-CC11-427A-A11D-AE112D09C955}"/>
                  </a:ext>
                </a:extLst>
              </p:cNvPr>
              <p:cNvSpPr/>
              <p:nvPr/>
            </p:nvSpPr>
            <p:spPr bwMode="auto">
              <a:xfrm>
                <a:off x="1639" y="116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8" name="Freeform 210">
                <a:extLst>
                  <a:ext uri="{FF2B5EF4-FFF2-40B4-BE49-F238E27FC236}">
                    <a16:creationId xmlns:a16="http://schemas.microsoft.com/office/drawing/2014/main" id="{369F9FBE-A53D-40A3-A955-83211D6B8E50}"/>
                  </a:ext>
                </a:extLst>
              </p:cNvPr>
              <p:cNvSpPr/>
              <p:nvPr/>
            </p:nvSpPr>
            <p:spPr bwMode="auto">
              <a:xfrm>
                <a:off x="1631" y="1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9" name="Freeform 211">
                <a:extLst>
                  <a:ext uri="{FF2B5EF4-FFF2-40B4-BE49-F238E27FC236}">
                    <a16:creationId xmlns:a16="http://schemas.microsoft.com/office/drawing/2014/main" id="{121E8058-684F-4A56-BCC2-F695DE25D2B5}"/>
                  </a:ext>
                </a:extLst>
              </p:cNvPr>
              <p:cNvSpPr/>
              <p:nvPr/>
            </p:nvSpPr>
            <p:spPr bwMode="auto">
              <a:xfrm>
                <a:off x="1627" y="156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0" name="Freeform 212">
                <a:extLst>
                  <a:ext uri="{FF2B5EF4-FFF2-40B4-BE49-F238E27FC236}">
                    <a16:creationId xmlns:a16="http://schemas.microsoft.com/office/drawing/2014/main" id="{C5B0A190-FE55-48F0-987C-5C7DE6F07C83}"/>
                  </a:ext>
                </a:extLst>
              </p:cNvPr>
              <p:cNvSpPr/>
              <p:nvPr/>
            </p:nvSpPr>
            <p:spPr bwMode="auto">
              <a:xfrm>
                <a:off x="1623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1" name="Freeform 213">
                <a:extLst>
                  <a:ext uri="{FF2B5EF4-FFF2-40B4-BE49-F238E27FC236}">
                    <a16:creationId xmlns:a16="http://schemas.microsoft.com/office/drawing/2014/main" id="{04D087AC-313E-4449-87A8-F2D74C8D9760}"/>
                  </a:ext>
                </a:extLst>
              </p:cNvPr>
              <p:cNvSpPr/>
              <p:nvPr/>
            </p:nvSpPr>
            <p:spPr bwMode="auto">
              <a:xfrm>
                <a:off x="1623" y="1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2" name="Freeform 214">
                <a:extLst>
                  <a:ext uri="{FF2B5EF4-FFF2-40B4-BE49-F238E27FC236}">
                    <a16:creationId xmlns:a16="http://schemas.microsoft.com/office/drawing/2014/main" id="{D5527A71-5059-4E74-A7D7-A7A1B7971304}"/>
                  </a:ext>
                </a:extLst>
              </p:cNvPr>
              <p:cNvSpPr/>
              <p:nvPr/>
            </p:nvSpPr>
            <p:spPr bwMode="auto">
              <a:xfrm>
                <a:off x="1619" y="157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3" name="Freeform 215">
                <a:extLst>
                  <a:ext uri="{FF2B5EF4-FFF2-40B4-BE49-F238E27FC236}">
                    <a16:creationId xmlns:a16="http://schemas.microsoft.com/office/drawing/2014/main" id="{A5928F32-A67D-46BE-A85D-F812E2EBC8D9}"/>
                  </a:ext>
                </a:extLst>
              </p:cNvPr>
              <p:cNvSpPr/>
              <p:nvPr/>
            </p:nvSpPr>
            <p:spPr bwMode="auto">
              <a:xfrm>
                <a:off x="1619" y="156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4" name="Rectangle 216">
                <a:extLst>
                  <a:ext uri="{FF2B5EF4-FFF2-40B4-BE49-F238E27FC236}">
                    <a16:creationId xmlns:a16="http://schemas.microsoft.com/office/drawing/2014/main" id="{143B3EE3-A240-4AB9-AE13-A0E221DBF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" y="117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5" name="Freeform 217">
                <a:extLst>
                  <a:ext uri="{FF2B5EF4-FFF2-40B4-BE49-F238E27FC236}">
                    <a16:creationId xmlns:a16="http://schemas.microsoft.com/office/drawing/2014/main" id="{49217055-A74F-4C63-B2DC-14AF84D3663E}"/>
                  </a:ext>
                </a:extLst>
              </p:cNvPr>
              <p:cNvSpPr/>
              <p:nvPr/>
            </p:nvSpPr>
            <p:spPr bwMode="auto">
              <a:xfrm>
                <a:off x="1619" y="156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6" name="Freeform 218">
                <a:extLst>
                  <a:ext uri="{FF2B5EF4-FFF2-40B4-BE49-F238E27FC236}">
                    <a16:creationId xmlns:a16="http://schemas.microsoft.com/office/drawing/2014/main" id="{D7A2626C-1F07-44AF-A85A-FA47B8D5D9E5}"/>
                  </a:ext>
                </a:extLst>
              </p:cNvPr>
              <p:cNvSpPr/>
              <p:nvPr/>
            </p:nvSpPr>
            <p:spPr bwMode="auto">
              <a:xfrm>
                <a:off x="1615" y="157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7" name="Freeform 219">
                <a:extLst>
                  <a:ext uri="{FF2B5EF4-FFF2-40B4-BE49-F238E27FC236}">
                    <a16:creationId xmlns:a16="http://schemas.microsoft.com/office/drawing/2014/main" id="{FAF537EE-76C0-417B-B123-6788671785A4}"/>
                  </a:ext>
                </a:extLst>
              </p:cNvPr>
              <p:cNvSpPr/>
              <p:nvPr/>
            </p:nvSpPr>
            <p:spPr bwMode="auto">
              <a:xfrm>
                <a:off x="1615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8" name="Freeform 220">
                <a:extLst>
                  <a:ext uri="{FF2B5EF4-FFF2-40B4-BE49-F238E27FC236}">
                    <a16:creationId xmlns:a16="http://schemas.microsoft.com/office/drawing/2014/main" id="{E4B8459F-A9F1-4A92-BC49-BEABF117CB8B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9" name="Freeform 221">
                <a:extLst>
                  <a:ext uri="{FF2B5EF4-FFF2-40B4-BE49-F238E27FC236}">
                    <a16:creationId xmlns:a16="http://schemas.microsoft.com/office/drawing/2014/main" id="{E7780C39-2998-4D92-9E7A-6F1D6FC59E74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0" name="Freeform 222">
                <a:extLst>
                  <a:ext uri="{FF2B5EF4-FFF2-40B4-BE49-F238E27FC236}">
                    <a16:creationId xmlns:a16="http://schemas.microsoft.com/office/drawing/2014/main" id="{B4482E86-2E3F-4DBB-9BF5-2137A075AEA4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1" name="Freeform 223">
                <a:extLst>
                  <a:ext uri="{FF2B5EF4-FFF2-40B4-BE49-F238E27FC236}">
                    <a16:creationId xmlns:a16="http://schemas.microsoft.com/office/drawing/2014/main" id="{C752ADB3-1FB2-415D-A968-ABF797383237}"/>
                  </a:ext>
                </a:extLst>
              </p:cNvPr>
              <p:cNvSpPr/>
              <p:nvPr/>
            </p:nvSpPr>
            <p:spPr bwMode="auto">
              <a:xfrm>
                <a:off x="1610" y="157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2" name="Freeform 224">
                <a:extLst>
                  <a:ext uri="{FF2B5EF4-FFF2-40B4-BE49-F238E27FC236}">
                    <a16:creationId xmlns:a16="http://schemas.microsoft.com/office/drawing/2014/main" id="{93F1A9FE-18D9-4AC2-91C7-DE44E00DFDCC}"/>
                  </a:ext>
                </a:extLst>
              </p:cNvPr>
              <p:cNvSpPr/>
              <p:nvPr/>
            </p:nvSpPr>
            <p:spPr bwMode="auto">
              <a:xfrm>
                <a:off x="1610" y="156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3" name="Freeform 225">
                <a:extLst>
                  <a:ext uri="{FF2B5EF4-FFF2-40B4-BE49-F238E27FC236}">
                    <a16:creationId xmlns:a16="http://schemas.microsoft.com/office/drawing/2014/main" id="{15AD0583-D374-40A6-816A-10148C97567C}"/>
                  </a:ext>
                </a:extLst>
              </p:cNvPr>
              <p:cNvSpPr/>
              <p:nvPr/>
            </p:nvSpPr>
            <p:spPr bwMode="auto">
              <a:xfrm>
                <a:off x="1606" y="157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4" name="Freeform 226">
                <a:extLst>
                  <a:ext uri="{FF2B5EF4-FFF2-40B4-BE49-F238E27FC236}">
                    <a16:creationId xmlns:a16="http://schemas.microsoft.com/office/drawing/2014/main" id="{D14DA389-FB1D-4BE1-AB3F-3944C71AF463}"/>
                  </a:ext>
                </a:extLst>
              </p:cNvPr>
              <p:cNvSpPr/>
              <p:nvPr/>
            </p:nvSpPr>
            <p:spPr bwMode="auto">
              <a:xfrm>
                <a:off x="1602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5" name="Oval 227">
                <a:extLst>
                  <a:ext uri="{FF2B5EF4-FFF2-40B4-BE49-F238E27FC236}">
                    <a16:creationId xmlns:a16="http://schemas.microsoft.com/office/drawing/2014/main" id="{21E0CD30-54F5-42B2-B4CC-35135E5FF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15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6" name="Freeform 228">
                <a:extLst>
                  <a:ext uri="{FF2B5EF4-FFF2-40B4-BE49-F238E27FC236}">
                    <a16:creationId xmlns:a16="http://schemas.microsoft.com/office/drawing/2014/main" id="{65349DE6-2D24-4452-A4D6-86DB7C7928D1}"/>
                  </a:ext>
                </a:extLst>
              </p:cNvPr>
              <p:cNvSpPr/>
              <p:nvPr/>
            </p:nvSpPr>
            <p:spPr bwMode="auto">
              <a:xfrm>
                <a:off x="1602" y="116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7" name="Freeform 229">
                <a:extLst>
                  <a:ext uri="{FF2B5EF4-FFF2-40B4-BE49-F238E27FC236}">
                    <a16:creationId xmlns:a16="http://schemas.microsoft.com/office/drawing/2014/main" id="{00FEA0E3-7A22-419E-AD18-8CC4C943069D}"/>
                  </a:ext>
                </a:extLst>
              </p:cNvPr>
              <p:cNvSpPr/>
              <p:nvPr/>
            </p:nvSpPr>
            <p:spPr bwMode="auto">
              <a:xfrm>
                <a:off x="1594" y="115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8" name="Freeform 230">
                <a:extLst>
                  <a:ext uri="{FF2B5EF4-FFF2-40B4-BE49-F238E27FC236}">
                    <a16:creationId xmlns:a16="http://schemas.microsoft.com/office/drawing/2014/main" id="{0B520DE2-99EE-451D-B872-1C5461646647}"/>
                  </a:ext>
                </a:extLst>
              </p:cNvPr>
              <p:cNvSpPr/>
              <p:nvPr/>
            </p:nvSpPr>
            <p:spPr bwMode="auto">
              <a:xfrm>
                <a:off x="1590" y="157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9" name="Freeform 231">
                <a:extLst>
                  <a:ext uri="{FF2B5EF4-FFF2-40B4-BE49-F238E27FC236}">
                    <a16:creationId xmlns:a16="http://schemas.microsoft.com/office/drawing/2014/main" id="{7E95ABFC-CB78-4793-BBD0-2CA7F35C56F0}"/>
                  </a:ext>
                </a:extLst>
              </p:cNvPr>
              <p:cNvSpPr/>
              <p:nvPr/>
            </p:nvSpPr>
            <p:spPr bwMode="auto">
              <a:xfrm>
                <a:off x="1586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0" name="Freeform 232">
                <a:extLst>
                  <a:ext uri="{FF2B5EF4-FFF2-40B4-BE49-F238E27FC236}">
                    <a16:creationId xmlns:a16="http://schemas.microsoft.com/office/drawing/2014/main" id="{D360B5F6-BE84-43C0-AC1E-CE48D988E9F4}"/>
                  </a:ext>
                </a:extLst>
              </p:cNvPr>
              <p:cNvSpPr/>
              <p:nvPr/>
            </p:nvSpPr>
            <p:spPr bwMode="auto">
              <a:xfrm>
                <a:off x="1582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1" name="Freeform 233">
                <a:extLst>
                  <a:ext uri="{FF2B5EF4-FFF2-40B4-BE49-F238E27FC236}">
                    <a16:creationId xmlns:a16="http://schemas.microsoft.com/office/drawing/2014/main" id="{A11BE3D3-9845-4941-86DC-AFD39369D148}"/>
                  </a:ext>
                </a:extLst>
              </p:cNvPr>
              <p:cNvSpPr/>
              <p:nvPr/>
            </p:nvSpPr>
            <p:spPr bwMode="auto">
              <a:xfrm>
                <a:off x="1574" y="116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2" name="Freeform 234">
                <a:extLst>
                  <a:ext uri="{FF2B5EF4-FFF2-40B4-BE49-F238E27FC236}">
                    <a16:creationId xmlns:a16="http://schemas.microsoft.com/office/drawing/2014/main" id="{2F65E239-A06D-4CE6-BDDD-3527DF10D1B3}"/>
                  </a:ext>
                </a:extLst>
              </p:cNvPr>
              <p:cNvSpPr/>
              <p:nvPr/>
            </p:nvSpPr>
            <p:spPr bwMode="auto">
              <a:xfrm>
                <a:off x="1570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3" name="Freeform 235">
                <a:extLst>
                  <a:ext uri="{FF2B5EF4-FFF2-40B4-BE49-F238E27FC236}">
                    <a16:creationId xmlns:a16="http://schemas.microsoft.com/office/drawing/2014/main" id="{535B64A9-F90D-44A6-86F9-0BC1DCD1404B}"/>
                  </a:ext>
                </a:extLst>
              </p:cNvPr>
              <p:cNvSpPr/>
              <p:nvPr/>
            </p:nvSpPr>
            <p:spPr bwMode="auto">
              <a:xfrm>
                <a:off x="1566" y="116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4" name="Freeform 236">
                <a:extLst>
                  <a:ext uri="{FF2B5EF4-FFF2-40B4-BE49-F238E27FC236}">
                    <a16:creationId xmlns:a16="http://schemas.microsoft.com/office/drawing/2014/main" id="{222D615A-38DC-4053-B9F5-4627847C8144}"/>
                  </a:ext>
                </a:extLst>
              </p:cNvPr>
              <p:cNvSpPr/>
              <p:nvPr/>
            </p:nvSpPr>
            <p:spPr bwMode="auto">
              <a:xfrm>
                <a:off x="1566" y="157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5" name="Freeform 237">
                <a:extLst>
                  <a:ext uri="{FF2B5EF4-FFF2-40B4-BE49-F238E27FC236}">
                    <a16:creationId xmlns:a16="http://schemas.microsoft.com/office/drawing/2014/main" id="{6D304E5E-C147-4F07-BA75-26CF878B04E5}"/>
                  </a:ext>
                </a:extLst>
              </p:cNvPr>
              <p:cNvSpPr/>
              <p:nvPr/>
            </p:nvSpPr>
            <p:spPr bwMode="auto">
              <a:xfrm>
                <a:off x="1566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6" name="Freeform 238">
                <a:extLst>
                  <a:ext uri="{FF2B5EF4-FFF2-40B4-BE49-F238E27FC236}">
                    <a16:creationId xmlns:a16="http://schemas.microsoft.com/office/drawing/2014/main" id="{27F52A19-B1B9-4F79-8D3E-2BE5CB6E12DF}"/>
                  </a:ext>
                </a:extLst>
              </p:cNvPr>
              <p:cNvSpPr/>
              <p:nvPr/>
            </p:nvSpPr>
            <p:spPr bwMode="auto">
              <a:xfrm>
                <a:off x="1557" y="115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7" name="Freeform 239">
                <a:extLst>
                  <a:ext uri="{FF2B5EF4-FFF2-40B4-BE49-F238E27FC236}">
                    <a16:creationId xmlns:a16="http://schemas.microsoft.com/office/drawing/2014/main" id="{6C33B472-2BD3-4B64-A33C-2C4D7AA6B832}"/>
                  </a:ext>
                </a:extLst>
              </p:cNvPr>
              <p:cNvSpPr/>
              <p:nvPr/>
            </p:nvSpPr>
            <p:spPr bwMode="auto">
              <a:xfrm>
                <a:off x="1557" y="157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8" name="Oval 240">
                <a:extLst>
                  <a:ext uri="{FF2B5EF4-FFF2-40B4-BE49-F238E27FC236}">
                    <a16:creationId xmlns:a16="http://schemas.microsoft.com/office/drawing/2014/main" id="{70BA0BA7-9379-4889-8045-AC0423159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15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9" name="Freeform 241">
                <a:extLst>
                  <a:ext uri="{FF2B5EF4-FFF2-40B4-BE49-F238E27FC236}">
                    <a16:creationId xmlns:a16="http://schemas.microsoft.com/office/drawing/2014/main" id="{98CC4091-9511-4E96-A7B4-EE78CCEC9E05}"/>
                  </a:ext>
                </a:extLst>
              </p:cNvPr>
              <p:cNvSpPr/>
              <p:nvPr/>
            </p:nvSpPr>
            <p:spPr bwMode="auto">
              <a:xfrm>
                <a:off x="1553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0" name="Freeform 242">
                <a:extLst>
                  <a:ext uri="{FF2B5EF4-FFF2-40B4-BE49-F238E27FC236}">
                    <a16:creationId xmlns:a16="http://schemas.microsoft.com/office/drawing/2014/main" id="{D2C948AD-EB60-49E7-8253-FC982DFC4B2F}"/>
                  </a:ext>
                </a:extLst>
              </p:cNvPr>
              <p:cNvSpPr/>
              <p:nvPr/>
            </p:nvSpPr>
            <p:spPr bwMode="auto">
              <a:xfrm>
                <a:off x="1545" y="116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1" name="Freeform 243">
                <a:extLst>
                  <a:ext uri="{FF2B5EF4-FFF2-40B4-BE49-F238E27FC236}">
                    <a16:creationId xmlns:a16="http://schemas.microsoft.com/office/drawing/2014/main" id="{534CFFD4-CE82-4AED-A16C-09EBA99226E6}"/>
                  </a:ext>
                </a:extLst>
              </p:cNvPr>
              <p:cNvSpPr/>
              <p:nvPr/>
            </p:nvSpPr>
            <p:spPr bwMode="auto">
              <a:xfrm>
                <a:off x="1541" y="114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2" name="Freeform 244">
                <a:extLst>
                  <a:ext uri="{FF2B5EF4-FFF2-40B4-BE49-F238E27FC236}">
                    <a16:creationId xmlns:a16="http://schemas.microsoft.com/office/drawing/2014/main" id="{87E6F83A-EBA4-4D71-A3B7-2C881A9C426B}"/>
                  </a:ext>
                </a:extLst>
              </p:cNvPr>
              <p:cNvSpPr/>
              <p:nvPr/>
            </p:nvSpPr>
            <p:spPr bwMode="auto">
              <a:xfrm>
                <a:off x="1533" y="114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3" name="Freeform 245">
                <a:extLst>
                  <a:ext uri="{FF2B5EF4-FFF2-40B4-BE49-F238E27FC236}">
                    <a16:creationId xmlns:a16="http://schemas.microsoft.com/office/drawing/2014/main" id="{5C842A81-65B3-4411-BD6E-BF9FAFD24A08}"/>
                  </a:ext>
                </a:extLst>
              </p:cNvPr>
              <p:cNvSpPr/>
              <p:nvPr/>
            </p:nvSpPr>
            <p:spPr bwMode="auto">
              <a:xfrm>
                <a:off x="1529" y="1146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4" name="Freeform 246">
                <a:extLst>
                  <a:ext uri="{FF2B5EF4-FFF2-40B4-BE49-F238E27FC236}">
                    <a16:creationId xmlns:a16="http://schemas.microsoft.com/office/drawing/2014/main" id="{E59F4F6F-CDAD-4609-A27C-D83458A59869}"/>
                  </a:ext>
                </a:extLst>
              </p:cNvPr>
              <p:cNvSpPr/>
              <p:nvPr/>
            </p:nvSpPr>
            <p:spPr bwMode="auto">
              <a:xfrm>
                <a:off x="1525" y="114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5" name="Freeform 247">
                <a:extLst>
                  <a:ext uri="{FF2B5EF4-FFF2-40B4-BE49-F238E27FC236}">
                    <a16:creationId xmlns:a16="http://schemas.microsoft.com/office/drawing/2014/main" id="{73A738A9-BD57-49F9-8CF8-B008E27C5858}"/>
                  </a:ext>
                </a:extLst>
              </p:cNvPr>
              <p:cNvSpPr/>
              <p:nvPr/>
            </p:nvSpPr>
            <p:spPr bwMode="auto">
              <a:xfrm>
                <a:off x="1525" y="114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6" name="Freeform 248">
                <a:extLst>
                  <a:ext uri="{FF2B5EF4-FFF2-40B4-BE49-F238E27FC236}">
                    <a16:creationId xmlns:a16="http://schemas.microsoft.com/office/drawing/2014/main" id="{4A78FF96-C003-48AF-913A-F240410AEB5C}"/>
                  </a:ext>
                </a:extLst>
              </p:cNvPr>
              <p:cNvSpPr/>
              <p:nvPr/>
            </p:nvSpPr>
            <p:spPr bwMode="auto">
              <a:xfrm>
                <a:off x="1521" y="1146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7" name="Freeform 249">
                <a:extLst>
                  <a:ext uri="{FF2B5EF4-FFF2-40B4-BE49-F238E27FC236}">
                    <a16:creationId xmlns:a16="http://schemas.microsoft.com/office/drawing/2014/main" id="{82315529-9DFD-4B3F-9C6B-DE6728FB0163}"/>
                  </a:ext>
                </a:extLst>
              </p:cNvPr>
              <p:cNvSpPr/>
              <p:nvPr/>
            </p:nvSpPr>
            <p:spPr bwMode="auto">
              <a:xfrm>
                <a:off x="1521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8" name="Freeform 250">
                <a:extLst>
                  <a:ext uri="{FF2B5EF4-FFF2-40B4-BE49-F238E27FC236}">
                    <a16:creationId xmlns:a16="http://schemas.microsoft.com/office/drawing/2014/main" id="{D422E650-127A-4DB5-AE43-243AB3618E48}"/>
                  </a:ext>
                </a:extLst>
              </p:cNvPr>
              <p:cNvSpPr/>
              <p:nvPr/>
            </p:nvSpPr>
            <p:spPr bwMode="auto">
              <a:xfrm>
                <a:off x="1517" y="114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9" name="Freeform 251">
                <a:extLst>
                  <a:ext uri="{FF2B5EF4-FFF2-40B4-BE49-F238E27FC236}">
                    <a16:creationId xmlns:a16="http://schemas.microsoft.com/office/drawing/2014/main" id="{CF393CB1-EA14-4CF6-9B1B-6CBF22B96BFF}"/>
                  </a:ext>
                </a:extLst>
              </p:cNvPr>
              <p:cNvSpPr/>
              <p:nvPr/>
            </p:nvSpPr>
            <p:spPr bwMode="auto">
              <a:xfrm>
                <a:off x="1508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0" name="Freeform 252">
                <a:extLst>
                  <a:ext uri="{FF2B5EF4-FFF2-40B4-BE49-F238E27FC236}">
                    <a16:creationId xmlns:a16="http://schemas.microsoft.com/office/drawing/2014/main" id="{E712CCDF-447A-4D2D-B801-CF8471F5D3F1}"/>
                  </a:ext>
                </a:extLst>
              </p:cNvPr>
              <p:cNvSpPr/>
              <p:nvPr/>
            </p:nvSpPr>
            <p:spPr bwMode="auto">
              <a:xfrm>
                <a:off x="1504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1" name="Freeform 253">
                <a:extLst>
                  <a:ext uri="{FF2B5EF4-FFF2-40B4-BE49-F238E27FC236}">
                    <a16:creationId xmlns:a16="http://schemas.microsoft.com/office/drawing/2014/main" id="{5936A10E-F356-4D76-B98D-91B5B36AF6EE}"/>
                  </a:ext>
                </a:extLst>
              </p:cNvPr>
              <p:cNvSpPr/>
              <p:nvPr/>
            </p:nvSpPr>
            <p:spPr bwMode="auto">
              <a:xfrm>
                <a:off x="1504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2" name="Freeform 254">
                <a:extLst>
                  <a:ext uri="{FF2B5EF4-FFF2-40B4-BE49-F238E27FC236}">
                    <a16:creationId xmlns:a16="http://schemas.microsoft.com/office/drawing/2014/main" id="{8662848C-1E2F-429A-A832-4726692A348C}"/>
                  </a:ext>
                </a:extLst>
              </p:cNvPr>
              <p:cNvSpPr/>
              <p:nvPr/>
            </p:nvSpPr>
            <p:spPr bwMode="auto">
              <a:xfrm>
                <a:off x="1504" y="114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3" name="Freeform 255">
                <a:extLst>
                  <a:ext uri="{FF2B5EF4-FFF2-40B4-BE49-F238E27FC236}">
                    <a16:creationId xmlns:a16="http://schemas.microsoft.com/office/drawing/2014/main" id="{7C68B837-7FFA-4B16-94CE-4A85E7C8EBC4}"/>
                  </a:ext>
                </a:extLst>
              </p:cNvPr>
              <p:cNvSpPr/>
              <p:nvPr/>
            </p:nvSpPr>
            <p:spPr bwMode="auto">
              <a:xfrm>
                <a:off x="1500" y="115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4" name="Freeform 256">
                <a:extLst>
                  <a:ext uri="{FF2B5EF4-FFF2-40B4-BE49-F238E27FC236}">
                    <a16:creationId xmlns:a16="http://schemas.microsoft.com/office/drawing/2014/main" id="{5066A3F3-01FA-4F0A-8678-6B169B718A10}"/>
                  </a:ext>
                </a:extLst>
              </p:cNvPr>
              <p:cNvSpPr/>
              <p:nvPr/>
            </p:nvSpPr>
            <p:spPr bwMode="auto">
              <a:xfrm>
                <a:off x="1500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5" name="Freeform 257">
                <a:extLst>
                  <a:ext uri="{FF2B5EF4-FFF2-40B4-BE49-F238E27FC236}">
                    <a16:creationId xmlns:a16="http://schemas.microsoft.com/office/drawing/2014/main" id="{624A795D-1949-400A-B6A1-A34DE2823E86}"/>
                  </a:ext>
                </a:extLst>
              </p:cNvPr>
              <p:cNvSpPr/>
              <p:nvPr/>
            </p:nvSpPr>
            <p:spPr bwMode="auto">
              <a:xfrm>
                <a:off x="1500" y="114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6" name="Freeform 258">
                <a:extLst>
                  <a:ext uri="{FF2B5EF4-FFF2-40B4-BE49-F238E27FC236}">
                    <a16:creationId xmlns:a16="http://schemas.microsoft.com/office/drawing/2014/main" id="{DE173147-62F4-418C-B154-8BA5FFCE13D9}"/>
                  </a:ext>
                </a:extLst>
              </p:cNvPr>
              <p:cNvSpPr/>
              <p:nvPr/>
            </p:nvSpPr>
            <p:spPr bwMode="auto">
              <a:xfrm>
                <a:off x="1496" y="114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7" name="Freeform 259">
                <a:extLst>
                  <a:ext uri="{FF2B5EF4-FFF2-40B4-BE49-F238E27FC236}">
                    <a16:creationId xmlns:a16="http://schemas.microsoft.com/office/drawing/2014/main" id="{87F930E9-6212-471B-99B0-1A231845B4E7}"/>
                  </a:ext>
                </a:extLst>
              </p:cNvPr>
              <p:cNvSpPr/>
              <p:nvPr/>
            </p:nvSpPr>
            <p:spPr bwMode="auto">
              <a:xfrm>
                <a:off x="1496" y="15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8" name="Freeform 260">
                <a:extLst>
                  <a:ext uri="{FF2B5EF4-FFF2-40B4-BE49-F238E27FC236}">
                    <a16:creationId xmlns:a16="http://schemas.microsoft.com/office/drawing/2014/main" id="{74103FBC-153F-4F27-A623-6EF8EA9EC4D7}"/>
                  </a:ext>
                </a:extLst>
              </p:cNvPr>
              <p:cNvSpPr/>
              <p:nvPr/>
            </p:nvSpPr>
            <p:spPr bwMode="auto">
              <a:xfrm>
                <a:off x="1492" y="15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9" name="Freeform 261">
                <a:extLst>
                  <a:ext uri="{FF2B5EF4-FFF2-40B4-BE49-F238E27FC236}">
                    <a16:creationId xmlns:a16="http://schemas.microsoft.com/office/drawing/2014/main" id="{AA60F597-D95B-4725-BB8E-4641E58755EA}"/>
                  </a:ext>
                </a:extLst>
              </p:cNvPr>
              <p:cNvSpPr/>
              <p:nvPr/>
            </p:nvSpPr>
            <p:spPr bwMode="auto">
              <a:xfrm>
                <a:off x="1492" y="1141"/>
                <a:ext cx="0" cy="5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0" name="Freeform 262">
                <a:extLst>
                  <a:ext uri="{FF2B5EF4-FFF2-40B4-BE49-F238E27FC236}">
                    <a16:creationId xmlns:a16="http://schemas.microsoft.com/office/drawing/2014/main" id="{C7100AD0-EB88-46D9-8DDE-EF2DE0BB2F5C}"/>
                  </a:ext>
                </a:extLst>
              </p:cNvPr>
              <p:cNvSpPr/>
              <p:nvPr/>
            </p:nvSpPr>
            <p:spPr bwMode="auto">
              <a:xfrm>
                <a:off x="1492" y="115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1" name="Freeform 263">
                <a:extLst>
                  <a:ext uri="{FF2B5EF4-FFF2-40B4-BE49-F238E27FC236}">
                    <a16:creationId xmlns:a16="http://schemas.microsoft.com/office/drawing/2014/main" id="{919FEF20-CC26-4611-8120-C68DA8455E38}"/>
                  </a:ext>
                </a:extLst>
              </p:cNvPr>
              <p:cNvSpPr/>
              <p:nvPr/>
            </p:nvSpPr>
            <p:spPr bwMode="auto">
              <a:xfrm>
                <a:off x="1488" y="114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2" name="Freeform 264">
                <a:extLst>
                  <a:ext uri="{FF2B5EF4-FFF2-40B4-BE49-F238E27FC236}">
                    <a16:creationId xmlns:a16="http://schemas.microsoft.com/office/drawing/2014/main" id="{7884B0C2-58E6-4D80-A6A1-D21C31E12F38}"/>
                  </a:ext>
                </a:extLst>
              </p:cNvPr>
              <p:cNvSpPr/>
              <p:nvPr/>
            </p:nvSpPr>
            <p:spPr bwMode="auto">
              <a:xfrm>
                <a:off x="1488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3" name="Freeform 265">
                <a:extLst>
                  <a:ext uri="{FF2B5EF4-FFF2-40B4-BE49-F238E27FC236}">
                    <a16:creationId xmlns:a16="http://schemas.microsoft.com/office/drawing/2014/main" id="{0604F30B-E1B9-4645-9303-3F0A380661CB}"/>
                  </a:ext>
                </a:extLst>
              </p:cNvPr>
              <p:cNvSpPr/>
              <p:nvPr/>
            </p:nvSpPr>
            <p:spPr bwMode="auto">
              <a:xfrm>
                <a:off x="1484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4" name="Freeform 266">
                <a:extLst>
                  <a:ext uri="{FF2B5EF4-FFF2-40B4-BE49-F238E27FC236}">
                    <a16:creationId xmlns:a16="http://schemas.microsoft.com/office/drawing/2014/main" id="{5D52F526-4656-4D95-9B41-384C59728739}"/>
                  </a:ext>
                </a:extLst>
              </p:cNvPr>
              <p:cNvSpPr/>
              <p:nvPr/>
            </p:nvSpPr>
            <p:spPr bwMode="auto">
              <a:xfrm>
                <a:off x="1480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5" name="Freeform 267">
                <a:extLst>
                  <a:ext uri="{FF2B5EF4-FFF2-40B4-BE49-F238E27FC236}">
                    <a16:creationId xmlns:a16="http://schemas.microsoft.com/office/drawing/2014/main" id="{CF7ECFC3-C1A2-4814-BCCD-A6F94CCBE66A}"/>
                  </a:ext>
                </a:extLst>
              </p:cNvPr>
              <p:cNvSpPr/>
              <p:nvPr/>
            </p:nvSpPr>
            <p:spPr bwMode="auto">
              <a:xfrm>
                <a:off x="1468" y="127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6" name="Freeform 268">
                <a:extLst>
                  <a:ext uri="{FF2B5EF4-FFF2-40B4-BE49-F238E27FC236}">
                    <a16:creationId xmlns:a16="http://schemas.microsoft.com/office/drawing/2014/main" id="{0D433FE7-A0E9-48F9-8F7B-12050B49481D}"/>
                  </a:ext>
                </a:extLst>
              </p:cNvPr>
              <p:cNvSpPr/>
              <p:nvPr/>
            </p:nvSpPr>
            <p:spPr bwMode="auto">
              <a:xfrm>
                <a:off x="1463" y="116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7" name="Freeform 269">
                <a:extLst>
                  <a:ext uri="{FF2B5EF4-FFF2-40B4-BE49-F238E27FC236}">
                    <a16:creationId xmlns:a16="http://schemas.microsoft.com/office/drawing/2014/main" id="{64411EAE-423B-4619-8742-2FBF0F8C8DF2}"/>
                  </a:ext>
                </a:extLst>
              </p:cNvPr>
              <p:cNvSpPr/>
              <p:nvPr/>
            </p:nvSpPr>
            <p:spPr bwMode="auto">
              <a:xfrm>
                <a:off x="1463" y="1162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8" name="Freeform 270">
                <a:extLst>
                  <a:ext uri="{FF2B5EF4-FFF2-40B4-BE49-F238E27FC236}">
                    <a16:creationId xmlns:a16="http://schemas.microsoft.com/office/drawing/2014/main" id="{56B66F18-C36D-4686-A346-D7E6ADCFA76F}"/>
                  </a:ext>
                </a:extLst>
              </p:cNvPr>
              <p:cNvSpPr/>
              <p:nvPr/>
            </p:nvSpPr>
            <p:spPr bwMode="auto">
              <a:xfrm>
                <a:off x="1459" y="155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9" name="Freeform 271">
                <a:extLst>
                  <a:ext uri="{FF2B5EF4-FFF2-40B4-BE49-F238E27FC236}">
                    <a16:creationId xmlns:a16="http://schemas.microsoft.com/office/drawing/2014/main" id="{7A0D94C0-C9B6-4E0F-B89F-D90D2BD2FA4D}"/>
                  </a:ext>
                </a:extLst>
              </p:cNvPr>
              <p:cNvSpPr/>
              <p:nvPr/>
            </p:nvSpPr>
            <p:spPr bwMode="auto">
              <a:xfrm>
                <a:off x="1459" y="116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0" name="Freeform 272">
                <a:extLst>
                  <a:ext uri="{FF2B5EF4-FFF2-40B4-BE49-F238E27FC236}">
                    <a16:creationId xmlns:a16="http://schemas.microsoft.com/office/drawing/2014/main" id="{1BA60F5C-48F4-4EE2-991F-A8A9133EB261}"/>
                  </a:ext>
                </a:extLst>
              </p:cNvPr>
              <p:cNvSpPr/>
              <p:nvPr/>
            </p:nvSpPr>
            <p:spPr bwMode="auto">
              <a:xfrm>
                <a:off x="1455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1" name="Freeform 273">
                <a:extLst>
                  <a:ext uri="{FF2B5EF4-FFF2-40B4-BE49-F238E27FC236}">
                    <a16:creationId xmlns:a16="http://schemas.microsoft.com/office/drawing/2014/main" id="{7CC20EFA-4F99-483D-A2E2-127D1B608646}"/>
                  </a:ext>
                </a:extLst>
              </p:cNvPr>
              <p:cNvSpPr/>
              <p:nvPr/>
            </p:nvSpPr>
            <p:spPr bwMode="auto">
              <a:xfrm>
                <a:off x="1451" y="127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2" name="Freeform 274">
                <a:extLst>
                  <a:ext uri="{FF2B5EF4-FFF2-40B4-BE49-F238E27FC236}">
                    <a16:creationId xmlns:a16="http://schemas.microsoft.com/office/drawing/2014/main" id="{99EE1F1B-9A0F-4D41-B082-E475015A6D01}"/>
                  </a:ext>
                </a:extLst>
              </p:cNvPr>
              <p:cNvSpPr/>
              <p:nvPr/>
            </p:nvSpPr>
            <p:spPr bwMode="auto">
              <a:xfrm>
                <a:off x="1451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3" name="Freeform 275">
                <a:extLst>
                  <a:ext uri="{FF2B5EF4-FFF2-40B4-BE49-F238E27FC236}">
                    <a16:creationId xmlns:a16="http://schemas.microsoft.com/office/drawing/2014/main" id="{FA69D516-13F0-43BB-A9FF-D4B38F82F848}"/>
                  </a:ext>
                </a:extLst>
              </p:cNvPr>
              <p:cNvSpPr/>
              <p:nvPr/>
            </p:nvSpPr>
            <p:spPr bwMode="auto">
              <a:xfrm>
                <a:off x="1451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4" name="Freeform 276">
                <a:extLst>
                  <a:ext uri="{FF2B5EF4-FFF2-40B4-BE49-F238E27FC236}">
                    <a16:creationId xmlns:a16="http://schemas.microsoft.com/office/drawing/2014/main" id="{2CBA3C83-7108-4A44-A8F7-1BB2A2C0464D}"/>
                  </a:ext>
                </a:extLst>
              </p:cNvPr>
              <p:cNvSpPr/>
              <p:nvPr/>
            </p:nvSpPr>
            <p:spPr bwMode="auto">
              <a:xfrm>
                <a:off x="1447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5" name="Freeform 277">
                <a:extLst>
                  <a:ext uri="{FF2B5EF4-FFF2-40B4-BE49-F238E27FC236}">
                    <a16:creationId xmlns:a16="http://schemas.microsoft.com/office/drawing/2014/main" id="{8816A510-7CA5-4FB9-BC54-387F7E506662}"/>
                  </a:ext>
                </a:extLst>
              </p:cNvPr>
              <p:cNvSpPr/>
              <p:nvPr/>
            </p:nvSpPr>
            <p:spPr bwMode="auto">
              <a:xfrm>
                <a:off x="1447" y="127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6" name="Freeform 278">
                <a:extLst>
                  <a:ext uri="{FF2B5EF4-FFF2-40B4-BE49-F238E27FC236}">
                    <a16:creationId xmlns:a16="http://schemas.microsoft.com/office/drawing/2014/main" id="{FF0A8E75-5F7F-4F74-845E-09203C9DF93F}"/>
                  </a:ext>
                </a:extLst>
              </p:cNvPr>
              <p:cNvSpPr/>
              <p:nvPr/>
            </p:nvSpPr>
            <p:spPr bwMode="auto">
              <a:xfrm>
                <a:off x="1447" y="1550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7" name="Freeform 279">
                <a:extLst>
                  <a:ext uri="{FF2B5EF4-FFF2-40B4-BE49-F238E27FC236}">
                    <a16:creationId xmlns:a16="http://schemas.microsoft.com/office/drawing/2014/main" id="{5B6DD516-9B46-4AB7-BADC-85927580ABA9}"/>
                  </a:ext>
                </a:extLst>
              </p:cNvPr>
              <p:cNvSpPr/>
              <p:nvPr/>
            </p:nvSpPr>
            <p:spPr bwMode="auto">
              <a:xfrm>
                <a:off x="1447" y="13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8" name="Freeform 280">
                <a:extLst>
                  <a:ext uri="{FF2B5EF4-FFF2-40B4-BE49-F238E27FC236}">
                    <a16:creationId xmlns:a16="http://schemas.microsoft.com/office/drawing/2014/main" id="{8355AB6C-1EB4-4A55-9CF7-4A5D24FC0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1" y="1158"/>
                <a:ext cx="16" cy="4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1 h 1"/>
                  <a:gd name="T4" fmla="*/ 3 w 4"/>
                  <a:gd name="T5" fmla="*/ 0 h 1"/>
                  <a:gd name="T6" fmla="*/ 2 w 4"/>
                  <a:gd name="T7" fmla="*/ 0 h 1"/>
                  <a:gd name="T8" fmla="*/ 2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0 h 1"/>
                  <a:gd name="T30" fmla="*/ 0 w 4"/>
                  <a:gd name="T31" fmla="*/ 0 h 1"/>
                  <a:gd name="T32" fmla="*/ 0 w 4"/>
                  <a:gd name="T33" fmla="*/ 0 h 1"/>
                  <a:gd name="T34" fmla="*/ 0 w 4"/>
                  <a:gd name="T35" fmla="*/ 1 h 1"/>
                  <a:gd name="T36" fmla="*/ 0 w 4"/>
                  <a:gd name="T37" fmla="*/ 1 h 1"/>
                  <a:gd name="T38" fmla="*/ 0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4 w 4"/>
                  <a:gd name="T51" fmla="*/ 1 h 1"/>
                  <a:gd name="T52" fmla="*/ 3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2 w 4"/>
                  <a:gd name="T61" fmla="*/ 1 h 1"/>
                  <a:gd name="T62" fmla="*/ 2 w 4"/>
                  <a:gd name="T63" fmla="*/ 1 h 1"/>
                  <a:gd name="T64" fmla="*/ 2 w 4"/>
                  <a:gd name="T65" fmla="*/ 1 h 1"/>
                  <a:gd name="T66" fmla="*/ 2 w 4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9" name="Freeform 281">
                <a:extLst>
                  <a:ext uri="{FF2B5EF4-FFF2-40B4-BE49-F238E27FC236}">
                    <a16:creationId xmlns:a16="http://schemas.microsoft.com/office/drawing/2014/main" id="{5E6B67A2-48AC-420D-8E20-967B9A57BC44}"/>
                  </a:ext>
                </a:extLst>
              </p:cNvPr>
              <p:cNvSpPr/>
              <p:nvPr/>
            </p:nvSpPr>
            <p:spPr bwMode="auto">
              <a:xfrm>
                <a:off x="1439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0" name="Freeform 282">
                <a:extLst>
                  <a:ext uri="{FF2B5EF4-FFF2-40B4-BE49-F238E27FC236}">
                    <a16:creationId xmlns:a16="http://schemas.microsoft.com/office/drawing/2014/main" id="{A586136D-DCB6-4DFE-8B1B-BE9A2E2264F9}"/>
                  </a:ext>
                </a:extLst>
              </p:cNvPr>
              <p:cNvSpPr/>
              <p:nvPr/>
            </p:nvSpPr>
            <p:spPr bwMode="auto">
              <a:xfrm>
                <a:off x="1435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1" name="Freeform 283">
                <a:extLst>
                  <a:ext uri="{FF2B5EF4-FFF2-40B4-BE49-F238E27FC236}">
                    <a16:creationId xmlns:a16="http://schemas.microsoft.com/office/drawing/2014/main" id="{7D6C76FB-723A-40EA-9371-4D5409C49CD4}"/>
                  </a:ext>
                </a:extLst>
              </p:cNvPr>
              <p:cNvSpPr/>
              <p:nvPr/>
            </p:nvSpPr>
            <p:spPr bwMode="auto">
              <a:xfrm>
                <a:off x="1410" y="1158"/>
                <a:ext cx="17" cy="4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2 w 4"/>
                  <a:gd name="T7" fmla="*/ 0 h 1"/>
                  <a:gd name="T8" fmla="*/ 2 w 4"/>
                  <a:gd name="T9" fmla="*/ 0 h 1"/>
                  <a:gd name="T10" fmla="*/ 1 w 4"/>
                  <a:gd name="T11" fmla="*/ 0 h 1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2" name="Freeform 284">
                <a:extLst>
                  <a:ext uri="{FF2B5EF4-FFF2-40B4-BE49-F238E27FC236}">
                    <a16:creationId xmlns:a16="http://schemas.microsoft.com/office/drawing/2014/main" id="{5522A35E-8562-439F-BEDB-E13DBF67F10A}"/>
                  </a:ext>
                </a:extLst>
              </p:cNvPr>
              <p:cNvSpPr/>
              <p:nvPr/>
            </p:nvSpPr>
            <p:spPr bwMode="auto">
              <a:xfrm>
                <a:off x="1423" y="113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3" name="Freeform 285">
                <a:extLst>
                  <a:ext uri="{FF2B5EF4-FFF2-40B4-BE49-F238E27FC236}">
                    <a16:creationId xmlns:a16="http://schemas.microsoft.com/office/drawing/2014/main" id="{2CD777B8-3619-4AD2-8E3B-6CBB640DBF80}"/>
                  </a:ext>
                </a:extLst>
              </p:cNvPr>
              <p:cNvSpPr/>
              <p:nvPr/>
            </p:nvSpPr>
            <p:spPr bwMode="auto">
              <a:xfrm>
                <a:off x="1423" y="155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4" name="Freeform 286">
                <a:extLst>
                  <a:ext uri="{FF2B5EF4-FFF2-40B4-BE49-F238E27FC236}">
                    <a16:creationId xmlns:a16="http://schemas.microsoft.com/office/drawing/2014/main" id="{D0583F40-7054-4615-915E-4D8588E8CBF4}"/>
                  </a:ext>
                </a:extLst>
              </p:cNvPr>
              <p:cNvSpPr/>
              <p:nvPr/>
            </p:nvSpPr>
            <p:spPr bwMode="auto">
              <a:xfrm>
                <a:off x="1419" y="113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5" name="Freeform 287">
                <a:extLst>
                  <a:ext uri="{FF2B5EF4-FFF2-40B4-BE49-F238E27FC236}">
                    <a16:creationId xmlns:a16="http://schemas.microsoft.com/office/drawing/2014/main" id="{A71B8920-71BE-4778-9BFE-F619FD4237B3}"/>
                  </a:ext>
                </a:extLst>
              </p:cNvPr>
              <p:cNvSpPr/>
              <p:nvPr/>
            </p:nvSpPr>
            <p:spPr bwMode="auto">
              <a:xfrm>
                <a:off x="1414" y="1137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6" name="Freeform 288">
                <a:extLst>
                  <a:ext uri="{FF2B5EF4-FFF2-40B4-BE49-F238E27FC236}">
                    <a16:creationId xmlns:a16="http://schemas.microsoft.com/office/drawing/2014/main" id="{D90593E8-0BC3-4325-B3FB-F05C31A767CA}"/>
                  </a:ext>
                </a:extLst>
              </p:cNvPr>
              <p:cNvSpPr/>
              <p:nvPr/>
            </p:nvSpPr>
            <p:spPr bwMode="auto">
              <a:xfrm>
                <a:off x="1410" y="126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7" name="Freeform 289">
                <a:extLst>
                  <a:ext uri="{FF2B5EF4-FFF2-40B4-BE49-F238E27FC236}">
                    <a16:creationId xmlns:a16="http://schemas.microsoft.com/office/drawing/2014/main" id="{D1401FF4-6AC1-4731-A759-795D33FEB3E9}"/>
                  </a:ext>
                </a:extLst>
              </p:cNvPr>
              <p:cNvSpPr/>
              <p:nvPr/>
            </p:nvSpPr>
            <p:spPr bwMode="auto">
              <a:xfrm>
                <a:off x="1410" y="126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8" name="Freeform 290">
                <a:extLst>
                  <a:ext uri="{FF2B5EF4-FFF2-40B4-BE49-F238E27FC236}">
                    <a16:creationId xmlns:a16="http://schemas.microsoft.com/office/drawing/2014/main" id="{AF7A2EFE-280A-4554-AC2F-54695186E980}"/>
                  </a:ext>
                </a:extLst>
              </p:cNvPr>
              <p:cNvSpPr/>
              <p:nvPr/>
            </p:nvSpPr>
            <p:spPr bwMode="auto">
              <a:xfrm>
                <a:off x="1410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9" name="Freeform 291">
                <a:extLst>
                  <a:ext uri="{FF2B5EF4-FFF2-40B4-BE49-F238E27FC236}">
                    <a16:creationId xmlns:a16="http://schemas.microsoft.com/office/drawing/2014/main" id="{011F2809-3090-4B19-94B0-32513E1BCACD}"/>
                  </a:ext>
                </a:extLst>
              </p:cNvPr>
              <p:cNvSpPr/>
              <p:nvPr/>
            </p:nvSpPr>
            <p:spPr bwMode="auto">
              <a:xfrm>
                <a:off x="1402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0" name="Freeform 292">
                <a:extLst>
                  <a:ext uri="{FF2B5EF4-FFF2-40B4-BE49-F238E27FC236}">
                    <a16:creationId xmlns:a16="http://schemas.microsoft.com/office/drawing/2014/main" id="{6092D378-3E5C-4237-8CDA-8138074F755C}"/>
                  </a:ext>
                </a:extLst>
              </p:cNvPr>
              <p:cNvSpPr/>
              <p:nvPr/>
            </p:nvSpPr>
            <p:spPr bwMode="auto">
              <a:xfrm>
                <a:off x="1398" y="122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1" name="Freeform 293">
                <a:extLst>
                  <a:ext uri="{FF2B5EF4-FFF2-40B4-BE49-F238E27FC236}">
                    <a16:creationId xmlns:a16="http://schemas.microsoft.com/office/drawing/2014/main" id="{7A251FD4-0EA3-4814-97E1-0C4724FCB454}"/>
                  </a:ext>
                </a:extLst>
              </p:cNvPr>
              <p:cNvSpPr/>
              <p:nvPr/>
            </p:nvSpPr>
            <p:spPr bwMode="auto">
              <a:xfrm>
                <a:off x="1398" y="115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2" name="Freeform 294">
                <a:extLst>
                  <a:ext uri="{FF2B5EF4-FFF2-40B4-BE49-F238E27FC236}">
                    <a16:creationId xmlns:a16="http://schemas.microsoft.com/office/drawing/2014/main" id="{13B151AE-9B8F-4E06-B328-3F593CE68ED6}"/>
                  </a:ext>
                </a:extLst>
              </p:cNvPr>
              <p:cNvSpPr/>
              <p:nvPr/>
            </p:nvSpPr>
            <p:spPr bwMode="auto">
              <a:xfrm>
                <a:off x="1390" y="155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3" name="Freeform 295">
                <a:extLst>
                  <a:ext uri="{FF2B5EF4-FFF2-40B4-BE49-F238E27FC236}">
                    <a16:creationId xmlns:a16="http://schemas.microsoft.com/office/drawing/2014/main" id="{3A777E74-39E3-496F-9DF7-DBFA4B448A46}"/>
                  </a:ext>
                </a:extLst>
              </p:cNvPr>
              <p:cNvSpPr/>
              <p:nvPr/>
            </p:nvSpPr>
            <p:spPr bwMode="auto">
              <a:xfrm>
                <a:off x="1390" y="1426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4" name="Freeform 296">
                <a:extLst>
                  <a:ext uri="{FF2B5EF4-FFF2-40B4-BE49-F238E27FC236}">
                    <a16:creationId xmlns:a16="http://schemas.microsoft.com/office/drawing/2014/main" id="{42B86AB9-5BC0-4F44-886E-EEBB2FE55F3F}"/>
                  </a:ext>
                </a:extLst>
              </p:cNvPr>
              <p:cNvSpPr/>
              <p:nvPr/>
            </p:nvSpPr>
            <p:spPr bwMode="auto">
              <a:xfrm>
                <a:off x="1390" y="127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5" name="Freeform 297">
                <a:extLst>
                  <a:ext uri="{FF2B5EF4-FFF2-40B4-BE49-F238E27FC236}">
                    <a16:creationId xmlns:a16="http://schemas.microsoft.com/office/drawing/2014/main" id="{3C9E60CD-F8CC-4367-A9DE-71EFEA9E0560}"/>
                  </a:ext>
                </a:extLst>
              </p:cNvPr>
              <p:cNvSpPr/>
              <p:nvPr/>
            </p:nvSpPr>
            <p:spPr bwMode="auto">
              <a:xfrm>
                <a:off x="1386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6" name="Freeform 298">
                <a:extLst>
                  <a:ext uri="{FF2B5EF4-FFF2-40B4-BE49-F238E27FC236}">
                    <a16:creationId xmlns:a16="http://schemas.microsoft.com/office/drawing/2014/main" id="{ADED8ED0-F7EF-4AA7-853D-8F2D22480158}"/>
                  </a:ext>
                </a:extLst>
              </p:cNvPr>
              <p:cNvSpPr/>
              <p:nvPr/>
            </p:nvSpPr>
            <p:spPr bwMode="auto">
              <a:xfrm>
                <a:off x="1386" y="155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7" name="Freeform 299">
                <a:extLst>
                  <a:ext uri="{FF2B5EF4-FFF2-40B4-BE49-F238E27FC236}">
                    <a16:creationId xmlns:a16="http://schemas.microsoft.com/office/drawing/2014/main" id="{E93A12E0-368D-4524-AA0C-49ED50BEF9F3}"/>
                  </a:ext>
                </a:extLst>
              </p:cNvPr>
              <p:cNvSpPr/>
              <p:nvPr/>
            </p:nvSpPr>
            <p:spPr bwMode="auto">
              <a:xfrm>
                <a:off x="1386" y="154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8" name="Freeform 300">
                <a:extLst>
                  <a:ext uri="{FF2B5EF4-FFF2-40B4-BE49-F238E27FC236}">
                    <a16:creationId xmlns:a16="http://schemas.microsoft.com/office/drawing/2014/main" id="{8CEEFE58-90F3-45C4-A40B-6A4F4902E3CA}"/>
                  </a:ext>
                </a:extLst>
              </p:cNvPr>
              <p:cNvSpPr/>
              <p:nvPr/>
            </p:nvSpPr>
            <p:spPr bwMode="auto">
              <a:xfrm>
                <a:off x="1386" y="1542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9" name="Freeform 301">
                <a:extLst>
                  <a:ext uri="{FF2B5EF4-FFF2-40B4-BE49-F238E27FC236}">
                    <a16:creationId xmlns:a16="http://schemas.microsoft.com/office/drawing/2014/main" id="{9E2A75B2-1930-4F94-8235-D8974078A2E4}"/>
                  </a:ext>
                </a:extLst>
              </p:cNvPr>
              <p:cNvSpPr/>
              <p:nvPr/>
            </p:nvSpPr>
            <p:spPr bwMode="auto">
              <a:xfrm>
                <a:off x="1369" y="1154"/>
                <a:ext cx="17" cy="4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4 w 4"/>
                  <a:gd name="T9" fmla="*/ 0 h 1"/>
                  <a:gd name="T10" fmla="*/ 2 w 4"/>
                  <a:gd name="T11" fmla="*/ 0 h 1"/>
                  <a:gd name="T12" fmla="*/ 2 w 4"/>
                  <a:gd name="T13" fmla="*/ 0 h 1"/>
                  <a:gd name="T14" fmla="*/ 2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0 h 1"/>
                  <a:gd name="T30" fmla="*/ 2 w 4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0" name="Freeform 302">
                <a:extLst>
                  <a:ext uri="{FF2B5EF4-FFF2-40B4-BE49-F238E27FC236}">
                    <a16:creationId xmlns:a16="http://schemas.microsoft.com/office/drawing/2014/main" id="{B6D41437-7FEC-4E6C-B033-A01525BAF6CE}"/>
                  </a:ext>
                </a:extLst>
              </p:cNvPr>
              <p:cNvSpPr/>
              <p:nvPr/>
            </p:nvSpPr>
            <p:spPr bwMode="auto">
              <a:xfrm>
                <a:off x="1382" y="123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1" name="Rectangle 303">
                <a:extLst>
                  <a:ext uri="{FF2B5EF4-FFF2-40B4-BE49-F238E27FC236}">
                    <a16:creationId xmlns:a16="http://schemas.microsoft.com/office/drawing/2014/main" id="{FF0B78F9-7CA9-4AF7-A24B-A782E789E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" y="154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2" name="Freeform 304">
                <a:extLst>
                  <a:ext uri="{FF2B5EF4-FFF2-40B4-BE49-F238E27FC236}">
                    <a16:creationId xmlns:a16="http://schemas.microsoft.com/office/drawing/2014/main" id="{2CFE482A-A113-40B1-BD5D-DFF76F9DBE37}"/>
                  </a:ext>
                </a:extLst>
              </p:cNvPr>
              <p:cNvSpPr/>
              <p:nvPr/>
            </p:nvSpPr>
            <p:spPr bwMode="auto">
              <a:xfrm>
                <a:off x="1382" y="1141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3" name="Oval 305">
                <a:extLst>
                  <a:ext uri="{FF2B5EF4-FFF2-40B4-BE49-F238E27FC236}">
                    <a16:creationId xmlns:a16="http://schemas.microsoft.com/office/drawing/2014/main" id="{25F61650-B74A-4835-B20E-C3D5154CE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4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4" name="Freeform 306">
                <a:extLst>
                  <a:ext uri="{FF2B5EF4-FFF2-40B4-BE49-F238E27FC236}">
                    <a16:creationId xmlns:a16="http://schemas.microsoft.com/office/drawing/2014/main" id="{71B6C1B6-7E2A-49C9-ABFD-22AE55ACD5DF}"/>
                  </a:ext>
                </a:extLst>
              </p:cNvPr>
              <p:cNvSpPr/>
              <p:nvPr/>
            </p:nvSpPr>
            <p:spPr bwMode="auto">
              <a:xfrm>
                <a:off x="1374" y="154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5" name="Freeform 307">
                <a:extLst>
                  <a:ext uri="{FF2B5EF4-FFF2-40B4-BE49-F238E27FC236}">
                    <a16:creationId xmlns:a16="http://schemas.microsoft.com/office/drawing/2014/main" id="{A1500621-4C1B-4ADE-B132-CB86694ABFA2}"/>
                  </a:ext>
                </a:extLst>
              </p:cNvPr>
              <p:cNvSpPr/>
              <p:nvPr/>
            </p:nvSpPr>
            <p:spPr bwMode="auto">
              <a:xfrm>
                <a:off x="1374" y="127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6" name="Freeform 308">
                <a:extLst>
                  <a:ext uri="{FF2B5EF4-FFF2-40B4-BE49-F238E27FC236}">
                    <a16:creationId xmlns:a16="http://schemas.microsoft.com/office/drawing/2014/main" id="{5E08EB34-9B15-43BA-8A89-F6B328BE0868}"/>
                  </a:ext>
                </a:extLst>
              </p:cNvPr>
              <p:cNvSpPr/>
              <p:nvPr/>
            </p:nvSpPr>
            <p:spPr bwMode="auto">
              <a:xfrm>
                <a:off x="1369" y="1179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7" name="Freeform 309">
                <a:extLst>
                  <a:ext uri="{FF2B5EF4-FFF2-40B4-BE49-F238E27FC236}">
                    <a16:creationId xmlns:a16="http://schemas.microsoft.com/office/drawing/2014/main" id="{7638BB86-3125-4CBF-AA97-F1E94945AC9F}"/>
                  </a:ext>
                </a:extLst>
              </p:cNvPr>
              <p:cNvSpPr/>
              <p:nvPr/>
            </p:nvSpPr>
            <p:spPr bwMode="auto">
              <a:xfrm>
                <a:off x="1369" y="127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8" name="Oval 310">
                <a:extLst>
                  <a:ext uri="{FF2B5EF4-FFF2-40B4-BE49-F238E27FC236}">
                    <a16:creationId xmlns:a16="http://schemas.microsoft.com/office/drawing/2014/main" id="{B9ED067E-2CA5-478D-A4D2-F407998D2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2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9" name="Freeform 311">
                <a:extLst>
                  <a:ext uri="{FF2B5EF4-FFF2-40B4-BE49-F238E27FC236}">
                    <a16:creationId xmlns:a16="http://schemas.microsoft.com/office/drawing/2014/main" id="{BE190622-F2D6-48C6-9F47-5FDFA1A89285}"/>
                  </a:ext>
                </a:extLst>
              </p:cNvPr>
              <p:cNvSpPr/>
              <p:nvPr/>
            </p:nvSpPr>
            <p:spPr bwMode="auto">
              <a:xfrm>
                <a:off x="1365" y="125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0" name="Freeform 312">
                <a:extLst>
                  <a:ext uri="{FF2B5EF4-FFF2-40B4-BE49-F238E27FC236}">
                    <a16:creationId xmlns:a16="http://schemas.microsoft.com/office/drawing/2014/main" id="{A61B2762-A16F-42CC-8FAF-855B8C6BDC05}"/>
                  </a:ext>
                </a:extLst>
              </p:cNvPr>
              <p:cNvSpPr/>
              <p:nvPr/>
            </p:nvSpPr>
            <p:spPr bwMode="auto">
              <a:xfrm>
                <a:off x="1365" y="124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1" name="Freeform 313">
                <a:extLst>
                  <a:ext uri="{FF2B5EF4-FFF2-40B4-BE49-F238E27FC236}">
                    <a16:creationId xmlns:a16="http://schemas.microsoft.com/office/drawing/2014/main" id="{60D8CA7E-6513-4A8D-88B0-856AC98CF5DC}"/>
                  </a:ext>
                </a:extLst>
              </p:cNvPr>
              <p:cNvSpPr/>
              <p:nvPr/>
            </p:nvSpPr>
            <p:spPr bwMode="auto">
              <a:xfrm>
                <a:off x="1365" y="11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2" name="Freeform 314">
                <a:extLst>
                  <a:ext uri="{FF2B5EF4-FFF2-40B4-BE49-F238E27FC236}">
                    <a16:creationId xmlns:a16="http://schemas.microsoft.com/office/drawing/2014/main" id="{4EDF35D0-7E71-4D55-ADEC-61FE18A76407}"/>
                  </a:ext>
                </a:extLst>
              </p:cNvPr>
              <p:cNvSpPr/>
              <p:nvPr/>
            </p:nvSpPr>
            <p:spPr bwMode="auto">
              <a:xfrm>
                <a:off x="1357" y="154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3" name="Freeform 315">
                <a:extLst>
                  <a:ext uri="{FF2B5EF4-FFF2-40B4-BE49-F238E27FC236}">
                    <a16:creationId xmlns:a16="http://schemas.microsoft.com/office/drawing/2014/main" id="{F173C134-BFC2-4E72-B298-35E441C91D24}"/>
                  </a:ext>
                </a:extLst>
              </p:cNvPr>
              <p:cNvSpPr/>
              <p:nvPr/>
            </p:nvSpPr>
            <p:spPr bwMode="auto">
              <a:xfrm>
                <a:off x="1349" y="113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4" name="Freeform 316">
                <a:extLst>
                  <a:ext uri="{FF2B5EF4-FFF2-40B4-BE49-F238E27FC236}">
                    <a16:creationId xmlns:a16="http://schemas.microsoft.com/office/drawing/2014/main" id="{15F5ABB1-8666-47B4-A336-1A48F6456DF7}"/>
                  </a:ext>
                </a:extLst>
              </p:cNvPr>
              <p:cNvSpPr/>
              <p:nvPr/>
            </p:nvSpPr>
            <p:spPr bwMode="auto">
              <a:xfrm>
                <a:off x="1349" y="127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5" name="Freeform 317">
                <a:extLst>
                  <a:ext uri="{FF2B5EF4-FFF2-40B4-BE49-F238E27FC236}">
                    <a16:creationId xmlns:a16="http://schemas.microsoft.com/office/drawing/2014/main" id="{270C8497-694B-4370-8AC4-66C52CBACFF6}"/>
                  </a:ext>
                </a:extLst>
              </p:cNvPr>
              <p:cNvSpPr/>
              <p:nvPr/>
            </p:nvSpPr>
            <p:spPr bwMode="auto">
              <a:xfrm>
                <a:off x="1349" y="11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6" name="Freeform 318">
                <a:extLst>
                  <a:ext uri="{FF2B5EF4-FFF2-40B4-BE49-F238E27FC236}">
                    <a16:creationId xmlns:a16="http://schemas.microsoft.com/office/drawing/2014/main" id="{3F01BE25-8C9E-4170-8011-E01BD3993AA1}"/>
                  </a:ext>
                </a:extLst>
              </p:cNvPr>
              <p:cNvSpPr/>
              <p:nvPr/>
            </p:nvSpPr>
            <p:spPr bwMode="auto">
              <a:xfrm>
                <a:off x="1349" y="1249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7" name="Freeform 319">
                <a:extLst>
                  <a:ext uri="{FF2B5EF4-FFF2-40B4-BE49-F238E27FC236}">
                    <a16:creationId xmlns:a16="http://schemas.microsoft.com/office/drawing/2014/main" id="{2FE4460C-641A-4017-A80B-CBAA282AA747}"/>
                  </a:ext>
                </a:extLst>
              </p:cNvPr>
              <p:cNvSpPr/>
              <p:nvPr/>
            </p:nvSpPr>
            <p:spPr bwMode="auto">
              <a:xfrm>
                <a:off x="1349" y="1550"/>
                <a:ext cx="0" cy="5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8" name="Freeform 320">
                <a:extLst>
                  <a:ext uri="{FF2B5EF4-FFF2-40B4-BE49-F238E27FC236}">
                    <a16:creationId xmlns:a16="http://schemas.microsoft.com/office/drawing/2014/main" id="{D6CA25D6-AE77-4963-B0DA-D39EC10A270C}"/>
                  </a:ext>
                </a:extLst>
              </p:cNvPr>
              <p:cNvSpPr/>
              <p:nvPr/>
            </p:nvSpPr>
            <p:spPr bwMode="auto">
              <a:xfrm>
                <a:off x="1349" y="154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9" name="Freeform 321">
                <a:extLst>
                  <a:ext uri="{FF2B5EF4-FFF2-40B4-BE49-F238E27FC236}">
                    <a16:creationId xmlns:a16="http://schemas.microsoft.com/office/drawing/2014/main" id="{3BE0E677-3CAB-43D3-AAB9-B5DC08BF1CC2}"/>
                  </a:ext>
                </a:extLst>
              </p:cNvPr>
              <p:cNvSpPr/>
              <p:nvPr/>
            </p:nvSpPr>
            <p:spPr bwMode="auto">
              <a:xfrm>
                <a:off x="1345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0" name="Freeform 322">
                <a:extLst>
                  <a:ext uri="{FF2B5EF4-FFF2-40B4-BE49-F238E27FC236}">
                    <a16:creationId xmlns:a16="http://schemas.microsoft.com/office/drawing/2014/main" id="{1E30B71A-4A52-43F9-847D-07C3AB138607}"/>
                  </a:ext>
                </a:extLst>
              </p:cNvPr>
              <p:cNvSpPr/>
              <p:nvPr/>
            </p:nvSpPr>
            <p:spPr bwMode="auto">
              <a:xfrm>
                <a:off x="1345" y="1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1" name="Freeform 323">
                <a:extLst>
                  <a:ext uri="{FF2B5EF4-FFF2-40B4-BE49-F238E27FC236}">
                    <a16:creationId xmlns:a16="http://schemas.microsoft.com/office/drawing/2014/main" id="{C5331992-24C7-4B93-AD50-61862051C2A4}"/>
                  </a:ext>
                </a:extLst>
              </p:cNvPr>
              <p:cNvSpPr/>
              <p:nvPr/>
            </p:nvSpPr>
            <p:spPr bwMode="auto">
              <a:xfrm>
                <a:off x="1341" y="154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2" name="Oval 324">
                <a:extLst>
                  <a:ext uri="{FF2B5EF4-FFF2-40B4-BE49-F238E27FC236}">
                    <a16:creationId xmlns:a16="http://schemas.microsoft.com/office/drawing/2014/main" id="{44566B6C-784D-44A3-9473-1A63E0E2E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24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3" name="Freeform 325">
                <a:extLst>
                  <a:ext uri="{FF2B5EF4-FFF2-40B4-BE49-F238E27FC236}">
                    <a16:creationId xmlns:a16="http://schemas.microsoft.com/office/drawing/2014/main" id="{6003043C-9C33-47BD-AE06-E5FD1D2BB410}"/>
                  </a:ext>
                </a:extLst>
              </p:cNvPr>
              <p:cNvSpPr/>
              <p:nvPr/>
            </p:nvSpPr>
            <p:spPr bwMode="auto">
              <a:xfrm>
                <a:off x="1341" y="116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4" name="Freeform 326">
                <a:extLst>
                  <a:ext uri="{FF2B5EF4-FFF2-40B4-BE49-F238E27FC236}">
                    <a16:creationId xmlns:a16="http://schemas.microsoft.com/office/drawing/2014/main" id="{1613B471-4D8D-4F60-B6EA-707B5AB0417E}"/>
                  </a:ext>
                </a:extLst>
              </p:cNvPr>
              <p:cNvSpPr/>
              <p:nvPr/>
            </p:nvSpPr>
            <p:spPr bwMode="auto">
              <a:xfrm>
                <a:off x="1333" y="115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5" name="Freeform 327">
                <a:extLst>
                  <a:ext uri="{FF2B5EF4-FFF2-40B4-BE49-F238E27FC236}">
                    <a16:creationId xmlns:a16="http://schemas.microsoft.com/office/drawing/2014/main" id="{433F9E0D-65BE-43B5-95B4-20182147B976}"/>
                  </a:ext>
                </a:extLst>
              </p:cNvPr>
              <p:cNvSpPr/>
              <p:nvPr/>
            </p:nvSpPr>
            <p:spPr bwMode="auto">
              <a:xfrm>
                <a:off x="1333" y="116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6" name="Freeform 328">
                <a:extLst>
                  <a:ext uri="{FF2B5EF4-FFF2-40B4-BE49-F238E27FC236}">
                    <a16:creationId xmlns:a16="http://schemas.microsoft.com/office/drawing/2014/main" id="{C27C0E6F-6C5F-4BCC-88A5-2EA97822FCEE}"/>
                  </a:ext>
                </a:extLst>
              </p:cNvPr>
              <p:cNvSpPr/>
              <p:nvPr/>
            </p:nvSpPr>
            <p:spPr bwMode="auto">
              <a:xfrm>
                <a:off x="1333" y="112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7" name="Freeform 329">
                <a:extLst>
                  <a:ext uri="{FF2B5EF4-FFF2-40B4-BE49-F238E27FC236}">
                    <a16:creationId xmlns:a16="http://schemas.microsoft.com/office/drawing/2014/main" id="{0CD329C0-5CF8-4E67-AAFE-55AE994AEE9D}"/>
                  </a:ext>
                </a:extLst>
              </p:cNvPr>
              <p:cNvSpPr/>
              <p:nvPr/>
            </p:nvSpPr>
            <p:spPr bwMode="auto">
              <a:xfrm>
                <a:off x="1333" y="116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8" name="Freeform 330">
                <a:extLst>
                  <a:ext uri="{FF2B5EF4-FFF2-40B4-BE49-F238E27FC236}">
                    <a16:creationId xmlns:a16="http://schemas.microsoft.com/office/drawing/2014/main" id="{F6136963-4736-4E45-86B2-DE0A9F758717}"/>
                  </a:ext>
                </a:extLst>
              </p:cNvPr>
              <p:cNvSpPr/>
              <p:nvPr/>
            </p:nvSpPr>
            <p:spPr bwMode="auto">
              <a:xfrm>
                <a:off x="1333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9" name="Freeform 331">
                <a:extLst>
                  <a:ext uri="{FF2B5EF4-FFF2-40B4-BE49-F238E27FC236}">
                    <a16:creationId xmlns:a16="http://schemas.microsoft.com/office/drawing/2014/main" id="{CBBF9F1F-FF9F-4B34-A2EA-763482BEED09}"/>
                  </a:ext>
                </a:extLst>
              </p:cNvPr>
              <p:cNvSpPr/>
              <p:nvPr/>
            </p:nvSpPr>
            <p:spPr bwMode="auto">
              <a:xfrm>
                <a:off x="1329" y="125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0" name="Freeform 332">
                <a:extLst>
                  <a:ext uri="{FF2B5EF4-FFF2-40B4-BE49-F238E27FC236}">
                    <a16:creationId xmlns:a16="http://schemas.microsoft.com/office/drawing/2014/main" id="{9AE7D400-77EC-4FE9-89F7-A62C0C2E7F5A}"/>
                  </a:ext>
                </a:extLst>
              </p:cNvPr>
              <p:cNvSpPr/>
              <p:nvPr/>
            </p:nvSpPr>
            <p:spPr bwMode="auto">
              <a:xfrm>
                <a:off x="1329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1" name="Freeform 333">
                <a:extLst>
                  <a:ext uri="{FF2B5EF4-FFF2-40B4-BE49-F238E27FC236}">
                    <a16:creationId xmlns:a16="http://schemas.microsoft.com/office/drawing/2014/main" id="{0B12A858-E3B0-4A5D-9AE4-9EDB52E4E5CC}"/>
                  </a:ext>
                </a:extLst>
              </p:cNvPr>
              <p:cNvSpPr/>
              <p:nvPr/>
            </p:nvSpPr>
            <p:spPr bwMode="auto">
              <a:xfrm>
                <a:off x="1329" y="1269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2" name="Freeform 334">
                <a:extLst>
                  <a:ext uri="{FF2B5EF4-FFF2-40B4-BE49-F238E27FC236}">
                    <a16:creationId xmlns:a16="http://schemas.microsoft.com/office/drawing/2014/main" id="{5AE3D657-85B2-40EC-BA33-33FBEFEBDC45}"/>
                  </a:ext>
                </a:extLst>
              </p:cNvPr>
              <p:cNvSpPr/>
              <p:nvPr/>
            </p:nvSpPr>
            <p:spPr bwMode="auto">
              <a:xfrm>
                <a:off x="1325" y="115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3" name="Freeform 335">
                <a:extLst>
                  <a:ext uri="{FF2B5EF4-FFF2-40B4-BE49-F238E27FC236}">
                    <a16:creationId xmlns:a16="http://schemas.microsoft.com/office/drawing/2014/main" id="{D163CF15-532A-4B89-ABBD-AA314EB81E81}"/>
                  </a:ext>
                </a:extLst>
              </p:cNvPr>
              <p:cNvSpPr/>
              <p:nvPr/>
            </p:nvSpPr>
            <p:spPr bwMode="auto">
              <a:xfrm>
                <a:off x="1329" y="1216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4" name="Freeform 336">
                <a:extLst>
                  <a:ext uri="{FF2B5EF4-FFF2-40B4-BE49-F238E27FC236}">
                    <a16:creationId xmlns:a16="http://schemas.microsoft.com/office/drawing/2014/main" id="{3999A24C-0998-4503-9FEE-179513B92F5A}"/>
                  </a:ext>
                </a:extLst>
              </p:cNvPr>
              <p:cNvSpPr/>
              <p:nvPr/>
            </p:nvSpPr>
            <p:spPr bwMode="auto">
              <a:xfrm>
                <a:off x="1325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5" name="Freeform 337">
                <a:extLst>
                  <a:ext uri="{FF2B5EF4-FFF2-40B4-BE49-F238E27FC236}">
                    <a16:creationId xmlns:a16="http://schemas.microsoft.com/office/drawing/2014/main" id="{90BD4044-6BEC-40EC-98B6-62E8C6CF8C4C}"/>
                  </a:ext>
                </a:extLst>
              </p:cNvPr>
              <p:cNvSpPr/>
              <p:nvPr/>
            </p:nvSpPr>
            <p:spPr bwMode="auto">
              <a:xfrm>
                <a:off x="1325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6" name="Freeform 338">
                <a:extLst>
                  <a:ext uri="{FF2B5EF4-FFF2-40B4-BE49-F238E27FC236}">
                    <a16:creationId xmlns:a16="http://schemas.microsoft.com/office/drawing/2014/main" id="{72D85B85-F5A8-4B9A-9665-EA950E6A3C69}"/>
                  </a:ext>
                </a:extLst>
              </p:cNvPr>
              <p:cNvSpPr/>
              <p:nvPr/>
            </p:nvSpPr>
            <p:spPr bwMode="auto">
              <a:xfrm>
                <a:off x="1320" y="1232"/>
                <a:ext cx="5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7" name="Freeform 339">
                <a:extLst>
                  <a:ext uri="{FF2B5EF4-FFF2-40B4-BE49-F238E27FC236}">
                    <a16:creationId xmlns:a16="http://schemas.microsoft.com/office/drawing/2014/main" id="{44D93D1E-CBBB-4190-8201-9B71CB080C6C}"/>
                  </a:ext>
                </a:extLst>
              </p:cNvPr>
              <p:cNvSpPr/>
              <p:nvPr/>
            </p:nvSpPr>
            <p:spPr bwMode="auto">
              <a:xfrm>
                <a:off x="1320" y="1381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8" name="Freeform 340">
                <a:extLst>
                  <a:ext uri="{FF2B5EF4-FFF2-40B4-BE49-F238E27FC236}">
                    <a16:creationId xmlns:a16="http://schemas.microsoft.com/office/drawing/2014/main" id="{DA791D36-F723-4BEE-A063-F0C9A5BB116E}"/>
                  </a:ext>
                </a:extLst>
              </p:cNvPr>
              <p:cNvSpPr/>
              <p:nvPr/>
            </p:nvSpPr>
            <p:spPr bwMode="auto">
              <a:xfrm>
                <a:off x="1320" y="11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9" name="Freeform 341">
                <a:extLst>
                  <a:ext uri="{FF2B5EF4-FFF2-40B4-BE49-F238E27FC236}">
                    <a16:creationId xmlns:a16="http://schemas.microsoft.com/office/drawing/2014/main" id="{F36CBF2C-71CF-47B2-B74A-6D26CAAB231D}"/>
                  </a:ext>
                </a:extLst>
              </p:cNvPr>
              <p:cNvSpPr/>
              <p:nvPr/>
            </p:nvSpPr>
            <p:spPr bwMode="auto">
              <a:xfrm>
                <a:off x="1320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0" name="Freeform 342">
                <a:extLst>
                  <a:ext uri="{FF2B5EF4-FFF2-40B4-BE49-F238E27FC236}">
                    <a16:creationId xmlns:a16="http://schemas.microsoft.com/office/drawing/2014/main" id="{9021CE59-6B46-473C-9B1E-1F25DB147235}"/>
                  </a:ext>
                </a:extLst>
              </p:cNvPr>
              <p:cNvSpPr/>
              <p:nvPr/>
            </p:nvSpPr>
            <p:spPr bwMode="auto">
              <a:xfrm>
                <a:off x="1316" y="1418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1" name="Oval 343">
                <a:extLst>
                  <a:ext uri="{FF2B5EF4-FFF2-40B4-BE49-F238E27FC236}">
                    <a16:creationId xmlns:a16="http://schemas.microsoft.com/office/drawing/2014/main" id="{93BDDDF8-C4F2-4D1E-AA5B-EC5D96B52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1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2" name="Freeform 344">
                <a:extLst>
                  <a:ext uri="{FF2B5EF4-FFF2-40B4-BE49-F238E27FC236}">
                    <a16:creationId xmlns:a16="http://schemas.microsoft.com/office/drawing/2014/main" id="{42797A88-A7FF-49E6-984D-8227621270CC}"/>
                  </a:ext>
                </a:extLst>
              </p:cNvPr>
              <p:cNvSpPr/>
              <p:nvPr/>
            </p:nvSpPr>
            <p:spPr bwMode="auto">
              <a:xfrm>
                <a:off x="1316" y="122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3" name="Freeform 345">
                <a:extLst>
                  <a:ext uri="{FF2B5EF4-FFF2-40B4-BE49-F238E27FC236}">
                    <a16:creationId xmlns:a16="http://schemas.microsoft.com/office/drawing/2014/main" id="{016BDD93-168C-4ACE-9A82-8F06AE19D408}"/>
                  </a:ext>
                </a:extLst>
              </p:cNvPr>
              <p:cNvSpPr/>
              <p:nvPr/>
            </p:nvSpPr>
            <p:spPr bwMode="auto">
              <a:xfrm>
                <a:off x="1316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4" name="Freeform 346">
                <a:extLst>
                  <a:ext uri="{FF2B5EF4-FFF2-40B4-BE49-F238E27FC236}">
                    <a16:creationId xmlns:a16="http://schemas.microsoft.com/office/drawing/2014/main" id="{82CD49E4-2C04-4746-B113-7134FBB695BD}"/>
                  </a:ext>
                </a:extLst>
              </p:cNvPr>
              <p:cNvSpPr/>
              <p:nvPr/>
            </p:nvSpPr>
            <p:spPr bwMode="auto">
              <a:xfrm>
                <a:off x="1316" y="123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5" name="Freeform 347">
                <a:extLst>
                  <a:ext uri="{FF2B5EF4-FFF2-40B4-BE49-F238E27FC236}">
                    <a16:creationId xmlns:a16="http://schemas.microsoft.com/office/drawing/2014/main" id="{76D31EF9-4EB9-4C33-97F9-DE83C78F6C17}"/>
                  </a:ext>
                </a:extLst>
              </p:cNvPr>
              <p:cNvSpPr/>
              <p:nvPr/>
            </p:nvSpPr>
            <p:spPr bwMode="auto">
              <a:xfrm>
                <a:off x="1312" y="141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6" name="Rectangle 348">
                <a:extLst>
                  <a:ext uri="{FF2B5EF4-FFF2-40B4-BE49-F238E27FC236}">
                    <a16:creationId xmlns:a16="http://schemas.microsoft.com/office/drawing/2014/main" id="{D9690DBE-AF8D-40A6-97CA-7EFFF49F3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16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7" name="Freeform 349">
                <a:extLst>
                  <a:ext uri="{FF2B5EF4-FFF2-40B4-BE49-F238E27FC236}">
                    <a16:creationId xmlns:a16="http://schemas.microsoft.com/office/drawing/2014/main" id="{670DD637-270A-4A7E-A894-AA8C5FEBFC8C}"/>
                  </a:ext>
                </a:extLst>
              </p:cNvPr>
              <p:cNvSpPr/>
              <p:nvPr/>
            </p:nvSpPr>
            <p:spPr bwMode="auto">
              <a:xfrm>
                <a:off x="1312" y="112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8" name="Freeform 350">
                <a:extLst>
                  <a:ext uri="{FF2B5EF4-FFF2-40B4-BE49-F238E27FC236}">
                    <a16:creationId xmlns:a16="http://schemas.microsoft.com/office/drawing/2014/main" id="{54B003E1-8D73-434E-B41A-7E4D4A2ECEBD}"/>
                  </a:ext>
                </a:extLst>
              </p:cNvPr>
              <p:cNvSpPr/>
              <p:nvPr/>
            </p:nvSpPr>
            <p:spPr bwMode="auto">
              <a:xfrm>
                <a:off x="1312" y="154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9" name="Oval 351">
                <a:extLst>
                  <a:ext uri="{FF2B5EF4-FFF2-40B4-BE49-F238E27FC236}">
                    <a16:creationId xmlns:a16="http://schemas.microsoft.com/office/drawing/2014/main" id="{8427520D-5AA0-4BA3-819F-709504E5B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0" name="Oval 352">
                <a:extLst>
                  <a:ext uri="{FF2B5EF4-FFF2-40B4-BE49-F238E27FC236}">
                    <a16:creationId xmlns:a16="http://schemas.microsoft.com/office/drawing/2014/main" id="{412E5B44-5BB1-4DD7-8285-E4568B861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26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1" name="Freeform 353">
                <a:extLst>
                  <a:ext uri="{FF2B5EF4-FFF2-40B4-BE49-F238E27FC236}">
                    <a16:creationId xmlns:a16="http://schemas.microsoft.com/office/drawing/2014/main" id="{03E3EB64-E65C-4E0F-B4D7-15306FE87754}"/>
                  </a:ext>
                </a:extLst>
              </p:cNvPr>
              <p:cNvSpPr/>
              <p:nvPr/>
            </p:nvSpPr>
            <p:spPr bwMode="auto">
              <a:xfrm>
                <a:off x="1312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2" name="Freeform 354">
                <a:extLst>
                  <a:ext uri="{FF2B5EF4-FFF2-40B4-BE49-F238E27FC236}">
                    <a16:creationId xmlns:a16="http://schemas.microsoft.com/office/drawing/2014/main" id="{0FA67B18-D7C3-41CE-8F85-631A113964A8}"/>
                  </a:ext>
                </a:extLst>
              </p:cNvPr>
              <p:cNvSpPr/>
              <p:nvPr/>
            </p:nvSpPr>
            <p:spPr bwMode="auto">
              <a:xfrm>
                <a:off x="1312" y="115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3" name="Freeform 355">
                <a:extLst>
                  <a:ext uri="{FF2B5EF4-FFF2-40B4-BE49-F238E27FC236}">
                    <a16:creationId xmlns:a16="http://schemas.microsoft.com/office/drawing/2014/main" id="{DB3D89A3-778C-4E27-BBC1-B3B1EDCF0E45}"/>
                  </a:ext>
                </a:extLst>
              </p:cNvPr>
              <p:cNvSpPr/>
              <p:nvPr/>
            </p:nvSpPr>
            <p:spPr bwMode="auto">
              <a:xfrm>
                <a:off x="1308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4" name="Freeform 356">
                <a:extLst>
                  <a:ext uri="{FF2B5EF4-FFF2-40B4-BE49-F238E27FC236}">
                    <a16:creationId xmlns:a16="http://schemas.microsoft.com/office/drawing/2014/main" id="{AB6D137C-414B-426F-9488-40A19B779821}"/>
                  </a:ext>
                </a:extLst>
              </p:cNvPr>
              <p:cNvSpPr/>
              <p:nvPr/>
            </p:nvSpPr>
            <p:spPr bwMode="auto">
              <a:xfrm>
                <a:off x="1308" y="123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5" name="Freeform 357">
                <a:extLst>
                  <a:ext uri="{FF2B5EF4-FFF2-40B4-BE49-F238E27FC236}">
                    <a16:creationId xmlns:a16="http://schemas.microsoft.com/office/drawing/2014/main" id="{57353643-16B2-46CD-BC30-D6B3B14AF963}"/>
                  </a:ext>
                </a:extLst>
              </p:cNvPr>
              <p:cNvSpPr/>
              <p:nvPr/>
            </p:nvSpPr>
            <p:spPr bwMode="auto">
              <a:xfrm>
                <a:off x="1308" y="1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6" name="Freeform 358">
                <a:extLst>
                  <a:ext uri="{FF2B5EF4-FFF2-40B4-BE49-F238E27FC236}">
                    <a16:creationId xmlns:a16="http://schemas.microsoft.com/office/drawing/2014/main" id="{90B0D326-BF5B-4E3A-97B5-973546E26219}"/>
                  </a:ext>
                </a:extLst>
              </p:cNvPr>
              <p:cNvSpPr/>
              <p:nvPr/>
            </p:nvSpPr>
            <p:spPr bwMode="auto">
              <a:xfrm>
                <a:off x="1308" y="126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7" name="Oval 359">
                <a:extLst>
                  <a:ext uri="{FF2B5EF4-FFF2-40B4-BE49-F238E27FC236}">
                    <a16:creationId xmlns:a16="http://schemas.microsoft.com/office/drawing/2014/main" id="{343E4DD4-FB00-49E3-B4EE-93477CE3E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113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8" name="Freeform 360">
                <a:extLst>
                  <a:ext uri="{FF2B5EF4-FFF2-40B4-BE49-F238E27FC236}">
                    <a16:creationId xmlns:a16="http://schemas.microsoft.com/office/drawing/2014/main" id="{9B03E313-63DA-4A87-A116-CC1BE009EE01}"/>
                  </a:ext>
                </a:extLst>
              </p:cNvPr>
              <p:cNvSpPr/>
              <p:nvPr/>
            </p:nvSpPr>
            <p:spPr bwMode="auto">
              <a:xfrm>
                <a:off x="1304" y="113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9" name="Freeform 361">
                <a:extLst>
                  <a:ext uri="{FF2B5EF4-FFF2-40B4-BE49-F238E27FC236}">
                    <a16:creationId xmlns:a16="http://schemas.microsoft.com/office/drawing/2014/main" id="{0981262F-4F98-48E6-88F2-3B8D34BF5F43}"/>
                  </a:ext>
                </a:extLst>
              </p:cNvPr>
              <p:cNvSpPr/>
              <p:nvPr/>
            </p:nvSpPr>
            <p:spPr bwMode="auto">
              <a:xfrm>
                <a:off x="1304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0" name="Freeform 362">
                <a:extLst>
                  <a:ext uri="{FF2B5EF4-FFF2-40B4-BE49-F238E27FC236}">
                    <a16:creationId xmlns:a16="http://schemas.microsoft.com/office/drawing/2014/main" id="{E0816891-279A-4AC5-B2CA-CE726316451F}"/>
                  </a:ext>
                </a:extLst>
              </p:cNvPr>
              <p:cNvSpPr/>
              <p:nvPr/>
            </p:nvSpPr>
            <p:spPr bwMode="auto">
              <a:xfrm>
                <a:off x="1304" y="140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1" name="Rectangle 363">
                <a:extLst>
                  <a:ext uri="{FF2B5EF4-FFF2-40B4-BE49-F238E27FC236}">
                    <a16:creationId xmlns:a16="http://schemas.microsoft.com/office/drawing/2014/main" id="{1406BE13-6FD6-46E5-8AC0-7E61080B3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53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2" name="Freeform 364">
                <a:extLst>
                  <a:ext uri="{FF2B5EF4-FFF2-40B4-BE49-F238E27FC236}">
                    <a16:creationId xmlns:a16="http://schemas.microsoft.com/office/drawing/2014/main" id="{373A1C67-06A1-40BF-9C2C-23A73518C59A}"/>
                  </a:ext>
                </a:extLst>
              </p:cNvPr>
              <p:cNvSpPr/>
              <p:nvPr/>
            </p:nvSpPr>
            <p:spPr bwMode="auto">
              <a:xfrm>
                <a:off x="1300" y="140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3" name="Freeform 365">
                <a:extLst>
                  <a:ext uri="{FF2B5EF4-FFF2-40B4-BE49-F238E27FC236}">
                    <a16:creationId xmlns:a16="http://schemas.microsoft.com/office/drawing/2014/main" id="{E3C1B5B3-C3EA-490B-837F-9377E1437329}"/>
                  </a:ext>
                </a:extLst>
              </p:cNvPr>
              <p:cNvSpPr/>
              <p:nvPr/>
            </p:nvSpPr>
            <p:spPr bwMode="auto">
              <a:xfrm>
                <a:off x="1300" y="122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4" name="Freeform 366">
                <a:extLst>
                  <a:ext uri="{FF2B5EF4-FFF2-40B4-BE49-F238E27FC236}">
                    <a16:creationId xmlns:a16="http://schemas.microsoft.com/office/drawing/2014/main" id="{F6CDF85A-B13D-4F8B-B24A-68410D7C4889}"/>
                  </a:ext>
                </a:extLst>
              </p:cNvPr>
              <p:cNvSpPr/>
              <p:nvPr/>
            </p:nvSpPr>
            <p:spPr bwMode="auto">
              <a:xfrm>
                <a:off x="1300" y="153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5" name="Freeform 367">
                <a:extLst>
                  <a:ext uri="{FF2B5EF4-FFF2-40B4-BE49-F238E27FC236}">
                    <a16:creationId xmlns:a16="http://schemas.microsoft.com/office/drawing/2014/main" id="{2A1EB683-C9C2-47E4-A186-7050E6129577}"/>
                  </a:ext>
                </a:extLst>
              </p:cNvPr>
              <p:cNvSpPr/>
              <p:nvPr/>
            </p:nvSpPr>
            <p:spPr bwMode="auto">
              <a:xfrm>
                <a:off x="1300" y="1373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6" name="Freeform 368">
                <a:extLst>
                  <a:ext uri="{FF2B5EF4-FFF2-40B4-BE49-F238E27FC236}">
                    <a16:creationId xmlns:a16="http://schemas.microsoft.com/office/drawing/2014/main" id="{FC48619B-3DFC-46B0-88B9-9AB9A553E2E4}"/>
                  </a:ext>
                </a:extLst>
              </p:cNvPr>
              <p:cNvSpPr/>
              <p:nvPr/>
            </p:nvSpPr>
            <p:spPr bwMode="auto">
              <a:xfrm>
                <a:off x="1296" y="140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7" name="Freeform 369">
                <a:extLst>
                  <a:ext uri="{FF2B5EF4-FFF2-40B4-BE49-F238E27FC236}">
                    <a16:creationId xmlns:a16="http://schemas.microsoft.com/office/drawing/2014/main" id="{1817A2A1-F719-4ABA-97E7-68CE0002C40B}"/>
                  </a:ext>
                </a:extLst>
              </p:cNvPr>
              <p:cNvSpPr/>
              <p:nvPr/>
            </p:nvSpPr>
            <p:spPr bwMode="auto">
              <a:xfrm>
                <a:off x="1296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8" name="Freeform 370">
                <a:extLst>
                  <a:ext uri="{FF2B5EF4-FFF2-40B4-BE49-F238E27FC236}">
                    <a16:creationId xmlns:a16="http://schemas.microsoft.com/office/drawing/2014/main" id="{2E925104-75B7-4027-BCE7-E195D52F1D5B}"/>
                  </a:ext>
                </a:extLst>
              </p:cNvPr>
              <p:cNvSpPr/>
              <p:nvPr/>
            </p:nvSpPr>
            <p:spPr bwMode="auto">
              <a:xfrm>
                <a:off x="1292" y="121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9" name="Freeform 371">
                <a:extLst>
                  <a:ext uri="{FF2B5EF4-FFF2-40B4-BE49-F238E27FC236}">
                    <a16:creationId xmlns:a16="http://schemas.microsoft.com/office/drawing/2014/main" id="{7F9EFD3B-3F17-4115-AB8F-ACCFA95E6A44}"/>
                  </a:ext>
                </a:extLst>
              </p:cNvPr>
              <p:cNvSpPr/>
              <p:nvPr/>
            </p:nvSpPr>
            <p:spPr bwMode="auto">
              <a:xfrm>
                <a:off x="1292" y="126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0" name="Freeform 372">
                <a:extLst>
                  <a:ext uri="{FF2B5EF4-FFF2-40B4-BE49-F238E27FC236}">
                    <a16:creationId xmlns:a16="http://schemas.microsoft.com/office/drawing/2014/main" id="{62465A02-F3F2-454D-ADD2-497081985CA2}"/>
                  </a:ext>
                </a:extLst>
              </p:cNvPr>
              <p:cNvSpPr/>
              <p:nvPr/>
            </p:nvSpPr>
            <p:spPr bwMode="auto">
              <a:xfrm>
                <a:off x="1292" y="139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1" name="Freeform 373">
                <a:extLst>
                  <a:ext uri="{FF2B5EF4-FFF2-40B4-BE49-F238E27FC236}">
                    <a16:creationId xmlns:a16="http://schemas.microsoft.com/office/drawing/2014/main" id="{54170174-8638-4221-B2AA-C05305654D7B}"/>
                  </a:ext>
                </a:extLst>
              </p:cNvPr>
              <p:cNvSpPr/>
              <p:nvPr/>
            </p:nvSpPr>
            <p:spPr bwMode="auto">
              <a:xfrm>
                <a:off x="1292" y="1418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2" name="Freeform 374">
                <a:extLst>
                  <a:ext uri="{FF2B5EF4-FFF2-40B4-BE49-F238E27FC236}">
                    <a16:creationId xmlns:a16="http://schemas.microsoft.com/office/drawing/2014/main" id="{5D8A43A8-0D50-4C63-9263-4704005F6B92}"/>
                  </a:ext>
                </a:extLst>
              </p:cNvPr>
              <p:cNvSpPr/>
              <p:nvPr/>
            </p:nvSpPr>
            <p:spPr bwMode="auto">
              <a:xfrm>
                <a:off x="1292" y="112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3" name="Freeform 375">
                <a:extLst>
                  <a:ext uri="{FF2B5EF4-FFF2-40B4-BE49-F238E27FC236}">
                    <a16:creationId xmlns:a16="http://schemas.microsoft.com/office/drawing/2014/main" id="{839751B0-3299-4529-85F7-22CF149D92EA}"/>
                  </a:ext>
                </a:extLst>
              </p:cNvPr>
              <p:cNvSpPr/>
              <p:nvPr/>
            </p:nvSpPr>
            <p:spPr bwMode="auto">
              <a:xfrm>
                <a:off x="1288" y="113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4" name="Freeform 376">
                <a:extLst>
                  <a:ext uri="{FF2B5EF4-FFF2-40B4-BE49-F238E27FC236}">
                    <a16:creationId xmlns:a16="http://schemas.microsoft.com/office/drawing/2014/main" id="{610284C5-6D07-4AEE-B595-4594F92C658A}"/>
                  </a:ext>
                </a:extLst>
              </p:cNvPr>
              <p:cNvSpPr/>
              <p:nvPr/>
            </p:nvSpPr>
            <p:spPr bwMode="auto">
              <a:xfrm>
                <a:off x="1292" y="126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5" name="Freeform 377">
                <a:extLst>
                  <a:ext uri="{FF2B5EF4-FFF2-40B4-BE49-F238E27FC236}">
                    <a16:creationId xmlns:a16="http://schemas.microsoft.com/office/drawing/2014/main" id="{7C6B802D-3526-4A3D-9040-0610B7875FAC}"/>
                  </a:ext>
                </a:extLst>
              </p:cNvPr>
              <p:cNvSpPr/>
              <p:nvPr/>
            </p:nvSpPr>
            <p:spPr bwMode="auto">
              <a:xfrm>
                <a:off x="1292" y="1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6" name="Freeform 378">
                <a:extLst>
                  <a:ext uri="{FF2B5EF4-FFF2-40B4-BE49-F238E27FC236}">
                    <a16:creationId xmlns:a16="http://schemas.microsoft.com/office/drawing/2014/main" id="{D5E6A5BE-7CB9-4B8E-8DCD-B29F436644CB}"/>
                  </a:ext>
                </a:extLst>
              </p:cNvPr>
              <p:cNvSpPr/>
              <p:nvPr/>
            </p:nvSpPr>
            <p:spPr bwMode="auto">
              <a:xfrm>
                <a:off x="1288" y="123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7" name="Freeform 379">
                <a:extLst>
                  <a:ext uri="{FF2B5EF4-FFF2-40B4-BE49-F238E27FC236}">
                    <a16:creationId xmlns:a16="http://schemas.microsoft.com/office/drawing/2014/main" id="{B0695175-4B36-42DA-8B4B-81A532CCFBF2}"/>
                  </a:ext>
                </a:extLst>
              </p:cNvPr>
              <p:cNvSpPr/>
              <p:nvPr/>
            </p:nvSpPr>
            <p:spPr bwMode="auto">
              <a:xfrm>
                <a:off x="1271" y="1410"/>
                <a:ext cx="17" cy="8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1 h 2"/>
                  <a:gd name="T4" fmla="*/ 2 w 4"/>
                  <a:gd name="T5" fmla="*/ 1 h 2"/>
                  <a:gd name="T6" fmla="*/ 1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2 w 4"/>
                  <a:gd name="T25" fmla="*/ 1 h 2"/>
                  <a:gd name="T26" fmla="*/ 2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2 h 2"/>
                  <a:gd name="T40" fmla="*/ 3 w 4"/>
                  <a:gd name="T41" fmla="*/ 2 h 2"/>
                  <a:gd name="T42" fmla="*/ 3 w 4"/>
                  <a:gd name="T43" fmla="*/ 1 h 2"/>
                  <a:gd name="T44" fmla="*/ 4 w 4"/>
                  <a:gd name="T45" fmla="*/ 1 h 2"/>
                  <a:gd name="T46" fmla="*/ 4 w 4"/>
                  <a:gd name="T47" fmla="*/ 1 h 2"/>
                  <a:gd name="T48" fmla="*/ 4 w 4"/>
                  <a:gd name="T49" fmla="*/ 1 h 2"/>
                  <a:gd name="T50" fmla="*/ 4 w 4"/>
                  <a:gd name="T51" fmla="*/ 1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8" name="Oval 380">
                <a:extLst>
                  <a:ext uri="{FF2B5EF4-FFF2-40B4-BE49-F238E27FC236}">
                    <a16:creationId xmlns:a16="http://schemas.microsoft.com/office/drawing/2014/main" id="{3B950165-8D0C-4D93-8968-26DC69A20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13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9" name="Freeform 381">
                <a:extLst>
                  <a:ext uri="{FF2B5EF4-FFF2-40B4-BE49-F238E27FC236}">
                    <a16:creationId xmlns:a16="http://schemas.microsoft.com/office/drawing/2014/main" id="{12D6162B-32B0-4BBA-B14D-06D5A2F95348}"/>
                  </a:ext>
                </a:extLst>
              </p:cNvPr>
              <p:cNvSpPr/>
              <p:nvPr/>
            </p:nvSpPr>
            <p:spPr bwMode="auto">
              <a:xfrm>
                <a:off x="1288" y="1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0" name="Freeform 382">
                <a:extLst>
                  <a:ext uri="{FF2B5EF4-FFF2-40B4-BE49-F238E27FC236}">
                    <a16:creationId xmlns:a16="http://schemas.microsoft.com/office/drawing/2014/main" id="{DED3639D-8F7D-4811-A199-F6C597C1988F}"/>
                  </a:ext>
                </a:extLst>
              </p:cNvPr>
              <p:cNvSpPr/>
              <p:nvPr/>
            </p:nvSpPr>
            <p:spPr bwMode="auto">
              <a:xfrm>
                <a:off x="1288" y="1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1" name="Freeform 383">
                <a:extLst>
                  <a:ext uri="{FF2B5EF4-FFF2-40B4-BE49-F238E27FC236}">
                    <a16:creationId xmlns:a16="http://schemas.microsoft.com/office/drawing/2014/main" id="{4258B06B-4029-418B-8C3E-1893E58DA79D}"/>
                  </a:ext>
                </a:extLst>
              </p:cNvPr>
              <p:cNvSpPr/>
              <p:nvPr/>
            </p:nvSpPr>
            <p:spPr bwMode="auto">
              <a:xfrm>
                <a:off x="1284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2" name="Freeform 384">
                <a:extLst>
                  <a:ext uri="{FF2B5EF4-FFF2-40B4-BE49-F238E27FC236}">
                    <a16:creationId xmlns:a16="http://schemas.microsoft.com/office/drawing/2014/main" id="{16AAD15D-5081-4D55-ABB8-8ACCA899EE4B}"/>
                  </a:ext>
                </a:extLst>
              </p:cNvPr>
              <p:cNvSpPr/>
              <p:nvPr/>
            </p:nvSpPr>
            <p:spPr bwMode="auto">
              <a:xfrm>
                <a:off x="1284" y="1208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3" name="Freeform 385">
                <a:extLst>
                  <a:ext uri="{FF2B5EF4-FFF2-40B4-BE49-F238E27FC236}">
                    <a16:creationId xmlns:a16="http://schemas.microsoft.com/office/drawing/2014/main" id="{B75AEB61-7B04-47B5-912B-54E646C333AF}"/>
                  </a:ext>
                </a:extLst>
              </p:cNvPr>
              <p:cNvSpPr/>
              <p:nvPr/>
            </p:nvSpPr>
            <p:spPr bwMode="auto">
              <a:xfrm>
                <a:off x="1284" y="1393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4" name="Freeform 386">
                <a:extLst>
                  <a:ext uri="{FF2B5EF4-FFF2-40B4-BE49-F238E27FC236}">
                    <a16:creationId xmlns:a16="http://schemas.microsoft.com/office/drawing/2014/main" id="{9BCEA89B-67EB-4BCF-8FE8-EA4480934FF9}"/>
                  </a:ext>
                </a:extLst>
              </p:cNvPr>
              <p:cNvSpPr/>
              <p:nvPr/>
            </p:nvSpPr>
            <p:spPr bwMode="auto">
              <a:xfrm>
                <a:off x="1280" y="123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5" name="Freeform 387">
                <a:extLst>
                  <a:ext uri="{FF2B5EF4-FFF2-40B4-BE49-F238E27FC236}">
                    <a16:creationId xmlns:a16="http://schemas.microsoft.com/office/drawing/2014/main" id="{D356188C-6178-47D0-B9B5-E01178A48469}"/>
                  </a:ext>
                </a:extLst>
              </p:cNvPr>
              <p:cNvSpPr/>
              <p:nvPr/>
            </p:nvSpPr>
            <p:spPr bwMode="auto">
              <a:xfrm>
                <a:off x="1280" y="117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6" name="Rectangle 388">
                <a:extLst>
                  <a:ext uri="{FF2B5EF4-FFF2-40B4-BE49-F238E27FC236}">
                    <a16:creationId xmlns:a16="http://schemas.microsoft.com/office/drawing/2014/main" id="{A5787578-5ED9-48FB-A7CC-4DABCE6B0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137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7" name="Freeform 389">
                <a:extLst>
                  <a:ext uri="{FF2B5EF4-FFF2-40B4-BE49-F238E27FC236}">
                    <a16:creationId xmlns:a16="http://schemas.microsoft.com/office/drawing/2014/main" id="{E4E0B22E-78DC-4CEE-A50B-86ADD7A4D227}"/>
                  </a:ext>
                </a:extLst>
              </p:cNvPr>
              <p:cNvSpPr/>
              <p:nvPr/>
            </p:nvSpPr>
            <p:spPr bwMode="auto">
              <a:xfrm>
                <a:off x="1280" y="1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8" name="Oval 390">
                <a:extLst>
                  <a:ext uri="{FF2B5EF4-FFF2-40B4-BE49-F238E27FC236}">
                    <a16:creationId xmlns:a16="http://schemas.microsoft.com/office/drawing/2014/main" id="{4E969821-736A-4946-A696-3830FA14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114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9" name="Freeform 391">
                <a:extLst>
                  <a:ext uri="{FF2B5EF4-FFF2-40B4-BE49-F238E27FC236}">
                    <a16:creationId xmlns:a16="http://schemas.microsoft.com/office/drawing/2014/main" id="{4716C63D-FFE4-4BD5-8FFD-F4E81319CB26}"/>
                  </a:ext>
                </a:extLst>
              </p:cNvPr>
              <p:cNvSpPr/>
              <p:nvPr/>
            </p:nvSpPr>
            <p:spPr bwMode="auto">
              <a:xfrm>
                <a:off x="1280" y="1369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0" name="Freeform 392">
                <a:extLst>
                  <a:ext uri="{FF2B5EF4-FFF2-40B4-BE49-F238E27FC236}">
                    <a16:creationId xmlns:a16="http://schemas.microsoft.com/office/drawing/2014/main" id="{39B46403-6F70-46EF-B62B-2344371E786E}"/>
                  </a:ext>
                </a:extLst>
              </p:cNvPr>
              <p:cNvSpPr/>
              <p:nvPr/>
            </p:nvSpPr>
            <p:spPr bwMode="auto">
              <a:xfrm>
                <a:off x="1280" y="1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1" name="Freeform 393">
                <a:extLst>
                  <a:ext uri="{FF2B5EF4-FFF2-40B4-BE49-F238E27FC236}">
                    <a16:creationId xmlns:a16="http://schemas.microsoft.com/office/drawing/2014/main" id="{417FCD61-3EE2-4EEA-A785-4A31083378C5}"/>
                  </a:ext>
                </a:extLst>
              </p:cNvPr>
              <p:cNvSpPr/>
              <p:nvPr/>
            </p:nvSpPr>
            <p:spPr bwMode="auto">
              <a:xfrm>
                <a:off x="1280" y="144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2" name="Freeform 394">
                <a:extLst>
                  <a:ext uri="{FF2B5EF4-FFF2-40B4-BE49-F238E27FC236}">
                    <a16:creationId xmlns:a16="http://schemas.microsoft.com/office/drawing/2014/main" id="{22022633-4E34-481E-A2FB-1CDDDB5BC2F1}"/>
                  </a:ext>
                </a:extLst>
              </p:cNvPr>
              <p:cNvSpPr/>
              <p:nvPr/>
            </p:nvSpPr>
            <p:spPr bwMode="auto">
              <a:xfrm>
                <a:off x="1276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3" name="Freeform 395">
                <a:extLst>
                  <a:ext uri="{FF2B5EF4-FFF2-40B4-BE49-F238E27FC236}">
                    <a16:creationId xmlns:a16="http://schemas.microsoft.com/office/drawing/2014/main" id="{0EDFBB22-A06D-400A-A1C5-0F7F91F36AFD}"/>
                  </a:ext>
                </a:extLst>
              </p:cNvPr>
              <p:cNvSpPr/>
              <p:nvPr/>
            </p:nvSpPr>
            <p:spPr bwMode="auto">
              <a:xfrm>
                <a:off x="1276" y="123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4" name="Freeform 396">
                <a:extLst>
                  <a:ext uri="{FF2B5EF4-FFF2-40B4-BE49-F238E27FC236}">
                    <a16:creationId xmlns:a16="http://schemas.microsoft.com/office/drawing/2014/main" id="{F6E1A9CC-A4A2-4142-8652-BBE8F87BC6CC}"/>
                  </a:ext>
                </a:extLst>
              </p:cNvPr>
              <p:cNvSpPr/>
              <p:nvPr/>
            </p:nvSpPr>
            <p:spPr bwMode="auto">
              <a:xfrm>
                <a:off x="1276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5" name="Freeform 397">
                <a:extLst>
                  <a:ext uri="{FF2B5EF4-FFF2-40B4-BE49-F238E27FC236}">
                    <a16:creationId xmlns:a16="http://schemas.microsoft.com/office/drawing/2014/main" id="{8E5C28DC-12AC-48EE-8494-830BA342798A}"/>
                  </a:ext>
                </a:extLst>
              </p:cNvPr>
              <p:cNvSpPr/>
              <p:nvPr/>
            </p:nvSpPr>
            <p:spPr bwMode="auto">
              <a:xfrm>
                <a:off x="1276" y="137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6" name="Freeform 398">
                <a:extLst>
                  <a:ext uri="{FF2B5EF4-FFF2-40B4-BE49-F238E27FC236}">
                    <a16:creationId xmlns:a16="http://schemas.microsoft.com/office/drawing/2014/main" id="{B9A6769C-D550-4376-9E78-30AAD72CA9B0}"/>
                  </a:ext>
                </a:extLst>
              </p:cNvPr>
              <p:cNvSpPr/>
              <p:nvPr/>
            </p:nvSpPr>
            <p:spPr bwMode="auto">
              <a:xfrm>
                <a:off x="1276" y="1228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7" name="Freeform 399">
                <a:extLst>
                  <a:ext uri="{FF2B5EF4-FFF2-40B4-BE49-F238E27FC236}">
                    <a16:creationId xmlns:a16="http://schemas.microsoft.com/office/drawing/2014/main" id="{24552B37-E174-41E2-8FA3-C093B48039A5}"/>
                  </a:ext>
                </a:extLst>
              </p:cNvPr>
              <p:cNvSpPr/>
              <p:nvPr/>
            </p:nvSpPr>
            <p:spPr bwMode="auto">
              <a:xfrm>
                <a:off x="1276" y="1125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8" name="Freeform 400">
                <a:extLst>
                  <a:ext uri="{FF2B5EF4-FFF2-40B4-BE49-F238E27FC236}">
                    <a16:creationId xmlns:a16="http://schemas.microsoft.com/office/drawing/2014/main" id="{462C2C17-6A4F-4DA1-8BBF-9B3F6D833466}"/>
                  </a:ext>
                </a:extLst>
              </p:cNvPr>
              <p:cNvSpPr/>
              <p:nvPr/>
            </p:nvSpPr>
            <p:spPr bwMode="auto">
              <a:xfrm>
                <a:off x="1276" y="112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9" name="Freeform 401">
                <a:extLst>
                  <a:ext uri="{FF2B5EF4-FFF2-40B4-BE49-F238E27FC236}">
                    <a16:creationId xmlns:a16="http://schemas.microsoft.com/office/drawing/2014/main" id="{BC915BDD-E74C-476C-B02C-6E7F72A412DD}"/>
                  </a:ext>
                </a:extLst>
              </p:cNvPr>
              <p:cNvSpPr/>
              <p:nvPr/>
            </p:nvSpPr>
            <p:spPr bwMode="auto">
              <a:xfrm>
                <a:off x="1271" y="1447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0" name="Freeform 402">
                <a:extLst>
                  <a:ext uri="{FF2B5EF4-FFF2-40B4-BE49-F238E27FC236}">
                    <a16:creationId xmlns:a16="http://schemas.microsoft.com/office/drawing/2014/main" id="{E5CB727E-9FDA-487F-99FF-EF70391473B8}"/>
                  </a:ext>
                </a:extLst>
              </p:cNvPr>
              <p:cNvSpPr/>
              <p:nvPr/>
            </p:nvSpPr>
            <p:spPr bwMode="auto">
              <a:xfrm>
                <a:off x="1271" y="1162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1" name="Freeform 403">
                <a:extLst>
                  <a:ext uri="{FF2B5EF4-FFF2-40B4-BE49-F238E27FC236}">
                    <a16:creationId xmlns:a16="http://schemas.microsoft.com/office/drawing/2014/main" id="{2221CB7F-8152-4ED3-BBE5-CBA75C076E6C}"/>
                  </a:ext>
                </a:extLst>
              </p:cNvPr>
              <p:cNvSpPr/>
              <p:nvPr/>
            </p:nvSpPr>
            <p:spPr bwMode="auto">
              <a:xfrm>
                <a:off x="1271" y="1414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2" name="Freeform 404">
                <a:extLst>
                  <a:ext uri="{FF2B5EF4-FFF2-40B4-BE49-F238E27FC236}">
                    <a16:creationId xmlns:a16="http://schemas.microsoft.com/office/drawing/2014/main" id="{F85DBEE8-921D-409C-9D6F-6D9F1F8C6D50}"/>
                  </a:ext>
                </a:extLst>
              </p:cNvPr>
              <p:cNvSpPr/>
              <p:nvPr/>
            </p:nvSpPr>
            <p:spPr bwMode="auto">
              <a:xfrm>
                <a:off x="1271" y="11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3" name="Freeform 405">
                <a:extLst>
                  <a:ext uri="{FF2B5EF4-FFF2-40B4-BE49-F238E27FC236}">
                    <a16:creationId xmlns:a16="http://schemas.microsoft.com/office/drawing/2014/main" id="{AE5F4724-4D2D-4A6D-9336-6DDDDF25B7E8}"/>
                  </a:ext>
                </a:extLst>
              </p:cNvPr>
              <p:cNvSpPr/>
              <p:nvPr/>
            </p:nvSpPr>
            <p:spPr bwMode="auto">
              <a:xfrm>
                <a:off x="1271" y="122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312" name="Group 607">
              <a:extLst>
                <a:ext uri="{FF2B5EF4-FFF2-40B4-BE49-F238E27FC236}">
                  <a16:creationId xmlns:a16="http://schemas.microsoft.com/office/drawing/2014/main" id="{BB27334A-A8A7-4AC7-9174-42551B516E6D}"/>
                </a:ext>
              </a:extLst>
            </p:cNvPr>
            <p:cNvGrpSpPr/>
            <p:nvPr/>
          </p:nvGrpSpPr>
          <p:grpSpPr bwMode="auto">
            <a:xfrm>
              <a:off x="1145" y="1113"/>
              <a:ext cx="126" cy="388"/>
              <a:chOff x="1145" y="1113"/>
              <a:chExt cx="126" cy="388"/>
            </a:xfrm>
            <a:grpFill/>
          </p:grpSpPr>
          <p:sp>
            <p:nvSpPr>
              <p:cNvPr id="2004" name="Freeform 407">
                <a:extLst>
                  <a:ext uri="{FF2B5EF4-FFF2-40B4-BE49-F238E27FC236}">
                    <a16:creationId xmlns:a16="http://schemas.microsoft.com/office/drawing/2014/main" id="{5B567190-87F0-4F2A-B83B-5A4A122B37B9}"/>
                  </a:ext>
                </a:extLst>
              </p:cNvPr>
              <p:cNvSpPr/>
              <p:nvPr/>
            </p:nvSpPr>
            <p:spPr bwMode="auto">
              <a:xfrm>
                <a:off x="1271" y="141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5" name="Freeform 408">
                <a:extLst>
                  <a:ext uri="{FF2B5EF4-FFF2-40B4-BE49-F238E27FC236}">
                    <a16:creationId xmlns:a16="http://schemas.microsoft.com/office/drawing/2014/main" id="{608E0D16-7050-4287-B8C9-100B00FD68E9}"/>
                  </a:ext>
                </a:extLst>
              </p:cNvPr>
              <p:cNvSpPr/>
              <p:nvPr/>
            </p:nvSpPr>
            <p:spPr bwMode="auto">
              <a:xfrm>
                <a:off x="1267" y="1447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6" name="Freeform 409">
                <a:extLst>
                  <a:ext uri="{FF2B5EF4-FFF2-40B4-BE49-F238E27FC236}">
                    <a16:creationId xmlns:a16="http://schemas.microsoft.com/office/drawing/2014/main" id="{AF8EFAB1-5BE2-45E8-8797-F07553737D37}"/>
                  </a:ext>
                </a:extLst>
              </p:cNvPr>
              <p:cNvSpPr/>
              <p:nvPr/>
            </p:nvSpPr>
            <p:spPr bwMode="auto">
              <a:xfrm>
                <a:off x="1271" y="1447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7" name="Freeform 410">
                <a:extLst>
                  <a:ext uri="{FF2B5EF4-FFF2-40B4-BE49-F238E27FC236}">
                    <a16:creationId xmlns:a16="http://schemas.microsoft.com/office/drawing/2014/main" id="{282F9C4D-5F01-42DB-9D0C-27D05AE8A093}"/>
                  </a:ext>
                </a:extLst>
              </p:cNvPr>
              <p:cNvSpPr/>
              <p:nvPr/>
            </p:nvSpPr>
            <p:spPr bwMode="auto">
              <a:xfrm>
                <a:off x="1267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8" name="Freeform 411">
                <a:extLst>
                  <a:ext uri="{FF2B5EF4-FFF2-40B4-BE49-F238E27FC236}">
                    <a16:creationId xmlns:a16="http://schemas.microsoft.com/office/drawing/2014/main" id="{7ABCCD14-59BE-498D-8F44-874702DA0B69}"/>
                  </a:ext>
                </a:extLst>
              </p:cNvPr>
              <p:cNvSpPr/>
              <p:nvPr/>
            </p:nvSpPr>
            <p:spPr bwMode="auto">
              <a:xfrm>
                <a:off x="1267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9" name="Freeform 412">
                <a:extLst>
                  <a:ext uri="{FF2B5EF4-FFF2-40B4-BE49-F238E27FC236}">
                    <a16:creationId xmlns:a16="http://schemas.microsoft.com/office/drawing/2014/main" id="{4217C4F2-ADA4-4A11-8385-FF41635A2862}"/>
                  </a:ext>
                </a:extLst>
              </p:cNvPr>
              <p:cNvSpPr/>
              <p:nvPr/>
            </p:nvSpPr>
            <p:spPr bwMode="auto">
              <a:xfrm>
                <a:off x="1267" y="14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0" name="Freeform 413">
                <a:extLst>
                  <a:ext uri="{FF2B5EF4-FFF2-40B4-BE49-F238E27FC236}">
                    <a16:creationId xmlns:a16="http://schemas.microsoft.com/office/drawing/2014/main" id="{8EB7ECC9-A01C-4FFB-A3D1-0602951BF09D}"/>
                  </a:ext>
                </a:extLst>
              </p:cNvPr>
              <p:cNvSpPr/>
              <p:nvPr/>
            </p:nvSpPr>
            <p:spPr bwMode="auto">
              <a:xfrm>
                <a:off x="1267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1" name="Freeform 414">
                <a:extLst>
                  <a:ext uri="{FF2B5EF4-FFF2-40B4-BE49-F238E27FC236}">
                    <a16:creationId xmlns:a16="http://schemas.microsoft.com/office/drawing/2014/main" id="{C55BE132-71BF-4691-8ED9-05D3424487B4}"/>
                  </a:ext>
                </a:extLst>
              </p:cNvPr>
              <p:cNvSpPr/>
              <p:nvPr/>
            </p:nvSpPr>
            <p:spPr bwMode="auto">
              <a:xfrm>
                <a:off x="1263" y="141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2" name="Freeform 415">
                <a:extLst>
                  <a:ext uri="{FF2B5EF4-FFF2-40B4-BE49-F238E27FC236}">
                    <a16:creationId xmlns:a16="http://schemas.microsoft.com/office/drawing/2014/main" id="{605D28CD-1ADB-43D8-818D-D3A8470F94C9}"/>
                  </a:ext>
                </a:extLst>
              </p:cNvPr>
              <p:cNvSpPr/>
              <p:nvPr/>
            </p:nvSpPr>
            <p:spPr bwMode="auto">
              <a:xfrm>
                <a:off x="1263" y="144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3" name="Freeform 416">
                <a:extLst>
                  <a:ext uri="{FF2B5EF4-FFF2-40B4-BE49-F238E27FC236}">
                    <a16:creationId xmlns:a16="http://schemas.microsoft.com/office/drawing/2014/main" id="{74943FD1-7BED-48D6-AFF5-07229ACEE266}"/>
                  </a:ext>
                </a:extLst>
              </p:cNvPr>
              <p:cNvSpPr/>
              <p:nvPr/>
            </p:nvSpPr>
            <p:spPr bwMode="auto">
              <a:xfrm>
                <a:off x="1267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4" name="Freeform 417">
                <a:extLst>
                  <a:ext uri="{FF2B5EF4-FFF2-40B4-BE49-F238E27FC236}">
                    <a16:creationId xmlns:a16="http://schemas.microsoft.com/office/drawing/2014/main" id="{573ABDF2-8BBB-4B55-8FE9-01A554ED2EB8}"/>
                  </a:ext>
                </a:extLst>
              </p:cNvPr>
              <p:cNvSpPr/>
              <p:nvPr/>
            </p:nvSpPr>
            <p:spPr bwMode="auto">
              <a:xfrm>
                <a:off x="1263" y="135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5" name="Freeform 418">
                <a:extLst>
                  <a:ext uri="{FF2B5EF4-FFF2-40B4-BE49-F238E27FC236}">
                    <a16:creationId xmlns:a16="http://schemas.microsoft.com/office/drawing/2014/main" id="{8F48182F-05DE-43E9-92F0-A8529DD9DC8E}"/>
                  </a:ext>
                </a:extLst>
              </p:cNvPr>
              <p:cNvSpPr/>
              <p:nvPr/>
            </p:nvSpPr>
            <p:spPr bwMode="auto">
              <a:xfrm>
                <a:off x="1263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6" name="Freeform 419">
                <a:extLst>
                  <a:ext uri="{FF2B5EF4-FFF2-40B4-BE49-F238E27FC236}">
                    <a16:creationId xmlns:a16="http://schemas.microsoft.com/office/drawing/2014/main" id="{4D97D2BD-64AB-43C7-BFFD-D0DEFF81904A}"/>
                  </a:ext>
                </a:extLst>
              </p:cNvPr>
              <p:cNvSpPr/>
              <p:nvPr/>
            </p:nvSpPr>
            <p:spPr bwMode="auto">
              <a:xfrm>
                <a:off x="1263" y="145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7" name="Freeform 420">
                <a:extLst>
                  <a:ext uri="{FF2B5EF4-FFF2-40B4-BE49-F238E27FC236}">
                    <a16:creationId xmlns:a16="http://schemas.microsoft.com/office/drawing/2014/main" id="{00EF265C-6A53-47CE-9817-F2C999C6A55C}"/>
                  </a:ext>
                </a:extLst>
              </p:cNvPr>
              <p:cNvSpPr/>
              <p:nvPr/>
            </p:nvSpPr>
            <p:spPr bwMode="auto">
              <a:xfrm>
                <a:off x="1263" y="115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8" name="Freeform 421">
                <a:extLst>
                  <a:ext uri="{FF2B5EF4-FFF2-40B4-BE49-F238E27FC236}">
                    <a16:creationId xmlns:a16="http://schemas.microsoft.com/office/drawing/2014/main" id="{33CEF27F-3DA3-47F0-B5DB-F3FFE3C0FD72}"/>
                  </a:ext>
                </a:extLst>
              </p:cNvPr>
              <p:cNvSpPr/>
              <p:nvPr/>
            </p:nvSpPr>
            <p:spPr bwMode="auto">
              <a:xfrm>
                <a:off x="1263" y="143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9" name="Freeform 422">
                <a:extLst>
                  <a:ext uri="{FF2B5EF4-FFF2-40B4-BE49-F238E27FC236}">
                    <a16:creationId xmlns:a16="http://schemas.microsoft.com/office/drawing/2014/main" id="{FD5AA256-220C-4E34-99EC-1A18120AF0A2}"/>
                  </a:ext>
                </a:extLst>
              </p:cNvPr>
              <p:cNvSpPr/>
              <p:nvPr/>
            </p:nvSpPr>
            <p:spPr bwMode="auto">
              <a:xfrm>
                <a:off x="1259" y="146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0" name="Freeform 423">
                <a:extLst>
                  <a:ext uri="{FF2B5EF4-FFF2-40B4-BE49-F238E27FC236}">
                    <a16:creationId xmlns:a16="http://schemas.microsoft.com/office/drawing/2014/main" id="{25B45614-3793-43B6-A8F6-6B1D616D59EB}"/>
                  </a:ext>
                </a:extLst>
              </p:cNvPr>
              <p:cNvSpPr/>
              <p:nvPr/>
            </p:nvSpPr>
            <p:spPr bwMode="auto">
              <a:xfrm>
                <a:off x="1259" y="112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1" name="Freeform 424">
                <a:extLst>
                  <a:ext uri="{FF2B5EF4-FFF2-40B4-BE49-F238E27FC236}">
                    <a16:creationId xmlns:a16="http://schemas.microsoft.com/office/drawing/2014/main" id="{B6DB9FCC-05F7-43C0-8A39-1E6B4DC118D9}"/>
                  </a:ext>
                </a:extLst>
              </p:cNvPr>
              <p:cNvSpPr/>
              <p:nvPr/>
            </p:nvSpPr>
            <p:spPr bwMode="auto">
              <a:xfrm>
                <a:off x="1259" y="145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2" name="Freeform 425">
                <a:extLst>
                  <a:ext uri="{FF2B5EF4-FFF2-40B4-BE49-F238E27FC236}">
                    <a16:creationId xmlns:a16="http://schemas.microsoft.com/office/drawing/2014/main" id="{C43543FC-59D5-40A2-9F59-78B7770FC478}"/>
                  </a:ext>
                </a:extLst>
              </p:cNvPr>
              <p:cNvSpPr/>
              <p:nvPr/>
            </p:nvSpPr>
            <p:spPr bwMode="auto">
              <a:xfrm>
                <a:off x="1255" y="142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3" name="Freeform 426">
                <a:extLst>
                  <a:ext uri="{FF2B5EF4-FFF2-40B4-BE49-F238E27FC236}">
                    <a16:creationId xmlns:a16="http://schemas.microsoft.com/office/drawing/2014/main" id="{69A358D8-67F9-429C-B075-BA6B46650273}"/>
                  </a:ext>
                </a:extLst>
              </p:cNvPr>
              <p:cNvSpPr/>
              <p:nvPr/>
            </p:nvSpPr>
            <p:spPr bwMode="auto">
              <a:xfrm>
                <a:off x="1255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4" name="Freeform 427">
                <a:extLst>
                  <a:ext uri="{FF2B5EF4-FFF2-40B4-BE49-F238E27FC236}">
                    <a16:creationId xmlns:a16="http://schemas.microsoft.com/office/drawing/2014/main" id="{7F7BC93A-739F-4705-8C78-A05F6AF5B347}"/>
                  </a:ext>
                </a:extLst>
              </p:cNvPr>
              <p:cNvSpPr/>
              <p:nvPr/>
            </p:nvSpPr>
            <p:spPr bwMode="auto">
              <a:xfrm>
                <a:off x="1255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5" name="Freeform 428">
                <a:extLst>
                  <a:ext uri="{FF2B5EF4-FFF2-40B4-BE49-F238E27FC236}">
                    <a16:creationId xmlns:a16="http://schemas.microsoft.com/office/drawing/2014/main" id="{A1609664-62D0-495C-86B9-F89AE0631C7B}"/>
                  </a:ext>
                </a:extLst>
              </p:cNvPr>
              <p:cNvSpPr/>
              <p:nvPr/>
            </p:nvSpPr>
            <p:spPr bwMode="auto">
              <a:xfrm>
                <a:off x="1255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6" name="Freeform 429">
                <a:extLst>
                  <a:ext uri="{FF2B5EF4-FFF2-40B4-BE49-F238E27FC236}">
                    <a16:creationId xmlns:a16="http://schemas.microsoft.com/office/drawing/2014/main" id="{AB73D1AB-8F2A-4C9A-AC80-247B49011221}"/>
                  </a:ext>
                </a:extLst>
              </p:cNvPr>
              <p:cNvSpPr/>
              <p:nvPr/>
            </p:nvSpPr>
            <p:spPr bwMode="auto">
              <a:xfrm>
                <a:off x="1255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7" name="Freeform 430">
                <a:extLst>
                  <a:ext uri="{FF2B5EF4-FFF2-40B4-BE49-F238E27FC236}">
                    <a16:creationId xmlns:a16="http://schemas.microsoft.com/office/drawing/2014/main" id="{6940A62B-BF45-4D38-99DF-BC0E6CEF48A1}"/>
                  </a:ext>
                </a:extLst>
              </p:cNvPr>
              <p:cNvSpPr/>
              <p:nvPr/>
            </p:nvSpPr>
            <p:spPr bwMode="auto">
              <a:xfrm>
                <a:off x="1255" y="1141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8" name="Freeform 431">
                <a:extLst>
                  <a:ext uri="{FF2B5EF4-FFF2-40B4-BE49-F238E27FC236}">
                    <a16:creationId xmlns:a16="http://schemas.microsoft.com/office/drawing/2014/main" id="{88EE2B29-ECB4-4F9E-9496-1FD66212B7FF}"/>
                  </a:ext>
                </a:extLst>
              </p:cNvPr>
              <p:cNvSpPr/>
              <p:nvPr/>
            </p:nvSpPr>
            <p:spPr bwMode="auto">
              <a:xfrm>
                <a:off x="1251" y="143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9" name="Freeform 432">
                <a:extLst>
                  <a:ext uri="{FF2B5EF4-FFF2-40B4-BE49-F238E27FC236}">
                    <a16:creationId xmlns:a16="http://schemas.microsoft.com/office/drawing/2014/main" id="{3FA62FE0-490D-43DA-91D5-C577AB1D1ABF}"/>
                  </a:ext>
                </a:extLst>
              </p:cNvPr>
              <p:cNvSpPr/>
              <p:nvPr/>
            </p:nvSpPr>
            <p:spPr bwMode="auto">
              <a:xfrm>
                <a:off x="1251" y="120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0" name="Freeform 433">
                <a:extLst>
                  <a:ext uri="{FF2B5EF4-FFF2-40B4-BE49-F238E27FC236}">
                    <a16:creationId xmlns:a16="http://schemas.microsoft.com/office/drawing/2014/main" id="{3289F162-CC00-4BF8-A641-B00262C1D87C}"/>
                  </a:ext>
                </a:extLst>
              </p:cNvPr>
              <p:cNvSpPr/>
              <p:nvPr/>
            </p:nvSpPr>
            <p:spPr bwMode="auto">
              <a:xfrm>
                <a:off x="1255" y="1447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1" name="Freeform 434">
                <a:extLst>
                  <a:ext uri="{FF2B5EF4-FFF2-40B4-BE49-F238E27FC236}">
                    <a16:creationId xmlns:a16="http://schemas.microsoft.com/office/drawing/2014/main" id="{D881BD05-5BF0-412C-B744-51D5BE48517C}"/>
                  </a:ext>
                </a:extLst>
              </p:cNvPr>
              <p:cNvSpPr/>
              <p:nvPr/>
            </p:nvSpPr>
            <p:spPr bwMode="auto">
              <a:xfrm>
                <a:off x="1251" y="140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2" name="Freeform 435">
                <a:extLst>
                  <a:ext uri="{FF2B5EF4-FFF2-40B4-BE49-F238E27FC236}">
                    <a16:creationId xmlns:a16="http://schemas.microsoft.com/office/drawing/2014/main" id="{13D88912-B5D2-4271-A8C8-4E1C7153706C}"/>
                  </a:ext>
                </a:extLst>
              </p:cNvPr>
              <p:cNvSpPr/>
              <p:nvPr/>
            </p:nvSpPr>
            <p:spPr bwMode="auto">
              <a:xfrm>
                <a:off x="1251" y="144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3" name="Freeform 436">
                <a:extLst>
                  <a:ext uri="{FF2B5EF4-FFF2-40B4-BE49-F238E27FC236}">
                    <a16:creationId xmlns:a16="http://schemas.microsoft.com/office/drawing/2014/main" id="{5D9F50E2-F87B-4B12-B602-BC061E60EBD3}"/>
                  </a:ext>
                </a:extLst>
              </p:cNvPr>
              <p:cNvSpPr/>
              <p:nvPr/>
            </p:nvSpPr>
            <p:spPr bwMode="auto">
              <a:xfrm>
                <a:off x="1251" y="1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4" name="Freeform 437">
                <a:extLst>
                  <a:ext uri="{FF2B5EF4-FFF2-40B4-BE49-F238E27FC236}">
                    <a16:creationId xmlns:a16="http://schemas.microsoft.com/office/drawing/2014/main" id="{1E7145F2-E613-4D3D-B4F2-8A5BC7F078C1}"/>
                  </a:ext>
                </a:extLst>
              </p:cNvPr>
              <p:cNvSpPr/>
              <p:nvPr/>
            </p:nvSpPr>
            <p:spPr bwMode="auto">
              <a:xfrm>
                <a:off x="1247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5" name="Freeform 438">
                <a:extLst>
                  <a:ext uri="{FF2B5EF4-FFF2-40B4-BE49-F238E27FC236}">
                    <a16:creationId xmlns:a16="http://schemas.microsoft.com/office/drawing/2014/main" id="{E459A358-F8F5-499F-8018-81D60642362F}"/>
                  </a:ext>
                </a:extLst>
              </p:cNvPr>
              <p:cNvSpPr/>
              <p:nvPr/>
            </p:nvSpPr>
            <p:spPr bwMode="auto">
              <a:xfrm>
                <a:off x="1247" y="141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6" name="Freeform 439">
                <a:extLst>
                  <a:ext uri="{FF2B5EF4-FFF2-40B4-BE49-F238E27FC236}">
                    <a16:creationId xmlns:a16="http://schemas.microsoft.com/office/drawing/2014/main" id="{89E9B26F-BD25-4C29-82A2-32A9D84BE2D3}"/>
                  </a:ext>
                </a:extLst>
              </p:cNvPr>
              <p:cNvSpPr/>
              <p:nvPr/>
            </p:nvSpPr>
            <p:spPr bwMode="auto">
              <a:xfrm>
                <a:off x="1247" y="144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7" name="Freeform 440">
                <a:extLst>
                  <a:ext uri="{FF2B5EF4-FFF2-40B4-BE49-F238E27FC236}">
                    <a16:creationId xmlns:a16="http://schemas.microsoft.com/office/drawing/2014/main" id="{4C4A769E-52A5-4D50-9A6B-54C0C600B472}"/>
                  </a:ext>
                </a:extLst>
              </p:cNvPr>
              <p:cNvSpPr/>
              <p:nvPr/>
            </p:nvSpPr>
            <p:spPr bwMode="auto">
              <a:xfrm>
                <a:off x="1247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8" name="Freeform 441">
                <a:extLst>
                  <a:ext uri="{FF2B5EF4-FFF2-40B4-BE49-F238E27FC236}">
                    <a16:creationId xmlns:a16="http://schemas.microsoft.com/office/drawing/2014/main" id="{CB73D718-02B6-4932-A50C-FA1C7034ECFD}"/>
                  </a:ext>
                </a:extLst>
              </p:cNvPr>
              <p:cNvSpPr/>
              <p:nvPr/>
            </p:nvSpPr>
            <p:spPr bwMode="auto">
              <a:xfrm>
                <a:off x="1247" y="140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9" name="Freeform 442">
                <a:extLst>
                  <a:ext uri="{FF2B5EF4-FFF2-40B4-BE49-F238E27FC236}">
                    <a16:creationId xmlns:a16="http://schemas.microsoft.com/office/drawing/2014/main" id="{650DD8FD-2D68-4CDE-8B8C-57AEB479E6F1}"/>
                  </a:ext>
                </a:extLst>
              </p:cNvPr>
              <p:cNvSpPr/>
              <p:nvPr/>
            </p:nvSpPr>
            <p:spPr bwMode="auto">
              <a:xfrm>
                <a:off x="1243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0" name="Freeform 443">
                <a:extLst>
                  <a:ext uri="{FF2B5EF4-FFF2-40B4-BE49-F238E27FC236}">
                    <a16:creationId xmlns:a16="http://schemas.microsoft.com/office/drawing/2014/main" id="{3F08BC03-11F9-4B88-806B-F437B9E4DE2E}"/>
                  </a:ext>
                </a:extLst>
              </p:cNvPr>
              <p:cNvSpPr/>
              <p:nvPr/>
            </p:nvSpPr>
            <p:spPr bwMode="auto">
              <a:xfrm>
                <a:off x="1243" y="144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1" name="Freeform 444">
                <a:extLst>
                  <a:ext uri="{FF2B5EF4-FFF2-40B4-BE49-F238E27FC236}">
                    <a16:creationId xmlns:a16="http://schemas.microsoft.com/office/drawing/2014/main" id="{419245B7-3C2D-4A42-AFB1-7D4AA25BAA25}"/>
                  </a:ext>
                </a:extLst>
              </p:cNvPr>
              <p:cNvSpPr/>
              <p:nvPr/>
            </p:nvSpPr>
            <p:spPr bwMode="auto">
              <a:xfrm>
                <a:off x="1243" y="141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2" name="Freeform 445">
                <a:extLst>
                  <a:ext uri="{FF2B5EF4-FFF2-40B4-BE49-F238E27FC236}">
                    <a16:creationId xmlns:a16="http://schemas.microsoft.com/office/drawing/2014/main" id="{253656CE-C58C-47CC-8775-726FBFE6181E}"/>
                  </a:ext>
                </a:extLst>
              </p:cNvPr>
              <p:cNvSpPr/>
              <p:nvPr/>
            </p:nvSpPr>
            <p:spPr bwMode="auto">
              <a:xfrm>
                <a:off x="1243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3" name="Freeform 446">
                <a:extLst>
                  <a:ext uri="{FF2B5EF4-FFF2-40B4-BE49-F238E27FC236}">
                    <a16:creationId xmlns:a16="http://schemas.microsoft.com/office/drawing/2014/main" id="{58B0A05B-B720-462B-A275-6BB70086BE1F}"/>
                  </a:ext>
                </a:extLst>
              </p:cNvPr>
              <p:cNvSpPr/>
              <p:nvPr/>
            </p:nvSpPr>
            <p:spPr bwMode="auto">
              <a:xfrm>
                <a:off x="1243" y="14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4" name="Freeform 447">
                <a:extLst>
                  <a:ext uri="{FF2B5EF4-FFF2-40B4-BE49-F238E27FC236}">
                    <a16:creationId xmlns:a16="http://schemas.microsoft.com/office/drawing/2014/main" id="{ECA62920-AC12-4BCD-92BD-3D9551EF7AEE}"/>
                  </a:ext>
                </a:extLst>
              </p:cNvPr>
              <p:cNvSpPr/>
              <p:nvPr/>
            </p:nvSpPr>
            <p:spPr bwMode="auto">
              <a:xfrm>
                <a:off x="1243" y="138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5" name="Freeform 448">
                <a:extLst>
                  <a:ext uri="{FF2B5EF4-FFF2-40B4-BE49-F238E27FC236}">
                    <a16:creationId xmlns:a16="http://schemas.microsoft.com/office/drawing/2014/main" id="{6A1439DA-E7C7-48CF-A366-AA18923FAAC7}"/>
                  </a:ext>
                </a:extLst>
              </p:cNvPr>
              <p:cNvSpPr/>
              <p:nvPr/>
            </p:nvSpPr>
            <p:spPr bwMode="auto">
              <a:xfrm>
                <a:off x="1243" y="141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6" name="Freeform 449">
                <a:extLst>
                  <a:ext uri="{FF2B5EF4-FFF2-40B4-BE49-F238E27FC236}">
                    <a16:creationId xmlns:a16="http://schemas.microsoft.com/office/drawing/2014/main" id="{9891062B-4E10-4A91-BF39-617A08B6DF0A}"/>
                  </a:ext>
                </a:extLst>
              </p:cNvPr>
              <p:cNvSpPr/>
              <p:nvPr/>
            </p:nvSpPr>
            <p:spPr bwMode="auto">
              <a:xfrm>
                <a:off x="1243" y="1203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7" name="Freeform 450">
                <a:extLst>
                  <a:ext uri="{FF2B5EF4-FFF2-40B4-BE49-F238E27FC236}">
                    <a16:creationId xmlns:a16="http://schemas.microsoft.com/office/drawing/2014/main" id="{A1FB045A-F698-49FC-B095-BABC870F6AD0}"/>
                  </a:ext>
                </a:extLst>
              </p:cNvPr>
              <p:cNvSpPr/>
              <p:nvPr/>
            </p:nvSpPr>
            <p:spPr bwMode="auto">
              <a:xfrm>
                <a:off x="1243" y="126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8" name="Freeform 451">
                <a:extLst>
                  <a:ext uri="{FF2B5EF4-FFF2-40B4-BE49-F238E27FC236}">
                    <a16:creationId xmlns:a16="http://schemas.microsoft.com/office/drawing/2014/main" id="{67D1438C-BF15-453F-91CF-C85DA28E1F27}"/>
                  </a:ext>
                </a:extLst>
              </p:cNvPr>
              <p:cNvSpPr/>
              <p:nvPr/>
            </p:nvSpPr>
            <p:spPr bwMode="auto">
              <a:xfrm>
                <a:off x="1243" y="123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9" name="Freeform 452">
                <a:extLst>
                  <a:ext uri="{FF2B5EF4-FFF2-40B4-BE49-F238E27FC236}">
                    <a16:creationId xmlns:a16="http://schemas.microsoft.com/office/drawing/2014/main" id="{020FE4B3-794B-4B5B-B84E-F85819C1212B}"/>
                  </a:ext>
                </a:extLst>
              </p:cNvPr>
              <p:cNvSpPr/>
              <p:nvPr/>
            </p:nvSpPr>
            <p:spPr bwMode="auto">
              <a:xfrm>
                <a:off x="1239" y="141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0" name="Freeform 453">
                <a:extLst>
                  <a:ext uri="{FF2B5EF4-FFF2-40B4-BE49-F238E27FC236}">
                    <a16:creationId xmlns:a16="http://schemas.microsoft.com/office/drawing/2014/main" id="{D24B9554-C0B8-4411-A815-396948D1AB05}"/>
                  </a:ext>
                </a:extLst>
              </p:cNvPr>
              <p:cNvSpPr/>
              <p:nvPr/>
            </p:nvSpPr>
            <p:spPr bwMode="auto">
              <a:xfrm>
                <a:off x="1243" y="1348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1" name="Freeform 454">
                <a:extLst>
                  <a:ext uri="{FF2B5EF4-FFF2-40B4-BE49-F238E27FC236}">
                    <a16:creationId xmlns:a16="http://schemas.microsoft.com/office/drawing/2014/main" id="{25F9367A-51B7-4225-A205-CAB67307C199}"/>
                  </a:ext>
                </a:extLst>
              </p:cNvPr>
              <p:cNvSpPr/>
              <p:nvPr/>
            </p:nvSpPr>
            <p:spPr bwMode="auto">
              <a:xfrm>
                <a:off x="1239" y="143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2" name="Freeform 455">
                <a:extLst>
                  <a:ext uri="{FF2B5EF4-FFF2-40B4-BE49-F238E27FC236}">
                    <a16:creationId xmlns:a16="http://schemas.microsoft.com/office/drawing/2014/main" id="{6B04B0E0-3E72-494E-B87B-48CE6BFE5DC4}"/>
                  </a:ext>
                </a:extLst>
              </p:cNvPr>
              <p:cNvSpPr/>
              <p:nvPr/>
            </p:nvSpPr>
            <p:spPr bwMode="auto">
              <a:xfrm>
                <a:off x="1239" y="11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3" name="Freeform 456">
                <a:extLst>
                  <a:ext uri="{FF2B5EF4-FFF2-40B4-BE49-F238E27FC236}">
                    <a16:creationId xmlns:a16="http://schemas.microsoft.com/office/drawing/2014/main" id="{8A9CD0E7-E60F-4B03-991F-663A1EF0219D}"/>
                  </a:ext>
                </a:extLst>
              </p:cNvPr>
              <p:cNvSpPr/>
              <p:nvPr/>
            </p:nvSpPr>
            <p:spPr bwMode="auto">
              <a:xfrm>
                <a:off x="1239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4" name="Freeform 457">
                <a:extLst>
                  <a:ext uri="{FF2B5EF4-FFF2-40B4-BE49-F238E27FC236}">
                    <a16:creationId xmlns:a16="http://schemas.microsoft.com/office/drawing/2014/main" id="{92599616-04F3-484D-97CE-3B5525D1113F}"/>
                  </a:ext>
                </a:extLst>
              </p:cNvPr>
              <p:cNvSpPr/>
              <p:nvPr/>
            </p:nvSpPr>
            <p:spPr bwMode="auto">
              <a:xfrm>
                <a:off x="1239" y="144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5" name="Freeform 458">
                <a:extLst>
                  <a:ext uri="{FF2B5EF4-FFF2-40B4-BE49-F238E27FC236}">
                    <a16:creationId xmlns:a16="http://schemas.microsoft.com/office/drawing/2014/main" id="{9AC2EE04-A7C1-42B5-908C-6A070AB4EBCC}"/>
                  </a:ext>
                </a:extLst>
              </p:cNvPr>
              <p:cNvSpPr/>
              <p:nvPr/>
            </p:nvSpPr>
            <p:spPr bwMode="auto">
              <a:xfrm>
                <a:off x="1239" y="112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6" name="Freeform 459">
                <a:extLst>
                  <a:ext uri="{FF2B5EF4-FFF2-40B4-BE49-F238E27FC236}">
                    <a16:creationId xmlns:a16="http://schemas.microsoft.com/office/drawing/2014/main" id="{D1EE7FF4-1259-4915-B159-19B97467E977}"/>
                  </a:ext>
                </a:extLst>
              </p:cNvPr>
              <p:cNvSpPr/>
              <p:nvPr/>
            </p:nvSpPr>
            <p:spPr bwMode="auto">
              <a:xfrm>
                <a:off x="1239" y="1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7" name="Freeform 460">
                <a:extLst>
                  <a:ext uri="{FF2B5EF4-FFF2-40B4-BE49-F238E27FC236}">
                    <a16:creationId xmlns:a16="http://schemas.microsoft.com/office/drawing/2014/main" id="{92774D2B-6EBF-4A8A-92D5-3DA4F955008E}"/>
                  </a:ext>
                </a:extLst>
              </p:cNvPr>
              <p:cNvSpPr/>
              <p:nvPr/>
            </p:nvSpPr>
            <p:spPr bwMode="auto">
              <a:xfrm>
                <a:off x="1231" y="1443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8" name="Freeform 461">
                <a:extLst>
                  <a:ext uri="{FF2B5EF4-FFF2-40B4-BE49-F238E27FC236}">
                    <a16:creationId xmlns:a16="http://schemas.microsoft.com/office/drawing/2014/main" id="{73193065-1026-4162-B3CB-79245E4845D9}"/>
                  </a:ext>
                </a:extLst>
              </p:cNvPr>
              <p:cNvSpPr/>
              <p:nvPr/>
            </p:nvSpPr>
            <p:spPr bwMode="auto">
              <a:xfrm>
                <a:off x="1235" y="112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9" name="Freeform 462">
                <a:extLst>
                  <a:ext uri="{FF2B5EF4-FFF2-40B4-BE49-F238E27FC236}">
                    <a16:creationId xmlns:a16="http://schemas.microsoft.com/office/drawing/2014/main" id="{28907D87-DD8E-4872-8D16-25CADCE2B6ED}"/>
                  </a:ext>
                </a:extLst>
              </p:cNvPr>
              <p:cNvSpPr/>
              <p:nvPr/>
            </p:nvSpPr>
            <p:spPr bwMode="auto">
              <a:xfrm>
                <a:off x="1235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0" name="Freeform 463">
                <a:extLst>
                  <a:ext uri="{FF2B5EF4-FFF2-40B4-BE49-F238E27FC236}">
                    <a16:creationId xmlns:a16="http://schemas.microsoft.com/office/drawing/2014/main" id="{41C90FED-5BAC-44E3-9A39-B0A22DA89BAD}"/>
                  </a:ext>
                </a:extLst>
              </p:cNvPr>
              <p:cNvSpPr/>
              <p:nvPr/>
            </p:nvSpPr>
            <p:spPr bwMode="auto">
              <a:xfrm>
                <a:off x="1235" y="136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1" name="Rectangle 464">
                <a:extLst>
                  <a:ext uri="{FF2B5EF4-FFF2-40B4-BE49-F238E27FC236}">
                    <a16:creationId xmlns:a16="http://schemas.microsoft.com/office/drawing/2014/main" id="{FC6182B7-CCA2-4A96-9C83-6554E8E57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" y="141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2" name="Freeform 465">
                <a:extLst>
                  <a:ext uri="{FF2B5EF4-FFF2-40B4-BE49-F238E27FC236}">
                    <a16:creationId xmlns:a16="http://schemas.microsoft.com/office/drawing/2014/main" id="{ED6180E6-86C0-44BD-9432-BF2A4BE533C0}"/>
                  </a:ext>
                </a:extLst>
              </p:cNvPr>
              <p:cNvSpPr/>
              <p:nvPr/>
            </p:nvSpPr>
            <p:spPr bwMode="auto">
              <a:xfrm>
                <a:off x="1235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3" name="Freeform 466">
                <a:extLst>
                  <a:ext uri="{FF2B5EF4-FFF2-40B4-BE49-F238E27FC236}">
                    <a16:creationId xmlns:a16="http://schemas.microsoft.com/office/drawing/2014/main" id="{498792B7-13BB-4B6E-B333-610B5381F40B}"/>
                  </a:ext>
                </a:extLst>
              </p:cNvPr>
              <p:cNvSpPr/>
              <p:nvPr/>
            </p:nvSpPr>
            <p:spPr bwMode="auto">
              <a:xfrm>
                <a:off x="1231" y="128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4" name="Freeform 467">
                <a:extLst>
                  <a:ext uri="{FF2B5EF4-FFF2-40B4-BE49-F238E27FC236}">
                    <a16:creationId xmlns:a16="http://schemas.microsoft.com/office/drawing/2014/main" id="{69312D1A-17A3-4116-B621-CCED38AC43B5}"/>
                  </a:ext>
                </a:extLst>
              </p:cNvPr>
              <p:cNvSpPr/>
              <p:nvPr/>
            </p:nvSpPr>
            <p:spPr bwMode="auto">
              <a:xfrm>
                <a:off x="1231" y="113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5" name="Freeform 468">
                <a:extLst>
                  <a:ext uri="{FF2B5EF4-FFF2-40B4-BE49-F238E27FC236}">
                    <a16:creationId xmlns:a16="http://schemas.microsoft.com/office/drawing/2014/main" id="{4310D728-B977-4227-88BC-3D80DAFCF24F}"/>
                  </a:ext>
                </a:extLst>
              </p:cNvPr>
              <p:cNvSpPr/>
              <p:nvPr/>
            </p:nvSpPr>
            <p:spPr bwMode="auto">
              <a:xfrm>
                <a:off x="1235" y="1373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6" name="Freeform 469">
                <a:extLst>
                  <a:ext uri="{FF2B5EF4-FFF2-40B4-BE49-F238E27FC236}">
                    <a16:creationId xmlns:a16="http://schemas.microsoft.com/office/drawing/2014/main" id="{7605F80C-8564-439C-B60D-D7609D231058}"/>
                  </a:ext>
                </a:extLst>
              </p:cNvPr>
              <p:cNvSpPr/>
              <p:nvPr/>
            </p:nvSpPr>
            <p:spPr bwMode="auto">
              <a:xfrm>
                <a:off x="1231" y="140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7" name="Freeform 470">
                <a:extLst>
                  <a:ext uri="{FF2B5EF4-FFF2-40B4-BE49-F238E27FC236}">
                    <a16:creationId xmlns:a16="http://schemas.microsoft.com/office/drawing/2014/main" id="{1ECC7E0C-0403-482F-A824-22FE4EF5C0F6}"/>
                  </a:ext>
                </a:extLst>
              </p:cNvPr>
              <p:cNvSpPr/>
              <p:nvPr/>
            </p:nvSpPr>
            <p:spPr bwMode="auto">
              <a:xfrm>
                <a:off x="1231" y="145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8" name="Freeform 471">
                <a:extLst>
                  <a:ext uri="{FF2B5EF4-FFF2-40B4-BE49-F238E27FC236}">
                    <a16:creationId xmlns:a16="http://schemas.microsoft.com/office/drawing/2014/main" id="{77E8188A-C2DB-4B9C-B2D1-475E7AA50E5D}"/>
                  </a:ext>
                </a:extLst>
              </p:cNvPr>
              <p:cNvSpPr/>
              <p:nvPr/>
            </p:nvSpPr>
            <p:spPr bwMode="auto">
              <a:xfrm>
                <a:off x="1231" y="1117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9" name="Freeform 472">
                <a:extLst>
                  <a:ext uri="{FF2B5EF4-FFF2-40B4-BE49-F238E27FC236}">
                    <a16:creationId xmlns:a16="http://schemas.microsoft.com/office/drawing/2014/main" id="{435D108C-76DC-4581-A1BE-8E2013970F17}"/>
                  </a:ext>
                </a:extLst>
              </p:cNvPr>
              <p:cNvSpPr/>
              <p:nvPr/>
            </p:nvSpPr>
            <p:spPr bwMode="auto">
              <a:xfrm>
                <a:off x="1231" y="146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0" name="Freeform 473">
                <a:extLst>
                  <a:ext uri="{FF2B5EF4-FFF2-40B4-BE49-F238E27FC236}">
                    <a16:creationId xmlns:a16="http://schemas.microsoft.com/office/drawing/2014/main" id="{2B1D57D1-F82B-4787-BBDF-85137F37E3A4}"/>
                  </a:ext>
                </a:extLst>
              </p:cNvPr>
              <p:cNvSpPr/>
              <p:nvPr/>
            </p:nvSpPr>
            <p:spPr bwMode="auto">
              <a:xfrm>
                <a:off x="1227" y="140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1" name="Freeform 474">
                <a:extLst>
                  <a:ext uri="{FF2B5EF4-FFF2-40B4-BE49-F238E27FC236}">
                    <a16:creationId xmlns:a16="http://schemas.microsoft.com/office/drawing/2014/main" id="{720CEC2A-07BD-492E-A5F3-A948696FC6B2}"/>
                  </a:ext>
                </a:extLst>
              </p:cNvPr>
              <p:cNvSpPr/>
              <p:nvPr/>
            </p:nvSpPr>
            <p:spPr bwMode="auto">
              <a:xfrm>
                <a:off x="1227" y="11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2" name="Freeform 475">
                <a:extLst>
                  <a:ext uri="{FF2B5EF4-FFF2-40B4-BE49-F238E27FC236}">
                    <a16:creationId xmlns:a16="http://schemas.microsoft.com/office/drawing/2014/main" id="{5393A8E8-9EB1-4EF9-B10A-A9073ABA69D4}"/>
                  </a:ext>
                </a:extLst>
              </p:cNvPr>
              <p:cNvSpPr/>
              <p:nvPr/>
            </p:nvSpPr>
            <p:spPr bwMode="auto">
              <a:xfrm>
                <a:off x="1227" y="14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3" name="Freeform 476">
                <a:extLst>
                  <a:ext uri="{FF2B5EF4-FFF2-40B4-BE49-F238E27FC236}">
                    <a16:creationId xmlns:a16="http://schemas.microsoft.com/office/drawing/2014/main" id="{D786A397-BCB5-4EA8-9D1F-E8245E41EE67}"/>
                  </a:ext>
                </a:extLst>
              </p:cNvPr>
              <p:cNvSpPr/>
              <p:nvPr/>
            </p:nvSpPr>
            <p:spPr bwMode="auto">
              <a:xfrm>
                <a:off x="1227" y="11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4" name="Freeform 477">
                <a:extLst>
                  <a:ext uri="{FF2B5EF4-FFF2-40B4-BE49-F238E27FC236}">
                    <a16:creationId xmlns:a16="http://schemas.microsoft.com/office/drawing/2014/main" id="{84FF863E-421F-44AC-9861-78219C749C9B}"/>
                  </a:ext>
                </a:extLst>
              </p:cNvPr>
              <p:cNvSpPr/>
              <p:nvPr/>
            </p:nvSpPr>
            <p:spPr bwMode="auto">
              <a:xfrm>
                <a:off x="1222" y="1141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5" name="Freeform 478">
                <a:extLst>
                  <a:ext uri="{FF2B5EF4-FFF2-40B4-BE49-F238E27FC236}">
                    <a16:creationId xmlns:a16="http://schemas.microsoft.com/office/drawing/2014/main" id="{761CBF33-9016-4550-B057-25C853831FCC}"/>
                  </a:ext>
                </a:extLst>
              </p:cNvPr>
              <p:cNvSpPr/>
              <p:nvPr/>
            </p:nvSpPr>
            <p:spPr bwMode="auto">
              <a:xfrm>
                <a:off x="1222" y="1166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6" name="Freeform 479">
                <a:extLst>
                  <a:ext uri="{FF2B5EF4-FFF2-40B4-BE49-F238E27FC236}">
                    <a16:creationId xmlns:a16="http://schemas.microsoft.com/office/drawing/2014/main" id="{08DF5CCC-9098-4F6A-97C5-D7B8AD2741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0" y="1344"/>
                <a:ext cx="17" cy="4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  <a:gd name="T8" fmla="*/ 3 w 4"/>
                  <a:gd name="T9" fmla="*/ 0 h 1"/>
                  <a:gd name="T10" fmla="*/ 3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1 w 4"/>
                  <a:gd name="T17" fmla="*/ 1 h 1"/>
                  <a:gd name="T18" fmla="*/ 1 w 4"/>
                  <a:gd name="T19" fmla="*/ 1 h 1"/>
                  <a:gd name="T20" fmla="*/ 2 w 4"/>
                  <a:gd name="T21" fmla="*/ 1 h 1"/>
                  <a:gd name="T22" fmla="*/ 2 w 4"/>
                  <a:gd name="T23" fmla="*/ 1 h 1"/>
                  <a:gd name="T24" fmla="*/ 3 w 4"/>
                  <a:gd name="T25" fmla="*/ 1 h 1"/>
                  <a:gd name="T26" fmla="*/ 3 w 4"/>
                  <a:gd name="T27" fmla="*/ 1 h 1"/>
                  <a:gd name="T28" fmla="*/ 4 w 4"/>
                  <a:gd name="T29" fmla="*/ 1 h 1"/>
                  <a:gd name="T30" fmla="*/ 4 w 4"/>
                  <a:gd name="T31" fmla="*/ 1 h 1"/>
                  <a:gd name="T32" fmla="*/ 2 w 4"/>
                  <a:gd name="T33" fmla="*/ 1 h 1"/>
                  <a:gd name="T34" fmla="*/ 2 w 4"/>
                  <a:gd name="T35" fmla="*/ 1 h 1"/>
                  <a:gd name="T36" fmla="*/ 2 w 4"/>
                  <a:gd name="T37" fmla="*/ 1 h 1"/>
                  <a:gd name="T38" fmla="*/ 2 w 4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7" name="Freeform 480">
                <a:extLst>
                  <a:ext uri="{FF2B5EF4-FFF2-40B4-BE49-F238E27FC236}">
                    <a16:creationId xmlns:a16="http://schemas.microsoft.com/office/drawing/2014/main" id="{2863B84E-3B6E-4233-8C2D-8A0D33371880}"/>
                  </a:ext>
                </a:extLst>
              </p:cNvPr>
              <p:cNvSpPr/>
              <p:nvPr/>
            </p:nvSpPr>
            <p:spPr bwMode="auto">
              <a:xfrm>
                <a:off x="1222" y="1369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8" name="Freeform 481">
                <a:extLst>
                  <a:ext uri="{FF2B5EF4-FFF2-40B4-BE49-F238E27FC236}">
                    <a16:creationId xmlns:a16="http://schemas.microsoft.com/office/drawing/2014/main" id="{1ADF56BA-BE09-42C7-A458-B29781F98E8A}"/>
                  </a:ext>
                </a:extLst>
              </p:cNvPr>
              <p:cNvSpPr/>
              <p:nvPr/>
            </p:nvSpPr>
            <p:spPr bwMode="auto">
              <a:xfrm>
                <a:off x="1222" y="1166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9" name="Freeform 482">
                <a:extLst>
                  <a:ext uri="{FF2B5EF4-FFF2-40B4-BE49-F238E27FC236}">
                    <a16:creationId xmlns:a16="http://schemas.microsoft.com/office/drawing/2014/main" id="{F2A441AE-5C43-43D2-8D8B-89E3DEE07CDA}"/>
                  </a:ext>
                </a:extLst>
              </p:cNvPr>
              <p:cNvSpPr/>
              <p:nvPr/>
            </p:nvSpPr>
            <p:spPr bwMode="auto">
              <a:xfrm>
                <a:off x="1222" y="1121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0" name="Freeform 483">
                <a:extLst>
                  <a:ext uri="{FF2B5EF4-FFF2-40B4-BE49-F238E27FC236}">
                    <a16:creationId xmlns:a16="http://schemas.microsoft.com/office/drawing/2014/main" id="{B50414FB-46C5-4D67-B03E-05366438ECDF}"/>
                  </a:ext>
                </a:extLst>
              </p:cNvPr>
              <p:cNvSpPr/>
              <p:nvPr/>
            </p:nvSpPr>
            <p:spPr bwMode="auto">
              <a:xfrm>
                <a:off x="1222" y="1455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1" name="Freeform 484">
                <a:extLst>
                  <a:ext uri="{FF2B5EF4-FFF2-40B4-BE49-F238E27FC236}">
                    <a16:creationId xmlns:a16="http://schemas.microsoft.com/office/drawing/2014/main" id="{51887DBD-29AA-45B2-A51F-AC929F4F4AB4}"/>
                  </a:ext>
                </a:extLst>
              </p:cNvPr>
              <p:cNvSpPr/>
              <p:nvPr/>
            </p:nvSpPr>
            <p:spPr bwMode="auto">
              <a:xfrm>
                <a:off x="1222" y="1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2" name="Freeform 485">
                <a:extLst>
                  <a:ext uri="{FF2B5EF4-FFF2-40B4-BE49-F238E27FC236}">
                    <a16:creationId xmlns:a16="http://schemas.microsoft.com/office/drawing/2014/main" id="{49DE6B8C-CEBF-436A-B5AE-DA0223F623A6}"/>
                  </a:ext>
                </a:extLst>
              </p:cNvPr>
              <p:cNvSpPr/>
              <p:nvPr/>
            </p:nvSpPr>
            <p:spPr bwMode="auto">
              <a:xfrm>
                <a:off x="1210" y="1162"/>
                <a:ext cx="12" cy="4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2 w 3"/>
                  <a:gd name="T5" fmla="*/ 1 h 1"/>
                  <a:gd name="T6" fmla="*/ 2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2 w 3"/>
                  <a:gd name="T15" fmla="*/ 1 h 1"/>
                  <a:gd name="T16" fmla="*/ 3 w 3"/>
                  <a:gd name="T17" fmla="*/ 1 h 1"/>
                  <a:gd name="T18" fmla="*/ 2 w 3"/>
                  <a:gd name="T19" fmla="*/ 1 h 1"/>
                  <a:gd name="T20" fmla="*/ 2 w 3"/>
                  <a:gd name="T21" fmla="*/ 1 h 1"/>
                  <a:gd name="T22" fmla="*/ 1 w 3"/>
                  <a:gd name="T23" fmla="*/ 0 h 1"/>
                  <a:gd name="T24" fmla="*/ 0 w 3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3" name="Freeform 486">
                <a:extLst>
                  <a:ext uri="{FF2B5EF4-FFF2-40B4-BE49-F238E27FC236}">
                    <a16:creationId xmlns:a16="http://schemas.microsoft.com/office/drawing/2014/main" id="{3D2BAE1B-7F6A-44F0-A325-1C8C42201DE4}"/>
                  </a:ext>
                </a:extLst>
              </p:cNvPr>
              <p:cNvSpPr/>
              <p:nvPr/>
            </p:nvSpPr>
            <p:spPr bwMode="auto">
              <a:xfrm>
                <a:off x="1222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4" name="Freeform 487">
                <a:extLst>
                  <a:ext uri="{FF2B5EF4-FFF2-40B4-BE49-F238E27FC236}">
                    <a16:creationId xmlns:a16="http://schemas.microsoft.com/office/drawing/2014/main" id="{068EF012-0B3B-47B1-BD44-739EB63F0CCD}"/>
                  </a:ext>
                </a:extLst>
              </p:cNvPr>
              <p:cNvSpPr/>
              <p:nvPr/>
            </p:nvSpPr>
            <p:spPr bwMode="auto">
              <a:xfrm>
                <a:off x="1218" y="14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5" name="Freeform 488">
                <a:extLst>
                  <a:ext uri="{FF2B5EF4-FFF2-40B4-BE49-F238E27FC236}">
                    <a16:creationId xmlns:a16="http://schemas.microsoft.com/office/drawing/2014/main" id="{4F55694D-5702-4067-87C1-EE9E1C433024}"/>
                  </a:ext>
                </a:extLst>
              </p:cNvPr>
              <p:cNvSpPr/>
              <p:nvPr/>
            </p:nvSpPr>
            <p:spPr bwMode="auto">
              <a:xfrm>
                <a:off x="1218" y="14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6" name="Freeform 489">
                <a:extLst>
                  <a:ext uri="{FF2B5EF4-FFF2-40B4-BE49-F238E27FC236}">
                    <a16:creationId xmlns:a16="http://schemas.microsoft.com/office/drawing/2014/main" id="{37A64EF4-6DD0-44D5-ADE3-DB9464DCC947}"/>
                  </a:ext>
                </a:extLst>
              </p:cNvPr>
              <p:cNvSpPr/>
              <p:nvPr/>
            </p:nvSpPr>
            <p:spPr bwMode="auto">
              <a:xfrm>
                <a:off x="1218" y="146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7" name="Freeform 490">
                <a:extLst>
                  <a:ext uri="{FF2B5EF4-FFF2-40B4-BE49-F238E27FC236}">
                    <a16:creationId xmlns:a16="http://schemas.microsoft.com/office/drawing/2014/main" id="{F4CD176B-3F81-4BDB-BB65-E0BD70BA08DF}"/>
                  </a:ext>
                </a:extLst>
              </p:cNvPr>
              <p:cNvSpPr/>
              <p:nvPr/>
            </p:nvSpPr>
            <p:spPr bwMode="auto">
              <a:xfrm>
                <a:off x="1214" y="122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8" name="Freeform 491">
                <a:extLst>
                  <a:ext uri="{FF2B5EF4-FFF2-40B4-BE49-F238E27FC236}">
                    <a16:creationId xmlns:a16="http://schemas.microsoft.com/office/drawing/2014/main" id="{EB2A86FF-2140-4F54-A3C1-6374813B766D}"/>
                  </a:ext>
                </a:extLst>
              </p:cNvPr>
              <p:cNvSpPr/>
              <p:nvPr/>
            </p:nvSpPr>
            <p:spPr bwMode="auto">
              <a:xfrm>
                <a:off x="1214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9" name="Freeform 492">
                <a:extLst>
                  <a:ext uri="{FF2B5EF4-FFF2-40B4-BE49-F238E27FC236}">
                    <a16:creationId xmlns:a16="http://schemas.microsoft.com/office/drawing/2014/main" id="{A5C1986F-AD0E-4724-BF43-5F4EB2CC97C9}"/>
                  </a:ext>
                </a:extLst>
              </p:cNvPr>
              <p:cNvSpPr/>
              <p:nvPr/>
            </p:nvSpPr>
            <p:spPr bwMode="auto">
              <a:xfrm>
                <a:off x="1214" y="144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0" name="Freeform 493">
                <a:extLst>
                  <a:ext uri="{FF2B5EF4-FFF2-40B4-BE49-F238E27FC236}">
                    <a16:creationId xmlns:a16="http://schemas.microsoft.com/office/drawing/2014/main" id="{1F3419A5-84BE-42F2-B898-8A9FD59EA929}"/>
                  </a:ext>
                </a:extLst>
              </p:cNvPr>
              <p:cNvSpPr/>
              <p:nvPr/>
            </p:nvSpPr>
            <p:spPr bwMode="auto">
              <a:xfrm>
                <a:off x="1214" y="145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1" name="Oval 494">
                <a:extLst>
                  <a:ext uri="{FF2B5EF4-FFF2-40B4-BE49-F238E27FC236}">
                    <a16:creationId xmlns:a16="http://schemas.microsoft.com/office/drawing/2014/main" id="{FA42FE43-FC34-481B-B3B8-F75724440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443"/>
                <a:ext cx="1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2" name="Freeform 495">
                <a:extLst>
                  <a:ext uri="{FF2B5EF4-FFF2-40B4-BE49-F238E27FC236}">
                    <a16:creationId xmlns:a16="http://schemas.microsoft.com/office/drawing/2014/main" id="{5ADB2567-220F-4E3D-86B8-D359B3452EBB}"/>
                  </a:ext>
                </a:extLst>
              </p:cNvPr>
              <p:cNvSpPr/>
              <p:nvPr/>
            </p:nvSpPr>
            <p:spPr bwMode="auto">
              <a:xfrm>
                <a:off x="1210" y="122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3" name="Freeform 496">
                <a:extLst>
                  <a:ext uri="{FF2B5EF4-FFF2-40B4-BE49-F238E27FC236}">
                    <a16:creationId xmlns:a16="http://schemas.microsoft.com/office/drawing/2014/main" id="{FAC23FB8-A836-4941-B720-859FEFFC4356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4" name="Freeform 497">
                <a:extLst>
                  <a:ext uri="{FF2B5EF4-FFF2-40B4-BE49-F238E27FC236}">
                    <a16:creationId xmlns:a16="http://schemas.microsoft.com/office/drawing/2014/main" id="{3C7FFCF7-C924-48F9-9BB4-D5717F255981}"/>
                  </a:ext>
                </a:extLst>
              </p:cNvPr>
              <p:cNvSpPr/>
              <p:nvPr/>
            </p:nvSpPr>
            <p:spPr bwMode="auto">
              <a:xfrm>
                <a:off x="1214" y="1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5" name="Freeform 498">
                <a:extLst>
                  <a:ext uri="{FF2B5EF4-FFF2-40B4-BE49-F238E27FC236}">
                    <a16:creationId xmlns:a16="http://schemas.microsoft.com/office/drawing/2014/main" id="{8EF863DB-D0EF-43C5-BD70-80EA75AB3853}"/>
                  </a:ext>
                </a:extLst>
              </p:cNvPr>
              <p:cNvSpPr/>
              <p:nvPr/>
            </p:nvSpPr>
            <p:spPr bwMode="auto">
              <a:xfrm>
                <a:off x="1210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6" name="Freeform 499">
                <a:extLst>
                  <a:ext uri="{FF2B5EF4-FFF2-40B4-BE49-F238E27FC236}">
                    <a16:creationId xmlns:a16="http://schemas.microsoft.com/office/drawing/2014/main" id="{6F4BC0EF-8526-4136-ACAB-E8FC609C9EDF}"/>
                  </a:ext>
                </a:extLst>
              </p:cNvPr>
              <p:cNvSpPr/>
              <p:nvPr/>
            </p:nvSpPr>
            <p:spPr bwMode="auto">
              <a:xfrm>
                <a:off x="1210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7" name="Freeform 500">
                <a:extLst>
                  <a:ext uri="{FF2B5EF4-FFF2-40B4-BE49-F238E27FC236}">
                    <a16:creationId xmlns:a16="http://schemas.microsoft.com/office/drawing/2014/main" id="{B06A42DE-998F-4F1F-91E0-1DB4C0102923}"/>
                  </a:ext>
                </a:extLst>
              </p:cNvPr>
              <p:cNvSpPr/>
              <p:nvPr/>
            </p:nvSpPr>
            <p:spPr bwMode="auto">
              <a:xfrm>
                <a:off x="1210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8" name="Freeform 501">
                <a:extLst>
                  <a:ext uri="{FF2B5EF4-FFF2-40B4-BE49-F238E27FC236}">
                    <a16:creationId xmlns:a16="http://schemas.microsoft.com/office/drawing/2014/main" id="{6CB2048F-ADAB-4B88-9F45-ABEDA3ACD6D8}"/>
                  </a:ext>
                </a:extLst>
              </p:cNvPr>
              <p:cNvSpPr/>
              <p:nvPr/>
            </p:nvSpPr>
            <p:spPr bwMode="auto">
              <a:xfrm>
                <a:off x="1210" y="14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9" name="Freeform 502">
                <a:extLst>
                  <a:ext uri="{FF2B5EF4-FFF2-40B4-BE49-F238E27FC236}">
                    <a16:creationId xmlns:a16="http://schemas.microsoft.com/office/drawing/2014/main" id="{92583843-B424-48EF-B3DA-83C598DD694A}"/>
                  </a:ext>
                </a:extLst>
              </p:cNvPr>
              <p:cNvSpPr/>
              <p:nvPr/>
            </p:nvSpPr>
            <p:spPr bwMode="auto">
              <a:xfrm>
                <a:off x="1210" y="13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0" name="Freeform 503">
                <a:extLst>
                  <a:ext uri="{FF2B5EF4-FFF2-40B4-BE49-F238E27FC236}">
                    <a16:creationId xmlns:a16="http://schemas.microsoft.com/office/drawing/2014/main" id="{0974CAA4-B114-40AA-9C96-CEA836C7A713}"/>
                  </a:ext>
                </a:extLst>
              </p:cNvPr>
              <p:cNvSpPr/>
              <p:nvPr/>
            </p:nvSpPr>
            <p:spPr bwMode="auto">
              <a:xfrm>
                <a:off x="1206" y="122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1" name="Freeform 504">
                <a:extLst>
                  <a:ext uri="{FF2B5EF4-FFF2-40B4-BE49-F238E27FC236}">
                    <a16:creationId xmlns:a16="http://schemas.microsoft.com/office/drawing/2014/main" id="{639B6166-81D1-43EE-802F-DCD6449C1DAF}"/>
                  </a:ext>
                </a:extLst>
              </p:cNvPr>
              <p:cNvSpPr/>
              <p:nvPr/>
            </p:nvSpPr>
            <p:spPr bwMode="auto">
              <a:xfrm>
                <a:off x="1206" y="140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2" name="Freeform 505">
                <a:extLst>
                  <a:ext uri="{FF2B5EF4-FFF2-40B4-BE49-F238E27FC236}">
                    <a16:creationId xmlns:a16="http://schemas.microsoft.com/office/drawing/2014/main" id="{3BA732EA-6EE7-4CE7-B000-0046D9715131}"/>
                  </a:ext>
                </a:extLst>
              </p:cNvPr>
              <p:cNvSpPr/>
              <p:nvPr/>
            </p:nvSpPr>
            <p:spPr bwMode="auto">
              <a:xfrm>
                <a:off x="1206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3" name="Freeform 506">
                <a:extLst>
                  <a:ext uri="{FF2B5EF4-FFF2-40B4-BE49-F238E27FC236}">
                    <a16:creationId xmlns:a16="http://schemas.microsoft.com/office/drawing/2014/main" id="{D5D75066-FF3B-40F8-A040-2C2FB7358A3A}"/>
                  </a:ext>
                </a:extLst>
              </p:cNvPr>
              <p:cNvSpPr/>
              <p:nvPr/>
            </p:nvSpPr>
            <p:spPr bwMode="auto">
              <a:xfrm>
                <a:off x="1206" y="1129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4" name="Freeform 507">
                <a:extLst>
                  <a:ext uri="{FF2B5EF4-FFF2-40B4-BE49-F238E27FC236}">
                    <a16:creationId xmlns:a16="http://schemas.microsoft.com/office/drawing/2014/main" id="{9D9E2B5F-3BE2-4057-855E-D2658981CEC3}"/>
                  </a:ext>
                </a:extLst>
              </p:cNvPr>
              <p:cNvSpPr/>
              <p:nvPr/>
            </p:nvSpPr>
            <p:spPr bwMode="auto">
              <a:xfrm>
                <a:off x="1206" y="146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5" name="Freeform 508">
                <a:extLst>
                  <a:ext uri="{FF2B5EF4-FFF2-40B4-BE49-F238E27FC236}">
                    <a16:creationId xmlns:a16="http://schemas.microsoft.com/office/drawing/2014/main" id="{3DD621A7-7414-4097-ADE0-56B6EB47AF1E}"/>
                  </a:ext>
                </a:extLst>
              </p:cNvPr>
              <p:cNvSpPr/>
              <p:nvPr/>
            </p:nvSpPr>
            <p:spPr bwMode="auto">
              <a:xfrm>
                <a:off x="1202" y="116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6" name="Freeform 509">
                <a:extLst>
                  <a:ext uri="{FF2B5EF4-FFF2-40B4-BE49-F238E27FC236}">
                    <a16:creationId xmlns:a16="http://schemas.microsoft.com/office/drawing/2014/main" id="{7349541E-92B4-48CB-94DA-035CA15932BA}"/>
                  </a:ext>
                </a:extLst>
              </p:cNvPr>
              <p:cNvSpPr/>
              <p:nvPr/>
            </p:nvSpPr>
            <p:spPr bwMode="auto">
              <a:xfrm>
                <a:off x="1202" y="11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7" name="Freeform 510">
                <a:extLst>
                  <a:ext uri="{FF2B5EF4-FFF2-40B4-BE49-F238E27FC236}">
                    <a16:creationId xmlns:a16="http://schemas.microsoft.com/office/drawing/2014/main" id="{99C7F3E5-DC4F-434C-A68A-1AAFFE38B6F6}"/>
                  </a:ext>
                </a:extLst>
              </p:cNvPr>
              <p:cNvSpPr/>
              <p:nvPr/>
            </p:nvSpPr>
            <p:spPr bwMode="auto">
              <a:xfrm>
                <a:off x="1202" y="144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8" name="Freeform 511">
                <a:extLst>
                  <a:ext uri="{FF2B5EF4-FFF2-40B4-BE49-F238E27FC236}">
                    <a16:creationId xmlns:a16="http://schemas.microsoft.com/office/drawing/2014/main" id="{7DAC73CC-73D4-4124-A8BE-82D85EAD48ED}"/>
                  </a:ext>
                </a:extLst>
              </p:cNvPr>
              <p:cNvSpPr/>
              <p:nvPr/>
            </p:nvSpPr>
            <p:spPr bwMode="auto">
              <a:xfrm>
                <a:off x="1202" y="138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9" name="Freeform 512">
                <a:extLst>
                  <a:ext uri="{FF2B5EF4-FFF2-40B4-BE49-F238E27FC236}">
                    <a16:creationId xmlns:a16="http://schemas.microsoft.com/office/drawing/2014/main" id="{DC144D6D-6284-4A9B-8307-576BD9CB13C9}"/>
                  </a:ext>
                </a:extLst>
              </p:cNvPr>
              <p:cNvSpPr/>
              <p:nvPr/>
            </p:nvSpPr>
            <p:spPr bwMode="auto">
              <a:xfrm>
                <a:off x="1202" y="139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0" name="Freeform 513">
                <a:extLst>
                  <a:ext uri="{FF2B5EF4-FFF2-40B4-BE49-F238E27FC236}">
                    <a16:creationId xmlns:a16="http://schemas.microsoft.com/office/drawing/2014/main" id="{9DEB7BFF-9799-4506-9327-5134A68CEF96}"/>
                  </a:ext>
                </a:extLst>
              </p:cNvPr>
              <p:cNvSpPr/>
              <p:nvPr/>
            </p:nvSpPr>
            <p:spPr bwMode="auto">
              <a:xfrm>
                <a:off x="1194" y="1224"/>
                <a:ext cx="12" cy="4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1" name="Freeform 514">
                <a:extLst>
                  <a:ext uri="{FF2B5EF4-FFF2-40B4-BE49-F238E27FC236}">
                    <a16:creationId xmlns:a16="http://schemas.microsoft.com/office/drawing/2014/main" id="{FFCB27E8-81A7-4EC0-9E42-7245B6DB7A46}"/>
                  </a:ext>
                </a:extLst>
              </p:cNvPr>
              <p:cNvSpPr/>
              <p:nvPr/>
            </p:nvSpPr>
            <p:spPr bwMode="auto">
              <a:xfrm>
                <a:off x="1202" y="138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2" name="Freeform 515">
                <a:extLst>
                  <a:ext uri="{FF2B5EF4-FFF2-40B4-BE49-F238E27FC236}">
                    <a16:creationId xmlns:a16="http://schemas.microsoft.com/office/drawing/2014/main" id="{6588DFC8-7B8B-4EDA-942F-A5E937AEC19B}"/>
                  </a:ext>
                </a:extLst>
              </p:cNvPr>
              <p:cNvSpPr/>
              <p:nvPr/>
            </p:nvSpPr>
            <p:spPr bwMode="auto">
              <a:xfrm>
                <a:off x="1202" y="111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3" name="Freeform 516">
                <a:extLst>
                  <a:ext uri="{FF2B5EF4-FFF2-40B4-BE49-F238E27FC236}">
                    <a16:creationId xmlns:a16="http://schemas.microsoft.com/office/drawing/2014/main" id="{3DC9C196-443A-4897-AF28-227946EFF7C6}"/>
                  </a:ext>
                </a:extLst>
              </p:cNvPr>
              <p:cNvSpPr/>
              <p:nvPr/>
            </p:nvSpPr>
            <p:spPr bwMode="auto">
              <a:xfrm>
                <a:off x="1202" y="121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4" name="Oval 517">
                <a:extLst>
                  <a:ext uri="{FF2B5EF4-FFF2-40B4-BE49-F238E27FC236}">
                    <a16:creationId xmlns:a16="http://schemas.microsoft.com/office/drawing/2014/main" id="{2048EF70-BEC0-403B-A35D-4B70D4249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" y="145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5" name="Freeform 518">
                <a:extLst>
                  <a:ext uri="{FF2B5EF4-FFF2-40B4-BE49-F238E27FC236}">
                    <a16:creationId xmlns:a16="http://schemas.microsoft.com/office/drawing/2014/main" id="{26ACD9A7-CC2E-446B-A7A7-B3494F32E8EB}"/>
                  </a:ext>
                </a:extLst>
              </p:cNvPr>
              <p:cNvSpPr/>
              <p:nvPr/>
            </p:nvSpPr>
            <p:spPr bwMode="auto">
              <a:xfrm>
                <a:off x="1202" y="139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6" name="Oval 519">
                <a:extLst>
                  <a:ext uri="{FF2B5EF4-FFF2-40B4-BE49-F238E27FC236}">
                    <a16:creationId xmlns:a16="http://schemas.microsoft.com/office/drawing/2014/main" id="{2D0B8324-C1F0-4C92-8366-B4AAC01C9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7" name="Freeform 520">
                <a:extLst>
                  <a:ext uri="{FF2B5EF4-FFF2-40B4-BE49-F238E27FC236}">
                    <a16:creationId xmlns:a16="http://schemas.microsoft.com/office/drawing/2014/main" id="{3D012153-752F-46EF-A057-7FDD4BBBBD1C}"/>
                  </a:ext>
                </a:extLst>
              </p:cNvPr>
              <p:cNvSpPr/>
              <p:nvPr/>
            </p:nvSpPr>
            <p:spPr bwMode="auto">
              <a:xfrm>
                <a:off x="1202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8" name="Freeform 521">
                <a:extLst>
                  <a:ext uri="{FF2B5EF4-FFF2-40B4-BE49-F238E27FC236}">
                    <a16:creationId xmlns:a16="http://schemas.microsoft.com/office/drawing/2014/main" id="{F41F6652-21C3-45DB-91CE-CE9F93C03BA0}"/>
                  </a:ext>
                </a:extLst>
              </p:cNvPr>
              <p:cNvSpPr/>
              <p:nvPr/>
            </p:nvSpPr>
            <p:spPr bwMode="auto">
              <a:xfrm>
                <a:off x="1198" y="126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9" name="Freeform 522">
                <a:extLst>
                  <a:ext uri="{FF2B5EF4-FFF2-40B4-BE49-F238E27FC236}">
                    <a16:creationId xmlns:a16="http://schemas.microsoft.com/office/drawing/2014/main" id="{DFB9DC42-7CDD-4F77-B34D-3C1882E1DFCF}"/>
                  </a:ext>
                </a:extLst>
              </p:cNvPr>
              <p:cNvSpPr/>
              <p:nvPr/>
            </p:nvSpPr>
            <p:spPr bwMode="auto">
              <a:xfrm>
                <a:off x="1198" y="11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0" name="Freeform 523">
                <a:extLst>
                  <a:ext uri="{FF2B5EF4-FFF2-40B4-BE49-F238E27FC236}">
                    <a16:creationId xmlns:a16="http://schemas.microsoft.com/office/drawing/2014/main" id="{8CB9AB31-A334-4A58-9305-E3F46BDB544B}"/>
                  </a:ext>
                </a:extLst>
              </p:cNvPr>
              <p:cNvSpPr/>
              <p:nvPr/>
            </p:nvSpPr>
            <p:spPr bwMode="auto">
              <a:xfrm>
                <a:off x="1194" y="1199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1" name="Freeform 524">
                <a:extLst>
                  <a:ext uri="{FF2B5EF4-FFF2-40B4-BE49-F238E27FC236}">
                    <a16:creationId xmlns:a16="http://schemas.microsoft.com/office/drawing/2014/main" id="{DE5FA849-D34F-489B-8AB4-8A77CC044823}"/>
                  </a:ext>
                </a:extLst>
              </p:cNvPr>
              <p:cNvSpPr/>
              <p:nvPr/>
            </p:nvSpPr>
            <p:spPr bwMode="auto">
              <a:xfrm>
                <a:off x="1194" y="1455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2" name="Freeform 525">
                <a:extLst>
                  <a:ext uri="{FF2B5EF4-FFF2-40B4-BE49-F238E27FC236}">
                    <a16:creationId xmlns:a16="http://schemas.microsoft.com/office/drawing/2014/main" id="{DAAB6A5C-0C15-4631-B46C-F5A17826D420}"/>
                  </a:ext>
                </a:extLst>
              </p:cNvPr>
              <p:cNvSpPr/>
              <p:nvPr/>
            </p:nvSpPr>
            <p:spPr bwMode="auto">
              <a:xfrm>
                <a:off x="1198" y="11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3" name="Oval 526">
                <a:extLst>
                  <a:ext uri="{FF2B5EF4-FFF2-40B4-BE49-F238E27FC236}">
                    <a16:creationId xmlns:a16="http://schemas.microsoft.com/office/drawing/2014/main" id="{5CEA05BD-283C-4B0A-8502-082D71612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13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4" name="Freeform 527">
                <a:extLst>
                  <a:ext uri="{FF2B5EF4-FFF2-40B4-BE49-F238E27FC236}">
                    <a16:creationId xmlns:a16="http://schemas.microsoft.com/office/drawing/2014/main" id="{BAA675D8-37D2-41E3-A2A3-221E9D785911}"/>
                  </a:ext>
                </a:extLst>
              </p:cNvPr>
              <p:cNvSpPr/>
              <p:nvPr/>
            </p:nvSpPr>
            <p:spPr bwMode="auto">
              <a:xfrm>
                <a:off x="1194" y="1426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5" name="Freeform 528">
                <a:extLst>
                  <a:ext uri="{FF2B5EF4-FFF2-40B4-BE49-F238E27FC236}">
                    <a16:creationId xmlns:a16="http://schemas.microsoft.com/office/drawing/2014/main" id="{66F11167-F343-432B-AB90-6934DCD2D372}"/>
                  </a:ext>
                </a:extLst>
              </p:cNvPr>
              <p:cNvSpPr/>
              <p:nvPr/>
            </p:nvSpPr>
            <p:spPr bwMode="auto">
              <a:xfrm>
                <a:off x="1194" y="118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6" name="Freeform 529">
                <a:extLst>
                  <a:ext uri="{FF2B5EF4-FFF2-40B4-BE49-F238E27FC236}">
                    <a16:creationId xmlns:a16="http://schemas.microsoft.com/office/drawing/2014/main" id="{C08A509D-FFEF-4564-8B67-75A176CBCCD7}"/>
                  </a:ext>
                </a:extLst>
              </p:cNvPr>
              <p:cNvSpPr/>
              <p:nvPr/>
            </p:nvSpPr>
            <p:spPr bwMode="auto">
              <a:xfrm>
                <a:off x="1194" y="138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7" name="Freeform 530">
                <a:extLst>
                  <a:ext uri="{FF2B5EF4-FFF2-40B4-BE49-F238E27FC236}">
                    <a16:creationId xmlns:a16="http://schemas.microsoft.com/office/drawing/2014/main" id="{B6E75605-0C35-4D2D-B4D3-08F1CA310030}"/>
                  </a:ext>
                </a:extLst>
              </p:cNvPr>
              <p:cNvSpPr/>
              <p:nvPr/>
            </p:nvSpPr>
            <p:spPr bwMode="auto">
              <a:xfrm>
                <a:off x="1194" y="119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8" name="Freeform 531">
                <a:extLst>
                  <a:ext uri="{FF2B5EF4-FFF2-40B4-BE49-F238E27FC236}">
                    <a16:creationId xmlns:a16="http://schemas.microsoft.com/office/drawing/2014/main" id="{57AFD8F0-8801-4DF1-8EC1-C34330DEEA8F}"/>
                  </a:ext>
                </a:extLst>
              </p:cNvPr>
              <p:cNvSpPr/>
              <p:nvPr/>
            </p:nvSpPr>
            <p:spPr bwMode="auto">
              <a:xfrm>
                <a:off x="1194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9" name="Freeform 532">
                <a:extLst>
                  <a:ext uri="{FF2B5EF4-FFF2-40B4-BE49-F238E27FC236}">
                    <a16:creationId xmlns:a16="http://schemas.microsoft.com/office/drawing/2014/main" id="{E3AE1CFF-9705-4091-A664-437FE0AC7FB0}"/>
                  </a:ext>
                </a:extLst>
              </p:cNvPr>
              <p:cNvSpPr/>
              <p:nvPr/>
            </p:nvSpPr>
            <p:spPr bwMode="auto">
              <a:xfrm>
                <a:off x="1194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0" name="Freeform 533">
                <a:extLst>
                  <a:ext uri="{FF2B5EF4-FFF2-40B4-BE49-F238E27FC236}">
                    <a16:creationId xmlns:a16="http://schemas.microsoft.com/office/drawing/2014/main" id="{A209F2B4-AEB6-48C0-92AB-5B4B0C00395A}"/>
                  </a:ext>
                </a:extLst>
              </p:cNvPr>
              <p:cNvSpPr/>
              <p:nvPr/>
            </p:nvSpPr>
            <p:spPr bwMode="auto">
              <a:xfrm>
                <a:off x="1194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1" name="Freeform 534">
                <a:extLst>
                  <a:ext uri="{FF2B5EF4-FFF2-40B4-BE49-F238E27FC236}">
                    <a16:creationId xmlns:a16="http://schemas.microsoft.com/office/drawing/2014/main" id="{BD804D0D-8B4B-4E09-9FD5-95789E8031BA}"/>
                  </a:ext>
                </a:extLst>
              </p:cNvPr>
              <p:cNvSpPr/>
              <p:nvPr/>
            </p:nvSpPr>
            <p:spPr bwMode="auto">
              <a:xfrm>
                <a:off x="1194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2" name="Freeform 535">
                <a:extLst>
                  <a:ext uri="{FF2B5EF4-FFF2-40B4-BE49-F238E27FC236}">
                    <a16:creationId xmlns:a16="http://schemas.microsoft.com/office/drawing/2014/main" id="{EA4B5178-E766-4005-9FA3-AEA781C2DE11}"/>
                  </a:ext>
                </a:extLst>
              </p:cNvPr>
              <p:cNvSpPr/>
              <p:nvPr/>
            </p:nvSpPr>
            <p:spPr bwMode="auto">
              <a:xfrm>
                <a:off x="1194" y="118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3" name="Freeform 536">
                <a:extLst>
                  <a:ext uri="{FF2B5EF4-FFF2-40B4-BE49-F238E27FC236}">
                    <a16:creationId xmlns:a16="http://schemas.microsoft.com/office/drawing/2014/main" id="{8CE511B8-288A-4F96-87A5-A849BE3F1504}"/>
                  </a:ext>
                </a:extLst>
              </p:cNvPr>
              <p:cNvSpPr/>
              <p:nvPr/>
            </p:nvSpPr>
            <p:spPr bwMode="auto">
              <a:xfrm>
                <a:off x="1190" y="11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4" name="Freeform 537">
                <a:extLst>
                  <a:ext uri="{FF2B5EF4-FFF2-40B4-BE49-F238E27FC236}">
                    <a16:creationId xmlns:a16="http://schemas.microsoft.com/office/drawing/2014/main" id="{871E9A33-8A8A-41AC-94ED-42838432D3D0}"/>
                  </a:ext>
                </a:extLst>
              </p:cNvPr>
              <p:cNvSpPr/>
              <p:nvPr/>
            </p:nvSpPr>
            <p:spPr bwMode="auto">
              <a:xfrm>
                <a:off x="1190" y="118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5" name="Oval 538">
                <a:extLst>
                  <a:ext uri="{FF2B5EF4-FFF2-40B4-BE49-F238E27FC236}">
                    <a16:creationId xmlns:a16="http://schemas.microsoft.com/office/drawing/2014/main" id="{3534CCF7-28A0-4AB8-9849-62894174A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6" name="Freeform 539">
                <a:extLst>
                  <a:ext uri="{FF2B5EF4-FFF2-40B4-BE49-F238E27FC236}">
                    <a16:creationId xmlns:a16="http://schemas.microsoft.com/office/drawing/2014/main" id="{CD42BEC3-DC3A-4D07-9F6E-DB63F429689C}"/>
                  </a:ext>
                </a:extLst>
              </p:cNvPr>
              <p:cNvSpPr/>
              <p:nvPr/>
            </p:nvSpPr>
            <p:spPr bwMode="auto">
              <a:xfrm>
                <a:off x="1186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7" name="Freeform 540">
                <a:extLst>
                  <a:ext uri="{FF2B5EF4-FFF2-40B4-BE49-F238E27FC236}">
                    <a16:creationId xmlns:a16="http://schemas.microsoft.com/office/drawing/2014/main" id="{B7849C1F-1A5A-4714-9BCC-29B841ACA9B9}"/>
                  </a:ext>
                </a:extLst>
              </p:cNvPr>
              <p:cNvSpPr/>
              <p:nvPr/>
            </p:nvSpPr>
            <p:spPr bwMode="auto">
              <a:xfrm>
                <a:off x="1190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8" name="Freeform 541">
                <a:extLst>
                  <a:ext uri="{FF2B5EF4-FFF2-40B4-BE49-F238E27FC236}">
                    <a16:creationId xmlns:a16="http://schemas.microsoft.com/office/drawing/2014/main" id="{41C85650-024A-4A6B-8DE9-3E7591136E27}"/>
                  </a:ext>
                </a:extLst>
              </p:cNvPr>
              <p:cNvSpPr/>
              <p:nvPr/>
            </p:nvSpPr>
            <p:spPr bwMode="auto">
              <a:xfrm>
                <a:off x="1186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9" name="Freeform 542">
                <a:extLst>
                  <a:ext uri="{FF2B5EF4-FFF2-40B4-BE49-F238E27FC236}">
                    <a16:creationId xmlns:a16="http://schemas.microsoft.com/office/drawing/2014/main" id="{35548E9C-7ECD-4F7C-BE41-858613047D29}"/>
                  </a:ext>
                </a:extLst>
              </p:cNvPr>
              <p:cNvSpPr/>
              <p:nvPr/>
            </p:nvSpPr>
            <p:spPr bwMode="auto">
              <a:xfrm>
                <a:off x="1186" y="118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0" name="Freeform 543">
                <a:extLst>
                  <a:ext uri="{FF2B5EF4-FFF2-40B4-BE49-F238E27FC236}">
                    <a16:creationId xmlns:a16="http://schemas.microsoft.com/office/drawing/2014/main" id="{B13381E3-D66E-4987-8EDC-8F9C5F6CD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1476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2 w 2"/>
                  <a:gd name="T21" fmla="*/ 1 h 1"/>
                  <a:gd name="T22" fmla="*/ 0 w 2"/>
                  <a:gd name="T23" fmla="*/ 1 h 1"/>
                  <a:gd name="T24" fmla="*/ 0 w 2"/>
                  <a:gd name="T25" fmla="*/ 0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1" name="Freeform 544">
                <a:extLst>
                  <a:ext uri="{FF2B5EF4-FFF2-40B4-BE49-F238E27FC236}">
                    <a16:creationId xmlns:a16="http://schemas.microsoft.com/office/drawing/2014/main" id="{0FC6B475-50B4-47BB-9E92-A2B17E04D31C}"/>
                  </a:ext>
                </a:extLst>
              </p:cNvPr>
              <p:cNvSpPr/>
              <p:nvPr/>
            </p:nvSpPr>
            <p:spPr bwMode="auto">
              <a:xfrm>
                <a:off x="1182" y="121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2" name="Freeform 545">
                <a:extLst>
                  <a:ext uri="{FF2B5EF4-FFF2-40B4-BE49-F238E27FC236}">
                    <a16:creationId xmlns:a16="http://schemas.microsoft.com/office/drawing/2014/main" id="{A85521E6-A602-4C8D-9820-14D4A31AEB91}"/>
                  </a:ext>
                </a:extLst>
              </p:cNvPr>
              <p:cNvSpPr/>
              <p:nvPr/>
            </p:nvSpPr>
            <p:spPr bwMode="auto">
              <a:xfrm>
                <a:off x="1182" y="140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3" name="Freeform 546">
                <a:extLst>
                  <a:ext uri="{FF2B5EF4-FFF2-40B4-BE49-F238E27FC236}">
                    <a16:creationId xmlns:a16="http://schemas.microsoft.com/office/drawing/2014/main" id="{CBF9C3DB-090E-405E-BF9D-C96387CF7DDB}"/>
                  </a:ext>
                </a:extLst>
              </p:cNvPr>
              <p:cNvSpPr/>
              <p:nvPr/>
            </p:nvSpPr>
            <p:spPr bwMode="auto">
              <a:xfrm>
                <a:off x="1182" y="146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4" name="Freeform 547">
                <a:extLst>
                  <a:ext uri="{FF2B5EF4-FFF2-40B4-BE49-F238E27FC236}">
                    <a16:creationId xmlns:a16="http://schemas.microsoft.com/office/drawing/2014/main" id="{C75573CE-9B80-488D-94A0-5D9416A2658E}"/>
                  </a:ext>
                </a:extLst>
              </p:cNvPr>
              <p:cNvSpPr/>
              <p:nvPr/>
            </p:nvSpPr>
            <p:spPr bwMode="auto">
              <a:xfrm>
                <a:off x="1182" y="12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5" name="Freeform 548">
                <a:extLst>
                  <a:ext uri="{FF2B5EF4-FFF2-40B4-BE49-F238E27FC236}">
                    <a16:creationId xmlns:a16="http://schemas.microsoft.com/office/drawing/2014/main" id="{7BCAA68A-19BC-48C7-BEF5-438ED4AA50B1}"/>
                  </a:ext>
                </a:extLst>
              </p:cNvPr>
              <p:cNvSpPr/>
              <p:nvPr/>
            </p:nvSpPr>
            <p:spPr bwMode="auto">
              <a:xfrm>
                <a:off x="1182" y="140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6" name="Freeform 549">
                <a:extLst>
                  <a:ext uri="{FF2B5EF4-FFF2-40B4-BE49-F238E27FC236}">
                    <a16:creationId xmlns:a16="http://schemas.microsoft.com/office/drawing/2014/main" id="{C72B50DE-B5E8-413B-8D57-5ED455BF509D}"/>
                  </a:ext>
                </a:extLst>
              </p:cNvPr>
              <p:cNvSpPr/>
              <p:nvPr/>
            </p:nvSpPr>
            <p:spPr bwMode="auto">
              <a:xfrm>
                <a:off x="1182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7" name="Freeform 550">
                <a:extLst>
                  <a:ext uri="{FF2B5EF4-FFF2-40B4-BE49-F238E27FC236}">
                    <a16:creationId xmlns:a16="http://schemas.microsoft.com/office/drawing/2014/main" id="{8ABDECD1-D6ED-4308-8019-656EF24FFFEA}"/>
                  </a:ext>
                </a:extLst>
              </p:cNvPr>
              <p:cNvSpPr/>
              <p:nvPr/>
            </p:nvSpPr>
            <p:spPr bwMode="auto">
              <a:xfrm>
                <a:off x="1178" y="144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8" name="Freeform 551">
                <a:extLst>
                  <a:ext uri="{FF2B5EF4-FFF2-40B4-BE49-F238E27FC236}">
                    <a16:creationId xmlns:a16="http://schemas.microsoft.com/office/drawing/2014/main" id="{98E5527A-D5DC-4813-9035-C1B3B6BD08AB}"/>
                  </a:ext>
                </a:extLst>
              </p:cNvPr>
              <p:cNvSpPr/>
              <p:nvPr/>
            </p:nvSpPr>
            <p:spPr bwMode="auto">
              <a:xfrm>
                <a:off x="1178" y="1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9" name="Freeform 552">
                <a:extLst>
                  <a:ext uri="{FF2B5EF4-FFF2-40B4-BE49-F238E27FC236}">
                    <a16:creationId xmlns:a16="http://schemas.microsoft.com/office/drawing/2014/main" id="{3D07A91D-BE8C-4F69-9C48-1DBBB1DF4DEC}"/>
                  </a:ext>
                </a:extLst>
              </p:cNvPr>
              <p:cNvSpPr/>
              <p:nvPr/>
            </p:nvSpPr>
            <p:spPr bwMode="auto">
              <a:xfrm>
                <a:off x="1178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0" name="Freeform 553">
                <a:extLst>
                  <a:ext uri="{FF2B5EF4-FFF2-40B4-BE49-F238E27FC236}">
                    <a16:creationId xmlns:a16="http://schemas.microsoft.com/office/drawing/2014/main" id="{5ED8625F-9617-4516-8F3A-1D002071C7F7}"/>
                  </a:ext>
                </a:extLst>
              </p:cNvPr>
              <p:cNvSpPr/>
              <p:nvPr/>
            </p:nvSpPr>
            <p:spPr bwMode="auto">
              <a:xfrm>
                <a:off x="1173" y="1224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1" name="Freeform 554">
                <a:extLst>
                  <a:ext uri="{FF2B5EF4-FFF2-40B4-BE49-F238E27FC236}">
                    <a16:creationId xmlns:a16="http://schemas.microsoft.com/office/drawing/2014/main" id="{A694CAA8-306B-4EA3-8E8B-D612AF5D047C}"/>
                  </a:ext>
                </a:extLst>
              </p:cNvPr>
              <p:cNvSpPr/>
              <p:nvPr/>
            </p:nvSpPr>
            <p:spPr bwMode="auto">
              <a:xfrm>
                <a:off x="1173" y="1402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2" name="Freeform 555">
                <a:extLst>
                  <a:ext uri="{FF2B5EF4-FFF2-40B4-BE49-F238E27FC236}">
                    <a16:creationId xmlns:a16="http://schemas.microsoft.com/office/drawing/2014/main" id="{E730A8D2-AC29-4223-B24D-4E2A644A0E91}"/>
                  </a:ext>
                </a:extLst>
              </p:cNvPr>
              <p:cNvSpPr/>
              <p:nvPr/>
            </p:nvSpPr>
            <p:spPr bwMode="auto">
              <a:xfrm>
                <a:off x="1173" y="1439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3" name="Freeform 556">
                <a:extLst>
                  <a:ext uri="{FF2B5EF4-FFF2-40B4-BE49-F238E27FC236}">
                    <a16:creationId xmlns:a16="http://schemas.microsoft.com/office/drawing/2014/main" id="{E6C8E9E7-FCDE-430E-9B2A-C3B6313C7356}"/>
                  </a:ext>
                </a:extLst>
              </p:cNvPr>
              <p:cNvSpPr/>
              <p:nvPr/>
            </p:nvSpPr>
            <p:spPr bwMode="auto">
              <a:xfrm>
                <a:off x="1173" y="1410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4" name="Freeform 557">
                <a:extLst>
                  <a:ext uri="{FF2B5EF4-FFF2-40B4-BE49-F238E27FC236}">
                    <a16:creationId xmlns:a16="http://schemas.microsoft.com/office/drawing/2014/main" id="{C6CEFCEB-2B0D-48F6-B293-40343093135A}"/>
                  </a:ext>
                </a:extLst>
              </p:cNvPr>
              <p:cNvSpPr/>
              <p:nvPr/>
            </p:nvSpPr>
            <p:spPr bwMode="auto">
              <a:xfrm>
                <a:off x="1169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5" name="Freeform 558">
                <a:extLst>
                  <a:ext uri="{FF2B5EF4-FFF2-40B4-BE49-F238E27FC236}">
                    <a16:creationId xmlns:a16="http://schemas.microsoft.com/office/drawing/2014/main" id="{EF0907F6-82F3-4082-863F-05AD0A51EB45}"/>
                  </a:ext>
                </a:extLst>
              </p:cNvPr>
              <p:cNvSpPr/>
              <p:nvPr/>
            </p:nvSpPr>
            <p:spPr bwMode="auto">
              <a:xfrm>
                <a:off x="1169" y="122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6" name="Oval 559">
                <a:extLst>
                  <a:ext uri="{FF2B5EF4-FFF2-40B4-BE49-F238E27FC236}">
                    <a16:creationId xmlns:a16="http://schemas.microsoft.com/office/drawing/2014/main" id="{E9106B8D-5CAF-4C34-B5FB-14E5ECECF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7" name="Freeform 560">
                <a:extLst>
                  <a:ext uri="{FF2B5EF4-FFF2-40B4-BE49-F238E27FC236}">
                    <a16:creationId xmlns:a16="http://schemas.microsoft.com/office/drawing/2014/main" id="{191263DA-3A7E-4B15-84F6-21A0B341AA4D}"/>
                  </a:ext>
                </a:extLst>
              </p:cNvPr>
              <p:cNvSpPr/>
              <p:nvPr/>
            </p:nvSpPr>
            <p:spPr bwMode="auto">
              <a:xfrm>
                <a:off x="1169" y="113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8" name="Freeform 561">
                <a:extLst>
                  <a:ext uri="{FF2B5EF4-FFF2-40B4-BE49-F238E27FC236}">
                    <a16:creationId xmlns:a16="http://schemas.microsoft.com/office/drawing/2014/main" id="{66BDB996-9B6B-4002-B2C8-E403DDDCF78B}"/>
                  </a:ext>
                </a:extLst>
              </p:cNvPr>
              <p:cNvSpPr/>
              <p:nvPr/>
            </p:nvSpPr>
            <p:spPr bwMode="auto">
              <a:xfrm>
                <a:off x="1169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9" name="Freeform 562">
                <a:extLst>
                  <a:ext uri="{FF2B5EF4-FFF2-40B4-BE49-F238E27FC236}">
                    <a16:creationId xmlns:a16="http://schemas.microsoft.com/office/drawing/2014/main" id="{EA6E0F31-93CC-473A-ABFF-98A1A82AD042}"/>
                  </a:ext>
                </a:extLst>
              </p:cNvPr>
              <p:cNvSpPr/>
              <p:nvPr/>
            </p:nvSpPr>
            <p:spPr bwMode="auto">
              <a:xfrm>
                <a:off x="1169" y="120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0" name="Freeform 563">
                <a:extLst>
                  <a:ext uri="{FF2B5EF4-FFF2-40B4-BE49-F238E27FC236}">
                    <a16:creationId xmlns:a16="http://schemas.microsoft.com/office/drawing/2014/main" id="{C4DC5837-6815-4054-99B6-64BECAE36B4A}"/>
                  </a:ext>
                </a:extLst>
              </p:cNvPr>
              <p:cNvSpPr/>
              <p:nvPr/>
            </p:nvSpPr>
            <p:spPr bwMode="auto">
              <a:xfrm>
                <a:off x="1169" y="1426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1" name="Freeform 564">
                <a:extLst>
                  <a:ext uri="{FF2B5EF4-FFF2-40B4-BE49-F238E27FC236}">
                    <a16:creationId xmlns:a16="http://schemas.microsoft.com/office/drawing/2014/main" id="{8CCD479D-DB9F-497D-BA78-8561CCB3F11C}"/>
                  </a:ext>
                </a:extLst>
              </p:cNvPr>
              <p:cNvSpPr/>
              <p:nvPr/>
            </p:nvSpPr>
            <p:spPr bwMode="auto">
              <a:xfrm>
                <a:off x="1169" y="143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2" name="Freeform 565">
                <a:extLst>
                  <a:ext uri="{FF2B5EF4-FFF2-40B4-BE49-F238E27FC236}">
                    <a16:creationId xmlns:a16="http://schemas.microsoft.com/office/drawing/2014/main" id="{3E00BA7C-B449-4740-AFE7-EA8044DFA804}"/>
                  </a:ext>
                </a:extLst>
              </p:cNvPr>
              <p:cNvSpPr/>
              <p:nvPr/>
            </p:nvSpPr>
            <p:spPr bwMode="auto">
              <a:xfrm>
                <a:off x="1169" y="13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3" name="Freeform 566">
                <a:extLst>
                  <a:ext uri="{FF2B5EF4-FFF2-40B4-BE49-F238E27FC236}">
                    <a16:creationId xmlns:a16="http://schemas.microsoft.com/office/drawing/2014/main" id="{7EA5AA2D-C8FB-41D1-9C95-EF14B0DD75C3}"/>
                  </a:ext>
                </a:extLst>
              </p:cNvPr>
              <p:cNvSpPr/>
              <p:nvPr/>
            </p:nvSpPr>
            <p:spPr bwMode="auto">
              <a:xfrm>
                <a:off x="1169" y="14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4" name="Freeform 567">
                <a:extLst>
                  <a:ext uri="{FF2B5EF4-FFF2-40B4-BE49-F238E27FC236}">
                    <a16:creationId xmlns:a16="http://schemas.microsoft.com/office/drawing/2014/main" id="{A333F6E1-B3F0-4CA5-B41D-7AD46B94CC53}"/>
                  </a:ext>
                </a:extLst>
              </p:cNvPr>
              <p:cNvSpPr/>
              <p:nvPr/>
            </p:nvSpPr>
            <p:spPr bwMode="auto">
              <a:xfrm>
                <a:off x="1165" y="116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5" name="Freeform 568">
                <a:extLst>
                  <a:ext uri="{FF2B5EF4-FFF2-40B4-BE49-F238E27FC236}">
                    <a16:creationId xmlns:a16="http://schemas.microsoft.com/office/drawing/2014/main" id="{82DF071F-B632-4D51-9CF9-4187C42A68D6}"/>
                  </a:ext>
                </a:extLst>
              </p:cNvPr>
              <p:cNvSpPr/>
              <p:nvPr/>
            </p:nvSpPr>
            <p:spPr bwMode="auto">
              <a:xfrm>
                <a:off x="1165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6" name="Freeform 569">
                <a:extLst>
                  <a:ext uri="{FF2B5EF4-FFF2-40B4-BE49-F238E27FC236}">
                    <a16:creationId xmlns:a16="http://schemas.microsoft.com/office/drawing/2014/main" id="{903CFE10-0506-420F-9D70-4BC0C8449D57}"/>
                  </a:ext>
                </a:extLst>
              </p:cNvPr>
              <p:cNvSpPr/>
              <p:nvPr/>
            </p:nvSpPr>
            <p:spPr bwMode="auto">
              <a:xfrm>
                <a:off x="1165" y="145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7" name="Freeform 570">
                <a:extLst>
                  <a:ext uri="{FF2B5EF4-FFF2-40B4-BE49-F238E27FC236}">
                    <a16:creationId xmlns:a16="http://schemas.microsoft.com/office/drawing/2014/main" id="{FA8CF364-1DE6-47E1-99F6-3D6FC77F08BB}"/>
                  </a:ext>
                </a:extLst>
              </p:cNvPr>
              <p:cNvSpPr/>
              <p:nvPr/>
            </p:nvSpPr>
            <p:spPr bwMode="auto">
              <a:xfrm>
                <a:off x="1165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8" name="Rectangle 571">
                <a:extLst>
                  <a:ext uri="{FF2B5EF4-FFF2-40B4-BE49-F238E27FC236}">
                    <a16:creationId xmlns:a16="http://schemas.microsoft.com/office/drawing/2014/main" id="{DDF1C29F-2441-4CAB-8255-F113AFC69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" y="130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9" name="Freeform 572">
                <a:extLst>
                  <a:ext uri="{FF2B5EF4-FFF2-40B4-BE49-F238E27FC236}">
                    <a16:creationId xmlns:a16="http://schemas.microsoft.com/office/drawing/2014/main" id="{AB7E1745-A343-431F-A122-F08767E65AE7}"/>
                  </a:ext>
                </a:extLst>
              </p:cNvPr>
              <p:cNvSpPr/>
              <p:nvPr/>
            </p:nvSpPr>
            <p:spPr bwMode="auto">
              <a:xfrm>
                <a:off x="1165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0" name="Freeform 573">
                <a:extLst>
                  <a:ext uri="{FF2B5EF4-FFF2-40B4-BE49-F238E27FC236}">
                    <a16:creationId xmlns:a16="http://schemas.microsoft.com/office/drawing/2014/main" id="{7E3DC41F-D977-459C-B91B-4B4B028D318E}"/>
                  </a:ext>
                </a:extLst>
              </p:cNvPr>
              <p:cNvSpPr/>
              <p:nvPr/>
            </p:nvSpPr>
            <p:spPr bwMode="auto">
              <a:xfrm>
                <a:off x="1161" y="141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1" name="Freeform 574">
                <a:extLst>
                  <a:ext uri="{FF2B5EF4-FFF2-40B4-BE49-F238E27FC236}">
                    <a16:creationId xmlns:a16="http://schemas.microsoft.com/office/drawing/2014/main" id="{61F1F319-3E7C-428D-AA9B-F67481E68B90}"/>
                  </a:ext>
                </a:extLst>
              </p:cNvPr>
              <p:cNvSpPr/>
              <p:nvPr/>
            </p:nvSpPr>
            <p:spPr bwMode="auto">
              <a:xfrm>
                <a:off x="1161" y="11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2" name="Rectangle 575">
                <a:extLst>
                  <a:ext uri="{FF2B5EF4-FFF2-40B4-BE49-F238E27FC236}">
                    <a16:creationId xmlns:a16="http://schemas.microsoft.com/office/drawing/2014/main" id="{C7A21BD3-A895-48DF-8DD1-9E92A8485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23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3" name="Freeform 576">
                <a:extLst>
                  <a:ext uri="{FF2B5EF4-FFF2-40B4-BE49-F238E27FC236}">
                    <a16:creationId xmlns:a16="http://schemas.microsoft.com/office/drawing/2014/main" id="{5B685EA7-23D0-4726-97D1-064A40A37387}"/>
                  </a:ext>
                </a:extLst>
              </p:cNvPr>
              <p:cNvSpPr/>
              <p:nvPr/>
            </p:nvSpPr>
            <p:spPr bwMode="auto">
              <a:xfrm>
                <a:off x="1157" y="11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4" name="Freeform 577">
                <a:extLst>
                  <a:ext uri="{FF2B5EF4-FFF2-40B4-BE49-F238E27FC236}">
                    <a16:creationId xmlns:a16="http://schemas.microsoft.com/office/drawing/2014/main" id="{DE05DA8F-D7CE-442A-BD78-DB7B05CB6747}"/>
                  </a:ext>
                </a:extLst>
              </p:cNvPr>
              <p:cNvSpPr/>
              <p:nvPr/>
            </p:nvSpPr>
            <p:spPr bwMode="auto">
              <a:xfrm>
                <a:off x="1161" y="14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5" name="Freeform 578">
                <a:extLst>
                  <a:ext uri="{FF2B5EF4-FFF2-40B4-BE49-F238E27FC236}">
                    <a16:creationId xmlns:a16="http://schemas.microsoft.com/office/drawing/2014/main" id="{EFF31D41-153A-4B3E-8CF3-B258AC3CF10E}"/>
                  </a:ext>
                </a:extLst>
              </p:cNvPr>
              <p:cNvSpPr/>
              <p:nvPr/>
            </p:nvSpPr>
            <p:spPr bwMode="auto">
              <a:xfrm>
                <a:off x="1161" y="146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6" name="Freeform 579">
                <a:extLst>
                  <a:ext uri="{FF2B5EF4-FFF2-40B4-BE49-F238E27FC236}">
                    <a16:creationId xmlns:a16="http://schemas.microsoft.com/office/drawing/2014/main" id="{9B708987-9A2D-433F-B0FB-62EB9A1391CA}"/>
                  </a:ext>
                </a:extLst>
              </p:cNvPr>
              <p:cNvSpPr/>
              <p:nvPr/>
            </p:nvSpPr>
            <p:spPr bwMode="auto">
              <a:xfrm>
                <a:off x="1157" y="134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7" name="Freeform 580">
                <a:extLst>
                  <a:ext uri="{FF2B5EF4-FFF2-40B4-BE49-F238E27FC236}">
                    <a16:creationId xmlns:a16="http://schemas.microsoft.com/office/drawing/2014/main" id="{135896CB-809C-495E-A50B-BBA5826CC208}"/>
                  </a:ext>
                </a:extLst>
              </p:cNvPr>
              <p:cNvSpPr/>
              <p:nvPr/>
            </p:nvSpPr>
            <p:spPr bwMode="auto">
              <a:xfrm>
                <a:off x="1157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8" name="Freeform 581">
                <a:extLst>
                  <a:ext uri="{FF2B5EF4-FFF2-40B4-BE49-F238E27FC236}">
                    <a16:creationId xmlns:a16="http://schemas.microsoft.com/office/drawing/2014/main" id="{B473DD7F-A3D1-46C7-A6C2-E291FCADBD96}"/>
                  </a:ext>
                </a:extLst>
              </p:cNvPr>
              <p:cNvSpPr/>
              <p:nvPr/>
            </p:nvSpPr>
            <p:spPr bwMode="auto">
              <a:xfrm>
                <a:off x="1157" y="131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9" name="Freeform 582">
                <a:extLst>
                  <a:ext uri="{FF2B5EF4-FFF2-40B4-BE49-F238E27FC236}">
                    <a16:creationId xmlns:a16="http://schemas.microsoft.com/office/drawing/2014/main" id="{6B80A84F-C924-4C31-98E1-0E973EAE2563}"/>
                  </a:ext>
                </a:extLst>
              </p:cNvPr>
              <p:cNvSpPr/>
              <p:nvPr/>
            </p:nvSpPr>
            <p:spPr bwMode="auto">
              <a:xfrm>
                <a:off x="1153" y="134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0" name="Freeform 583">
                <a:extLst>
                  <a:ext uri="{FF2B5EF4-FFF2-40B4-BE49-F238E27FC236}">
                    <a16:creationId xmlns:a16="http://schemas.microsoft.com/office/drawing/2014/main" id="{D434FE2B-0563-45C1-B9D6-4459473806A4}"/>
                  </a:ext>
                </a:extLst>
              </p:cNvPr>
              <p:cNvSpPr/>
              <p:nvPr/>
            </p:nvSpPr>
            <p:spPr bwMode="auto">
              <a:xfrm>
                <a:off x="1157" y="1369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1" name="Freeform 584">
                <a:extLst>
                  <a:ext uri="{FF2B5EF4-FFF2-40B4-BE49-F238E27FC236}">
                    <a16:creationId xmlns:a16="http://schemas.microsoft.com/office/drawing/2014/main" id="{69673350-DC21-4F1D-BC7E-F9F38D9DE9B4}"/>
                  </a:ext>
                </a:extLst>
              </p:cNvPr>
              <p:cNvSpPr/>
              <p:nvPr/>
            </p:nvSpPr>
            <p:spPr bwMode="auto">
              <a:xfrm>
                <a:off x="1153" y="122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2" name="Freeform 585">
                <a:extLst>
                  <a:ext uri="{FF2B5EF4-FFF2-40B4-BE49-F238E27FC236}">
                    <a16:creationId xmlns:a16="http://schemas.microsoft.com/office/drawing/2014/main" id="{212BD5C4-3BB4-419E-A39C-BECE03D26493}"/>
                  </a:ext>
                </a:extLst>
              </p:cNvPr>
              <p:cNvSpPr/>
              <p:nvPr/>
            </p:nvSpPr>
            <p:spPr bwMode="auto">
              <a:xfrm>
                <a:off x="1157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3" name="Freeform 586">
                <a:extLst>
                  <a:ext uri="{FF2B5EF4-FFF2-40B4-BE49-F238E27FC236}">
                    <a16:creationId xmlns:a16="http://schemas.microsoft.com/office/drawing/2014/main" id="{DFFB9F45-DD3A-43FF-ACA6-122555ADE909}"/>
                  </a:ext>
                </a:extLst>
              </p:cNvPr>
              <p:cNvSpPr/>
              <p:nvPr/>
            </p:nvSpPr>
            <p:spPr bwMode="auto">
              <a:xfrm>
                <a:off x="1157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4" name="Freeform 587">
                <a:extLst>
                  <a:ext uri="{FF2B5EF4-FFF2-40B4-BE49-F238E27FC236}">
                    <a16:creationId xmlns:a16="http://schemas.microsoft.com/office/drawing/2014/main" id="{9A98A001-0ADD-43BA-A6C3-A79FFEA0BC51}"/>
                  </a:ext>
                </a:extLst>
              </p:cNvPr>
              <p:cNvSpPr/>
              <p:nvPr/>
            </p:nvSpPr>
            <p:spPr bwMode="auto">
              <a:xfrm>
                <a:off x="115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5" name="Freeform 588">
                <a:extLst>
                  <a:ext uri="{FF2B5EF4-FFF2-40B4-BE49-F238E27FC236}">
                    <a16:creationId xmlns:a16="http://schemas.microsoft.com/office/drawing/2014/main" id="{72C4A2E7-AFEC-47C2-BC98-C0DE73726EB3}"/>
                  </a:ext>
                </a:extLst>
              </p:cNvPr>
              <p:cNvSpPr/>
              <p:nvPr/>
            </p:nvSpPr>
            <p:spPr bwMode="auto">
              <a:xfrm>
                <a:off x="1153" y="134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6" name="Freeform 589">
                <a:extLst>
                  <a:ext uri="{FF2B5EF4-FFF2-40B4-BE49-F238E27FC236}">
                    <a16:creationId xmlns:a16="http://schemas.microsoft.com/office/drawing/2014/main" id="{577C57FC-A6B4-475F-B1B7-89E7C089095E}"/>
                  </a:ext>
                </a:extLst>
              </p:cNvPr>
              <p:cNvSpPr/>
              <p:nvPr/>
            </p:nvSpPr>
            <p:spPr bwMode="auto">
              <a:xfrm>
                <a:off x="1153" y="137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7" name="Freeform 590">
                <a:extLst>
                  <a:ext uri="{FF2B5EF4-FFF2-40B4-BE49-F238E27FC236}">
                    <a16:creationId xmlns:a16="http://schemas.microsoft.com/office/drawing/2014/main" id="{CB637E3F-E7AB-48C0-9BD4-1CF0336B5544}"/>
                  </a:ext>
                </a:extLst>
              </p:cNvPr>
              <p:cNvSpPr/>
              <p:nvPr/>
            </p:nvSpPr>
            <p:spPr bwMode="auto">
              <a:xfrm>
                <a:off x="1153" y="134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8" name="Freeform 591">
                <a:extLst>
                  <a:ext uri="{FF2B5EF4-FFF2-40B4-BE49-F238E27FC236}">
                    <a16:creationId xmlns:a16="http://schemas.microsoft.com/office/drawing/2014/main" id="{A5B536D3-2332-4033-ABDA-E760D2556409}"/>
                  </a:ext>
                </a:extLst>
              </p:cNvPr>
              <p:cNvSpPr/>
              <p:nvPr/>
            </p:nvSpPr>
            <p:spPr bwMode="auto">
              <a:xfrm>
                <a:off x="1153" y="141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9" name="Freeform 592">
                <a:extLst>
                  <a:ext uri="{FF2B5EF4-FFF2-40B4-BE49-F238E27FC236}">
                    <a16:creationId xmlns:a16="http://schemas.microsoft.com/office/drawing/2014/main" id="{01D42D5D-8C78-421B-B1A4-114DBCC54781}"/>
                  </a:ext>
                </a:extLst>
              </p:cNvPr>
              <p:cNvSpPr/>
              <p:nvPr/>
            </p:nvSpPr>
            <p:spPr bwMode="auto">
              <a:xfrm>
                <a:off x="1153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0" name="Freeform 593">
                <a:extLst>
                  <a:ext uri="{FF2B5EF4-FFF2-40B4-BE49-F238E27FC236}">
                    <a16:creationId xmlns:a16="http://schemas.microsoft.com/office/drawing/2014/main" id="{C97DFFDC-8A46-4C6A-A4E9-411BDD2641CC}"/>
                  </a:ext>
                </a:extLst>
              </p:cNvPr>
              <p:cNvSpPr/>
              <p:nvPr/>
            </p:nvSpPr>
            <p:spPr bwMode="auto">
              <a:xfrm>
                <a:off x="1153" y="149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1" name="Freeform 594">
                <a:extLst>
                  <a:ext uri="{FF2B5EF4-FFF2-40B4-BE49-F238E27FC236}">
                    <a16:creationId xmlns:a16="http://schemas.microsoft.com/office/drawing/2014/main" id="{B4027F39-6BDD-43BF-9029-72275B3CD7DE}"/>
                  </a:ext>
                </a:extLst>
              </p:cNvPr>
              <p:cNvSpPr/>
              <p:nvPr/>
            </p:nvSpPr>
            <p:spPr bwMode="auto">
              <a:xfrm>
                <a:off x="1153" y="1208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2" name="Freeform 595">
                <a:extLst>
                  <a:ext uri="{FF2B5EF4-FFF2-40B4-BE49-F238E27FC236}">
                    <a16:creationId xmlns:a16="http://schemas.microsoft.com/office/drawing/2014/main" id="{CEED0275-E125-4B3B-9294-1203FD52823C}"/>
                  </a:ext>
                </a:extLst>
              </p:cNvPr>
              <p:cNvSpPr/>
              <p:nvPr/>
            </p:nvSpPr>
            <p:spPr bwMode="auto">
              <a:xfrm>
                <a:off x="1149" y="148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3" name="Freeform 596">
                <a:extLst>
                  <a:ext uri="{FF2B5EF4-FFF2-40B4-BE49-F238E27FC236}">
                    <a16:creationId xmlns:a16="http://schemas.microsoft.com/office/drawing/2014/main" id="{DDCC6372-1B89-425D-90A1-BC363BE69069}"/>
                  </a:ext>
                </a:extLst>
              </p:cNvPr>
              <p:cNvSpPr/>
              <p:nvPr/>
            </p:nvSpPr>
            <p:spPr bwMode="auto">
              <a:xfrm>
                <a:off x="1149" y="121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4" name="Freeform 597">
                <a:extLst>
                  <a:ext uri="{FF2B5EF4-FFF2-40B4-BE49-F238E27FC236}">
                    <a16:creationId xmlns:a16="http://schemas.microsoft.com/office/drawing/2014/main" id="{8FD6ADB9-B6B4-4CD3-9267-20757FFF18F4}"/>
                  </a:ext>
                </a:extLst>
              </p:cNvPr>
              <p:cNvSpPr/>
              <p:nvPr/>
            </p:nvSpPr>
            <p:spPr bwMode="auto">
              <a:xfrm>
                <a:off x="1145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0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5" name="Freeform 598">
                <a:extLst>
                  <a:ext uri="{FF2B5EF4-FFF2-40B4-BE49-F238E27FC236}">
                    <a16:creationId xmlns:a16="http://schemas.microsoft.com/office/drawing/2014/main" id="{22B623D5-77BF-4719-B79F-0507CFD1B74E}"/>
                  </a:ext>
                </a:extLst>
              </p:cNvPr>
              <p:cNvSpPr/>
              <p:nvPr/>
            </p:nvSpPr>
            <p:spPr bwMode="auto">
              <a:xfrm>
                <a:off x="1149" y="149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6" name="Freeform 599">
                <a:extLst>
                  <a:ext uri="{FF2B5EF4-FFF2-40B4-BE49-F238E27FC236}">
                    <a16:creationId xmlns:a16="http://schemas.microsoft.com/office/drawing/2014/main" id="{BEB1F24F-A38A-4AC2-91AC-5334ED3E9BD4}"/>
                  </a:ext>
                </a:extLst>
              </p:cNvPr>
              <p:cNvSpPr/>
              <p:nvPr/>
            </p:nvSpPr>
            <p:spPr bwMode="auto">
              <a:xfrm>
                <a:off x="1145" y="1150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7" name="Freeform 600">
                <a:extLst>
                  <a:ext uri="{FF2B5EF4-FFF2-40B4-BE49-F238E27FC236}">
                    <a16:creationId xmlns:a16="http://schemas.microsoft.com/office/drawing/2014/main" id="{3C5E6F47-43FA-4B14-9220-63C5E2E3C041}"/>
                  </a:ext>
                </a:extLst>
              </p:cNvPr>
              <p:cNvSpPr/>
              <p:nvPr/>
            </p:nvSpPr>
            <p:spPr bwMode="auto">
              <a:xfrm>
                <a:off x="1149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8" name="Freeform 601">
                <a:extLst>
                  <a:ext uri="{FF2B5EF4-FFF2-40B4-BE49-F238E27FC236}">
                    <a16:creationId xmlns:a16="http://schemas.microsoft.com/office/drawing/2014/main" id="{9AA296D1-FFCF-4525-BD91-492D6E18BD0D}"/>
                  </a:ext>
                </a:extLst>
              </p:cNvPr>
              <p:cNvSpPr/>
              <p:nvPr/>
            </p:nvSpPr>
            <p:spPr bwMode="auto">
              <a:xfrm>
                <a:off x="1149" y="130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9" name="Freeform 602">
                <a:extLst>
                  <a:ext uri="{FF2B5EF4-FFF2-40B4-BE49-F238E27FC236}">
                    <a16:creationId xmlns:a16="http://schemas.microsoft.com/office/drawing/2014/main" id="{9E8F8A54-90B3-4C4B-AA19-04D69919A7DB}"/>
                  </a:ext>
                </a:extLst>
              </p:cNvPr>
              <p:cNvSpPr/>
              <p:nvPr/>
            </p:nvSpPr>
            <p:spPr bwMode="auto">
              <a:xfrm>
                <a:off x="1145" y="148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0" name="Freeform 603">
                <a:extLst>
                  <a:ext uri="{FF2B5EF4-FFF2-40B4-BE49-F238E27FC236}">
                    <a16:creationId xmlns:a16="http://schemas.microsoft.com/office/drawing/2014/main" id="{B0D28E04-B7A2-4B83-A5E4-5FC3D5474E12}"/>
                  </a:ext>
                </a:extLst>
              </p:cNvPr>
              <p:cNvSpPr/>
              <p:nvPr/>
            </p:nvSpPr>
            <p:spPr bwMode="auto">
              <a:xfrm>
                <a:off x="1145" y="117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1" name="Freeform 604">
                <a:extLst>
                  <a:ext uri="{FF2B5EF4-FFF2-40B4-BE49-F238E27FC236}">
                    <a16:creationId xmlns:a16="http://schemas.microsoft.com/office/drawing/2014/main" id="{4496EB9E-E3F1-40FB-AE2A-5054D8C080E7}"/>
                  </a:ext>
                </a:extLst>
              </p:cNvPr>
              <p:cNvSpPr/>
              <p:nvPr/>
            </p:nvSpPr>
            <p:spPr bwMode="auto">
              <a:xfrm>
                <a:off x="1145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2" name="Freeform 605">
                <a:extLst>
                  <a:ext uri="{FF2B5EF4-FFF2-40B4-BE49-F238E27FC236}">
                    <a16:creationId xmlns:a16="http://schemas.microsoft.com/office/drawing/2014/main" id="{9133A7BF-A61D-49FE-BD70-CB4756BE6AD3}"/>
                  </a:ext>
                </a:extLst>
              </p:cNvPr>
              <p:cNvSpPr/>
              <p:nvPr/>
            </p:nvSpPr>
            <p:spPr bwMode="auto">
              <a:xfrm>
                <a:off x="1145" y="135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3" name="Freeform 606">
                <a:extLst>
                  <a:ext uri="{FF2B5EF4-FFF2-40B4-BE49-F238E27FC236}">
                    <a16:creationId xmlns:a16="http://schemas.microsoft.com/office/drawing/2014/main" id="{E49E67E3-C3F7-4AF7-ACDE-6023DCEA575D}"/>
                  </a:ext>
                </a:extLst>
              </p:cNvPr>
              <p:cNvSpPr/>
              <p:nvPr/>
            </p:nvSpPr>
            <p:spPr bwMode="auto">
              <a:xfrm>
                <a:off x="1145" y="119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313" name="Group 808">
              <a:extLst>
                <a:ext uri="{FF2B5EF4-FFF2-40B4-BE49-F238E27FC236}">
                  <a16:creationId xmlns:a16="http://schemas.microsoft.com/office/drawing/2014/main" id="{E2F6D367-D5C4-48B3-BDC6-A21C682B33C8}"/>
                </a:ext>
              </a:extLst>
            </p:cNvPr>
            <p:cNvGrpSpPr/>
            <p:nvPr/>
          </p:nvGrpSpPr>
          <p:grpSpPr bwMode="auto">
            <a:xfrm>
              <a:off x="475" y="989"/>
              <a:ext cx="1711" cy="603"/>
              <a:chOff x="475" y="989"/>
              <a:chExt cx="1711" cy="603"/>
            </a:xfrm>
            <a:grpFill/>
          </p:grpSpPr>
          <p:sp>
            <p:nvSpPr>
              <p:cNvPr id="1804" name="Freeform 608">
                <a:extLst>
                  <a:ext uri="{FF2B5EF4-FFF2-40B4-BE49-F238E27FC236}">
                    <a16:creationId xmlns:a16="http://schemas.microsoft.com/office/drawing/2014/main" id="{F9B91D3B-9433-48E7-9057-E6499AE441D2}"/>
                  </a:ext>
                </a:extLst>
              </p:cNvPr>
              <p:cNvSpPr/>
              <p:nvPr/>
            </p:nvSpPr>
            <p:spPr bwMode="auto">
              <a:xfrm>
                <a:off x="1141" y="116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5" name="Freeform 609">
                <a:extLst>
                  <a:ext uri="{FF2B5EF4-FFF2-40B4-BE49-F238E27FC236}">
                    <a16:creationId xmlns:a16="http://schemas.microsoft.com/office/drawing/2014/main" id="{E32984D6-3518-4D1F-AEB1-C9E7E5AC8801}"/>
                  </a:ext>
                </a:extLst>
              </p:cNvPr>
              <p:cNvSpPr/>
              <p:nvPr/>
            </p:nvSpPr>
            <p:spPr bwMode="auto">
              <a:xfrm>
                <a:off x="1141" y="119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6" name="Freeform 610">
                <a:extLst>
                  <a:ext uri="{FF2B5EF4-FFF2-40B4-BE49-F238E27FC236}">
                    <a16:creationId xmlns:a16="http://schemas.microsoft.com/office/drawing/2014/main" id="{F6ECE796-1C4C-45DF-8AB8-73CC86E24AFD}"/>
                  </a:ext>
                </a:extLst>
              </p:cNvPr>
              <p:cNvSpPr/>
              <p:nvPr/>
            </p:nvSpPr>
            <p:spPr bwMode="auto">
              <a:xfrm>
                <a:off x="1141" y="134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7" name="Freeform 611">
                <a:extLst>
                  <a:ext uri="{FF2B5EF4-FFF2-40B4-BE49-F238E27FC236}">
                    <a16:creationId xmlns:a16="http://schemas.microsoft.com/office/drawing/2014/main" id="{694224DF-CCB1-4F6D-B449-8C0AE881DB2F}"/>
                  </a:ext>
                </a:extLst>
              </p:cNvPr>
              <p:cNvSpPr/>
              <p:nvPr/>
            </p:nvSpPr>
            <p:spPr bwMode="auto">
              <a:xfrm>
                <a:off x="1141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8" name="Freeform 612">
                <a:extLst>
                  <a:ext uri="{FF2B5EF4-FFF2-40B4-BE49-F238E27FC236}">
                    <a16:creationId xmlns:a16="http://schemas.microsoft.com/office/drawing/2014/main" id="{99019F00-46F1-47D8-A678-09F25A2A22DC}"/>
                  </a:ext>
                </a:extLst>
              </p:cNvPr>
              <p:cNvSpPr/>
              <p:nvPr/>
            </p:nvSpPr>
            <p:spPr bwMode="auto">
              <a:xfrm>
                <a:off x="1141" y="111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9" name="Freeform 613">
                <a:extLst>
                  <a:ext uri="{FF2B5EF4-FFF2-40B4-BE49-F238E27FC236}">
                    <a16:creationId xmlns:a16="http://schemas.microsoft.com/office/drawing/2014/main" id="{3E94D3CF-05C9-4C39-81D1-1D4E890C3A19}"/>
                  </a:ext>
                </a:extLst>
              </p:cNvPr>
              <p:cNvSpPr/>
              <p:nvPr/>
            </p:nvSpPr>
            <p:spPr bwMode="auto">
              <a:xfrm>
                <a:off x="1137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0" name="Freeform 614">
                <a:extLst>
                  <a:ext uri="{FF2B5EF4-FFF2-40B4-BE49-F238E27FC236}">
                    <a16:creationId xmlns:a16="http://schemas.microsoft.com/office/drawing/2014/main" id="{269E1C7C-A357-439A-A3BA-3EAEDBA7AE39}"/>
                  </a:ext>
                </a:extLst>
              </p:cNvPr>
              <p:cNvSpPr/>
              <p:nvPr/>
            </p:nvSpPr>
            <p:spPr bwMode="auto">
              <a:xfrm>
                <a:off x="1137" y="119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1" name="Freeform 615">
                <a:extLst>
                  <a:ext uri="{FF2B5EF4-FFF2-40B4-BE49-F238E27FC236}">
                    <a16:creationId xmlns:a16="http://schemas.microsoft.com/office/drawing/2014/main" id="{6C2FB279-8393-4F2E-A8B2-320B3CD95A14}"/>
                  </a:ext>
                </a:extLst>
              </p:cNvPr>
              <p:cNvSpPr/>
              <p:nvPr/>
            </p:nvSpPr>
            <p:spPr bwMode="auto">
              <a:xfrm>
                <a:off x="1137" y="121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2" name="Freeform 616">
                <a:extLst>
                  <a:ext uri="{FF2B5EF4-FFF2-40B4-BE49-F238E27FC236}">
                    <a16:creationId xmlns:a16="http://schemas.microsoft.com/office/drawing/2014/main" id="{8C1213AF-4EFC-414E-ADD5-3E32B405524F}"/>
                  </a:ext>
                </a:extLst>
              </p:cNvPr>
              <p:cNvSpPr/>
              <p:nvPr/>
            </p:nvSpPr>
            <p:spPr bwMode="auto">
              <a:xfrm>
                <a:off x="1137" y="135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3" name="Freeform 617">
                <a:extLst>
                  <a:ext uri="{FF2B5EF4-FFF2-40B4-BE49-F238E27FC236}">
                    <a16:creationId xmlns:a16="http://schemas.microsoft.com/office/drawing/2014/main" id="{29B9275D-1E72-4D61-9097-3BF339CE747C}"/>
                  </a:ext>
                </a:extLst>
              </p:cNvPr>
              <p:cNvSpPr/>
              <p:nvPr/>
            </p:nvSpPr>
            <p:spPr bwMode="auto">
              <a:xfrm>
                <a:off x="1133" y="118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4" name="Freeform 618">
                <a:extLst>
                  <a:ext uri="{FF2B5EF4-FFF2-40B4-BE49-F238E27FC236}">
                    <a16:creationId xmlns:a16="http://schemas.microsoft.com/office/drawing/2014/main" id="{7AB4E5F0-C31B-4B9F-A102-E101DF7267C2}"/>
                  </a:ext>
                </a:extLst>
              </p:cNvPr>
              <p:cNvSpPr/>
              <p:nvPr/>
            </p:nvSpPr>
            <p:spPr bwMode="auto">
              <a:xfrm>
                <a:off x="1133" y="130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5" name="Freeform 619">
                <a:extLst>
                  <a:ext uri="{FF2B5EF4-FFF2-40B4-BE49-F238E27FC236}">
                    <a16:creationId xmlns:a16="http://schemas.microsoft.com/office/drawing/2014/main" id="{61BED185-7662-4883-8927-54344C19E66B}"/>
                  </a:ext>
                </a:extLst>
              </p:cNvPr>
              <p:cNvSpPr/>
              <p:nvPr/>
            </p:nvSpPr>
            <p:spPr bwMode="auto">
              <a:xfrm>
                <a:off x="1129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6" name="Freeform 620">
                <a:extLst>
                  <a:ext uri="{FF2B5EF4-FFF2-40B4-BE49-F238E27FC236}">
                    <a16:creationId xmlns:a16="http://schemas.microsoft.com/office/drawing/2014/main" id="{D1004664-7DA5-4131-A8D1-8F23D5736B11}"/>
                  </a:ext>
                </a:extLst>
              </p:cNvPr>
              <p:cNvSpPr/>
              <p:nvPr/>
            </p:nvSpPr>
            <p:spPr bwMode="auto">
              <a:xfrm>
                <a:off x="1129" y="117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7" name="Freeform 621">
                <a:extLst>
                  <a:ext uri="{FF2B5EF4-FFF2-40B4-BE49-F238E27FC236}">
                    <a16:creationId xmlns:a16="http://schemas.microsoft.com/office/drawing/2014/main" id="{97D5A669-A3C0-4A02-86E3-CF51F406F4EE}"/>
                  </a:ext>
                </a:extLst>
              </p:cNvPr>
              <p:cNvSpPr/>
              <p:nvPr/>
            </p:nvSpPr>
            <p:spPr bwMode="auto">
              <a:xfrm>
                <a:off x="1129" y="121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8" name="Freeform 622">
                <a:extLst>
                  <a:ext uri="{FF2B5EF4-FFF2-40B4-BE49-F238E27FC236}">
                    <a16:creationId xmlns:a16="http://schemas.microsoft.com/office/drawing/2014/main" id="{E20C0F53-5A09-41AB-895D-646B41C1EEBC}"/>
                  </a:ext>
                </a:extLst>
              </p:cNvPr>
              <p:cNvSpPr/>
              <p:nvPr/>
            </p:nvSpPr>
            <p:spPr bwMode="auto">
              <a:xfrm>
                <a:off x="1129" y="140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9" name="Freeform 623">
                <a:extLst>
                  <a:ext uri="{FF2B5EF4-FFF2-40B4-BE49-F238E27FC236}">
                    <a16:creationId xmlns:a16="http://schemas.microsoft.com/office/drawing/2014/main" id="{155D0BF2-E66F-48D8-8CEC-1AC7D3FFB51A}"/>
                  </a:ext>
                </a:extLst>
              </p:cNvPr>
              <p:cNvSpPr/>
              <p:nvPr/>
            </p:nvSpPr>
            <p:spPr bwMode="auto">
              <a:xfrm>
                <a:off x="1124" y="1364"/>
                <a:ext cx="5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0" name="Freeform 624">
                <a:extLst>
                  <a:ext uri="{FF2B5EF4-FFF2-40B4-BE49-F238E27FC236}">
                    <a16:creationId xmlns:a16="http://schemas.microsoft.com/office/drawing/2014/main" id="{B09DE597-1AFA-4133-919A-141C20E8E91D}"/>
                  </a:ext>
                </a:extLst>
              </p:cNvPr>
              <p:cNvSpPr/>
              <p:nvPr/>
            </p:nvSpPr>
            <p:spPr bwMode="auto">
              <a:xfrm>
                <a:off x="1124" y="1406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1" name="Freeform 625">
                <a:extLst>
                  <a:ext uri="{FF2B5EF4-FFF2-40B4-BE49-F238E27FC236}">
                    <a16:creationId xmlns:a16="http://schemas.microsoft.com/office/drawing/2014/main" id="{9D502FEC-0742-492E-B8FC-186A163F1C3C}"/>
                  </a:ext>
                </a:extLst>
              </p:cNvPr>
              <p:cNvSpPr/>
              <p:nvPr/>
            </p:nvSpPr>
            <p:spPr bwMode="auto">
              <a:xfrm>
                <a:off x="1124" y="1439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2" name="Freeform 626">
                <a:extLst>
                  <a:ext uri="{FF2B5EF4-FFF2-40B4-BE49-F238E27FC236}">
                    <a16:creationId xmlns:a16="http://schemas.microsoft.com/office/drawing/2014/main" id="{A1DA5C59-F60C-42F6-87C7-C816B63CAB51}"/>
                  </a:ext>
                </a:extLst>
              </p:cNvPr>
              <p:cNvSpPr/>
              <p:nvPr/>
            </p:nvSpPr>
            <p:spPr bwMode="auto">
              <a:xfrm>
                <a:off x="1120" y="15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3" name="Freeform 627">
                <a:extLst>
                  <a:ext uri="{FF2B5EF4-FFF2-40B4-BE49-F238E27FC236}">
                    <a16:creationId xmlns:a16="http://schemas.microsoft.com/office/drawing/2014/main" id="{D0239D66-0B2B-4A02-990B-00C57BE3B4A8}"/>
                  </a:ext>
                </a:extLst>
              </p:cNvPr>
              <p:cNvSpPr/>
              <p:nvPr/>
            </p:nvSpPr>
            <p:spPr bwMode="auto">
              <a:xfrm>
                <a:off x="1120" y="117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4" name="Freeform 628">
                <a:extLst>
                  <a:ext uri="{FF2B5EF4-FFF2-40B4-BE49-F238E27FC236}">
                    <a16:creationId xmlns:a16="http://schemas.microsoft.com/office/drawing/2014/main" id="{CF465656-087F-457C-B291-836A7E345340}"/>
                  </a:ext>
                </a:extLst>
              </p:cNvPr>
              <p:cNvSpPr/>
              <p:nvPr/>
            </p:nvSpPr>
            <p:spPr bwMode="auto">
              <a:xfrm>
                <a:off x="1120" y="122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5" name="Freeform 629">
                <a:extLst>
                  <a:ext uri="{FF2B5EF4-FFF2-40B4-BE49-F238E27FC236}">
                    <a16:creationId xmlns:a16="http://schemas.microsoft.com/office/drawing/2014/main" id="{7F23A9E6-F1CB-4C48-A3A1-0FB83449D9A4}"/>
                  </a:ext>
                </a:extLst>
              </p:cNvPr>
              <p:cNvSpPr/>
              <p:nvPr/>
            </p:nvSpPr>
            <p:spPr bwMode="auto">
              <a:xfrm>
                <a:off x="1120" y="140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6" name="Rectangle 630">
                <a:extLst>
                  <a:ext uri="{FF2B5EF4-FFF2-40B4-BE49-F238E27FC236}">
                    <a16:creationId xmlns:a16="http://schemas.microsoft.com/office/drawing/2014/main" id="{C9CDF6E6-79A9-4560-AADD-B4654A47A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" y="1220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7" name="Freeform 631">
                <a:extLst>
                  <a:ext uri="{FF2B5EF4-FFF2-40B4-BE49-F238E27FC236}">
                    <a16:creationId xmlns:a16="http://schemas.microsoft.com/office/drawing/2014/main" id="{B530ED99-F2B5-43BF-9B40-2C3B1A0018DE}"/>
                  </a:ext>
                </a:extLst>
              </p:cNvPr>
              <p:cNvSpPr/>
              <p:nvPr/>
            </p:nvSpPr>
            <p:spPr bwMode="auto">
              <a:xfrm>
                <a:off x="1120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8" name="Freeform 632">
                <a:extLst>
                  <a:ext uri="{FF2B5EF4-FFF2-40B4-BE49-F238E27FC236}">
                    <a16:creationId xmlns:a16="http://schemas.microsoft.com/office/drawing/2014/main" id="{7F0B4215-1B56-46AD-AE80-B1B6135B2F9E}"/>
                  </a:ext>
                </a:extLst>
              </p:cNvPr>
              <p:cNvSpPr/>
              <p:nvPr/>
            </p:nvSpPr>
            <p:spPr bwMode="auto">
              <a:xfrm>
                <a:off x="1120" y="1501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9" name="Freeform 633">
                <a:extLst>
                  <a:ext uri="{FF2B5EF4-FFF2-40B4-BE49-F238E27FC236}">
                    <a16:creationId xmlns:a16="http://schemas.microsoft.com/office/drawing/2014/main" id="{7BEF9570-BBFC-4C05-9F55-8DA9ECA8B19D}"/>
                  </a:ext>
                </a:extLst>
              </p:cNvPr>
              <p:cNvSpPr/>
              <p:nvPr/>
            </p:nvSpPr>
            <p:spPr bwMode="auto">
              <a:xfrm>
                <a:off x="1116" y="119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0" name="Freeform 634">
                <a:extLst>
                  <a:ext uri="{FF2B5EF4-FFF2-40B4-BE49-F238E27FC236}">
                    <a16:creationId xmlns:a16="http://schemas.microsoft.com/office/drawing/2014/main" id="{2706C657-D7BA-4FD2-A9C7-EB93EA77F6CC}"/>
                  </a:ext>
                </a:extLst>
              </p:cNvPr>
              <p:cNvSpPr/>
              <p:nvPr/>
            </p:nvSpPr>
            <p:spPr bwMode="auto">
              <a:xfrm>
                <a:off x="1116" y="116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1" name="Freeform 635">
                <a:extLst>
                  <a:ext uri="{FF2B5EF4-FFF2-40B4-BE49-F238E27FC236}">
                    <a16:creationId xmlns:a16="http://schemas.microsoft.com/office/drawing/2014/main" id="{26CF951D-55B6-4128-A289-243C3902E5DD}"/>
                  </a:ext>
                </a:extLst>
              </p:cNvPr>
              <p:cNvSpPr/>
              <p:nvPr/>
            </p:nvSpPr>
            <p:spPr bwMode="auto">
              <a:xfrm>
                <a:off x="1116" y="130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2" name="Oval 636">
                <a:extLst>
                  <a:ext uri="{FF2B5EF4-FFF2-40B4-BE49-F238E27FC236}">
                    <a16:creationId xmlns:a16="http://schemas.microsoft.com/office/drawing/2014/main" id="{B77480D9-1EA0-415F-B87C-028502A8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493"/>
                <a:ext cx="1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3" name="Freeform 637">
                <a:extLst>
                  <a:ext uri="{FF2B5EF4-FFF2-40B4-BE49-F238E27FC236}">
                    <a16:creationId xmlns:a16="http://schemas.microsoft.com/office/drawing/2014/main" id="{A96CAF87-C00C-4573-A60C-CD6527249029}"/>
                  </a:ext>
                </a:extLst>
              </p:cNvPr>
              <p:cNvSpPr/>
              <p:nvPr/>
            </p:nvSpPr>
            <p:spPr bwMode="auto">
              <a:xfrm>
                <a:off x="1116" y="14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4" name="Freeform 638">
                <a:extLst>
                  <a:ext uri="{FF2B5EF4-FFF2-40B4-BE49-F238E27FC236}">
                    <a16:creationId xmlns:a16="http://schemas.microsoft.com/office/drawing/2014/main" id="{AA82B2D9-0D46-4FF3-B884-A80C4D9B496B}"/>
                  </a:ext>
                </a:extLst>
              </p:cNvPr>
              <p:cNvSpPr/>
              <p:nvPr/>
            </p:nvSpPr>
            <p:spPr bwMode="auto">
              <a:xfrm>
                <a:off x="1116" y="1183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5" name="Freeform 639">
                <a:extLst>
                  <a:ext uri="{FF2B5EF4-FFF2-40B4-BE49-F238E27FC236}">
                    <a16:creationId xmlns:a16="http://schemas.microsoft.com/office/drawing/2014/main" id="{788133B6-A240-452E-ABF9-A2D4C41700F8}"/>
                  </a:ext>
                </a:extLst>
              </p:cNvPr>
              <p:cNvSpPr/>
              <p:nvPr/>
            </p:nvSpPr>
            <p:spPr bwMode="auto">
              <a:xfrm>
                <a:off x="1112" y="149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6" name="Freeform 640">
                <a:extLst>
                  <a:ext uri="{FF2B5EF4-FFF2-40B4-BE49-F238E27FC236}">
                    <a16:creationId xmlns:a16="http://schemas.microsoft.com/office/drawing/2014/main" id="{098297B2-F4B4-43F9-B093-7295CC9B0E2C}"/>
                  </a:ext>
                </a:extLst>
              </p:cNvPr>
              <p:cNvSpPr/>
              <p:nvPr/>
            </p:nvSpPr>
            <p:spPr bwMode="auto">
              <a:xfrm>
                <a:off x="1112" y="116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7" name="Freeform 641">
                <a:extLst>
                  <a:ext uri="{FF2B5EF4-FFF2-40B4-BE49-F238E27FC236}">
                    <a16:creationId xmlns:a16="http://schemas.microsoft.com/office/drawing/2014/main" id="{43369BF7-5B97-4C97-98B8-32FEC9B2E8C6}"/>
                  </a:ext>
                </a:extLst>
              </p:cNvPr>
              <p:cNvSpPr/>
              <p:nvPr/>
            </p:nvSpPr>
            <p:spPr bwMode="auto">
              <a:xfrm>
                <a:off x="1112" y="1179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8" name="Freeform 642">
                <a:extLst>
                  <a:ext uri="{FF2B5EF4-FFF2-40B4-BE49-F238E27FC236}">
                    <a16:creationId xmlns:a16="http://schemas.microsoft.com/office/drawing/2014/main" id="{56C2812C-A01F-4084-888D-922103F96106}"/>
                  </a:ext>
                </a:extLst>
              </p:cNvPr>
              <p:cNvSpPr/>
              <p:nvPr/>
            </p:nvSpPr>
            <p:spPr bwMode="auto">
              <a:xfrm>
                <a:off x="1112" y="119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9" name="Freeform 643">
                <a:extLst>
                  <a:ext uri="{FF2B5EF4-FFF2-40B4-BE49-F238E27FC236}">
                    <a16:creationId xmlns:a16="http://schemas.microsoft.com/office/drawing/2014/main" id="{F333CA5E-430B-471E-8CB0-E1437E80E39C}"/>
                  </a:ext>
                </a:extLst>
              </p:cNvPr>
              <p:cNvSpPr/>
              <p:nvPr/>
            </p:nvSpPr>
            <p:spPr bwMode="auto">
              <a:xfrm>
                <a:off x="1112" y="1488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0" name="Freeform 644">
                <a:extLst>
                  <a:ext uri="{FF2B5EF4-FFF2-40B4-BE49-F238E27FC236}">
                    <a16:creationId xmlns:a16="http://schemas.microsoft.com/office/drawing/2014/main" id="{714C744E-26E8-4FC0-87E7-06DF38A89263}"/>
                  </a:ext>
                </a:extLst>
              </p:cNvPr>
              <p:cNvSpPr/>
              <p:nvPr/>
            </p:nvSpPr>
            <p:spPr bwMode="auto">
              <a:xfrm>
                <a:off x="1108" y="118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1" name="Freeform 645">
                <a:extLst>
                  <a:ext uri="{FF2B5EF4-FFF2-40B4-BE49-F238E27FC236}">
                    <a16:creationId xmlns:a16="http://schemas.microsoft.com/office/drawing/2014/main" id="{C8A700B2-6EF6-4A3F-9C8E-7767D7B92E9E}"/>
                  </a:ext>
                </a:extLst>
              </p:cNvPr>
              <p:cNvSpPr/>
              <p:nvPr/>
            </p:nvSpPr>
            <p:spPr bwMode="auto">
              <a:xfrm>
                <a:off x="1112" y="149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2" name="Freeform 646">
                <a:extLst>
                  <a:ext uri="{FF2B5EF4-FFF2-40B4-BE49-F238E27FC236}">
                    <a16:creationId xmlns:a16="http://schemas.microsoft.com/office/drawing/2014/main" id="{A0D84D24-0EFF-4D12-87F9-76AC65DF75AD}"/>
                  </a:ext>
                </a:extLst>
              </p:cNvPr>
              <p:cNvSpPr/>
              <p:nvPr/>
            </p:nvSpPr>
            <p:spPr bwMode="auto">
              <a:xfrm>
                <a:off x="1112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3" name="Freeform 647">
                <a:extLst>
                  <a:ext uri="{FF2B5EF4-FFF2-40B4-BE49-F238E27FC236}">
                    <a16:creationId xmlns:a16="http://schemas.microsoft.com/office/drawing/2014/main" id="{2F14CD88-5F33-4406-8144-FA49E428C5D5}"/>
                  </a:ext>
                </a:extLst>
              </p:cNvPr>
              <p:cNvSpPr/>
              <p:nvPr/>
            </p:nvSpPr>
            <p:spPr bwMode="auto">
              <a:xfrm>
                <a:off x="1100" y="1158"/>
                <a:ext cx="12" cy="0"/>
              </a:xfrm>
              <a:custGeom>
                <a:avLst/>
                <a:gdLst>
                  <a:gd name="T0" fmla="*/ 2 w 3"/>
                  <a:gd name="T1" fmla="*/ 2 w 3"/>
                  <a:gd name="T2" fmla="*/ 3 w 3"/>
                  <a:gd name="T3" fmla="*/ 3 w 3"/>
                  <a:gd name="T4" fmla="*/ 3 w 3"/>
                  <a:gd name="T5" fmla="*/ 2 w 3"/>
                  <a:gd name="T6" fmla="*/ 1 w 3"/>
                  <a:gd name="T7" fmla="*/ 1 w 3"/>
                  <a:gd name="T8" fmla="*/ 1 w 3"/>
                  <a:gd name="T9" fmla="*/ 1 w 3"/>
                  <a:gd name="T10" fmla="*/ 1 w 3"/>
                  <a:gd name="T11" fmla="*/ 0 w 3"/>
                  <a:gd name="T12" fmla="*/ 0 w 3"/>
                  <a:gd name="T13" fmla="*/ 0 w 3"/>
                  <a:gd name="T14" fmla="*/ 0 w 3"/>
                  <a:gd name="T15" fmla="*/ 0 w 3"/>
                  <a:gd name="T16" fmla="*/ 0 w 3"/>
                  <a:gd name="T17" fmla="*/ 0 w 3"/>
                  <a:gd name="T18" fmla="*/ 1 w 3"/>
                  <a:gd name="T19" fmla="*/ 1 w 3"/>
                  <a:gd name="T20" fmla="*/ 1 w 3"/>
                  <a:gd name="T21" fmla="*/ 1 w 3"/>
                  <a:gd name="T22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4" name="Freeform 648">
                <a:extLst>
                  <a:ext uri="{FF2B5EF4-FFF2-40B4-BE49-F238E27FC236}">
                    <a16:creationId xmlns:a16="http://schemas.microsoft.com/office/drawing/2014/main" id="{43CE890A-6BC1-4FCC-BB4E-3F3DE987FC83}"/>
                  </a:ext>
                </a:extLst>
              </p:cNvPr>
              <p:cNvSpPr/>
              <p:nvPr/>
            </p:nvSpPr>
            <p:spPr bwMode="auto">
              <a:xfrm>
                <a:off x="1112" y="1298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5" name="Freeform 649">
                <a:extLst>
                  <a:ext uri="{FF2B5EF4-FFF2-40B4-BE49-F238E27FC236}">
                    <a16:creationId xmlns:a16="http://schemas.microsoft.com/office/drawing/2014/main" id="{1D00F080-BEF3-4F11-8ABA-E343F8FD312A}"/>
                  </a:ext>
                </a:extLst>
              </p:cNvPr>
              <p:cNvSpPr/>
              <p:nvPr/>
            </p:nvSpPr>
            <p:spPr bwMode="auto">
              <a:xfrm>
                <a:off x="1104" y="1162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0 h 1"/>
                  <a:gd name="T18" fmla="*/ 1 w 2"/>
                  <a:gd name="T19" fmla="*/ 1 h 1"/>
                  <a:gd name="T20" fmla="*/ 1 w 2"/>
                  <a:gd name="T21" fmla="*/ 1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6" name="Freeform 650">
                <a:extLst>
                  <a:ext uri="{FF2B5EF4-FFF2-40B4-BE49-F238E27FC236}">
                    <a16:creationId xmlns:a16="http://schemas.microsoft.com/office/drawing/2014/main" id="{9773D274-D6B6-4A74-B2EE-6A9A91E85A7B}"/>
                  </a:ext>
                </a:extLst>
              </p:cNvPr>
              <p:cNvSpPr/>
              <p:nvPr/>
            </p:nvSpPr>
            <p:spPr bwMode="auto">
              <a:xfrm>
                <a:off x="1108" y="1331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7" name="Freeform 651">
                <a:extLst>
                  <a:ext uri="{FF2B5EF4-FFF2-40B4-BE49-F238E27FC236}">
                    <a16:creationId xmlns:a16="http://schemas.microsoft.com/office/drawing/2014/main" id="{8E2AC8E7-AC61-4903-A9B3-D78F2CF91E5B}"/>
                  </a:ext>
                </a:extLst>
              </p:cNvPr>
              <p:cNvSpPr/>
              <p:nvPr/>
            </p:nvSpPr>
            <p:spPr bwMode="auto">
              <a:xfrm>
                <a:off x="1104" y="118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8" name="Freeform 652">
                <a:extLst>
                  <a:ext uri="{FF2B5EF4-FFF2-40B4-BE49-F238E27FC236}">
                    <a16:creationId xmlns:a16="http://schemas.microsoft.com/office/drawing/2014/main" id="{6AC62805-32C6-4772-BBAC-145B960685FE}"/>
                  </a:ext>
                </a:extLst>
              </p:cNvPr>
              <p:cNvSpPr/>
              <p:nvPr/>
            </p:nvSpPr>
            <p:spPr bwMode="auto">
              <a:xfrm>
                <a:off x="1108" y="13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9" name="Freeform 653">
                <a:extLst>
                  <a:ext uri="{FF2B5EF4-FFF2-40B4-BE49-F238E27FC236}">
                    <a16:creationId xmlns:a16="http://schemas.microsoft.com/office/drawing/2014/main" id="{29E89B11-49B7-4168-A83E-B005DD831F8B}"/>
                  </a:ext>
                </a:extLst>
              </p:cNvPr>
              <p:cNvSpPr/>
              <p:nvPr/>
            </p:nvSpPr>
            <p:spPr bwMode="auto">
              <a:xfrm>
                <a:off x="1104" y="115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0" name="Freeform 654">
                <a:extLst>
                  <a:ext uri="{FF2B5EF4-FFF2-40B4-BE49-F238E27FC236}">
                    <a16:creationId xmlns:a16="http://schemas.microsoft.com/office/drawing/2014/main" id="{6B095CA3-6088-4231-9D48-9299CE95EAE8}"/>
                  </a:ext>
                </a:extLst>
              </p:cNvPr>
              <p:cNvSpPr/>
              <p:nvPr/>
            </p:nvSpPr>
            <p:spPr bwMode="auto">
              <a:xfrm>
                <a:off x="1104" y="134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1" name="Freeform 655">
                <a:extLst>
                  <a:ext uri="{FF2B5EF4-FFF2-40B4-BE49-F238E27FC236}">
                    <a16:creationId xmlns:a16="http://schemas.microsoft.com/office/drawing/2014/main" id="{767CEE17-10D9-412F-A426-8CC15EFB6D5A}"/>
                  </a:ext>
                </a:extLst>
              </p:cNvPr>
              <p:cNvSpPr/>
              <p:nvPr/>
            </p:nvSpPr>
            <p:spPr bwMode="auto">
              <a:xfrm>
                <a:off x="1104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2" name="Freeform 656">
                <a:extLst>
                  <a:ext uri="{FF2B5EF4-FFF2-40B4-BE49-F238E27FC236}">
                    <a16:creationId xmlns:a16="http://schemas.microsoft.com/office/drawing/2014/main" id="{413C08A5-EEE8-4669-A3F0-02C966055B7A}"/>
                  </a:ext>
                </a:extLst>
              </p:cNvPr>
              <p:cNvSpPr/>
              <p:nvPr/>
            </p:nvSpPr>
            <p:spPr bwMode="auto">
              <a:xfrm>
                <a:off x="1104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3" name="Freeform 657">
                <a:extLst>
                  <a:ext uri="{FF2B5EF4-FFF2-40B4-BE49-F238E27FC236}">
                    <a16:creationId xmlns:a16="http://schemas.microsoft.com/office/drawing/2014/main" id="{00515771-0A99-49D2-A5DA-ABC492292160}"/>
                  </a:ext>
                </a:extLst>
              </p:cNvPr>
              <p:cNvSpPr/>
              <p:nvPr/>
            </p:nvSpPr>
            <p:spPr bwMode="auto">
              <a:xfrm>
                <a:off x="1104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4" name="Freeform 658">
                <a:extLst>
                  <a:ext uri="{FF2B5EF4-FFF2-40B4-BE49-F238E27FC236}">
                    <a16:creationId xmlns:a16="http://schemas.microsoft.com/office/drawing/2014/main" id="{6644AFB5-AC87-4868-92C2-C5E456FC294C}"/>
                  </a:ext>
                </a:extLst>
              </p:cNvPr>
              <p:cNvSpPr/>
              <p:nvPr/>
            </p:nvSpPr>
            <p:spPr bwMode="auto">
              <a:xfrm>
                <a:off x="1100" y="141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5" name="Freeform 659">
                <a:extLst>
                  <a:ext uri="{FF2B5EF4-FFF2-40B4-BE49-F238E27FC236}">
                    <a16:creationId xmlns:a16="http://schemas.microsoft.com/office/drawing/2014/main" id="{DEBDD7D0-DC26-49A5-8112-BD2BAA26E43C}"/>
                  </a:ext>
                </a:extLst>
              </p:cNvPr>
              <p:cNvSpPr/>
              <p:nvPr/>
            </p:nvSpPr>
            <p:spPr bwMode="auto">
              <a:xfrm>
                <a:off x="1104" y="1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6" name="Freeform 660">
                <a:extLst>
                  <a:ext uri="{FF2B5EF4-FFF2-40B4-BE49-F238E27FC236}">
                    <a16:creationId xmlns:a16="http://schemas.microsoft.com/office/drawing/2014/main" id="{D7106B86-B83D-4DF3-A6FC-A86EDE7A396A}"/>
                  </a:ext>
                </a:extLst>
              </p:cNvPr>
              <p:cNvSpPr/>
              <p:nvPr/>
            </p:nvSpPr>
            <p:spPr bwMode="auto">
              <a:xfrm>
                <a:off x="1104" y="1369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7" name="Freeform 661">
                <a:extLst>
                  <a:ext uri="{FF2B5EF4-FFF2-40B4-BE49-F238E27FC236}">
                    <a16:creationId xmlns:a16="http://schemas.microsoft.com/office/drawing/2014/main" id="{CF776D62-9327-4DD4-BEE1-0FA4DFE1AEE1}"/>
                  </a:ext>
                </a:extLst>
              </p:cNvPr>
              <p:cNvSpPr/>
              <p:nvPr/>
            </p:nvSpPr>
            <p:spPr bwMode="auto">
              <a:xfrm>
                <a:off x="1100" y="1488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8" name="Oval 662">
                <a:extLst>
                  <a:ext uri="{FF2B5EF4-FFF2-40B4-BE49-F238E27FC236}">
                    <a16:creationId xmlns:a16="http://schemas.microsoft.com/office/drawing/2014/main" id="{2FA574BD-BE67-4A08-9140-3904180E3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11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9" name="Freeform 663">
                <a:extLst>
                  <a:ext uri="{FF2B5EF4-FFF2-40B4-BE49-F238E27FC236}">
                    <a16:creationId xmlns:a16="http://schemas.microsoft.com/office/drawing/2014/main" id="{638B9B06-B04F-48FD-8455-BA5D9EB239D0}"/>
                  </a:ext>
                </a:extLst>
              </p:cNvPr>
              <p:cNvSpPr/>
              <p:nvPr/>
            </p:nvSpPr>
            <p:spPr bwMode="auto">
              <a:xfrm>
                <a:off x="1100" y="1166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0" name="Freeform 664">
                <a:extLst>
                  <a:ext uri="{FF2B5EF4-FFF2-40B4-BE49-F238E27FC236}">
                    <a16:creationId xmlns:a16="http://schemas.microsoft.com/office/drawing/2014/main" id="{86BF26BD-970B-41C4-973E-D370DC40C37D}"/>
                  </a:ext>
                </a:extLst>
              </p:cNvPr>
              <p:cNvSpPr/>
              <p:nvPr/>
            </p:nvSpPr>
            <p:spPr bwMode="auto">
              <a:xfrm>
                <a:off x="1100" y="136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1" name="Freeform 665">
                <a:extLst>
                  <a:ext uri="{FF2B5EF4-FFF2-40B4-BE49-F238E27FC236}">
                    <a16:creationId xmlns:a16="http://schemas.microsoft.com/office/drawing/2014/main" id="{7EB4A386-19F9-486B-B655-28BA7A37FC20}"/>
                  </a:ext>
                </a:extLst>
              </p:cNvPr>
              <p:cNvSpPr/>
              <p:nvPr/>
            </p:nvSpPr>
            <p:spPr bwMode="auto">
              <a:xfrm>
                <a:off x="1100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2" name="Freeform 666">
                <a:extLst>
                  <a:ext uri="{FF2B5EF4-FFF2-40B4-BE49-F238E27FC236}">
                    <a16:creationId xmlns:a16="http://schemas.microsoft.com/office/drawing/2014/main" id="{1DFE2719-BF9D-4B9B-BF37-00928BE8F139}"/>
                  </a:ext>
                </a:extLst>
              </p:cNvPr>
              <p:cNvSpPr/>
              <p:nvPr/>
            </p:nvSpPr>
            <p:spPr bwMode="auto">
              <a:xfrm>
                <a:off x="1100" y="1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3" name="Freeform 667">
                <a:extLst>
                  <a:ext uri="{FF2B5EF4-FFF2-40B4-BE49-F238E27FC236}">
                    <a16:creationId xmlns:a16="http://schemas.microsoft.com/office/drawing/2014/main" id="{56A0635A-FD93-42F3-9904-D4C5556D1B1E}"/>
                  </a:ext>
                </a:extLst>
              </p:cNvPr>
              <p:cNvSpPr/>
              <p:nvPr/>
            </p:nvSpPr>
            <p:spPr bwMode="auto">
              <a:xfrm>
                <a:off x="1096" y="119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4" name="Freeform 668">
                <a:extLst>
                  <a:ext uri="{FF2B5EF4-FFF2-40B4-BE49-F238E27FC236}">
                    <a16:creationId xmlns:a16="http://schemas.microsoft.com/office/drawing/2014/main" id="{657C19CE-8EA5-4070-B6DA-1B9597383E2D}"/>
                  </a:ext>
                </a:extLst>
              </p:cNvPr>
              <p:cNvSpPr/>
              <p:nvPr/>
            </p:nvSpPr>
            <p:spPr bwMode="auto">
              <a:xfrm>
                <a:off x="1096" y="1517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5" name="Freeform 669">
                <a:extLst>
                  <a:ext uri="{FF2B5EF4-FFF2-40B4-BE49-F238E27FC236}">
                    <a16:creationId xmlns:a16="http://schemas.microsoft.com/office/drawing/2014/main" id="{6541D30A-EE9E-4CE3-9BDD-93A8C692F3C5}"/>
                  </a:ext>
                </a:extLst>
              </p:cNvPr>
              <p:cNvSpPr/>
              <p:nvPr/>
            </p:nvSpPr>
            <p:spPr bwMode="auto">
              <a:xfrm>
                <a:off x="1096" y="116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6" name="Freeform 670">
                <a:extLst>
                  <a:ext uri="{FF2B5EF4-FFF2-40B4-BE49-F238E27FC236}">
                    <a16:creationId xmlns:a16="http://schemas.microsoft.com/office/drawing/2014/main" id="{1AC284F0-662E-442B-9F68-1633EEF7DEF7}"/>
                  </a:ext>
                </a:extLst>
              </p:cNvPr>
              <p:cNvSpPr/>
              <p:nvPr/>
            </p:nvSpPr>
            <p:spPr bwMode="auto">
              <a:xfrm>
                <a:off x="1096" y="1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7" name="Freeform 671">
                <a:extLst>
                  <a:ext uri="{FF2B5EF4-FFF2-40B4-BE49-F238E27FC236}">
                    <a16:creationId xmlns:a16="http://schemas.microsoft.com/office/drawing/2014/main" id="{77910B87-198D-494E-9431-A4410729911D}"/>
                  </a:ext>
                </a:extLst>
              </p:cNvPr>
              <p:cNvSpPr/>
              <p:nvPr/>
            </p:nvSpPr>
            <p:spPr bwMode="auto">
              <a:xfrm>
                <a:off x="1096" y="1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8" name="Freeform 672">
                <a:extLst>
                  <a:ext uri="{FF2B5EF4-FFF2-40B4-BE49-F238E27FC236}">
                    <a16:creationId xmlns:a16="http://schemas.microsoft.com/office/drawing/2014/main" id="{3A82E3DC-F699-4876-8F11-C3E3C3839FFF}"/>
                  </a:ext>
                </a:extLst>
              </p:cNvPr>
              <p:cNvSpPr/>
              <p:nvPr/>
            </p:nvSpPr>
            <p:spPr bwMode="auto">
              <a:xfrm>
                <a:off x="1092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9" name="Freeform 673">
                <a:extLst>
                  <a:ext uri="{FF2B5EF4-FFF2-40B4-BE49-F238E27FC236}">
                    <a16:creationId xmlns:a16="http://schemas.microsoft.com/office/drawing/2014/main" id="{56950280-5865-483A-8BE8-ED869621A1AA}"/>
                  </a:ext>
                </a:extLst>
              </p:cNvPr>
              <p:cNvSpPr/>
              <p:nvPr/>
            </p:nvSpPr>
            <p:spPr bwMode="auto">
              <a:xfrm>
                <a:off x="1096" y="15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0" name="Freeform 674">
                <a:extLst>
                  <a:ext uri="{FF2B5EF4-FFF2-40B4-BE49-F238E27FC236}">
                    <a16:creationId xmlns:a16="http://schemas.microsoft.com/office/drawing/2014/main" id="{3E43285C-B64F-4E34-B70F-96927C898C0C}"/>
                  </a:ext>
                </a:extLst>
              </p:cNvPr>
              <p:cNvSpPr/>
              <p:nvPr/>
            </p:nvSpPr>
            <p:spPr bwMode="auto">
              <a:xfrm>
                <a:off x="1088" y="1162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1" name="Freeform 675">
                <a:extLst>
                  <a:ext uri="{FF2B5EF4-FFF2-40B4-BE49-F238E27FC236}">
                    <a16:creationId xmlns:a16="http://schemas.microsoft.com/office/drawing/2014/main" id="{93945716-C7B8-4549-94A4-E50C445B653E}"/>
                  </a:ext>
                </a:extLst>
              </p:cNvPr>
              <p:cNvSpPr/>
              <p:nvPr/>
            </p:nvSpPr>
            <p:spPr bwMode="auto">
              <a:xfrm>
                <a:off x="1092" y="148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2" name="Freeform 676">
                <a:extLst>
                  <a:ext uri="{FF2B5EF4-FFF2-40B4-BE49-F238E27FC236}">
                    <a16:creationId xmlns:a16="http://schemas.microsoft.com/office/drawing/2014/main" id="{86FF6007-3B8F-4A9E-B8A5-4717E50E9718}"/>
                  </a:ext>
                </a:extLst>
              </p:cNvPr>
              <p:cNvSpPr/>
              <p:nvPr/>
            </p:nvSpPr>
            <p:spPr bwMode="auto">
              <a:xfrm>
                <a:off x="1092" y="150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3" name="Freeform 677">
                <a:extLst>
                  <a:ext uri="{FF2B5EF4-FFF2-40B4-BE49-F238E27FC236}">
                    <a16:creationId xmlns:a16="http://schemas.microsoft.com/office/drawing/2014/main" id="{400D63E7-1A2C-4960-9587-3CB390606BA3}"/>
                  </a:ext>
                </a:extLst>
              </p:cNvPr>
              <p:cNvSpPr/>
              <p:nvPr/>
            </p:nvSpPr>
            <p:spPr bwMode="auto">
              <a:xfrm>
                <a:off x="1092" y="1414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4" name="Freeform 678">
                <a:extLst>
                  <a:ext uri="{FF2B5EF4-FFF2-40B4-BE49-F238E27FC236}">
                    <a16:creationId xmlns:a16="http://schemas.microsoft.com/office/drawing/2014/main" id="{B181109F-ED9E-4FAE-B2C7-2D014058D57F}"/>
                  </a:ext>
                </a:extLst>
              </p:cNvPr>
              <p:cNvSpPr/>
              <p:nvPr/>
            </p:nvSpPr>
            <p:spPr bwMode="auto">
              <a:xfrm>
                <a:off x="1092" y="1331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5" name="Freeform 679">
                <a:extLst>
                  <a:ext uri="{FF2B5EF4-FFF2-40B4-BE49-F238E27FC236}">
                    <a16:creationId xmlns:a16="http://schemas.microsoft.com/office/drawing/2014/main" id="{4FF28A6D-3000-4361-95A2-AFE38FBB4A36}"/>
                  </a:ext>
                </a:extLst>
              </p:cNvPr>
              <p:cNvSpPr/>
              <p:nvPr/>
            </p:nvSpPr>
            <p:spPr bwMode="auto">
              <a:xfrm>
                <a:off x="1092" y="1286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6" name="Oval 680">
                <a:extLst>
                  <a:ext uri="{FF2B5EF4-FFF2-40B4-BE49-F238E27FC236}">
                    <a16:creationId xmlns:a16="http://schemas.microsoft.com/office/drawing/2014/main" id="{F27CBF22-66DF-411C-B622-86D9616D4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" y="148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7" name="Freeform 681">
                <a:extLst>
                  <a:ext uri="{FF2B5EF4-FFF2-40B4-BE49-F238E27FC236}">
                    <a16:creationId xmlns:a16="http://schemas.microsoft.com/office/drawing/2014/main" id="{05A81A59-F529-44C5-B8D7-C20ECFB149C8}"/>
                  </a:ext>
                </a:extLst>
              </p:cNvPr>
              <p:cNvSpPr/>
              <p:nvPr/>
            </p:nvSpPr>
            <p:spPr bwMode="auto">
              <a:xfrm>
                <a:off x="1088" y="129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8" name="Freeform 682">
                <a:extLst>
                  <a:ext uri="{FF2B5EF4-FFF2-40B4-BE49-F238E27FC236}">
                    <a16:creationId xmlns:a16="http://schemas.microsoft.com/office/drawing/2014/main" id="{E2FF7EB4-7504-4C2F-A3F7-2E4E1748BBC3}"/>
                  </a:ext>
                </a:extLst>
              </p:cNvPr>
              <p:cNvSpPr/>
              <p:nvPr/>
            </p:nvSpPr>
            <p:spPr bwMode="auto">
              <a:xfrm>
                <a:off x="1088" y="129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9" name="Freeform 683">
                <a:extLst>
                  <a:ext uri="{FF2B5EF4-FFF2-40B4-BE49-F238E27FC236}">
                    <a16:creationId xmlns:a16="http://schemas.microsoft.com/office/drawing/2014/main" id="{E16BDFF1-FF30-4919-B927-71E47B0E24FB}"/>
                  </a:ext>
                </a:extLst>
              </p:cNvPr>
              <p:cNvSpPr/>
              <p:nvPr/>
            </p:nvSpPr>
            <p:spPr bwMode="auto">
              <a:xfrm>
                <a:off x="1088" y="142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0" name="Freeform 684">
                <a:extLst>
                  <a:ext uri="{FF2B5EF4-FFF2-40B4-BE49-F238E27FC236}">
                    <a16:creationId xmlns:a16="http://schemas.microsoft.com/office/drawing/2014/main" id="{6574C8AE-5D14-4073-937D-A0CC78F6A2EB}"/>
                  </a:ext>
                </a:extLst>
              </p:cNvPr>
              <p:cNvSpPr/>
              <p:nvPr/>
            </p:nvSpPr>
            <p:spPr bwMode="auto">
              <a:xfrm>
                <a:off x="1084" y="115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1" name="Freeform 685">
                <a:extLst>
                  <a:ext uri="{FF2B5EF4-FFF2-40B4-BE49-F238E27FC236}">
                    <a16:creationId xmlns:a16="http://schemas.microsoft.com/office/drawing/2014/main" id="{F51A685F-3DA0-4FEB-905C-7402A2466F5C}"/>
                  </a:ext>
                </a:extLst>
              </p:cNvPr>
              <p:cNvSpPr/>
              <p:nvPr/>
            </p:nvSpPr>
            <p:spPr bwMode="auto">
              <a:xfrm>
                <a:off x="1080" y="1406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2" name="Freeform 686">
                <a:extLst>
                  <a:ext uri="{FF2B5EF4-FFF2-40B4-BE49-F238E27FC236}">
                    <a16:creationId xmlns:a16="http://schemas.microsoft.com/office/drawing/2014/main" id="{95C3FE56-78C5-475E-B11E-EC51A06C2197}"/>
                  </a:ext>
                </a:extLst>
              </p:cNvPr>
              <p:cNvSpPr/>
              <p:nvPr/>
            </p:nvSpPr>
            <p:spPr bwMode="auto">
              <a:xfrm>
                <a:off x="1084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3" name="Freeform 687">
                <a:extLst>
                  <a:ext uri="{FF2B5EF4-FFF2-40B4-BE49-F238E27FC236}">
                    <a16:creationId xmlns:a16="http://schemas.microsoft.com/office/drawing/2014/main" id="{C17AB766-179A-416B-A15A-8191FB95A987}"/>
                  </a:ext>
                </a:extLst>
              </p:cNvPr>
              <p:cNvSpPr/>
              <p:nvPr/>
            </p:nvSpPr>
            <p:spPr bwMode="auto">
              <a:xfrm>
                <a:off x="1080" y="148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4" name="Freeform 688">
                <a:extLst>
                  <a:ext uri="{FF2B5EF4-FFF2-40B4-BE49-F238E27FC236}">
                    <a16:creationId xmlns:a16="http://schemas.microsoft.com/office/drawing/2014/main" id="{6D3F5FE7-40DD-44BF-B2E3-988EE33F2A4E}"/>
                  </a:ext>
                </a:extLst>
              </p:cNvPr>
              <p:cNvSpPr/>
              <p:nvPr/>
            </p:nvSpPr>
            <p:spPr bwMode="auto">
              <a:xfrm>
                <a:off x="1080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5" name="Freeform 689">
                <a:extLst>
                  <a:ext uri="{FF2B5EF4-FFF2-40B4-BE49-F238E27FC236}">
                    <a16:creationId xmlns:a16="http://schemas.microsoft.com/office/drawing/2014/main" id="{414C7F3D-5B51-4CA1-9A67-65B61D9465F4}"/>
                  </a:ext>
                </a:extLst>
              </p:cNvPr>
              <p:cNvSpPr/>
              <p:nvPr/>
            </p:nvSpPr>
            <p:spPr bwMode="auto">
              <a:xfrm>
                <a:off x="1080" y="1154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6" name="Freeform 690">
                <a:extLst>
                  <a:ext uri="{FF2B5EF4-FFF2-40B4-BE49-F238E27FC236}">
                    <a16:creationId xmlns:a16="http://schemas.microsoft.com/office/drawing/2014/main" id="{02CA15D2-86E8-4C60-9F38-C30BEBB0E9B8}"/>
                  </a:ext>
                </a:extLst>
              </p:cNvPr>
              <p:cNvSpPr/>
              <p:nvPr/>
            </p:nvSpPr>
            <p:spPr bwMode="auto">
              <a:xfrm>
                <a:off x="1075" y="116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7" name="Freeform 691">
                <a:extLst>
                  <a:ext uri="{FF2B5EF4-FFF2-40B4-BE49-F238E27FC236}">
                    <a16:creationId xmlns:a16="http://schemas.microsoft.com/office/drawing/2014/main" id="{2613347C-58C5-4AC3-9008-25E110A34F0A}"/>
                  </a:ext>
                </a:extLst>
              </p:cNvPr>
              <p:cNvSpPr/>
              <p:nvPr/>
            </p:nvSpPr>
            <p:spPr bwMode="auto">
              <a:xfrm>
                <a:off x="1075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8" name="Freeform 692">
                <a:extLst>
                  <a:ext uri="{FF2B5EF4-FFF2-40B4-BE49-F238E27FC236}">
                    <a16:creationId xmlns:a16="http://schemas.microsoft.com/office/drawing/2014/main" id="{09AB35F2-2E1B-4083-8DEE-BF4598299624}"/>
                  </a:ext>
                </a:extLst>
              </p:cNvPr>
              <p:cNvSpPr/>
              <p:nvPr/>
            </p:nvSpPr>
            <p:spPr bwMode="auto">
              <a:xfrm>
                <a:off x="1071" y="14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9" name="Oval 693">
                <a:extLst>
                  <a:ext uri="{FF2B5EF4-FFF2-40B4-BE49-F238E27FC236}">
                    <a16:creationId xmlns:a16="http://schemas.microsoft.com/office/drawing/2014/main" id="{CAF6C823-07D2-417F-A678-61866E71E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3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0" name="Freeform 694">
                <a:extLst>
                  <a:ext uri="{FF2B5EF4-FFF2-40B4-BE49-F238E27FC236}">
                    <a16:creationId xmlns:a16="http://schemas.microsoft.com/office/drawing/2014/main" id="{BE47DD76-7D49-44E4-95C2-75170B435E94}"/>
                  </a:ext>
                </a:extLst>
              </p:cNvPr>
              <p:cNvSpPr/>
              <p:nvPr/>
            </p:nvSpPr>
            <p:spPr bwMode="auto">
              <a:xfrm>
                <a:off x="1067" y="116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1" name="Freeform 695">
                <a:extLst>
                  <a:ext uri="{FF2B5EF4-FFF2-40B4-BE49-F238E27FC236}">
                    <a16:creationId xmlns:a16="http://schemas.microsoft.com/office/drawing/2014/main" id="{BE8B8FFA-2B64-40DE-BA46-D10A11DCEC8D}"/>
                  </a:ext>
                </a:extLst>
              </p:cNvPr>
              <p:cNvSpPr/>
              <p:nvPr/>
            </p:nvSpPr>
            <p:spPr bwMode="auto">
              <a:xfrm>
                <a:off x="1067" y="135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2" name="Oval 696">
                <a:extLst>
                  <a:ext uri="{FF2B5EF4-FFF2-40B4-BE49-F238E27FC236}">
                    <a16:creationId xmlns:a16="http://schemas.microsoft.com/office/drawing/2014/main" id="{DA802FF3-E00D-4FCE-8547-B547ABA95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" y="13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3" name="Freeform 697">
                <a:extLst>
                  <a:ext uri="{FF2B5EF4-FFF2-40B4-BE49-F238E27FC236}">
                    <a16:creationId xmlns:a16="http://schemas.microsoft.com/office/drawing/2014/main" id="{82AC3057-CA02-43BB-A934-90D473E2EF4B}"/>
                  </a:ext>
                </a:extLst>
              </p:cNvPr>
              <p:cNvSpPr/>
              <p:nvPr/>
            </p:nvSpPr>
            <p:spPr bwMode="auto">
              <a:xfrm>
                <a:off x="1063" y="149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4" name="Freeform 698">
                <a:extLst>
                  <a:ext uri="{FF2B5EF4-FFF2-40B4-BE49-F238E27FC236}">
                    <a16:creationId xmlns:a16="http://schemas.microsoft.com/office/drawing/2014/main" id="{09A051E2-4F53-4538-958E-B2F346427986}"/>
                  </a:ext>
                </a:extLst>
              </p:cNvPr>
              <p:cNvSpPr/>
              <p:nvPr/>
            </p:nvSpPr>
            <p:spPr bwMode="auto">
              <a:xfrm>
                <a:off x="1063" y="148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5" name="Freeform 699">
                <a:extLst>
                  <a:ext uri="{FF2B5EF4-FFF2-40B4-BE49-F238E27FC236}">
                    <a16:creationId xmlns:a16="http://schemas.microsoft.com/office/drawing/2014/main" id="{9A705C1D-8457-4B50-B937-24893CD2C75A}"/>
                  </a:ext>
                </a:extLst>
              </p:cNvPr>
              <p:cNvSpPr/>
              <p:nvPr/>
            </p:nvSpPr>
            <p:spPr bwMode="auto">
              <a:xfrm>
                <a:off x="1063" y="128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6" name="Freeform 700">
                <a:extLst>
                  <a:ext uri="{FF2B5EF4-FFF2-40B4-BE49-F238E27FC236}">
                    <a16:creationId xmlns:a16="http://schemas.microsoft.com/office/drawing/2014/main" id="{EAC7E388-FCC4-4B06-B69E-9263F3CAB280}"/>
                  </a:ext>
                </a:extLst>
              </p:cNvPr>
              <p:cNvSpPr/>
              <p:nvPr/>
            </p:nvSpPr>
            <p:spPr bwMode="auto">
              <a:xfrm>
                <a:off x="1063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7" name="Freeform 701">
                <a:extLst>
                  <a:ext uri="{FF2B5EF4-FFF2-40B4-BE49-F238E27FC236}">
                    <a16:creationId xmlns:a16="http://schemas.microsoft.com/office/drawing/2014/main" id="{74032A7B-1381-4AC4-BEDA-7BFF360CE043}"/>
                  </a:ext>
                </a:extLst>
              </p:cNvPr>
              <p:cNvSpPr/>
              <p:nvPr/>
            </p:nvSpPr>
            <p:spPr bwMode="auto">
              <a:xfrm>
                <a:off x="1059" y="140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8" name="Freeform 702">
                <a:extLst>
                  <a:ext uri="{FF2B5EF4-FFF2-40B4-BE49-F238E27FC236}">
                    <a16:creationId xmlns:a16="http://schemas.microsoft.com/office/drawing/2014/main" id="{52FDCF0C-E814-4E73-B140-BA2A0F3ED705}"/>
                  </a:ext>
                </a:extLst>
              </p:cNvPr>
              <p:cNvSpPr/>
              <p:nvPr/>
            </p:nvSpPr>
            <p:spPr bwMode="auto">
              <a:xfrm>
                <a:off x="1047" y="1348"/>
                <a:ext cx="12" cy="0"/>
              </a:xfrm>
              <a:custGeom>
                <a:avLst/>
                <a:gdLst>
                  <a:gd name="T0" fmla="*/ 1 w 3"/>
                  <a:gd name="T1" fmla="*/ 0 w 3"/>
                  <a:gd name="T2" fmla="*/ 0 w 3"/>
                  <a:gd name="T3" fmla="*/ 0 w 3"/>
                  <a:gd name="T4" fmla="*/ 0 w 3"/>
                  <a:gd name="T5" fmla="*/ 1 w 3"/>
                  <a:gd name="T6" fmla="*/ 1 w 3"/>
                  <a:gd name="T7" fmla="*/ 1 w 3"/>
                  <a:gd name="T8" fmla="*/ 2 w 3"/>
                  <a:gd name="T9" fmla="*/ 2 w 3"/>
                  <a:gd name="T10" fmla="*/ 3 w 3"/>
                  <a:gd name="T11" fmla="*/ 3 w 3"/>
                  <a:gd name="T12" fmla="*/ 3 w 3"/>
                  <a:gd name="T13" fmla="*/ 2 w 3"/>
                  <a:gd name="T14" fmla="*/ 1 w 3"/>
                  <a:gd name="T15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9" name="Freeform 703">
                <a:extLst>
                  <a:ext uri="{FF2B5EF4-FFF2-40B4-BE49-F238E27FC236}">
                    <a16:creationId xmlns:a16="http://schemas.microsoft.com/office/drawing/2014/main" id="{BEE7D0FD-32B8-4198-BFF0-18AB2F095C27}"/>
                  </a:ext>
                </a:extLst>
              </p:cNvPr>
              <p:cNvSpPr/>
              <p:nvPr/>
            </p:nvSpPr>
            <p:spPr bwMode="auto">
              <a:xfrm>
                <a:off x="1055" y="135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0" name="Oval 704">
                <a:extLst>
                  <a:ext uri="{FF2B5EF4-FFF2-40B4-BE49-F238E27FC236}">
                    <a16:creationId xmlns:a16="http://schemas.microsoft.com/office/drawing/2014/main" id="{EA410E98-555D-40FC-9CAA-0D359BD71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12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1" name="Freeform 705">
                <a:extLst>
                  <a:ext uri="{FF2B5EF4-FFF2-40B4-BE49-F238E27FC236}">
                    <a16:creationId xmlns:a16="http://schemas.microsoft.com/office/drawing/2014/main" id="{E8E2F2C9-12F3-476A-ACD8-FD34094E9E01}"/>
                  </a:ext>
                </a:extLst>
              </p:cNvPr>
              <p:cNvSpPr/>
              <p:nvPr/>
            </p:nvSpPr>
            <p:spPr bwMode="auto">
              <a:xfrm>
                <a:off x="1055" y="14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2" name="Oval 706">
                <a:extLst>
                  <a:ext uri="{FF2B5EF4-FFF2-40B4-BE49-F238E27FC236}">
                    <a16:creationId xmlns:a16="http://schemas.microsoft.com/office/drawing/2014/main" id="{A615235C-D268-4398-9251-EBD9AAC1A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2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3" name="Freeform 707">
                <a:extLst>
                  <a:ext uri="{FF2B5EF4-FFF2-40B4-BE49-F238E27FC236}">
                    <a16:creationId xmlns:a16="http://schemas.microsoft.com/office/drawing/2014/main" id="{DC5515D7-A797-44E0-AE6F-D35BC0549AED}"/>
                  </a:ext>
                </a:extLst>
              </p:cNvPr>
              <p:cNvSpPr/>
              <p:nvPr/>
            </p:nvSpPr>
            <p:spPr bwMode="auto">
              <a:xfrm>
                <a:off x="1051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4" name="Freeform 708">
                <a:extLst>
                  <a:ext uri="{FF2B5EF4-FFF2-40B4-BE49-F238E27FC236}">
                    <a16:creationId xmlns:a16="http://schemas.microsoft.com/office/drawing/2014/main" id="{C95849F9-2D2E-4C11-AC0F-82325D99FA13}"/>
                  </a:ext>
                </a:extLst>
              </p:cNvPr>
              <p:cNvSpPr/>
              <p:nvPr/>
            </p:nvSpPr>
            <p:spPr bwMode="auto">
              <a:xfrm>
                <a:off x="1047" y="1426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5" name="Freeform 709">
                <a:extLst>
                  <a:ext uri="{FF2B5EF4-FFF2-40B4-BE49-F238E27FC236}">
                    <a16:creationId xmlns:a16="http://schemas.microsoft.com/office/drawing/2014/main" id="{B2D73B3B-0489-4EDC-B5EE-B564152B6CFB}"/>
                  </a:ext>
                </a:extLst>
              </p:cNvPr>
              <p:cNvSpPr/>
              <p:nvPr/>
            </p:nvSpPr>
            <p:spPr bwMode="auto">
              <a:xfrm>
                <a:off x="1047" y="1331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6" name="Freeform 710">
                <a:extLst>
                  <a:ext uri="{FF2B5EF4-FFF2-40B4-BE49-F238E27FC236}">
                    <a16:creationId xmlns:a16="http://schemas.microsoft.com/office/drawing/2014/main" id="{8A4B2E8C-98C9-46A6-AD7F-446773B54F11}"/>
                  </a:ext>
                </a:extLst>
              </p:cNvPr>
              <p:cNvSpPr/>
              <p:nvPr/>
            </p:nvSpPr>
            <p:spPr bwMode="auto">
              <a:xfrm>
                <a:off x="1043" y="13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7" name="Freeform 711">
                <a:extLst>
                  <a:ext uri="{FF2B5EF4-FFF2-40B4-BE49-F238E27FC236}">
                    <a16:creationId xmlns:a16="http://schemas.microsoft.com/office/drawing/2014/main" id="{5BF85443-B082-46BB-ABA6-FE2C5C030399}"/>
                  </a:ext>
                </a:extLst>
              </p:cNvPr>
              <p:cNvSpPr/>
              <p:nvPr/>
            </p:nvSpPr>
            <p:spPr bwMode="auto">
              <a:xfrm>
                <a:off x="1043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8" name="Oval 712">
                <a:extLst>
                  <a:ext uri="{FF2B5EF4-FFF2-40B4-BE49-F238E27FC236}">
                    <a16:creationId xmlns:a16="http://schemas.microsoft.com/office/drawing/2014/main" id="{D86B3CEA-E855-4723-87BD-A2FDD76C9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" y="14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9" name="Freeform 713">
                <a:extLst>
                  <a:ext uri="{FF2B5EF4-FFF2-40B4-BE49-F238E27FC236}">
                    <a16:creationId xmlns:a16="http://schemas.microsoft.com/office/drawing/2014/main" id="{32A5D1B9-A186-4E9F-B3AB-FDA10C8AF929}"/>
                  </a:ext>
                </a:extLst>
              </p:cNvPr>
              <p:cNvSpPr/>
              <p:nvPr/>
            </p:nvSpPr>
            <p:spPr bwMode="auto">
              <a:xfrm>
                <a:off x="1039" y="151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0" name="Freeform 714">
                <a:extLst>
                  <a:ext uri="{FF2B5EF4-FFF2-40B4-BE49-F238E27FC236}">
                    <a16:creationId xmlns:a16="http://schemas.microsoft.com/office/drawing/2014/main" id="{16C0BF56-20B8-4123-A8A6-0657ACCC663B}"/>
                  </a:ext>
                </a:extLst>
              </p:cNvPr>
              <p:cNvSpPr/>
              <p:nvPr/>
            </p:nvSpPr>
            <p:spPr bwMode="auto">
              <a:xfrm>
                <a:off x="1035" y="125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1" name="Freeform 715">
                <a:extLst>
                  <a:ext uri="{FF2B5EF4-FFF2-40B4-BE49-F238E27FC236}">
                    <a16:creationId xmlns:a16="http://schemas.microsoft.com/office/drawing/2014/main" id="{B5ED1907-2946-4C9E-AA3C-6830865408E2}"/>
                  </a:ext>
                </a:extLst>
              </p:cNvPr>
              <p:cNvSpPr/>
              <p:nvPr/>
            </p:nvSpPr>
            <p:spPr bwMode="auto">
              <a:xfrm>
                <a:off x="1035" y="151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2" name="Freeform 716">
                <a:extLst>
                  <a:ext uri="{FF2B5EF4-FFF2-40B4-BE49-F238E27FC236}">
                    <a16:creationId xmlns:a16="http://schemas.microsoft.com/office/drawing/2014/main" id="{ECB0E576-526E-4952-A652-1F840EB39781}"/>
                  </a:ext>
                </a:extLst>
              </p:cNvPr>
              <p:cNvSpPr/>
              <p:nvPr/>
            </p:nvSpPr>
            <p:spPr bwMode="auto">
              <a:xfrm>
                <a:off x="1031" y="125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3" name="Freeform 717">
                <a:extLst>
                  <a:ext uri="{FF2B5EF4-FFF2-40B4-BE49-F238E27FC236}">
                    <a16:creationId xmlns:a16="http://schemas.microsoft.com/office/drawing/2014/main" id="{A7D98EC1-6E75-46F7-A7F7-4DEEDAB12B4F}"/>
                  </a:ext>
                </a:extLst>
              </p:cNvPr>
              <p:cNvSpPr/>
              <p:nvPr/>
            </p:nvSpPr>
            <p:spPr bwMode="auto">
              <a:xfrm>
                <a:off x="1031" y="135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4" name="Freeform 718">
                <a:extLst>
                  <a:ext uri="{FF2B5EF4-FFF2-40B4-BE49-F238E27FC236}">
                    <a16:creationId xmlns:a16="http://schemas.microsoft.com/office/drawing/2014/main" id="{AA4635F4-083E-4A1A-B600-B5C7170930A2}"/>
                  </a:ext>
                </a:extLst>
              </p:cNvPr>
              <p:cNvSpPr/>
              <p:nvPr/>
            </p:nvSpPr>
            <p:spPr bwMode="auto">
              <a:xfrm>
                <a:off x="1031" y="148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5" name="Freeform 719">
                <a:extLst>
                  <a:ext uri="{FF2B5EF4-FFF2-40B4-BE49-F238E27FC236}">
                    <a16:creationId xmlns:a16="http://schemas.microsoft.com/office/drawing/2014/main" id="{05CE5764-E76A-4FC8-8126-B400C7321EC0}"/>
                  </a:ext>
                </a:extLst>
              </p:cNvPr>
              <p:cNvSpPr/>
              <p:nvPr/>
            </p:nvSpPr>
            <p:spPr bwMode="auto">
              <a:xfrm>
                <a:off x="1031" y="1513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6" name="Freeform 720">
                <a:extLst>
                  <a:ext uri="{FF2B5EF4-FFF2-40B4-BE49-F238E27FC236}">
                    <a16:creationId xmlns:a16="http://schemas.microsoft.com/office/drawing/2014/main" id="{683D7F99-BAA3-47A0-A23A-4B7658459A90}"/>
                  </a:ext>
                </a:extLst>
              </p:cNvPr>
              <p:cNvSpPr/>
              <p:nvPr/>
            </p:nvSpPr>
            <p:spPr bwMode="auto">
              <a:xfrm>
                <a:off x="1031" y="14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7" name="Freeform 721">
                <a:extLst>
                  <a:ext uri="{FF2B5EF4-FFF2-40B4-BE49-F238E27FC236}">
                    <a16:creationId xmlns:a16="http://schemas.microsoft.com/office/drawing/2014/main" id="{DD2340D9-ABEC-428F-9325-896C2EDFD452}"/>
                  </a:ext>
                </a:extLst>
              </p:cNvPr>
              <p:cNvSpPr/>
              <p:nvPr/>
            </p:nvSpPr>
            <p:spPr bwMode="auto">
              <a:xfrm>
                <a:off x="1026" y="141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8" name="Freeform 722">
                <a:extLst>
                  <a:ext uri="{FF2B5EF4-FFF2-40B4-BE49-F238E27FC236}">
                    <a16:creationId xmlns:a16="http://schemas.microsoft.com/office/drawing/2014/main" id="{273D8B04-82DE-4A3D-99F1-1B67626DF7B5}"/>
                  </a:ext>
                </a:extLst>
              </p:cNvPr>
              <p:cNvSpPr/>
              <p:nvPr/>
            </p:nvSpPr>
            <p:spPr bwMode="auto">
              <a:xfrm>
                <a:off x="1026" y="1331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9" name="Freeform 723">
                <a:extLst>
                  <a:ext uri="{FF2B5EF4-FFF2-40B4-BE49-F238E27FC236}">
                    <a16:creationId xmlns:a16="http://schemas.microsoft.com/office/drawing/2014/main" id="{54CB7F33-0592-41A0-9FA3-A7030D1D1E02}"/>
                  </a:ext>
                </a:extLst>
              </p:cNvPr>
              <p:cNvSpPr/>
              <p:nvPr/>
            </p:nvSpPr>
            <p:spPr bwMode="auto">
              <a:xfrm>
                <a:off x="1022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0" name="Freeform 724">
                <a:extLst>
                  <a:ext uri="{FF2B5EF4-FFF2-40B4-BE49-F238E27FC236}">
                    <a16:creationId xmlns:a16="http://schemas.microsoft.com/office/drawing/2014/main" id="{EBFAB99D-2741-4193-91A9-750568B5EEE0}"/>
                  </a:ext>
                </a:extLst>
              </p:cNvPr>
              <p:cNvSpPr/>
              <p:nvPr/>
            </p:nvSpPr>
            <p:spPr bwMode="auto">
              <a:xfrm>
                <a:off x="1022" y="148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1" name="Freeform 725">
                <a:extLst>
                  <a:ext uri="{FF2B5EF4-FFF2-40B4-BE49-F238E27FC236}">
                    <a16:creationId xmlns:a16="http://schemas.microsoft.com/office/drawing/2014/main" id="{947348BB-8898-4962-BB96-EC621C800DAC}"/>
                  </a:ext>
                </a:extLst>
              </p:cNvPr>
              <p:cNvSpPr/>
              <p:nvPr/>
            </p:nvSpPr>
            <p:spPr bwMode="auto">
              <a:xfrm>
                <a:off x="1022" y="141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2" name="Freeform 726">
                <a:extLst>
                  <a:ext uri="{FF2B5EF4-FFF2-40B4-BE49-F238E27FC236}">
                    <a16:creationId xmlns:a16="http://schemas.microsoft.com/office/drawing/2014/main" id="{250D362F-21D8-43E3-B054-70DB4D253721}"/>
                  </a:ext>
                </a:extLst>
              </p:cNvPr>
              <p:cNvSpPr/>
              <p:nvPr/>
            </p:nvSpPr>
            <p:spPr bwMode="auto">
              <a:xfrm>
                <a:off x="1022" y="1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3" name="Freeform 727">
                <a:extLst>
                  <a:ext uri="{FF2B5EF4-FFF2-40B4-BE49-F238E27FC236}">
                    <a16:creationId xmlns:a16="http://schemas.microsoft.com/office/drawing/2014/main" id="{851F4488-1FAF-4BDA-8739-26498C7F101E}"/>
                  </a:ext>
                </a:extLst>
              </p:cNvPr>
              <p:cNvSpPr/>
              <p:nvPr/>
            </p:nvSpPr>
            <p:spPr bwMode="auto">
              <a:xfrm>
                <a:off x="1014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4" name="Freeform 728">
                <a:extLst>
                  <a:ext uri="{FF2B5EF4-FFF2-40B4-BE49-F238E27FC236}">
                    <a16:creationId xmlns:a16="http://schemas.microsoft.com/office/drawing/2014/main" id="{1DF3AD40-3EA5-473A-AD38-B13BAE25A290}"/>
                  </a:ext>
                </a:extLst>
              </p:cNvPr>
              <p:cNvSpPr/>
              <p:nvPr/>
            </p:nvSpPr>
            <p:spPr bwMode="auto">
              <a:xfrm>
                <a:off x="1014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5" name="Freeform 729">
                <a:extLst>
                  <a:ext uri="{FF2B5EF4-FFF2-40B4-BE49-F238E27FC236}">
                    <a16:creationId xmlns:a16="http://schemas.microsoft.com/office/drawing/2014/main" id="{981E6791-0AB0-4715-822A-9316E18E8748}"/>
                  </a:ext>
                </a:extLst>
              </p:cNvPr>
              <p:cNvSpPr/>
              <p:nvPr/>
            </p:nvSpPr>
            <p:spPr bwMode="auto">
              <a:xfrm>
                <a:off x="1014" y="139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6" name="Freeform 730">
                <a:extLst>
                  <a:ext uri="{FF2B5EF4-FFF2-40B4-BE49-F238E27FC236}">
                    <a16:creationId xmlns:a16="http://schemas.microsoft.com/office/drawing/2014/main" id="{6416F291-7D9E-4528-91E8-3BFE4F915CA8}"/>
                  </a:ext>
                </a:extLst>
              </p:cNvPr>
              <p:cNvSpPr/>
              <p:nvPr/>
            </p:nvSpPr>
            <p:spPr bwMode="auto">
              <a:xfrm>
                <a:off x="1010" y="139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7" name="Freeform 731">
                <a:extLst>
                  <a:ext uri="{FF2B5EF4-FFF2-40B4-BE49-F238E27FC236}">
                    <a16:creationId xmlns:a16="http://schemas.microsoft.com/office/drawing/2014/main" id="{58CE0256-0082-46AD-AE29-9C9B61694BA2}"/>
                  </a:ext>
                </a:extLst>
              </p:cNvPr>
              <p:cNvSpPr/>
              <p:nvPr/>
            </p:nvSpPr>
            <p:spPr bwMode="auto">
              <a:xfrm>
                <a:off x="1010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8" name="Freeform 732">
                <a:extLst>
                  <a:ext uri="{FF2B5EF4-FFF2-40B4-BE49-F238E27FC236}">
                    <a16:creationId xmlns:a16="http://schemas.microsoft.com/office/drawing/2014/main" id="{1DF59F33-4BDC-4E14-B0A4-4A1FCB0A5F3B}"/>
                  </a:ext>
                </a:extLst>
              </p:cNvPr>
              <p:cNvSpPr/>
              <p:nvPr/>
            </p:nvSpPr>
            <p:spPr bwMode="auto">
              <a:xfrm>
                <a:off x="1010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9" name="Oval 733">
                <a:extLst>
                  <a:ext uri="{FF2B5EF4-FFF2-40B4-BE49-F238E27FC236}">
                    <a16:creationId xmlns:a16="http://schemas.microsoft.com/office/drawing/2014/main" id="{CB07C38C-D01C-467C-978B-4C4891E34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" y="13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0" name="Freeform 734">
                <a:extLst>
                  <a:ext uri="{FF2B5EF4-FFF2-40B4-BE49-F238E27FC236}">
                    <a16:creationId xmlns:a16="http://schemas.microsoft.com/office/drawing/2014/main" id="{052A35D4-DDF3-42CA-99BC-173C35BE5852}"/>
                  </a:ext>
                </a:extLst>
              </p:cNvPr>
              <p:cNvSpPr/>
              <p:nvPr/>
            </p:nvSpPr>
            <p:spPr bwMode="auto">
              <a:xfrm>
                <a:off x="1006" y="134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1" name="Freeform 735">
                <a:extLst>
                  <a:ext uri="{FF2B5EF4-FFF2-40B4-BE49-F238E27FC236}">
                    <a16:creationId xmlns:a16="http://schemas.microsoft.com/office/drawing/2014/main" id="{FB6324DC-49F7-4FC0-B7B3-466D2A2022B8}"/>
                  </a:ext>
                </a:extLst>
              </p:cNvPr>
              <p:cNvSpPr/>
              <p:nvPr/>
            </p:nvSpPr>
            <p:spPr bwMode="auto">
              <a:xfrm>
                <a:off x="1002" y="135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2" name="Freeform 736">
                <a:extLst>
                  <a:ext uri="{FF2B5EF4-FFF2-40B4-BE49-F238E27FC236}">
                    <a16:creationId xmlns:a16="http://schemas.microsoft.com/office/drawing/2014/main" id="{8D899A84-4A6C-4A45-9656-372E1646B2CD}"/>
                  </a:ext>
                </a:extLst>
              </p:cNvPr>
              <p:cNvSpPr/>
              <p:nvPr/>
            </p:nvSpPr>
            <p:spPr bwMode="auto">
              <a:xfrm>
                <a:off x="1006" y="1331"/>
                <a:ext cx="0" cy="5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3" name="Freeform 737">
                <a:extLst>
                  <a:ext uri="{FF2B5EF4-FFF2-40B4-BE49-F238E27FC236}">
                    <a16:creationId xmlns:a16="http://schemas.microsoft.com/office/drawing/2014/main" id="{BC700497-3017-4587-8B8B-37AFF316A596}"/>
                  </a:ext>
                </a:extLst>
              </p:cNvPr>
              <p:cNvSpPr/>
              <p:nvPr/>
            </p:nvSpPr>
            <p:spPr bwMode="auto">
              <a:xfrm>
                <a:off x="1006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4" name="Freeform 738">
                <a:extLst>
                  <a:ext uri="{FF2B5EF4-FFF2-40B4-BE49-F238E27FC236}">
                    <a16:creationId xmlns:a16="http://schemas.microsoft.com/office/drawing/2014/main" id="{3CA9340E-2FBB-41FB-9C22-19053445828A}"/>
                  </a:ext>
                </a:extLst>
              </p:cNvPr>
              <p:cNvSpPr/>
              <p:nvPr/>
            </p:nvSpPr>
            <p:spPr bwMode="auto">
              <a:xfrm>
                <a:off x="1002" y="134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5" name="Freeform 739">
                <a:extLst>
                  <a:ext uri="{FF2B5EF4-FFF2-40B4-BE49-F238E27FC236}">
                    <a16:creationId xmlns:a16="http://schemas.microsoft.com/office/drawing/2014/main" id="{FBDD5912-2811-41A5-9E47-F6CF5FF2CEEA}"/>
                  </a:ext>
                </a:extLst>
              </p:cNvPr>
              <p:cNvSpPr/>
              <p:nvPr/>
            </p:nvSpPr>
            <p:spPr bwMode="auto">
              <a:xfrm>
                <a:off x="1002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6" name="Freeform 740">
                <a:extLst>
                  <a:ext uri="{FF2B5EF4-FFF2-40B4-BE49-F238E27FC236}">
                    <a16:creationId xmlns:a16="http://schemas.microsoft.com/office/drawing/2014/main" id="{2C58FF77-8B3F-4CBF-9174-09ADDEB0EBB8}"/>
                  </a:ext>
                </a:extLst>
              </p:cNvPr>
              <p:cNvSpPr/>
              <p:nvPr/>
            </p:nvSpPr>
            <p:spPr bwMode="auto">
              <a:xfrm>
                <a:off x="998" y="135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7" name="Freeform 741">
                <a:extLst>
                  <a:ext uri="{FF2B5EF4-FFF2-40B4-BE49-F238E27FC236}">
                    <a16:creationId xmlns:a16="http://schemas.microsoft.com/office/drawing/2014/main" id="{C0F0C61D-A860-48B6-B686-10385E84EC6A}"/>
                  </a:ext>
                </a:extLst>
              </p:cNvPr>
              <p:cNvSpPr/>
              <p:nvPr/>
            </p:nvSpPr>
            <p:spPr bwMode="auto">
              <a:xfrm>
                <a:off x="982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8" name="Freeform 742">
                <a:extLst>
                  <a:ext uri="{FF2B5EF4-FFF2-40B4-BE49-F238E27FC236}">
                    <a16:creationId xmlns:a16="http://schemas.microsoft.com/office/drawing/2014/main" id="{85EBA82C-0459-4220-8604-BA0A27961ECF}"/>
                  </a:ext>
                </a:extLst>
              </p:cNvPr>
              <p:cNvSpPr/>
              <p:nvPr/>
            </p:nvSpPr>
            <p:spPr bwMode="auto">
              <a:xfrm>
                <a:off x="977" y="1480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9" name="Freeform 743">
                <a:extLst>
                  <a:ext uri="{FF2B5EF4-FFF2-40B4-BE49-F238E27FC236}">
                    <a16:creationId xmlns:a16="http://schemas.microsoft.com/office/drawing/2014/main" id="{4D12B778-57C9-448C-9E5C-43E82E50AA06}"/>
                  </a:ext>
                </a:extLst>
              </p:cNvPr>
              <p:cNvSpPr/>
              <p:nvPr/>
            </p:nvSpPr>
            <p:spPr bwMode="auto">
              <a:xfrm>
                <a:off x="973" y="124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0" name="Freeform 744">
                <a:extLst>
                  <a:ext uri="{FF2B5EF4-FFF2-40B4-BE49-F238E27FC236}">
                    <a16:creationId xmlns:a16="http://schemas.microsoft.com/office/drawing/2014/main" id="{DFDE1E57-7C5E-47F0-8E44-525CEA75161B}"/>
                  </a:ext>
                </a:extLst>
              </p:cNvPr>
              <p:cNvSpPr/>
              <p:nvPr/>
            </p:nvSpPr>
            <p:spPr bwMode="auto">
              <a:xfrm>
                <a:off x="973" y="148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1" name="Oval 745">
                <a:extLst>
                  <a:ext uri="{FF2B5EF4-FFF2-40B4-BE49-F238E27FC236}">
                    <a16:creationId xmlns:a16="http://schemas.microsoft.com/office/drawing/2014/main" id="{BE3CE581-1266-40A7-8B95-9E615D555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" y="133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2" name="Freeform 746">
                <a:extLst>
                  <a:ext uri="{FF2B5EF4-FFF2-40B4-BE49-F238E27FC236}">
                    <a16:creationId xmlns:a16="http://schemas.microsoft.com/office/drawing/2014/main" id="{2F15F620-F042-4370-B101-5262471AA871}"/>
                  </a:ext>
                </a:extLst>
              </p:cNvPr>
              <p:cNvSpPr/>
              <p:nvPr/>
            </p:nvSpPr>
            <p:spPr bwMode="auto">
              <a:xfrm>
                <a:off x="969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3" name="Freeform 747">
                <a:extLst>
                  <a:ext uri="{FF2B5EF4-FFF2-40B4-BE49-F238E27FC236}">
                    <a16:creationId xmlns:a16="http://schemas.microsoft.com/office/drawing/2014/main" id="{951D6302-A961-45A0-BCAB-F5ACA38AEC89}"/>
                  </a:ext>
                </a:extLst>
              </p:cNvPr>
              <p:cNvSpPr/>
              <p:nvPr/>
            </p:nvSpPr>
            <p:spPr bwMode="auto">
              <a:xfrm>
                <a:off x="965" y="1480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4" name="Freeform 748">
                <a:extLst>
                  <a:ext uri="{FF2B5EF4-FFF2-40B4-BE49-F238E27FC236}">
                    <a16:creationId xmlns:a16="http://schemas.microsoft.com/office/drawing/2014/main" id="{FAC01917-EF69-4692-97F9-52B07A089236}"/>
                  </a:ext>
                </a:extLst>
              </p:cNvPr>
              <p:cNvSpPr/>
              <p:nvPr/>
            </p:nvSpPr>
            <p:spPr bwMode="auto">
              <a:xfrm>
                <a:off x="965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5" name="Freeform 749">
                <a:extLst>
                  <a:ext uri="{FF2B5EF4-FFF2-40B4-BE49-F238E27FC236}">
                    <a16:creationId xmlns:a16="http://schemas.microsoft.com/office/drawing/2014/main" id="{76F28FCD-FFA3-4B5F-B5D3-26A3854BDD74}"/>
                  </a:ext>
                </a:extLst>
              </p:cNvPr>
              <p:cNvSpPr/>
              <p:nvPr/>
            </p:nvSpPr>
            <p:spPr bwMode="auto">
              <a:xfrm>
                <a:off x="961" y="148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6" name="Freeform 750">
                <a:extLst>
                  <a:ext uri="{FF2B5EF4-FFF2-40B4-BE49-F238E27FC236}">
                    <a16:creationId xmlns:a16="http://schemas.microsoft.com/office/drawing/2014/main" id="{1E21FDF6-AD4F-4C1D-9BC8-98EF6EB8FEDE}"/>
                  </a:ext>
                </a:extLst>
              </p:cNvPr>
              <p:cNvSpPr/>
              <p:nvPr/>
            </p:nvSpPr>
            <p:spPr bwMode="auto">
              <a:xfrm>
                <a:off x="961" y="1331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7" name="Freeform 751">
                <a:extLst>
                  <a:ext uri="{FF2B5EF4-FFF2-40B4-BE49-F238E27FC236}">
                    <a16:creationId xmlns:a16="http://schemas.microsoft.com/office/drawing/2014/main" id="{B54170C4-2D74-4BA3-BBA3-FB38121D43B8}"/>
                  </a:ext>
                </a:extLst>
              </p:cNvPr>
              <p:cNvSpPr/>
              <p:nvPr/>
            </p:nvSpPr>
            <p:spPr bwMode="auto">
              <a:xfrm>
                <a:off x="961" y="1426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8" name="Freeform 752">
                <a:extLst>
                  <a:ext uri="{FF2B5EF4-FFF2-40B4-BE49-F238E27FC236}">
                    <a16:creationId xmlns:a16="http://schemas.microsoft.com/office/drawing/2014/main" id="{95398532-CC5A-4C08-B8DF-83B82A2B2648}"/>
                  </a:ext>
                </a:extLst>
              </p:cNvPr>
              <p:cNvSpPr/>
              <p:nvPr/>
            </p:nvSpPr>
            <p:spPr bwMode="auto">
              <a:xfrm>
                <a:off x="957" y="1331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9" name="Freeform 753">
                <a:extLst>
                  <a:ext uri="{FF2B5EF4-FFF2-40B4-BE49-F238E27FC236}">
                    <a16:creationId xmlns:a16="http://schemas.microsoft.com/office/drawing/2014/main" id="{B352DE9B-7D4C-4864-B09E-316DC6B11405}"/>
                  </a:ext>
                </a:extLst>
              </p:cNvPr>
              <p:cNvSpPr/>
              <p:nvPr/>
            </p:nvSpPr>
            <p:spPr bwMode="auto">
              <a:xfrm>
                <a:off x="957" y="115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0" name="Freeform 754">
                <a:extLst>
                  <a:ext uri="{FF2B5EF4-FFF2-40B4-BE49-F238E27FC236}">
                    <a16:creationId xmlns:a16="http://schemas.microsoft.com/office/drawing/2014/main" id="{FD2CDD6C-E4D2-4A14-803D-B9ABC11729C2}"/>
                  </a:ext>
                </a:extLst>
              </p:cNvPr>
              <p:cNvSpPr/>
              <p:nvPr/>
            </p:nvSpPr>
            <p:spPr bwMode="auto">
              <a:xfrm>
                <a:off x="953" y="1426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1" name="Freeform 755">
                <a:extLst>
                  <a:ext uri="{FF2B5EF4-FFF2-40B4-BE49-F238E27FC236}">
                    <a16:creationId xmlns:a16="http://schemas.microsoft.com/office/drawing/2014/main" id="{5FE0142C-26A6-4096-BF5F-3A41C0D63E83}"/>
                  </a:ext>
                </a:extLst>
              </p:cNvPr>
              <p:cNvSpPr/>
              <p:nvPr/>
            </p:nvSpPr>
            <p:spPr bwMode="auto">
              <a:xfrm>
                <a:off x="949" y="133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2" name="Freeform 756">
                <a:extLst>
                  <a:ext uri="{FF2B5EF4-FFF2-40B4-BE49-F238E27FC236}">
                    <a16:creationId xmlns:a16="http://schemas.microsoft.com/office/drawing/2014/main" id="{78A9FAED-A177-4CBD-AA18-1E19618E2DD9}"/>
                  </a:ext>
                </a:extLst>
              </p:cNvPr>
              <p:cNvSpPr/>
              <p:nvPr/>
            </p:nvSpPr>
            <p:spPr bwMode="auto">
              <a:xfrm>
                <a:off x="941" y="1426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3" name="Freeform 757">
                <a:extLst>
                  <a:ext uri="{FF2B5EF4-FFF2-40B4-BE49-F238E27FC236}">
                    <a16:creationId xmlns:a16="http://schemas.microsoft.com/office/drawing/2014/main" id="{C424BD69-15B5-4051-8659-1BE5CA973BED}"/>
                  </a:ext>
                </a:extLst>
              </p:cNvPr>
              <p:cNvSpPr/>
              <p:nvPr/>
            </p:nvSpPr>
            <p:spPr bwMode="auto">
              <a:xfrm>
                <a:off x="933" y="126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4" name="Freeform 758">
                <a:extLst>
                  <a:ext uri="{FF2B5EF4-FFF2-40B4-BE49-F238E27FC236}">
                    <a16:creationId xmlns:a16="http://schemas.microsoft.com/office/drawing/2014/main" id="{BA7382AA-0B29-4E67-A660-7D00F55E9E63}"/>
                  </a:ext>
                </a:extLst>
              </p:cNvPr>
              <p:cNvSpPr/>
              <p:nvPr/>
            </p:nvSpPr>
            <p:spPr bwMode="auto">
              <a:xfrm>
                <a:off x="916" y="126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5" name="Freeform 759">
                <a:extLst>
                  <a:ext uri="{FF2B5EF4-FFF2-40B4-BE49-F238E27FC236}">
                    <a16:creationId xmlns:a16="http://schemas.microsoft.com/office/drawing/2014/main" id="{DAA82891-A9B7-495C-A7A1-0719FC2ECE51}"/>
                  </a:ext>
                </a:extLst>
              </p:cNvPr>
              <p:cNvSpPr/>
              <p:nvPr/>
            </p:nvSpPr>
            <p:spPr bwMode="auto">
              <a:xfrm>
                <a:off x="892" y="134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6" name="Freeform 760">
                <a:extLst>
                  <a:ext uri="{FF2B5EF4-FFF2-40B4-BE49-F238E27FC236}">
                    <a16:creationId xmlns:a16="http://schemas.microsoft.com/office/drawing/2014/main" id="{655693DC-56E1-4D80-B8BF-578585B272AE}"/>
                  </a:ext>
                </a:extLst>
              </p:cNvPr>
              <p:cNvSpPr/>
              <p:nvPr/>
            </p:nvSpPr>
            <p:spPr bwMode="auto">
              <a:xfrm>
                <a:off x="892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7" name="Freeform 761">
                <a:extLst>
                  <a:ext uri="{FF2B5EF4-FFF2-40B4-BE49-F238E27FC236}">
                    <a16:creationId xmlns:a16="http://schemas.microsoft.com/office/drawing/2014/main" id="{128EC7A2-D5A2-4A98-BA62-E7D59C6C288B}"/>
                  </a:ext>
                </a:extLst>
              </p:cNvPr>
              <p:cNvSpPr/>
              <p:nvPr/>
            </p:nvSpPr>
            <p:spPr bwMode="auto">
              <a:xfrm>
                <a:off x="879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8" name="Freeform 762">
                <a:extLst>
                  <a:ext uri="{FF2B5EF4-FFF2-40B4-BE49-F238E27FC236}">
                    <a16:creationId xmlns:a16="http://schemas.microsoft.com/office/drawing/2014/main" id="{32BB8F99-0B15-41A5-B78D-E9149D3D7187}"/>
                  </a:ext>
                </a:extLst>
              </p:cNvPr>
              <p:cNvSpPr/>
              <p:nvPr/>
            </p:nvSpPr>
            <p:spPr bwMode="auto">
              <a:xfrm>
                <a:off x="798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9" name="Freeform 763">
                <a:extLst>
                  <a:ext uri="{FF2B5EF4-FFF2-40B4-BE49-F238E27FC236}">
                    <a16:creationId xmlns:a16="http://schemas.microsoft.com/office/drawing/2014/main" id="{51CD45C8-DF30-4049-B065-4660BEE42C31}"/>
                  </a:ext>
                </a:extLst>
              </p:cNvPr>
              <p:cNvSpPr/>
              <p:nvPr/>
            </p:nvSpPr>
            <p:spPr bwMode="auto">
              <a:xfrm>
                <a:off x="777" y="125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0" name="Freeform 764">
                <a:extLst>
                  <a:ext uri="{FF2B5EF4-FFF2-40B4-BE49-F238E27FC236}">
                    <a16:creationId xmlns:a16="http://schemas.microsoft.com/office/drawing/2014/main" id="{6DE9C6E7-BFA6-4D24-A232-6CFA3CD6CA31}"/>
                  </a:ext>
                </a:extLst>
              </p:cNvPr>
              <p:cNvSpPr/>
              <p:nvPr/>
            </p:nvSpPr>
            <p:spPr bwMode="auto">
              <a:xfrm>
                <a:off x="708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1" name="Freeform 765">
                <a:extLst>
                  <a:ext uri="{FF2B5EF4-FFF2-40B4-BE49-F238E27FC236}">
                    <a16:creationId xmlns:a16="http://schemas.microsoft.com/office/drawing/2014/main" id="{BCD8567A-7F9D-4148-8E3A-EE51E2D3861A}"/>
                  </a:ext>
                </a:extLst>
              </p:cNvPr>
              <p:cNvSpPr/>
              <p:nvPr/>
            </p:nvSpPr>
            <p:spPr bwMode="auto">
              <a:xfrm>
                <a:off x="692" y="124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2" name="Freeform 766">
                <a:extLst>
                  <a:ext uri="{FF2B5EF4-FFF2-40B4-BE49-F238E27FC236}">
                    <a16:creationId xmlns:a16="http://schemas.microsoft.com/office/drawing/2014/main" id="{14A7AA5C-7E1C-4F2F-A15B-930019B6D7CC}"/>
                  </a:ext>
                </a:extLst>
              </p:cNvPr>
              <p:cNvSpPr/>
              <p:nvPr/>
            </p:nvSpPr>
            <p:spPr bwMode="auto">
              <a:xfrm>
                <a:off x="683" y="124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3" name="Freeform 767">
                <a:extLst>
                  <a:ext uri="{FF2B5EF4-FFF2-40B4-BE49-F238E27FC236}">
                    <a16:creationId xmlns:a16="http://schemas.microsoft.com/office/drawing/2014/main" id="{640C7A6A-9069-4EA4-9B16-E40EE94F9734}"/>
                  </a:ext>
                </a:extLst>
              </p:cNvPr>
              <p:cNvSpPr/>
              <p:nvPr/>
            </p:nvSpPr>
            <p:spPr bwMode="auto">
              <a:xfrm>
                <a:off x="679" y="124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4" name="Freeform 768">
                <a:extLst>
                  <a:ext uri="{FF2B5EF4-FFF2-40B4-BE49-F238E27FC236}">
                    <a16:creationId xmlns:a16="http://schemas.microsoft.com/office/drawing/2014/main" id="{E3757C6F-D2D0-4577-8F9D-167537FD8C5B}"/>
                  </a:ext>
                </a:extLst>
              </p:cNvPr>
              <p:cNvSpPr/>
              <p:nvPr/>
            </p:nvSpPr>
            <p:spPr bwMode="auto">
              <a:xfrm>
                <a:off x="663" y="124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5" name="Freeform 769">
                <a:extLst>
                  <a:ext uri="{FF2B5EF4-FFF2-40B4-BE49-F238E27FC236}">
                    <a16:creationId xmlns:a16="http://schemas.microsoft.com/office/drawing/2014/main" id="{7D9BCBB3-23F3-4BCA-A19D-3801CAF0F954}"/>
                  </a:ext>
                </a:extLst>
              </p:cNvPr>
              <p:cNvSpPr/>
              <p:nvPr/>
            </p:nvSpPr>
            <p:spPr bwMode="auto">
              <a:xfrm>
                <a:off x="655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6" name="Freeform 770">
                <a:extLst>
                  <a:ext uri="{FF2B5EF4-FFF2-40B4-BE49-F238E27FC236}">
                    <a16:creationId xmlns:a16="http://schemas.microsoft.com/office/drawing/2014/main" id="{1B8075F6-3AA0-470B-BD2F-D8F22F5B62C1}"/>
                  </a:ext>
                </a:extLst>
              </p:cNvPr>
              <p:cNvSpPr/>
              <p:nvPr/>
            </p:nvSpPr>
            <p:spPr bwMode="auto">
              <a:xfrm>
                <a:off x="651" y="1245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7" name="Freeform 771">
                <a:extLst>
                  <a:ext uri="{FF2B5EF4-FFF2-40B4-BE49-F238E27FC236}">
                    <a16:creationId xmlns:a16="http://schemas.microsoft.com/office/drawing/2014/main" id="{3B7D61C2-C4A6-4788-A68B-4FB9644EA8E8}"/>
                  </a:ext>
                </a:extLst>
              </p:cNvPr>
              <p:cNvSpPr/>
              <p:nvPr/>
            </p:nvSpPr>
            <p:spPr bwMode="auto">
              <a:xfrm>
                <a:off x="651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8" name="Freeform 772">
                <a:extLst>
                  <a:ext uri="{FF2B5EF4-FFF2-40B4-BE49-F238E27FC236}">
                    <a16:creationId xmlns:a16="http://schemas.microsoft.com/office/drawing/2014/main" id="{5FB70AE5-4B23-42D3-892E-A9C2F83CAC50}"/>
                  </a:ext>
                </a:extLst>
              </p:cNvPr>
              <p:cNvSpPr/>
              <p:nvPr/>
            </p:nvSpPr>
            <p:spPr bwMode="auto">
              <a:xfrm>
                <a:off x="643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9" name="Freeform 773">
                <a:extLst>
                  <a:ext uri="{FF2B5EF4-FFF2-40B4-BE49-F238E27FC236}">
                    <a16:creationId xmlns:a16="http://schemas.microsoft.com/office/drawing/2014/main" id="{1FC32A57-AD7C-4940-BD7D-9AEAE330403A}"/>
                  </a:ext>
                </a:extLst>
              </p:cNvPr>
              <p:cNvSpPr/>
              <p:nvPr/>
            </p:nvSpPr>
            <p:spPr bwMode="auto">
              <a:xfrm>
                <a:off x="573" y="1236"/>
                <a:ext cx="0" cy="5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0" name="Freeform 774">
                <a:extLst>
                  <a:ext uri="{FF2B5EF4-FFF2-40B4-BE49-F238E27FC236}">
                    <a16:creationId xmlns:a16="http://schemas.microsoft.com/office/drawing/2014/main" id="{B68A1EEA-285A-425E-8F50-68BBD1660DF2}"/>
                  </a:ext>
                </a:extLst>
              </p:cNvPr>
              <p:cNvSpPr/>
              <p:nvPr/>
            </p:nvSpPr>
            <p:spPr bwMode="auto">
              <a:xfrm>
                <a:off x="545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1" name="Freeform 775">
                <a:extLst>
                  <a:ext uri="{FF2B5EF4-FFF2-40B4-BE49-F238E27FC236}">
                    <a16:creationId xmlns:a16="http://schemas.microsoft.com/office/drawing/2014/main" id="{ED5BB787-90A7-47C3-B69B-4C95EFC24E90}"/>
                  </a:ext>
                </a:extLst>
              </p:cNvPr>
              <p:cNvSpPr/>
              <p:nvPr/>
            </p:nvSpPr>
            <p:spPr bwMode="auto">
              <a:xfrm>
                <a:off x="475" y="123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2" name="Freeform 776">
                <a:extLst>
                  <a:ext uri="{FF2B5EF4-FFF2-40B4-BE49-F238E27FC236}">
                    <a16:creationId xmlns:a16="http://schemas.microsoft.com/office/drawing/2014/main" id="{EA93F688-0F69-4AAB-BE9A-66783D85840B}"/>
                  </a:ext>
                </a:extLst>
              </p:cNvPr>
              <p:cNvSpPr/>
              <p:nvPr/>
            </p:nvSpPr>
            <p:spPr bwMode="auto">
              <a:xfrm>
                <a:off x="2170" y="993"/>
                <a:ext cx="16" cy="8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2 w 4"/>
                  <a:gd name="T7" fmla="*/ 2 h 2"/>
                  <a:gd name="T8" fmla="*/ 3 w 4"/>
                  <a:gd name="T9" fmla="*/ 2 h 2"/>
                  <a:gd name="T10" fmla="*/ 4 w 4"/>
                  <a:gd name="T11" fmla="*/ 1 h 2"/>
                  <a:gd name="T12" fmla="*/ 3 w 4"/>
                  <a:gd name="T13" fmla="*/ 1 h 2"/>
                  <a:gd name="T14" fmla="*/ 0 w 4"/>
                  <a:gd name="T15" fmla="*/ 2 h 2"/>
                  <a:gd name="T16" fmla="*/ 1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3" name="Freeform 777">
                <a:extLst>
                  <a:ext uri="{FF2B5EF4-FFF2-40B4-BE49-F238E27FC236}">
                    <a16:creationId xmlns:a16="http://schemas.microsoft.com/office/drawing/2014/main" id="{6ACE55AD-7C9E-40D0-A779-D16165755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9" y="989"/>
                <a:ext cx="245" cy="37"/>
              </a:xfrm>
              <a:custGeom>
                <a:avLst/>
                <a:gdLst>
                  <a:gd name="T0" fmla="*/ 14 w 60"/>
                  <a:gd name="T1" fmla="*/ 9 h 9"/>
                  <a:gd name="T2" fmla="*/ 15 w 60"/>
                  <a:gd name="T3" fmla="*/ 9 h 9"/>
                  <a:gd name="T4" fmla="*/ 14 w 60"/>
                  <a:gd name="T5" fmla="*/ 9 h 9"/>
                  <a:gd name="T6" fmla="*/ 19 w 60"/>
                  <a:gd name="T7" fmla="*/ 8 h 9"/>
                  <a:gd name="T8" fmla="*/ 22 w 60"/>
                  <a:gd name="T9" fmla="*/ 9 h 9"/>
                  <a:gd name="T10" fmla="*/ 22 w 60"/>
                  <a:gd name="T11" fmla="*/ 9 h 9"/>
                  <a:gd name="T12" fmla="*/ 22 w 60"/>
                  <a:gd name="T13" fmla="*/ 9 h 9"/>
                  <a:gd name="T14" fmla="*/ 17 w 60"/>
                  <a:gd name="T15" fmla="*/ 7 h 9"/>
                  <a:gd name="T16" fmla="*/ 15 w 60"/>
                  <a:gd name="T17" fmla="*/ 7 h 9"/>
                  <a:gd name="T18" fmla="*/ 19 w 60"/>
                  <a:gd name="T19" fmla="*/ 7 h 9"/>
                  <a:gd name="T20" fmla="*/ 19 w 60"/>
                  <a:gd name="T21" fmla="*/ 7 h 9"/>
                  <a:gd name="T22" fmla="*/ 20 w 60"/>
                  <a:gd name="T23" fmla="*/ 7 h 9"/>
                  <a:gd name="T24" fmla="*/ 21 w 60"/>
                  <a:gd name="T25" fmla="*/ 7 h 9"/>
                  <a:gd name="T26" fmla="*/ 23 w 60"/>
                  <a:gd name="T27" fmla="*/ 7 h 9"/>
                  <a:gd name="T28" fmla="*/ 20 w 60"/>
                  <a:gd name="T29" fmla="*/ 6 h 9"/>
                  <a:gd name="T30" fmla="*/ 28 w 60"/>
                  <a:gd name="T31" fmla="*/ 7 h 9"/>
                  <a:gd name="T32" fmla="*/ 29 w 60"/>
                  <a:gd name="T33" fmla="*/ 5 h 9"/>
                  <a:gd name="T34" fmla="*/ 32 w 60"/>
                  <a:gd name="T35" fmla="*/ 6 h 9"/>
                  <a:gd name="T36" fmla="*/ 34 w 60"/>
                  <a:gd name="T37" fmla="*/ 5 h 9"/>
                  <a:gd name="T38" fmla="*/ 37 w 60"/>
                  <a:gd name="T39" fmla="*/ 4 h 9"/>
                  <a:gd name="T40" fmla="*/ 42 w 60"/>
                  <a:gd name="T41" fmla="*/ 4 h 9"/>
                  <a:gd name="T42" fmla="*/ 45 w 60"/>
                  <a:gd name="T43" fmla="*/ 3 h 9"/>
                  <a:gd name="T44" fmla="*/ 48 w 60"/>
                  <a:gd name="T45" fmla="*/ 4 h 9"/>
                  <a:gd name="T46" fmla="*/ 50 w 60"/>
                  <a:gd name="T47" fmla="*/ 2 h 9"/>
                  <a:gd name="T48" fmla="*/ 52 w 60"/>
                  <a:gd name="T49" fmla="*/ 2 h 9"/>
                  <a:gd name="T50" fmla="*/ 59 w 60"/>
                  <a:gd name="T51" fmla="*/ 2 h 9"/>
                  <a:gd name="T52" fmla="*/ 60 w 60"/>
                  <a:gd name="T53" fmla="*/ 3 h 9"/>
                  <a:gd name="T54" fmla="*/ 58 w 60"/>
                  <a:gd name="T55" fmla="*/ 2 h 9"/>
                  <a:gd name="T56" fmla="*/ 59 w 60"/>
                  <a:gd name="T57" fmla="*/ 1 h 9"/>
                  <a:gd name="T58" fmla="*/ 60 w 60"/>
                  <a:gd name="T59" fmla="*/ 0 h 9"/>
                  <a:gd name="T60" fmla="*/ 57 w 60"/>
                  <a:gd name="T61" fmla="*/ 1 h 9"/>
                  <a:gd name="T62" fmla="*/ 50 w 60"/>
                  <a:gd name="T63" fmla="*/ 0 h 9"/>
                  <a:gd name="T64" fmla="*/ 49 w 60"/>
                  <a:gd name="T65" fmla="*/ 0 h 9"/>
                  <a:gd name="T66" fmla="*/ 48 w 60"/>
                  <a:gd name="T67" fmla="*/ 0 h 9"/>
                  <a:gd name="T68" fmla="*/ 49 w 60"/>
                  <a:gd name="T69" fmla="*/ 1 h 9"/>
                  <a:gd name="T70" fmla="*/ 48 w 60"/>
                  <a:gd name="T71" fmla="*/ 1 h 9"/>
                  <a:gd name="T72" fmla="*/ 48 w 60"/>
                  <a:gd name="T73" fmla="*/ 1 h 9"/>
                  <a:gd name="T74" fmla="*/ 48 w 60"/>
                  <a:gd name="T75" fmla="*/ 1 h 9"/>
                  <a:gd name="T76" fmla="*/ 48 w 60"/>
                  <a:gd name="T77" fmla="*/ 1 h 9"/>
                  <a:gd name="T78" fmla="*/ 48 w 60"/>
                  <a:gd name="T79" fmla="*/ 1 h 9"/>
                  <a:gd name="T80" fmla="*/ 47 w 60"/>
                  <a:gd name="T81" fmla="*/ 1 h 9"/>
                  <a:gd name="T82" fmla="*/ 42 w 60"/>
                  <a:gd name="T83" fmla="*/ 1 h 9"/>
                  <a:gd name="T84" fmla="*/ 39 w 60"/>
                  <a:gd name="T85" fmla="*/ 0 h 9"/>
                  <a:gd name="T86" fmla="*/ 29 w 60"/>
                  <a:gd name="T87" fmla="*/ 1 h 9"/>
                  <a:gd name="T88" fmla="*/ 15 w 60"/>
                  <a:gd name="T89" fmla="*/ 2 h 9"/>
                  <a:gd name="T90" fmla="*/ 6 w 60"/>
                  <a:gd name="T91" fmla="*/ 2 h 9"/>
                  <a:gd name="T92" fmla="*/ 1 w 60"/>
                  <a:gd name="T93" fmla="*/ 3 h 9"/>
                  <a:gd name="T94" fmla="*/ 0 w 60"/>
                  <a:gd name="T95" fmla="*/ 3 h 9"/>
                  <a:gd name="T96" fmla="*/ 2 w 60"/>
                  <a:gd name="T97" fmla="*/ 3 h 9"/>
                  <a:gd name="T98" fmla="*/ 8 w 60"/>
                  <a:gd name="T99" fmla="*/ 4 h 9"/>
                  <a:gd name="T100" fmla="*/ 15 w 60"/>
                  <a:gd name="T101" fmla="*/ 4 h 9"/>
                  <a:gd name="T102" fmla="*/ 6 w 60"/>
                  <a:gd name="T103" fmla="*/ 5 h 9"/>
                  <a:gd name="T104" fmla="*/ 4 w 60"/>
                  <a:gd name="T105" fmla="*/ 5 h 9"/>
                  <a:gd name="T106" fmla="*/ 5 w 60"/>
                  <a:gd name="T107" fmla="*/ 5 h 9"/>
                  <a:gd name="T108" fmla="*/ 10 w 60"/>
                  <a:gd name="T109" fmla="*/ 5 h 9"/>
                  <a:gd name="T110" fmla="*/ 6 w 60"/>
                  <a:gd name="T111" fmla="*/ 6 h 9"/>
                  <a:gd name="T112" fmla="*/ 9 w 60"/>
                  <a:gd name="T113" fmla="*/ 7 h 9"/>
                  <a:gd name="T114" fmla="*/ 8 w 60"/>
                  <a:gd name="T115" fmla="*/ 9 h 9"/>
                  <a:gd name="T116" fmla="*/ 48 w 60"/>
                  <a:gd name="T117" fmla="*/ 1 h 9"/>
                  <a:gd name="T118" fmla="*/ 49 w 60"/>
                  <a:gd name="T119" fmla="*/ 1 h 9"/>
                  <a:gd name="T120" fmla="*/ 48 w 60"/>
                  <a:gd name="T121" fmla="*/ 2 h 9"/>
                  <a:gd name="T122" fmla="*/ 22 w 60"/>
                  <a:gd name="T123" fmla="*/ 6 h 9"/>
                  <a:gd name="T124" fmla="*/ 19 w 60"/>
                  <a:gd name="T1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0" h="9">
                    <a:moveTo>
                      <a:pt x="8" y="9"/>
                    </a:moveTo>
                    <a:cubicBezTo>
                      <a:pt x="9" y="9"/>
                      <a:pt x="8" y="9"/>
                      <a:pt x="9" y="9"/>
                    </a:cubicBezTo>
                    <a:cubicBezTo>
                      <a:pt x="10" y="9"/>
                      <a:pt x="12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6" y="8"/>
                      <a:pt x="18" y="8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7"/>
                    </a:cubicBezTo>
                    <a:cubicBezTo>
                      <a:pt x="17" y="7"/>
                      <a:pt x="17" y="8"/>
                      <a:pt x="17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8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7"/>
                      <a:pt x="21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2" y="6"/>
                      <a:pt x="22" y="7"/>
                    </a:cubicBezTo>
                    <a:cubicBezTo>
                      <a:pt x="23" y="7"/>
                      <a:pt x="24" y="7"/>
                      <a:pt x="25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8" y="7"/>
                      <a:pt x="27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5"/>
                      <a:pt x="29" y="5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0" y="5"/>
                      <a:pt x="31" y="6"/>
                      <a:pt x="32" y="5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3" y="4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5" y="3"/>
                      <a:pt x="35" y="5"/>
                      <a:pt x="37" y="4"/>
                    </a:cubicBezTo>
                    <a:cubicBezTo>
                      <a:pt x="37" y="4"/>
                      <a:pt x="36" y="4"/>
                      <a:pt x="37" y="4"/>
                    </a:cubicBezTo>
                    <a:cubicBezTo>
                      <a:pt x="38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2" y="4"/>
                      <a:pt x="42" y="3"/>
                    </a:cubicBezTo>
                    <a:cubicBezTo>
                      <a:pt x="43" y="3"/>
                      <a:pt x="44" y="4"/>
                      <a:pt x="45" y="3"/>
                    </a:cubicBezTo>
                    <a:cubicBezTo>
                      <a:pt x="46" y="3"/>
                      <a:pt x="46" y="3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1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4" y="2"/>
                      <a:pt x="55" y="2"/>
                      <a:pt x="57" y="3"/>
                    </a:cubicBezTo>
                    <a:cubicBezTo>
                      <a:pt x="57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60" y="3"/>
                      <a:pt x="60" y="3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1"/>
                      <a:pt x="59" y="1"/>
                      <a:pt x="59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59" y="0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4" y="0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9" y="0"/>
                    </a:cubicBezTo>
                    <a:cubicBezTo>
                      <a:pt x="49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4" y="1"/>
                    </a:cubicBezTo>
                    <a:cubicBezTo>
                      <a:pt x="43" y="1"/>
                      <a:pt x="42" y="0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38" y="0"/>
                      <a:pt x="37" y="1"/>
                      <a:pt x="36" y="1"/>
                    </a:cubicBezTo>
                    <a:cubicBezTo>
                      <a:pt x="34" y="1"/>
                      <a:pt x="32" y="1"/>
                      <a:pt x="30" y="1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6" y="2"/>
                      <a:pt x="23" y="1"/>
                      <a:pt x="19" y="2"/>
                    </a:cubicBezTo>
                    <a:cubicBezTo>
                      <a:pt x="19" y="1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1" y="2"/>
                      <a:pt x="9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4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3" y="5"/>
                      <a:pt x="9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5" y="7"/>
                      <a:pt x="8" y="6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lose/>
                    <a:moveTo>
                      <a:pt x="48" y="2"/>
                    </a:moveTo>
                    <a:cubicBezTo>
                      <a:pt x="48" y="2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8" y="2"/>
                    </a:cubicBezTo>
                    <a:close/>
                    <a:moveTo>
                      <a:pt x="22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2" y="6"/>
                      <a:pt x="22" y="6"/>
                    </a:cubicBezTo>
                    <a:close/>
                    <a:moveTo>
                      <a:pt x="19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4" name="Freeform 778">
                <a:extLst>
                  <a:ext uri="{FF2B5EF4-FFF2-40B4-BE49-F238E27FC236}">
                    <a16:creationId xmlns:a16="http://schemas.microsoft.com/office/drawing/2014/main" id="{C980A8D4-C10A-41D6-A97C-16201B74B27E}"/>
                  </a:ext>
                </a:extLst>
              </p:cNvPr>
              <p:cNvSpPr/>
              <p:nvPr/>
            </p:nvSpPr>
            <p:spPr bwMode="auto">
              <a:xfrm>
                <a:off x="2121" y="138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5" name="Freeform 779">
                <a:extLst>
                  <a:ext uri="{FF2B5EF4-FFF2-40B4-BE49-F238E27FC236}">
                    <a16:creationId xmlns:a16="http://schemas.microsoft.com/office/drawing/2014/main" id="{8B63B713-5B1B-484F-BA38-BFDC343A2E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1154"/>
                <a:ext cx="1115" cy="438"/>
              </a:xfrm>
              <a:custGeom>
                <a:avLst/>
                <a:gdLst>
                  <a:gd name="T0" fmla="*/ 256 w 273"/>
                  <a:gd name="T1" fmla="*/ 93 h 106"/>
                  <a:gd name="T2" fmla="*/ 261 w 273"/>
                  <a:gd name="T3" fmla="*/ 80 h 106"/>
                  <a:gd name="T4" fmla="*/ 253 w 273"/>
                  <a:gd name="T5" fmla="*/ 62 h 106"/>
                  <a:gd name="T6" fmla="*/ 211 w 273"/>
                  <a:gd name="T7" fmla="*/ 42 h 106"/>
                  <a:gd name="T8" fmla="*/ 221 w 273"/>
                  <a:gd name="T9" fmla="*/ 15 h 106"/>
                  <a:gd name="T10" fmla="*/ 173 w 273"/>
                  <a:gd name="T11" fmla="*/ 6 h 106"/>
                  <a:gd name="T12" fmla="*/ 89 w 273"/>
                  <a:gd name="T13" fmla="*/ 3 h 106"/>
                  <a:gd name="T14" fmla="*/ 35 w 273"/>
                  <a:gd name="T15" fmla="*/ 1 h 106"/>
                  <a:gd name="T16" fmla="*/ 44 w 273"/>
                  <a:gd name="T17" fmla="*/ 2 h 106"/>
                  <a:gd name="T18" fmla="*/ 33 w 273"/>
                  <a:gd name="T19" fmla="*/ 3 h 106"/>
                  <a:gd name="T20" fmla="*/ 35 w 273"/>
                  <a:gd name="T21" fmla="*/ 8 h 106"/>
                  <a:gd name="T22" fmla="*/ 74 w 273"/>
                  <a:gd name="T23" fmla="*/ 15 h 106"/>
                  <a:gd name="T24" fmla="*/ 71 w 273"/>
                  <a:gd name="T25" fmla="*/ 17 h 106"/>
                  <a:gd name="T26" fmla="*/ 81 w 273"/>
                  <a:gd name="T27" fmla="*/ 21 h 106"/>
                  <a:gd name="T28" fmla="*/ 109 w 273"/>
                  <a:gd name="T29" fmla="*/ 26 h 106"/>
                  <a:gd name="T30" fmla="*/ 76 w 273"/>
                  <a:gd name="T31" fmla="*/ 30 h 106"/>
                  <a:gd name="T32" fmla="*/ 108 w 273"/>
                  <a:gd name="T33" fmla="*/ 38 h 106"/>
                  <a:gd name="T34" fmla="*/ 35 w 273"/>
                  <a:gd name="T35" fmla="*/ 36 h 106"/>
                  <a:gd name="T36" fmla="*/ 55 w 273"/>
                  <a:gd name="T37" fmla="*/ 39 h 106"/>
                  <a:gd name="T38" fmla="*/ 31 w 273"/>
                  <a:gd name="T39" fmla="*/ 39 h 106"/>
                  <a:gd name="T40" fmla="*/ 15 w 273"/>
                  <a:gd name="T41" fmla="*/ 41 h 106"/>
                  <a:gd name="T42" fmla="*/ 63 w 273"/>
                  <a:gd name="T43" fmla="*/ 48 h 106"/>
                  <a:gd name="T44" fmla="*/ 79 w 273"/>
                  <a:gd name="T45" fmla="*/ 54 h 106"/>
                  <a:gd name="T46" fmla="*/ 68 w 273"/>
                  <a:gd name="T47" fmla="*/ 57 h 106"/>
                  <a:gd name="T48" fmla="*/ 79 w 273"/>
                  <a:gd name="T49" fmla="*/ 62 h 106"/>
                  <a:gd name="T50" fmla="*/ 62 w 273"/>
                  <a:gd name="T51" fmla="*/ 67 h 106"/>
                  <a:gd name="T52" fmla="*/ 68 w 273"/>
                  <a:gd name="T53" fmla="*/ 71 h 106"/>
                  <a:gd name="T54" fmla="*/ 65 w 273"/>
                  <a:gd name="T55" fmla="*/ 78 h 106"/>
                  <a:gd name="T56" fmla="*/ 67 w 273"/>
                  <a:gd name="T57" fmla="*/ 79 h 106"/>
                  <a:gd name="T58" fmla="*/ 32 w 273"/>
                  <a:gd name="T59" fmla="*/ 80 h 106"/>
                  <a:gd name="T60" fmla="*/ 23 w 273"/>
                  <a:gd name="T61" fmla="*/ 85 h 106"/>
                  <a:gd name="T62" fmla="*/ 74 w 273"/>
                  <a:gd name="T63" fmla="*/ 92 h 106"/>
                  <a:gd name="T64" fmla="*/ 131 w 273"/>
                  <a:gd name="T65" fmla="*/ 98 h 106"/>
                  <a:gd name="T66" fmla="*/ 213 w 273"/>
                  <a:gd name="T67" fmla="*/ 104 h 106"/>
                  <a:gd name="T68" fmla="*/ 125 w 273"/>
                  <a:gd name="T69" fmla="*/ 3 h 106"/>
                  <a:gd name="T70" fmla="*/ 49 w 273"/>
                  <a:gd name="T71" fmla="*/ 5 h 106"/>
                  <a:gd name="T72" fmla="*/ 79 w 273"/>
                  <a:gd name="T73" fmla="*/ 3 h 106"/>
                  <a:gd name="T74" fmla="*/ 75 w 273"/>
                  <a:gd name="T75" fmla="*/ 4 h 106"/>
                  <a:gd name="T76" fmla="*/ 92 w 273"/>
                  <a:gd name="T77" fmla="*/ 7 h 106"/>
                  <a:gd name="T78" fmla="*/ 58 w 273"/>
                  <a:gd name="T79" fmla="*/ 8 h 106"/>
                  <a:gd name="T80" fmla="*/ 76 w 273"/>
                  <a:gd name="T81" fmla="*/ 16 h 106"/>
                  <a:gd name="T82" fmla="*/ 93 w 273"/>
                  <a:gd name="T83" fmla="*/ 22 h 106"/>
                  <a:gd name="T84" fmla="*/ 83 w 273"/>
                  <a:gd name="T85" fmla="*/ 30 h 106"/>
                  <a:gd name="T86" fmla="*/ 28 w 273"/>
                  <a:gd name="T87" fmla="*/ 35 h 106"/>
                  <a:gd name="T88" fmla="*/ 70 w 273"/>
                  <a:gd name="T89" fmla="*/ 39 h 106"/>
                  <a:gd name="T90" fmla="*/ 34 w 273"/>
                  <a:gd name="T91" fmla="*/ 40 h 106"/>
                  <a:gd name="T92" fmla="*/ 28 w 273"/>
                  <a:gd name="T93" fmla="*/ 41 h 106"/>
                  <a:gd name="T94" fmla="*/ 66 w 273"/>
                  <a:gd name="T95" fmla="*/ 48 h 106"/>
                  <a:gd name="T96" fmla="*/ 78 w 273"/>
                  <a:gd name="T97" fmla="*/ 58 h 106"/>
                  <a:gd name="T98" fmla="*/ 66 w 273"/>
                  <a:gd name="T99" fmla="*/ 59 h 106"/>
                  <a:gd name="T100" fmla="*/ 87 w 273"/>
                  <a:gd name="T101" fmla="*/ 65 h 106"/>
                  <a:gd name="T102" fmla="*/ 72 w 273"/>
                  <a:gd name="T103" fmla="*/ 65 h 106"/>
                  <a:gd name="T104" fmla="*/ 102 w 273"/>
                  <a:gd name="T105" fmla="*/ 67 h 106"/>
                  <a:gd name="T106" fmla="*/ 248 w 273"/>
                  <a:gd name="T107" fmla="*/ 83 h 106"/>
                  <a:gd name="T108" fmla="*/ 249 w 273"/>
                  <a:gd name="T109" fmla="*/ 80 h 106"/>
                  <a:gd name="T110" fmla="*/ 80 w 273"/>
                  <a:gd name="T111" fmla="*/ 73 h 106"/>
                  <a:gd name="T112" fmla="*/ 98 w 273"/>
                  <a:gd name="T113" fmla="*/ 75 h 106"/>
                  <a:gd name="T114" fmla="*/ 42 w 273"/>
                  <a:gd name="T115" fmla="*/ 81 h 106"/>
                  <a:gd name="T116" fmla="*/ 50 w 273"/>
                  <a:gd name="T117" fmla="*/ 86 h 106"/>
                  <a:gd name="T118" fmla="*/ 66 w 273"/>
                  <a:gd name="T119" fmla="*/ 90 h 106"/>
                  <a:gd name="T120" fmla="*/ 97 w 273"/>
                  <a:gd name="T121" fmla="*/ 95 h 106"/>
                  <a:gd name="T122" fmla="*/ 258 w 273"/>
                  <a:gd name="T123" fmla="*/ 100 h 106"/>
                  <a:gd name="T124" fmla="*/ 220 w 273"/>
                  <a:gd name="T12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106">
                    <a:moveTo>
                      <a:pt x="250" y="106"/>
                    </a:moveTo>
                    <a:cubicBezTo>
                      <a:pt x="250" y="106"/>
                      <a:pt x="251" y="106"/>
                      <a:pt x="252" y="106"/>
                    </a:cubicBezTo>
                    <a:cubicBezTo>
                      <a:pt x="252" y="105"/>
                      <a:pt x="252" y="105"/>
                      <a:pt x="252" y="105"/>
                    </a:cubicBezTo>
                    <a:cubicBezTo>
                      <a:pt x="250" y="105"/>
                      <a:pt x="247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3" y="105"/>
                      <a:pt x="243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39" y="104"/>
                      <a:pt x="237" y="104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4"/>
                      <a:pt x="237" y="104"/>
                      <a:pt x="237" y="105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6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6" y="104"/>
                      <a:pt x="237" y="103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8" y="104"/>
                    </a:cubicBezTo>
                    <a:cubicBezTo>
                      <a:pt x="238" y="104"/>
                      <a:pt x="238" y="104"/>
                      <a:pt x="238" y="104"/>
                    </a:cubicBezTo>
                    <a:cubicBezTo>
                      <a:pt x="238" y="104"/>
                      <a:pt x="238" y="104"/>
                      <a:pt x="238" y="104"/>
                    </a:cubicBezTo>
                    <a:cubicBezTo>
                      <a:pt x="239" y="104"/>
                      <a:pt x="240" y="104"/>
                      <a:pt x="241" y="104"/>
                    </a:cubicBez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2" y="104"/>
                      <a:pt x="243" y="104"/>
                      <a:pt x="244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cubicBezTo>
                      <a:pt x="244" y="104"/>
                      <a:pt x="244" y="104"/>
                      <a:pt x="245" y="104"/>
                    </a:cubicBezTo>
                    <a:cubicBezTo>
                      <a:pt x="245" y="104"/>
                      <a:pt x="245" y="104"/>
                      <a:pt x="245" y="104"/>
                    </a:cubicBezTo>
                    <a:cubicBezTo>
                      <a:pt x="246" y="104"/>
                      <a:pt x="247" y="104"/>
                      <a:pt x="248" y="104"/>
                    </a:cubicBezTo>
                    <a:cubicBezTo>
                      <a:pt x="248" y="104"/>
                      <a:pt x="249" y="104"/>
                      <a:pt x="251" y="104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51" y="104"/>
                      <a:pt x="250" y="103"/>
                      <a:pt x="250" y="104"/>
                    </a:cubicBezTo>
                    <a:cubicBezTo>
                      <a:pt x="250" y="103"/>
                      <a:pt x="250" y="103"/>
                      <a:pt x="250" y="103"/>
                    </a:cubicBezTo>
                    <a:cubicBezTo>
                      <a:pt x="245" y="103"/>
                      <a:pt x="240" y="103"/>
                      <a:pt x="235" y="103"/>
                    </a:cubicBez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5" y="103"/>
                      <a:pt x="235" y="102"/>
                      <a:pt x="235" y="102"/>
                    </a:cubicBezTo>
                    <a:cubicBezTo>
                      <a:pt x="234" y="102"/>
                      <a:pt x="233" y="103"/>
                      <a:pt x="232" y="102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3"/>
                      <a:pt x="232" y="102"/>
                      <a:pt x="232" y="102"/>
                    </a:cubicBezTo>
                    <a:cubicBezTo>
                      <a:pt x="232" y="102"/>
                      <a:pt x="232" y="102"/>
                      <a:pt x="233" y="102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2"/>
                      <a:pt x="234" y="102"/>
                      <a:pt x="234" y="102"/>
                    </a:cubicBezTo>
                    <a:cubicBezTo>
                      <a:pt x="234" y="102"/>
                      <a:pt x="234" y="102"/>
                      <a:pt x="234" y="102"/>
                    </a:cubicBezTo>
                    <a:cubicBezTo>
                      <a:pt x="234" y="101"/>
                      <a:pt x="234" y="101"/>
                      <a:pt x="234" y="101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1" y="101"/>
                      <a:pt x="232" y="101"/>
                      <a:pt x="233" y="101"/>
                    </a:cubicBezTo>
                    <a:cubicBezTo>
                      <a:pt x="234" y="101"/>
                      <a:pt x="236" y="101"/>
                      <a:pt x="238" y="101"/>
                    </a:cubicBezTo>
                    <a:cubicBezTo>
                      <a:pt x="238" y="101"/>
                      <a:pt x="238" y="101"/>
                      <a:pt x="239" y="101"/>
                    </a:cubicBezTo>
                    <a:cubicBezTo>
                      <a:pt x="240" y="101"/>
                      <a:pt x="241" y="101"/>
                      <a:pt x="242" y="101"/>
                    </a:cubicBezTo>
                    <a:cubicBezTo>
                      <a:pt x="242" y="101"/>
                      <a:pt x="242" y="101"/>
                      <a:pt x="243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6" y="101"/>
                      <a:pt x="248" y="101"/>
                      <a:pt x="250" y="101"/>
                    </a:cubicBezTo>
                    <a:cubicBezTo>
                      <a:pt x="251" y="101"/>
                      <a:pt x="251" y="101"/>
                      <a:pt x="251" y="101"/>
                    </a:cubicBezTo>
                    <a:cubicBezTo>
                      <a:pt x="251" y="101"/>
                      <a:pt x="251" y="101"/>
                      <a:pt x="251" y="101"/>
                    </a:cubicBezTo>
                    <a:cubicBezTo>
                      <a:pt x="252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5" y="102"/>
                      <a:pt x="255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57" y="102"/>
                      <a:pt x="257" y="102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0"/>
                      <a:pt x="258" y="100"/>
                    </a:cubicBezTo>
                    <a:cubicBezTo>
                      <a:pt x="258" y="101"/>
                      <a:pt x="259" y="101"/>
                      <a:pt x="259" y="101"/>
                    </a:cubicBezTo>
                    <a:cubicBezTo>
                      <a:pt x="260" y="101"/>
                      <a:pt x="260" y="101"/>
                      <a:pt x="261" y="101"/>
                    </a:cubicBezTo>
                    <a:cubicBezTo>
                      <a:pt x="261" y="101"/>
                      <a:pt x="260" y="101"/>
                      <a:pt x="260" y="100"/>
                    </a:cubicBezTo>
                    <a:cubicBezTo>
                      <a:pt x="261" y="100"/>
                      <a:pt x="261" y="100"/>
                      <a:pt x="262" y="100"/>
                    </a:cubicBezTo>
                    <a:cubicBezTo>
                      <a:pt x="261" y="100"/>
                      <a:pt x="261" y="100"/>
                      <a:pt x="261" y="100"/>
                    </a:cubicBezTo>
                    <a:cubicBezTo>
                      <a:pt x="261" y="100"/>
                      <a:pt x="261" y="100"/>
                      <a:pt x="261" y="100"/>
                    </a:cubicBezTo>
                    <a:cubicBezTo>
                      <a:pt x="261" y="101"/>
                      <a:pt x="261" y="101"/>
                      <a:pt x="261" y="101"/>
                    </a:cubicBezTo>
                    <a:cubicBezTo>
                      <a:pt x="261" y="101"/>
                      <a:pt x="261" y="101"/>
                      <a:pt x="261" y="101"/>
                    </a:cubicBezTo>
                    <a:cubicBezTo>
                      <a:pt x="261" y="101"/>
                      <a:pt x="261" y="101"/>
                      <a:pt x="262" y="101"/>
                    </a:cubicBezTo>
                    <a:cubicBezTo>
                      <a:pt x="262" y="101"/>
                      <a:pt x="262" y="101"/>
                      <a:pt x="262" y="101"/>
                    </a:cubicBezTo>
                    <a:cubicBezTo>
                      <a:pt x="262" y="101"/>
                      <a:pt x="262" y="101"/>
                      <a:pt x="262" y="101"/>
                    </a:cubicBezTo>
                    <a:cubicBezTo>
                      <a:pt x="262" y="101"/>
                      <a:pt x="262" y="100"/>
                      <a:pt x="262" y="100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101"/>
                      <a:pt x="262" y="100"/>
                      <a:pt x="263" y="100"/>
                    </a:cubicBezTo>
                    <a:cubicBezTo>
                      <a:pt x="263" y="100"/>
                      <a:pt x="263" y="100"/>
                      <a:pt x="263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1" y="98"/>
                      <a:pt x="260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8"/>
                      <a:pt x="258" y="98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5" y="98"/>
                      <a:pt x="253" y="98"/>
                      <a:pt x="251" y="98"/>
                    </a:cubicBezTo>
                    <a:cubicBezTo>
                      <a:pt x="251" y="98"/>
                      <a:pt x="251" y="97"/>
                      <a:pt x="251" y="98"/>
                    </a:cubicBezTo>
                    <a:cubicBezTo>
                      <a:pt x="252" y="98"/>
                      <a:pt x="253" y="98"/>
                      <a:pt x="254" y="98"/>
                    </a:cubicBezTo>
                    <a:cubicBezTo>
                      <a:pt x="255" y="98"/>
                      <a:pt x="256" y="99"/>
                      <a:pt x="257" y="98"/>
                    </a:cubicBezTo>
                    <a:cubicBezTo>
                      <a:pt x="257" y="98"/>
                      <a:pt x="257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8"/>
                      <a:pt x="259" y="98"/>
                      <a:pt x="260" y="98"/>
                    </a:cubicBezTo>
                    <a:cubicBezTo>
                      <a:pt x="260" y="98"/>
                      <a:pt x="260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2" y="98"/>
                      <a:pt x="262" y="98"/>
                    </a:cubicBezTo>
                    <a:cubicBezTo>
                      <a:pt x="262" y="97"/>
                      <a:pt x="261" y="96"/>
                      <a:pt x="260" y="97"/>
                    </a:cubicBezTo>
                    <a:cubicBezTo>
                      <a:pt x="260" y="96"/>
                      <a:pt x="259" y="96"/>
                      <a:pt x="258" y="96"/>
                    </a:cubicBezTo>
                    <a:cubicBezTo>
                      <a:pt x="259" y="96"/>
                      <a:pt x="261" y="96"/>
                      <a:pt x="261" y="97"/>
                    </a:cubicBezTo>
                    <a:cubicBezTo>
                      <a:pt x="262" y="96"/>
                      <a:pt x="261" y="96"/>
                      <a:pt x="261" y="96"/>
                    </a:cubicBezTo>
                    <a:cubicBezTo>
                      <a:pt x="261" y="96"/>
                      <a:pt x="262" y="96"/>
                      <a:pt x="262" y="96"/>
                    </a:cubicBezTo>
                    <a:cubicBezTo>
                      <a:pt x="262" y="96"/>
                      <a:pt x="262" y="97"/>
                      <a:pt x="262" y="97"/>
                    </a:cubicBezTo>
                    <a:cubicBezTo>
                      <a:pt x="262" y="97"/>
                      <a:pt x="262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7"/>
                      <a:pt x="263" y="97"/>
                      <a:pt x="263" y="97"/>
                    </a:cubicBezTo>
                    <a:cubicBezTo>
                      <a:pt x="263" y="97"/>
                      <a:pt x="263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8"/>
                      <a:pt x="264" y="98"/>
                    </a:cubicBezTo>
                    <a:cubicBezTo>
                      <a:pt x="264" y="98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5" y="97"/>
                      <a:pt x="264" y="96"/>
                      <a:pt x="264" y="96"/>
                    </a:cubicBezTo>
                    <a:cubicBezTo>
                      <a:pt x="264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2" y="95"/>
                      <a:pt x="261" y="96"/>
                      <a:pt x="261" y="95"/>
                    </a:cubicBezTo>
                    <a:cubicBezTo>
                      <a:pt x="261" y="95"/>
                      <a:pt x="261" y="95"/>
                      <a:pt x="261" y="95"/>
                    </a:cubicBezTo>
                    <a:cubicBezTo>
                      <a:pt x="260" y="95"/>
                      <a:pt x="260" y="94"/>
                      <a:pt x="259" y="95"/>
                    </a:cubicBezTo>
                    <a:cubicBezTo>
                      <a:pt x="258" y="95"/>
                      <a:pt x="258" y="95"/>
                      <a:pt x="258" y="95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7" y="94"/>
                      <a:pt x="256" y="95"/>
                      <a:pt x="256" y="94"/>
                    </a:cubicBezTo>
                    <a:cubicBezTo>
                      <a:pt x="258" y="94"/>
                      <a:pt x="261" y="94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64" y="95"/>
                      <a:pt x="264" y="95"/>
                      <a:pt x="264" y="95"/>
                    </a:cubicBezTo>
                    <a:cubicBezTo>
                      <a:pt x="264" y="95"/>
                      <a:pt x="264" y="95"/>
                      <a:pt x="265" y="95"/>
                    </a:cubicBezTo>
                    <a:cubicBezTo>
                      <a:pt x="265" y="95"/>
                      <a:pt x="265" y="96"/>
                      <a:pt x="265" y="96"/>
                    </a:cubicBezTo>
                    <a:cubicBezTo>
                      <a:pt x="265" y="94"/>
                      <a:pt x="263" y="95"/>
                      <a:pt x="262" y="94"/>
                    </a:cubicBezTo>
                    <a:cubicBezTo>
                      <a:pt x="262" y="94"/>
                      <a:pt x="262" y="94"/>
                      <a:pt x="262" y="94"/>
                    </a:cubicBezTo>
                    <a:cubicBezTo>
                      <a:pt x="260" y="94"/>
                      <a:pt x="259" y="94"/>
                      <a:pt x="257" y="93"/>
                    </a:cubicBezTo>
                    <a:cubicBezTo>
                      <a:pt x="257" y="93"/>
                      <a:pt x="256" y="93"/>
                      <a:pt x="256" y="93"/>
                    </a:cubicBezTo>
                    <a:cubicBezTo>
                      <a:pt x="257" y="93"/>
                      <a:pt x="256" y="93"/>
                      <a:pt x="257" y="92"/>
                    </a:cubicBezTo>
                    <a:cubicBezTo>
                      <a:pt x="257" y="93"/>
                      <a:pt x="258" y="93"/>
                      <a:pt x="259" y="93"/>
                    </a:cubicBezTo>
                    <a:cubicBezTo>
                      <a:pt x="259" y="93"/>
                      <a:pt x="259" y="93"/>
                      <a:pt x="259" y="93"/>
                    </a:cubicBezTo>
                    <a:cubicBezTo>
                      <a:pt x="259" y="93"/>
                      <a:pt x="259" y="93"/>
                      <a:pt x="259" y="93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8" y="92"/>
                      <a:pt x="258" y="92"/>
                    </a:cubicBezTo>
                    <a:cubicBezTo>
                      <a:pt x="259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2" y="92"/>
                      <a:pt x="262" y="92"/>
                      <a:pt x="262" y="92"/>
                    </a:cubicBezTo>
                    <a:cubicBezTo>
                      <a:pt x="262" y="92"/>
                      <a:pt x="262" y="92"/>
                      <a:pt x="262" y="93"/>
                    </a:cubicBezTo>
                    <a:cubicBezTo>
                      <a:pt x="262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1" y="93"/>
                      <a:pt x="261" y="93"/>
                      <a:pt x="261" y="92"/>
                    </a:cubicBezTo>
                    <a:cubicBezTo>
                      <a:pt x="261" y="92"/>
                      <a:pt x="260" y="92"/>
                      <a:pt x="260" y="93"/>
                    </a:cubicBezTo>
                    <a:cubicBezTo>
                      <a:pt x="260" y="93"/>
                      <a:pt x="260" y="93"/>
                      <a:pt x="260" y="93"/>
                    </a:cubicBezTo>
                    <a:cubicBezTo>
                      <a:pt x="260" y="93"/>
                      <a:pt x="260" y="93"/>
                      <a:pt x="260" y="93"/>
                    </a:cubicBezTo>
                    <a:cubicBezTo>
                      <a:pt x="261" y="93"/>
                      <a:pt x="261" y="93"/>
                      <a:pt x="261" y="93"/>
                    </a:cubicBezTo>
                    <a:cubicBezTo>
                      <a:pt x="261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3" y="93"/>
                    </a:cubicBezTo>
                    <a:cubicBezTo>
                      <a:pt x="263" y="92"/>
                      <a:pt x="263" y="93"/>
                      <a:pt x="263" y="93"/>
                    </a:cubicBezTo>
                    <a:cubicBezTo>
                      <a:pt x="263" y="93"/>
                      <a:pt x="263" y="93"/>
                      <a:pt x="263" y="92"/>
                    </a:cubicBezTo>
                    <a:cubicBezTo>
                      <a:pt x="263" y="92"/>
                      <a:pt x="264" y="92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4"/>
                      <a:pt x="266" y="94"/>
                      <a:pt x="266" y="94"/>
                    </a:cubicBezTo>
                    <a:cubicBezTo>
                      <a:pt x="266" y="94"/>
                      <a:pt x="266" y="93"/>
                      <a:pt x="266" y="94"/>
                    </a:cubicBezTo>
                    <a:cubicBezTo>
                      <a:pt x="266" y="93"/>
                      <a:pt x="267" y="93"/>
                      <a:pt x="267" y="93"/>
                    </a:cubicBezTo>
                    <a:cubicBezTo>
                      <a:pt x="266" y="93"/>
                      <a:pt x="266" y="93"/>
                      <a:pt x="266" y="93"/>
                    </a:cubicBezTo>
                    <a:cubicBezTo>
                      <a:pt x="266" y="93"/>
                      <a:pt x="266" y="92"/>
                      <a:pt x="265" y="92"/>
                    </a:cubicBezTo>
                    <a:cubicBezTo>
                      <a:pt x="265" y="92"/>
                      <a:pt x="266" y="92"/>
                      <a:pt x="265" y="92"/>
                    </a:cubicBezTo>
                    <a:cubicBezTo>
                      <a:pt x="265" y="92"/>
                      <a:pt x="265" y="92"/>
                      <a:pt x="265" y="92"/>
                    </a:cubicBezTo>
                    <a:cubicBezTo>
                      <a:pt x="265" y="92"/>
                      <a:pt x="265" y="91"/>
                      <a:pt x="264" y="91"/>
                    </a:cubicBezTo>
                    <a:cubicBezTo>
                      <a:pt x="264" y="91"/>
                      <a:pt x="264" y="91"/>
                      <a:pt x="264" y="91"/>
                    </a:cubicBezTo>
                    <a:cubicBezTo>
                      <a:pt x="263" y="91"/>
                      <a:pt x="263" y="91"/>
                      <a:pt x="262" y="90"/>
                    </a:cubicBezTo>
                    <a:cubicBezTo>
                      <a:pt x="262" y="91"/>
                      <a:pt x="261" y="90"/>
                      <a:pt x="261" y="90"/>
                    </a:cubicBezTo>
                    <a:cubicBezTo>
                      <a:pt x="261" y="90"/>
                      <a:pt x="262" y="90"/>
                      <a:pt x="261" y="90"/>
                    </a:cubicBezTo>
                    <a:cubicBezTo>
                      <a:pt x="261" y="89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1"/>
                    </a:cubicBezTo>
                    <a:cubicBezTo>
                      <a:pt x="258" y="91"/>
                      <a:pt x="256" y="90"/>
                      <a:pt x="254" y="91"/>
                    </a:cubicBezTo>
                    <a:cubicBezTo>
                      <a:pt x="254" y="90"/>
                      <a:pt x="254" y="90"/>
                      <a:pt x="253" y="90"/>
                    </a:cubicBezTo>
                    <a:cubicBezTo>
                      <a:pt x="253" y="91"/>
                      <a:pt x="253" y="90"/>
                      <a:pt x="253" y="90"/>
                    </a:cubicBezTo>
                    <a:cubicBezTo>
                      <a:pt x="253" y="90"/>
                      <a:pt x="253" y="90"/>
                      <a:pt x="253" y="90"/>
                    </a:cubicBezTo>
                    <a:cubicBezTo>
                      <a:pt x="253" y="90"/>
                      <a:pt x="253" y="91"/>
                      <a:pt x="252" y="91"/>
                    </a:cubicBezTo>
                    <a:cubicBezTo>
                      <a:pt x="253" y="90"/>
                      <a:pt x="252" y="90"/>
                      <a:pt x="252" y="90"/>
                    </a:cubicBezTo>
                    <a:cubicBezTo>
                      <a:pt x="252" y="90"/>
                      <a:pt x="251" y="90"/>
                      <a:pt x="252" y="89"/>
                    </a:cubicBezTo>
                    <a:cubicBezTo>
                      <a:pt x="252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0" y="89"/>
                      <a:pt x="250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3" y="88"/>
                      <a:pt x="255" y="88"/>
                      <a:pt x="256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6" y="88"/>
                      <a:pt x="256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7" y="88"/>
                      <a:pt x="258" y="89"/>
                      <a:pt x="259" y="89"/>
                    </a:cubicBezTo>
                    <a:cubicBezTo>
                      <a:pt x="259" y="89"/>
                      <a:pt x="259" y="89"/>
                      <a:pt x="259" y="89"/>
                    </a:cubicBezTo>
                    <a:cubicBezTo>
                      <a:pt x="259" y="89"/>
                      <a:pt x="259" y="88"/>
                      <a:pt x="259" y="88"/>
                    </a:cubicBezTo>
                    <a:cubicBezTo>
                      <a:pt x="260" y="88"/>
                      <a:pt x="260" y="88"/>
                      <a:pt x="260" y="88"/>
                    </a:cubicBezTo>
                    <a:cubicBezTo>
                      <a:pt x="261" y="88"/>
                      <a:pt x="261" y="89"/>
                      <a:pt x="262" y="89"/>
                    </a:cubicBezTo>
                    <a:cubicBezTo>
                      <a:pt x="263" y="89"/>
                      <a:pt x="262" y="89"/>
                      <a:pt x="262" y="88"/>
                    </a:cubicBezTo>
                    <a:cubicBezTo>
                      <a:pt x="262" y="88"/>
                      <a:pt x="262" y="88"/>
                      <a:pt x="262" y="88"/>
                    </a:cubicBezTo>
                    <a:cubicBezTo>
                      <a:pt x="263" y="88"/>
                      <a:pt x="263" y="88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2" y="88"/>
                    </a:cubicBezTo>
                    <a:cubicBezTo>
                      <a:pt x="262" y="88"/>
                      <a:pt x="262" y="88"/>
                      <a:pt x="262" y="88"/>
                    </a:cubicBezTo>
                    <a:cubicBezTo>
                      <a:pt x="262" y="87"/>
                      <a:pt x="261" y="87"/>
                      <a:pt x="260" y="87"/>
                    </a:cubicBezTo>
                    <a:cubicBezTo>
                      <a:pt x="259" y="87"/>
                      <a:pt x="259" y="87"/>
                      <a:pt x="258" y="87"/>
                    </a:cubicBezTo>
                    <a:cubicBezTo>
                      <a:pt x="258" y="87"/>
                      <a:pt x="257" y="87"/>
                      <a:pt x="257" y="87"/>
                    </a:cubicBezTo>
                    <a:cubicBezTo>
                      <a:pt x="256" y="87"/>
                      <a:pt x="255" y="87"/>
                      <a:pt x="254" y="87"/>
                    </a:cubicBezTo>
                    <a:cubicBezTo>
                      <a:pt x="252" y="86"/>
                      <a:pt x="248" y="87"/>
                      <a:pt x="246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6"/>
                      <a:pt x="246" y="86"/>
                      <a:pt x="245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5"/>
                      <a:pt x="247" y="86"/>
                      <a:pt x="248" y="86"/>
                    </a:cubicBezTo>
                    <a:cubicBezTo>
                      <a:pt x="248" y="86"/>
                      <a:pt x="248" y="85"/>
                      <a:pt x="248" y="85"/>
                    </a:cubicBezTo>
                    <a:cubicBezTo>
                      <a:pt x="248" y="85"/>
                      <a:pt x="248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4"/>
                    </a:cubicBezTo>
                    <a:cubicBezTo>
                      <a:pt x="249" y="84"/>
                      <a:pt x="249" y="84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8" y="85"/>
                    </a:cubicBezTo>
                    <a:cubicBezTo>
                      <a:pt x="248" y="85"/>
                      <a:pt x="248" y="85"/>
                      <a:pt x="248" y="85"/>
                    </a:cubicBezTo>
                    <a:cubicBezTo>
                      <a:pt x="248" y="84"/>
                      <a:pt x="248" y="84"/>
                      <a:pt x="247" y="85"/>
                    </a:cubicBezTo>
                    <a:cubicBezTo>
                      <a:pt x="247" y="84"/>
                      <a:pt x="247" y="84"/>
                      <a:pt x="247" y="84"/>
                    </a:cubicBezTo>
                    <a:cubicBezTo>
                      <a:pt x="248" y="84"/>
                      <a:pt x="249" y="84"/>
                      <a:pt x="249" y="84"/>
                    </a:cubicBezTo>
                    <a:cubicBezTo>
                      <a:pt x="249" y="83"/>
                      <a:pt x="249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ubicBezTo>
                      <a:pt x="249" y="83"/>
                      <a:pt x="248" y="83"/>
                      <a:pt x="248" y="82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8" y="82"/>
                      <a:pt x="248" y="81"/>
                      <a:pt x="248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0"/>
                      <a:pt x="250" y="80"/>
                      <a:pt x="250" y="80"/>
                    </a:cubicBezTo>
                    <a:cubicBezTo>
                      <a:pt x="250" y="80"/>
                      <a:pt x="250" y="81"/>
                      <a:pt x="250" y="81"/>
                    </a:cubicBezTo>
                    <a:cubicBezTo>
                      <a:pt x="250" y="80"/>
                      <a:pt x="251" y="81"/>
                      <a:pt x="251" y="80"/>
                    </a:cubicBezTo>
                    <a:cubicBezTo>
                      <a:pt x="251" y="81"/>
                      <a:pt x="251" y="80"/>
                      <a:pt x="251" y="81"/>
                    </a:cubicBezTo>
                    <a:cubicBezTo>
                      <a:pt x="252" y="81"/>
                      <a:pt x="252" y="81"/>
                      <a:pt x="252" y="81"/>
                    </a:cubicBezTo>
                    <a:cubicBezTo>
                      <a:pt x="252" y="81"/>
                      <a:pt x="252" y="81"/>
                      <a:pt x="252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4" y="82"/>
                      <a:pt x="254" y="81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7" y="81"/>
                      <a:pt x="257" y="80"/>
                      <a:pt x="258" y="81"/>
                    </a:cubicBezTo>
                    <a:cubicBezTo>
                      <a:pt x="258" y="81"/>
                      <a:pt x="258" y="81"/>
                      <a:pt x="258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8" y="81"/>
                      <a:pt x="258" y="81"/>
                    </a:cubicBezTo>
                    <a:cubicBezTo>
                      <a:pt x="258" y="81"/>
                      <a:pt x="258" y="81"/>
                      <a:pt x="258" y="81"/>
                    </a:cubicBezTo>
                    <a:cubicBezTo>
                      <a:pt x="258" y="81"/>
                      <a:pt x="258" y="82"/>
                      <a:pt x="259" y="82"/>
                    </a:cubicBezTo>
                    <a:cubicBezTo>
                      <a:pt x="259" y="81"/>
                      <a:pt x="259" y="81"/>
                      <a:pt x="259" y="81"/>
                    </a:cubicBezTo>
                    <a:cubicBezTo>
                      <a:pt x="259" y="80"/>
                      <a:pt x="258" y="80"/>
                      <a:pt x="258" y="80"/>
                    </a:cubicBezTo>
                    <a:cubicBezTo>
                      <a:pt x="257" y="80"/>
                      <a:pt x="256" y="80"/>
                      <a:pt x="256" y="80"/>
                    </a:cubicBezTo>
                    <a:cubicBezTo>
                      <a:pt x="256" y="80"/>
                      <a:pt x="256" y="79"/>
                      <a:pt x="256" y="79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7" y="79"/>
                      <a:pt x="258" y="79"/>
                      <a:pt x="259" y="79"/>
                    </a:cubicBezTo>
                    <a:cubicBezTo>
                      <a:pt x="259" y="79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0" y="80"/>
                      <a:pt x="260" y="80"/>
                    </a:cubicBezTo>
                    <a:cubicBezTo>
                      <a:pt x="260" y="79"/>
                      <a:pt x="260" y="79"/>
                      <a:pt x="259" y="79"/>
                    </a:cubicBezTo>
                    <a:cubicBezTo>
                      <a:pt x="259" y="79"/>
                      <a:pt x="259" y="79"/>
                      <a:pt x="259" y="79"/>
                    </a:cubicBezTo>
                    <a:cubicBezTo>
                      <a:pt x="258" y="79"/>
                      <a:pt x="257" y="79"/>
                      <a:pt x="256" y="79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6" y="79"/>
                      <a:pt x="256" y="79"/>
                      <a:pt x="256" y="78"/>
                    </a:cubicBezTo>
                    <a:cubicBezTo>
                      <a:pt x="256" y="78"/>
                      <a:pt x="256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7"/>
                      <a:pt x="257" y="77"/>
                      <a:pt x="256" y="77"/>
                    </a:cubicBezTo>
                    <a:cubicBezTo>
                      <a:pt x="258" y="77"/>
                      <a:pt x="259" y="78"/>
                      <a:pt x="260" y="78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59" y="77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60" y="77"/>
                      <a:pt x="261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1" y="77"/>
                      <a:pt x="261" y="78"/>
                      <a:pt x="261" y="78"/>
                    </a:cubicBezTo>
                    <a:cubicBezTo>
                      <a:pt x="261" y="78"/>
                      <a:pt x="262" y="78"/>
                      <a:pt x="262" y="78"/>
                    </a:cubicBezTo>
                    <a:cubicBezTo>
                      <a:pt x="262" y="78"/>
                      <a:pt x="262" y="77"/>
                      <a:pt x="262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6"/>
                      <a:pt x="259" y="75"/>
                      <a:pt x="259" y="76"/>
                    </a:cubicBezTo>
                    <a:cubicBezTo>
                      <a:pt x="259" y="75"/>
                      <a:pt x="258" y="75"/>
                      <a:pt x="257" y="75"/>
                    </a:cubicBezTo>
                    <a:cubicBezTo>
                      <a:pt x="257" y="76"/>
                      <a:pt x="258" y="75"/>
                      <a:pt x="258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4"/>
                    </a:cubicBezTo>
                    <a:cubicBezTo>
                      <a:pt x="257" y="74"/>
                      <a:pt x="257" y="74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9" y="76"/>
                      <a:pt x="259" y="77"/>
                    </a:cubicBezTo>
                    <a:cubicBezTo>
                      <a:pt x="258" y="76"/>
                      <a:pt x="258" y="77"/>
                      <a:pt x="258" y="77"/>
                    </a:cubicBezTo>
                    <a:cubicBezTo>
                      <a:pt x="257" y="76"/>
                      <a:pt x="255" y="77"/>
                      <a:pt x="254" y="76"/>
                    </a:cubicBezTo>
                    <a:cubicBezTo>
                      <a:pt x="254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5"/>
                    </a:cubicBezTo>
                    <a:cubicBezTo>
                      <a:pt x="255" y="75"/>
                      <a:pt x="254" y="75"/>
                      <a:pt x="254" y="75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2" y="75"/>
                      <a:pt x="250" y="75"/>
                      <a:pt x="249" y="75"/>
                    </a:cubicBezTo>
                    <a:cubicBezTo>
                      <a:pt x="249" y="75"/>
                      <a:pt x="248" y="75"/>
                      <a:pt x="248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8" y="74"/>
                      <a:pt x="248" y="73"/>
                      <a:pt x="249" y="73"/>
                    </a:cubicBezTo>
                    <a:cubicBezTo>
                      <a:pt x="249" y="73"/>
                      <a:pt x="249" y="73"/>
                      <a:pt x="250" y="73"/>
                    </a:cubicBezTo>
                    <a:cubicBezTo>
                      <a:pt x="250" y="73"/>
                      <a:pt x="250" y="73"/>
                      <a:pt x="250" y="73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1"/>
                    </a:cubicBezTo>
                    <a:cubicBezTo>
                      <a:pt x="250" y="71"/>
                      <a:pt x="249" y="71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8" y="72"/>
                    </a:cubicBezTo>
                    <a:cubicBezTo>
                      <a:pt x="248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1"/>
                      <a:pt x="249" y="71"/>
                      <a:pt x="250" y="71"/>
                    </a:cubicBezTo>
                    <a:cubicBezTo>
                      <a:pt x="249" y="71"/>
                      <a:pt x="250" y="71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1"/>
                      <a:pt x="249" y="71"/>
                      <a:pt x="250" y="70"/>
                    </a:cubicBezTo>
                    <a:cubicBezTo>
                      <a:pt x="251" y="70"/>
                      <a:pt x="253" y="70"/>
                      <a:pt x="255" y="70"/>
                    </a:cubicBezTo>
                    <a:cubicBezTo>
                      <a:pt x="255" y="70"/>
                      <a:pt x="256" y="71"/>
                      <a:pt x="256" y="70"/>
                    </a:cubicBezTo>
                    <a:cubicBezTo>
                      <a:pt x="256" y="70"/>
                      <a:pt x="255" y="70"/>
                      <a:pt x="255" y="70"/>
                    </a:cubicBezTo>
                    <a:cubicBezTo>
                      <a:pt x="254" y="70"/>
                      <a:pt x="253" y="69"/>
                      <a:pt x="251" y="70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69"/>
                      <a:pt x="250" y="70"/>
                      <a:pt x="250" y="69"/>
                    </a:cubicBezTo>
                    <a:cubicBezTo>
                      <a:pt x="250" y="69"/>
                      <a:pt x="250" y="69"/>
                      <a:pt x="250" y="69"/>
                    </a:cubicBezTo>
                    <a:cubicBezTo>
                      <a:pt x="250" y="69"/>
                      <a:pt x="251" y="69"/>
                      <a:pt x="251" y="69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2" y="68"/>
                      <a:pt x="252" y="68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3" y="69"/>
                      <a:pt x="253" y="69"/>
                      <a:pt x="254" y="68"/>
                    </a:cubicBezTo>
                    <a:cubicBezTo>
                      <a:pt x="253" y="68"/>
                      <a:pt x="253" y="68"/>
                      <a:pt x="253" y="68"/>
                    </a:cubicBezTo>
                    <a:cubicBezTo>
                      <a:pt x="253" y="68"/>
                      <a:pt x="252" y="68"/>
                      <a:pt x="252" y="68"/>
                    </a:cubicBezTo>
                    <a:cubicBezTo>
                      <a:pt x="252" y="68"/>
                      <a:pt x="252" y="68"/>
                      <a:pt x="251" y="68"/>
                    </a:cubicBezTo>
                    <a:cubicBezTo>
                      <a:pt x="251" y="68"/>
                      <a:pt x="251" y="67"/>
                      <a:pt x="251" y="67"/>
                    </a:cubicBezTo>
                    <a:cubicBezTo>
                      <a:pt x="252" y="67"/>
                      <a:pt x="253" y="67"/>
                      <a:pt x="253" y="67"/>
                    </a:cubicBezTo>
                    <a:cubicBezTo>
                      <a:pt x="253" y="67"/>
                      <a:pt x="252" y="67"/>
                      <a:pt x="252" y="66"/>
                    </a:cubicBezTo>
                    <a:cubicBezTo>
                      <a:pt x="251" y="66"/>
                      <a:pt x="251" y="66"/>
                      <a:pt x="251" y="66"/>
                    </a:cubicBezTo>
                    <a:cubicBezTo>
                      <a:pt x="251" y="65"/>
                      <a:pt x="252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4" y="66"/>
                      <a:pt x="254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5"/>
                      <a:pt x="255" y="65"/>
                      <a:pt x="255" y="65"/>
                    </a:cubicBezTo>
                    <a:cubicBezTo>
                      <a:pt x="254" y="65"/>
                      <a:pt x="254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4" y="65"/>
                      <a:pt x="255" y="65"/>
                      <a:pt x="256" y="65"/>
                    </a:cubicBezTo>
                    <a:cubicBezTo>
                      <a:pt x="256" y="65"/>
                      <a:pt x="257" y="65"/>
                      <a:pt x="257" y="65"/>
                    </a:cubicBezTo>
                    <a:cubicBezTo>
                      <a:pt x="257" y="65"/>
                      <a:pt x="257" y="65"/>
                      <a:pt x="257" y="65"/>
                    </a:cubicBezTo>
                    <a:cubicBezTo>
                      <a:pt x="257" y="65"/>
                      <a:pt x="258" y="65"/>
                      <a:pt x="258" y="65"/>
                    </a:cubicBezTo>
                    <a:cubicBezTo>
                      <a:pt x="260" y="65"/>
                      <a:pt x="261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1" y="65"/>
                      <a:pt x="260" y="65"/>
                      <a:pt x="258" y="64"/>
                    </a:cubicBezTo>
                    <a:cubicBezTo>
                      <a:pt x="258" y="64"/>
                      <a:pt x="257" y="64"/>
                      <a:pt x="257" y="64"/>
                    </a:cubicBezTo>
                    <a:cubicBezTo>
                      <a:pt x="257" y="64"/>
                      <a:pt x="257" y="64"/>
                      <a:pt x="257" y="64"/>
                    </a:cubicBezTo>
                    <a:cubicBezTo>
                      <a:pt x="255" y="64"/>
                      <a:pt x="254" y="64"/>
                      <a:pt x="253" y="64"/>
                    </a:cubicBezTo>
                    <a:cubicBezTo>
                      <a:pt x="253" y="64"/>
                      <a:pt x="252" y="64"/>
                      <a:pt x="252" y="64"/>
                    </a:cubicBezTo>
                    <a:cubicBezTo>
                      <a:pt x="252" y="64"/>
                      <a:pt x="252" y="63"/>
                      <a:pt x="252" y="63"/>
                    </a:cubicBezTo>
                    <a:cubicBezTo>
                      <a:pt x="252" y="63"/>
                      <a:pt x="253" y="63"/>
                      <a:pt x="253" y="63"/>
                    </a:cubicBezTo>
                    <a:cubicBezTo>
                      <a:pt x="253" y="63"/>
                      <a:pt x="253" y="63"/>
                      <a:pt x="252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1"/>
                      <a:pt x="253" y="61"/>
                    </a:cubicBezTo>
                    <a:cubicBezTo>
                      <a:pt x="253" y="61"/>
                      <a:pt x="252" y="61"/>
                      <a:pt x="252" y="61"/>
                    </a:cubicBezTo>
                    <a:cubicBezTo>
                      <a:pt x="253" y="61"/>
                      <a:pt x="253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5" y="61"/>
                    </a:cubicBezTo>
                    <a:cubicBezTo>
                      <a:pt x="255" y="61"/>
                      <a:pt x="255" y="61"/>
                      <a:pt x="256" y="61"/>
                    </a:cubicBezTo>
                    <a:cubicBezTo>
                      <a:pt x="256" y="62"/>
                      <a:pt x="255" y="61"/>
                      <a:pt x="255" y="62"/>
                    </a:cubicBezTo>
                    <a:cubicBezTo>
                      <a:pt x="255" y="62"/>
                      <a:pt x="255" y="62"/>
                      <a:pt x="255" y="62"/>
                    </a:cubicBezTo>
                    <a:cubicBezTo>
                      <a:pt x="256" y="62"/>
                      <a:pt x="258" y="63"/>
                      <a:pt x="258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58" y="61"/>
                      <a:pt x="258" y="61"/>
                      <a:pt x="258" y="61"/>
                    </a:cubicBezTo>
                    <a:cubicBezTo>
                      <a:pt x="258" y="61"/>
                      <a:pt x="258" y="61"/>
                      <a:pt x="258" y="61"/>
                    </a:cubicBezTo>
                    <a:cubicBezTo>
                      <a:pt x="257" y="61"/>
                      <a:pt x="257" y="61"/>
                      <a:pt x="256" y="61"/>
                    </a:cubicBezTo>
                    <a:cubicBezTo>
                      <a:pt x="256" y="61"/>
                      <a:pt x="256" y="61"/>
                      <a:pt x="256" y="61"/>
                    </a:cubicBezTo>
                    <a:cubicBezTo>
                      <a:pt x="256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5" y="61"/>
                      <a:pt x="254" y="61"/>
                      <a:pt x="254" y="61"/>
                    </a:cubicBezTo>
                    <a:cubicBezTo>
                      <a:pt x="255" y="61"/>
                      <a:pt x="255" y="60"/>
                      <a:pt x="255" y="61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1"/>
                    </a:cubicBezTo>
                    <a:cubicBezTo>
                      <a:pt x="256" y="60"/>
                      <a:pt x="257" y="61"/>
                      <a:pt x="257" y="60"/>
                    </a:cubicBezTo>
                    <a:cubicBezTo>
                      <a:pt x="256" y="60"/>
                      <a:pt x="257" y="60"/>
                      <a:pt x="257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5" y="60"/>
                      <a:pt x="255" y="60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4" y="59"/>
                      <a:pt x="252" y="59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3" y="58"/>
                      <a:pt x="253" y="58"/>
                      <a:pt x="253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7"/>
                      <a:pt x="252" y="57"/>
                    </a:cubicBezTo>
                    <a:cubicBezTo>
                      <a:pt x="252" y="57"/>
                      <a:pt x="253" y="57"/>
                      <a:pt x="253" y="57"/>
                    </a:cubicBezTo>
                    <a:cubicBezTo>
                      <a:pt x="253" y="57"/>
                      <a:pt x="253" y="57"/>
                      <a:pt x="253" y="57"/>
                    </a:cubicBezTo>
                    <a:cubicBezTo>
                      <a:pt x="252" y="57"/>
                      <a:pt x="251" y="57"/>
                      <a:pt x="251" y="56"/>
                    </a:cubicBezTo>
                    <a:cubicBezTo>
                      <a:pt x="251" y="55"/>
                      <a:pt x="251" y="56"/>
                      <a:pt x="252" y="55"/>
                    </a:cubicBezTo>
                    <a:cubicBezTo>
                      <a:pt x="252" y="55"/>
                      <a:pt x="251" y="55"/>
                      <a:pt x="251" y="55"/>
                    </a:cubicBezTo>
                    <a:cubicBezTo>
                      <a:pt x="252" y="55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5"/>
                      <a:pt x="252" y="55"/>
                    </a:cubicBezTo>
                    <a:cubicBezTo>
                      <a:pt x="252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2" y="54"/>
                      <a:pt x="252" y="55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3" y="54"/>
                    </a:cubicBezTo>
                    <a:cubicBezTo>
                      <a:pt x="253" y="54"/>
                      <a:pt x="254" y="54"/>
                      <a:pt x="255" y="54"/>
                    </a:cubicBezTo>
                    <a:cubicBezTo>
                      <a:pt x="256" y="54"/>
                      <a:pt x="255" y="54"/>
                      <a:pt x="255" y="54"/>
                    </a:cubicBezTo>
                    <a:cubicBezTo>
                      <a:pt x="256" y="54"/>
                      <a:pt x="257" y="54"/>
                      <a:pt x="257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9" y="54"/>
                      <a:pt x="261" y="54"/>
                      <a:pt x="262" y="54"/>
                    </a:cubicBezTo>
                    <a:cubicBezTo>
                      <a:pt x="262" y="54"/>
                      <a:pt x="263" y="54"/>
                      <a:pt x="263" y="54"/>
                    </a:cubicBezTo>
                    <a:cubicBezTo>
                      <a:pt x="264" y="54"/>
                      <a:pt x="263" y="55"/>
                      <a:pt x="264" y="55"/>
                    </a:cubicBezTo>
                    <a:cubicBezTo>
                      <a:pt x="264" y="54"/>
                      <a:pt x="264" y="54"/>
                      <a:pt x="265" y="54"/>
                    </a:cubicBezTo>
                    <a:cubicBezTo>
                      <a:pt x="264" y="55"/>
                      <a:pt x="264" y="54"/>
                      <a:pt x="264" y="55"/>
                    </a:cubicBezTo>
                    <a:cubicBezTo>
                      <a:pt x="265" y="55"/>
                      <a:pt x="265" y="55"/>
                      <a:pt x="266" y="55"/>
                    </a:cubicBezTo>
                    <a:cubicBezTo>
                      <a:pt x="266" y="55"/>
                      <a:pt x="266" y="55"/>
                      <a:pt x="266" y="55"/>
                    </a:cubicBezTo>
                    <a:cubicBezTo>
                      <a:pt x="266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8" y="56"/>
                      <a:pt x="268" y="56"/>
                    </a:cubicBezTo>
                    <a:cubicBezTo>
                      <a:pt x="268" y="56"/>
                      <a:pt x="268" y="56"/>
                      <a:pt x="268" y="56"/>
                    </a:cubicBezTo>
                    <a:cubicBezTo>
                      <a:pt x="268" y="56"/>
                      <a:pt x="268" y="56"/>
                      <a:pt x="269" y="56"/>
                    </a:cubicBezTo>
                    <a:cubicBezTo>
                      <a:pt x="269" y="56"/>
                      <a:pt x="269" y="56"/>
                      <a:pt x="268" y="56"/>
                    </a:cubicBezTo>
                    <a:cubicBezTo>
                      <a:pt x="268" y="56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4"/>
                    </a:cubicBezTo>
                    <a:cubicBezTo>
                      <a:pt x="268" y="54"/>
                      <a:pt x="268" y="54"/>
                      <a:pt x="269" y="54"/>
                    </a:cubicBezTo>
                    <a:cubicBezTo>
                      <a:pt x="269" y="55"/>
                      <a:pt x="269" y="55"/>
                      <a:pt x="269" y="55"/>
                    </a:cubicBezTo>
                    <a:cubicBezTo>
                      <a:pt x="270" y="55"/>
                      <a:pt x="270" y="56"/>
                      <a:pt x="271" y="56"/>
                    </a:cubicBezTo>
                    <a:cubicBezTo>
                      <a:pt x="270" y="56"/>
                      <a:pt x="270" y="55"/>
                      <a:pt x="270" y="55"/>
                    </a:cubicBezTo>
                    <a:cubicBezTo>
                      <a:pt x="271" y="55"/>
                      <a:pt x="270" y="55"/>
                      <a:pt x="271" y="55"/>
                    </a:cubicBezTo>
                    <a:cubicBezTo>
                      <a:pt x="271" y="55"/>
                      <a:pt x="271" y="55"/>
                      <a:pt x="271" y="56"/>
                    </a:cubicBezTo>
                    <a:cubicBezTo>
                      <a:pt x="272" y="56"/>
                      <a:pt x="272" y="55"/>
                      <a:pt x="272" y="56"/>
                    </a:cubicBezTo>
                    <a:cubicBezTo>
                      <a:pt x="273" y="56"/>
                      <a:pt x="273" y="56"/>
                      <a:pt x="273" y="55"/>
                    </a:cubicBezTo>
                    <a:cubicBezTo>
                      <a:pt x="272" y="55"/>
                      <a:pt x="272" y="54"/>
                      <a:pt x="271" y="54"/>
                    </a:cubicBezTo>
                    <a:cubicBezTo>
                      <a:pt x="271" y="54"/>
                      <a:pt x="271" y="54"/>
                      <a:pt x="271" y="54"/>
                    </a:cubicBezTo>
                    <a:cubicBezTo>
                      <a:pt x="270" y="54"/>
                      <a:pt x="270" y="53"/>
                      <a:pt x="269" y="53"/>
                    </a:cubicBezTo>
                    <a:cubicBezTo>
                      <a:pt x="269" y="53"/>
                      <a:pt x="269" y="53"/>
                      <a:pt x="268" y="53"/>
                    </a:cubicBezTo>
                    <a:cubicBezTo>
                      <a:pt x="268" y="53"/>
                      <a:pt x="268" y="53"/>
                      <a:pt x="268" y="53"/>
                    </a:cubicBezTo>
                    <a:cubicBezTo>
                      <a:pt x="268" y="53"/>
                      <a:pt x="267" y="53"/>
                      <a:pt x="267" y="53"/>
                    </a:cubicBezTo>
                    <a:cubicBezTo>
                      <a:pt x="267" y="53"/>
                      <a:pt x="267" y="53"/>
                      <a:pt x="266" y="53"/>
                    </a:cubicBezTo>
                    <a:cubicBezTo>
                      <a:pt x="266" y="53"/>
                      <a:pt x="266" y="53"/>
                      <a:pt x="266" y="53"/>
                    </a:cubicBezTo>
                    <a:cubicBezTo>
                      <a:pt x="266" y="53"/>
                      <a:pt x="266" y="53"/>
                      <a:pt x="266" y="53"/>
                    </a:cubicBezTo>
                    <a:cubicBezTo>
                      <a:pt x="265" y="53"/>
                      <a:pt x="265" y="53"/>
                      <a:pt x="265" y="53"/>
                    </a:cubicBezTo>
                    <a:cubicBezTo>
                      <a:pt x="265" y="53"/>
                      <a:pt x="265" y="53"/>
                      <a:pt x="264" y="53"/>
                    </a:cubicBezTo>
                    <a:cubicBezTo>
                      <a:pt x="264" y="53"/>
                      <a:pt x="264" y="53"/>
                      <a:pt x="264" y="53"/>
                    </a:cubicBezTo>
                    <a:cubicBezTo>
                      <a:pt x="263" y="53"/>
                      <a:pt x="263" y="53"/>
                      <a:pt x="262" y="53"/>
                    </a:cubicBezTo>
                    <a:cubicBezTo>
                      <a:pt x="262" y="52"/>
                      <a:pt x="262" y="52"/>
                      <a:pt x="262" y="52"/>
                    </a:cubicBezTo>
                    <a:cubicBezTo>
                      <a:pt x="262" y="52"/>
                      <a:pt x="261" y="51"/>
                      <a:pt x="261" y="52"/>
                    </a:cubicBez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3"/>
                    </a:cubicBezTo>
                    <a:cubicBezTo>
                      <a:pt x="260" y="53"/>
                      <a:pt x="260" y="53"/>
                      <a:pt x="260" y="53"/>
                    </a:cubicBezTo>
                    <a:cubicBezTo>
                      <a:pt x="259" y="53"/>
                      <a:pt x="258" y="53"/>
                      <a:pt x="258" y="52"/>
                    </a:cubicBezTo>
                    <a:cubicBezTo>
                      <a:pt x="257" y="52"/>
                      <a:pt x="256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4" y="52"/>
                      <a:pt x="254" y="52"/>
                    </a:cubicBezTo>
                    <a:cubicBezTo>
                      <a:pt x="254" y="51"/>
                      <a:pt x="254" y="51"/>
                      <a:pt x="254" y="51"/>
                    </a:cubicBezTo>
                    <a:cubicBezTo>
                      <a:pt x="254" y="52"/>
                      <a:pt x="253" y="51"/>
                      <a:pt x="253" y="51"/>
                    </a:cubicBezTo>
                    <a:cubicBezTo>
                      <a:pt x="253" y="51"/>
                      <a:pt x="252" y="51"/>
                      <a:pt x="252" y="51"/>
                    </a:cubicBezTo>
                    <a:cubicBezTo>
                      <a:pt x="252" y="51"/>
                      <a:pt x="252" y="50"/>
                      <a:pt x="252" y="50"/>
                    </a:cubicBezTo>
                    <a:cubicBezTo>
                      <a:pt x="252" y="50"/>
                      <a:pt x="251" y="50"/>
                      <a:pt x="251" y="49"/>
                    </a:cubicBezTo>
                    <a:cubicBezTo>
                      <a:pt x="251" y="50"/>
                      <a:pt x="251" y="49"/>
                      <a:pt x="250" y="50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9" y="49"/>
                      <a:pt x="249" y="47"/>
                      <a:pt x="248" y="46"/>
                    </a:cubicBezTo>
                    <a:cubicBezTo>
                      <a:pt x="247" y="46"/>
                      <a:pt x="246" y="46"/>
                      <a:pt x="245" y="46"/>
                    </a:cubicBezTo>
                    <a:cubicBezTo>
                      <a:pt x="245" y="46"/>
                      <a:pt x="244" y="46"/>
                      <a:pt x="244" y="46"/>
                    </a:cubicBezTo>
                    <a:cubicBezTo>
                      <a:pt x="243" y="46"/>
                      <a:pt x="243" y="45"/>
                      <a:pt x="243" y="45"/>
                    </a:cubicBezTo>
                    <a:cubicBezTo>
                      <a:pt x="243" y="45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ubicBezTo>
                      <a:pt x="242" y="45"/>
                      <a:pt x="242" y="44"/>
                      <a:pt x="243" y="44"/>
                    </a:cubicBezTo>
                    <a:cubicBezTo>
                      <a:pt x="242" y="45"/>
                      <a:pt x="244" y="44"/>
                      <a:pt x="244" y="45"/>
                    </a:cubicBezTo>
                    <a:cubicBezTo>
                      <a:pt x="244" y="44"/>
                      <a:pt x="245" y="44"/>
                      <a:pt x="246" y="43"/>
                    </a:cubicBezTo>
                    <a:cubicBezTo>
                      <a:pt x="245" y="42"/>
                      <a:pt x="244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2" y="43"/>
                      <a:pt x="241" y="43"/>
                      <a:pt x="240" y="43"/>
                    </a:cubicBezTo>
                    <a:cubicBezTo>
                      <a:pt x="239" y="43"/>
                      <a:pt x="238" y="44"/>
                      <a:pt x="236" y="43"/>
                    </a:cubicBezTo>
                    <a:cubicBezTo>
                      <a:pt x="236" y="43"/>
                      <a:pt x="235" y="44"/>
                      <a:pt x="235" y="44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4" y="43"/>
                      <a:pt x="235" y="44"/>
                      <a:pt x="235" y="44"/>
                    </a:cubicBezTo>
                    <a:cubicBezTo>
                      <a:pt x="234" y="44"/>
                      <a:pt x="234" y="43"/>
                      <a:pt x="234" y="43"/>
                    </a:cubicBezTo>
                    <a:cubicBezTo>
                      <a:pt x="234" y="43"/>
                      <a:pt x="234" y="44"/>
                      <a:pt x="234" y="44"/>
                    </a:cubicBezTo>
                    <a:cubicBezTo>
                      <a:pt x="234" y="44"/>
                      <a:pt x="234" y="43"/>
                      <a:pt x="233" y="44"/>
                    </a:cubicBezTo>
                    <a:cubicBezTo>
                      <a:pt x="234" y="44"/>
                      <a:pt x="234" y="44"/>
                      <a:pt x="233" y="44"/>
                    </a:cubicBezTo>
                    <a:cubicBezTo>
                      <a:pt x="232" y="44"/>
                      <a:pt x="231" y="43"/>
                      <a:pt x="229" y="44"/>
                    </a:cubicBezTo>
                    <a:cubicBezTo>
                      <a:pt x="229" y="43"/>
                      <a:pt x="228" y="43"/>
                      <a:pt x="227" y="43"/>
                    </a:cubicBezTo>
                    <a:cubicBezTo>
                      <a:pt x="227" y="43"/>
                      <a:pt x="227" y="43"/>
                      <a:pt x="227" y="43"/>
                    </a:cubicBezTo>
                    <a:cubicBezTo>
                      <a:pt x="225" y="43"/>
                      <a:pt x="224" y="43"/>
                      <a:pt x="222" y="43"/>
                    </a:cubicBezTo>
                    <a:cubicBezTo>
                      <a:pt x="221" y="43"/>
                      <a:pt x="220" y="43"/>
                      <a:pt x="219" y="43"/>
                    </a:cubicBezTo>
                    <a:cubicBezTo>
                      <a:pt x="218" y="43"/>
                      <a:pt x="217" y="43"/>
                      <a:pt x="216" y="43"/>
                    </a:cubicBezTo>
                    <a:cubicBezTo>
                      <a:pt x="216" y="43"/>
                      <a:pt x="215" y="43"/>
                      <a:pt x="215" y="43"/>
                    </a:cubicBezTo>
                    <a:cubicBezTo>
                      <a:pt x="214" y="43"/>
                      <a:pt x="215" y="43"/>
                      <a:pt x="214" y="43"/>
                    </a:cubicBezTo>
                    <a:cubicBezTo>
                      <a:pt x="214" y="43"/>
                      <a:pt x="213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1" y="42"/>
                      <a:pt x="211" y="42"/>
                      <a:pt x="211" y="42"/>
                    </a:cubicBezTo>
                    <a:cubicBezTo>
                      <a:pt x="211" y="41"/>
                      <a:pt x="209" y="42"/>
                      <a:pt x="208" y="42"/>
                    </a:cubicBezTo>
                    <a:cubicBezTo>
                      <a:pt x="208" y="42"/>
                      <a:pt x="208" y="42"/>
                      <a:pt x="208" y="42"/>
                    </a:cubicBezTo>
                    <a:cubicBezTo>
                      <a:pt x="208" y="42"/>
                      <a:pt x="207" y="42"/>
                      <a:pt x="207" y="42"/>
                    </a:cubicBezTo>
                    <a:cubicBezTo>
                      <a:pt x="207" y="42"/>
                      <a:pt x="206" y="42"/>
                      <a:pt x="206" y="42"/>
                    </a:cubicBezTo>
                    <a:cubicBezTo>
                      <a:pt x="208" y="41"/>
                      <a:pt x="211" y="42"/>
                      <a:pt x="212" y="41"/>
                    </a:cubicBezTo>
                    <a:cubicBezTo>
                      <a:pt x="212" y="41"/>
                      <a:pt x="212" y="41"/>
                      <a:pt x="212" y="41"/>
                    </a:cubicBezTo>
                    <a:cubicBezTo>
                      <a:pt x="211" y="41"/>
                      <a:pt x="210" y="41"/>
                      <a:pt x="210" y="40"/>
                    </a:cubicBezTo>
                    <a:cubicBezTo>
                      <a:pt x="210" y="40"/>
                      <a:pt x="211" y="40"/>
                      <a:pt x="211" y="40"/>
                    </a:cubicBezTo>
                    <a:cubicBezTo>
                      <a:pt x="210" y="40"/>
                      <a:pt x="210" y="39"/>
                      <a:pt x="210" y="40"/>
                    </a:cubicBezTo>
                    <a:cubicBezTo>
                      <a:pt x="210" y="40"/>
                      <a:pt x="209" y="40"/>
                      <a:pt x="209" y="39"/>
                    </a:cubicBezTo>
                    <a:cubicBezTo>
                      <a:pt x="209" y="40"/>
                      <a:pt x="210" y="39"/>
                      <a:pt x="211" y="39"/>
                    </a:cubicBezTo>
                    <a:cubicBezTo>
                      <a:pt x="212" y="39"/>
                      <a:pt x="213" y="39"/>
                      <a:pt x="213" y="40"/>
                    </a:cubicBezTo>
                    <a:cubicBezTo>
                      <a:pt x="213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3" y="40"/>
                      <a:pt x="213" y="40"/>
                      <a:pt x="214" y="40"/>
                    </a:cubicBezTo>
                    <a:cubicBezTo>
                      <a:pt x="214" y="40"/>
                      <a:pt x="215" y="40"/>
                      <a:pt x="215" y="40"/>
                    </a:cubicBezTo>
                    <a:cubicBezTo>
                      <a:pt x="215" y="40"/>
                      <a:pt x="214" y="40"/>
                      <a:pt x="214" y="39"/>
                    </a:cubicBezTo>
                    <a:cubicBezTo>
                      <a:pt x="213" y="39"/>
                      <a:pt x="213" y="38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8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38"/>
                      <a:pt x="211" y="38"/>
                      <a:pt x="211" y="38"/>
                    </a:cubicBezTo>
                    <a:cubicBezTo>
                      <a:pt x="211" y="38"/>
                      <a:pt x="211" y="38"/>
                      <a:pt x="211" y="38"/>
                    </a:cubicBezTo>
                    <a:cubicBezTo>
                      <a:pt x="211" y="37"/>
                      <a:pt x="210" y="38"/>
                      <a:pt x="210" y="37"/>
                    </a:cubicBezTo>
                    <a:cubicBezTo>
                      <a:pt x="211" y="38"/>
                      <a:pt x="211" y="37"/>
                      <a:pt x="211" y="37"/>
                    </a:cubicBezTo>
                    <a:cubicBezTo>
                      <a:pt x="212" y="37"/>
                      <a:pt x="214" y="37"/>
                      <a:pt x="215" y="37"/>
                    </a:cubicBezTo>
                    <a:cubicBezTo>
                      <a:pt x="215" y="36"/>
                      <a:pt x="214" y="36"/>
                      <a:pt x="214" y="36"/>
                    </a:cubicBezTo>
                    <a:cubicBezTo>
                      <a:pt x="214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4" y="36"/>
                      <a:pt x="214" y="36"/>
                    </a:cubicBezTo>
                    <a:cubicBezTo>
                      <a:pt x="215" y="36"/>
                      <a:pt x="214" y="36"/>
                      <a:pt x="214" y="35"/>
                    </a:cubicBezTo>
                    <a:cubicBezTo>
                      <a:pt x="215" y="35"/>
                      <a:pt x="216" y="35"/>
                      <a:pt x="217" y="35"/>
                    </a:cubicBezTo>
                    <a:cubicBezTo>
                      <a:pt x="217" y="35"/>
                      <a:pt x="217" y="35"/>
                      <a:pt x="217" y="34"/>
                    </a:cubicBezTo>
                    <a:cubicBezTo>
                      <a:pt x="216" y="34"/>
                      <a:pt x="216" y="34"/>
                      <a:pt x="216" y="34"/>
                    </a:cubicBezTo>
                    <a:cubicBezTo>
                      <a:pt x="216" y="34"/>
                      <a:pt x="216" y="34"/>
                      <a:pt x="216" y="35"/>
                    </a:cubicBezTo>
                    <a:cubicBezTo>
                      <a:pt x="215" y="35"/>
                      <a:pt x="214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4"/>
                      <a:pt x="211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5"/>
                      <a:pt x="209" y="35"/>
                      <a:pt x="209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11" y="34"/>
                      <a:pt x="212" y="34"/>
                      <a:pt x="213" y="34"/>
                    </a:cubicBezTo>
                    <a:cubicBezTo>
                      <a:pt x="213" y="34"/>
                      <a:pt x="213" y="33"/>
                      <a:pt x="213" y="33"/>
                    </a:cubicBezTo>
                    <a:cubicBezTo>
                      <a:pt x="212" y="34"/>
                      <a:pt x="210" y="33"/>
                      <a:pt x="210" y="33"/>
                    </a:cubicBezTo>
                    <a:cubicBezTo>
                      <a:pt x="210" y="33"/>
                      <a:pt x="209" y="33"/>
                      <a:pt x="209" y="33"/>
                    </a:cubicBezTo>
                    <a:cubicBezTo>
                      <a:pt x="210" y="33"/>
                      <a:pt x="212" y="33"/>
                      <a:pt x="213" y="32"/>
                    </a:cubicBezTo>
                    <a:cubicBezTo>
                      <a:pt x="213" y="32"/>
                      <a:pt x="213" y="32"/>
                      <a:pt x="213" y="31"/>
                    </a:cubicBezTo>
                    <a:cubicBezTo>
                      <a:pt x="212" y="31"/>
                      <a:pt x="211" y="32"/>
                      <a:pt x="210" y="32"/>
                    </a:cubicBezTo>
                    <a:cubicBezTo>
                      <a:pt x="210" y="31"/>
                      <a:pt x="209" y="31"/>
                      <a:pt x="208" y="31"/>
                    </a:cubicBezTo>
                    <a:cubicBezTo>
                      <a:pt x="208" y="31"/>
                      <a:pt x="207" y="31"/>
                      <a:pt x="207" y="31"/>
                    </a:cubicBezTo>
                    <a:cubicBezTo>
                      <a:pt x="208" y="31"/>
                      <a:pt x="208" y="30"/>
                      <a:pt x="208" y="30"/>
                    </a:cubicBezTo>
                    <a:cubicBezTo>
                      <a:pt x="209" y="29"/>
                      <a:pt x="208" y="29"/>
                      <a:pt x="209" y="29"/>
                    </a:cubicBezTo>
                    <a:cubicBezTo>
                      <a:pt x="209" y="29"/>
                      <a:pt x="209" y="29"/>
                      <a:pt x="209" y="29"/>
                    </a:cubicBezTo>
                    <a:cubicBezTo>
                      <a:pt x="210" y="28"/>
                      <a:pt x="211" y="29"/>
                      <a:pt x="211" y="28"/>
                    </a:cubicBezTo>
                    <a:cubicBezTo>
                      <a:pt x="211" y="28"/>
                      <a:pt x="211" y="28"/>
                      <a:pt x="212" y="28"/>
                    </a:cubicBezTo>
                    <a:cubicBezTo>
                      <a:pt x="212" y="28"/>
                      <a:pt x="213" y="28"/>
                      <a:pt x="214" y="28"/>
                    </a:cubicBezTo>
                    <a:cubicBezTo>
                      <a:pt x="214" y="29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5" y="28"/>
                      <a:pt x="216" y="28"/>
                      <a:pt x="216" y="28"/>
                    </a:cubicBezTo>
                    <a:cubicBezTo>
                      <a:pt x="216" y="28"/>
                      <a:pt x="216" y="28"/>
                      <a:pt x="216" y="28"/>
                    </a:cubicBezTo>
                    <a:cubicBezTo>
                      <a:pt x="216" y="28"/>
                      <a:pt x="216" y="28"/>
                      <a:pt x="216" y="28"/>
                    </a:cubicBezTo>
                    <a:cubicBezTo>
                      <a:pt x="216" y="28"/>
                      <a:pt x="215" y="28"/>
                      <a:pt x="215" y="28"/>
                    </a:cubicBezTo>
                    <a:cubicBezTo>
                      <a:pt x="215" y="28"/>
                      <a:pt x="215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3" y="28"/>
                      <a:pt x="212" y="28"/>
                      <a:pt x="212" y="28"/>
                    </a:cubicBezTo>
                    <a:cubicBezTo>
                      <a:pt x="211" y="28"/>
                      <a:pt x="211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7"/>
                      <a:pt x="210" y="27"/>
                      <a:pt x="211" y="27"/>
                    </a:cubicBezTo>
                    <a:cubicBezTo>
                      <a:pt x="210" y="26"/>
                      <a:pt x="210" y="27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1" y="26"/>
                      <a:pt x="211" y="26"/>
                    </a:cubicBezTo>
                    <a:cubicBezTo>
                      <a:pt x="211" y="26"/>
                      <a:pt x="211" y="26"/>
                      <a:pt x="210" y="26"/>
                    </a:cubicBezTo>
                    <a:cubicBezTo>
                      <a:pt x="211" y="26"/>
                      <a:pt x="211" y="26"/>
                      <a:pt x="211" y="26"/>
                    </a:cubicBezTo>
                    <a:cubicBezTo>
                      <a:pt x="211" y="26"/>
                      <a:pt x="212" y="26"/>
                      <a:pt x="212" y="26"/>
                    </a:cubicBezTo>
                    <a:cubicBezTo>
                      <a:pt x="212" y="26"/>
                      <a:pt x="212" y="25"/>
                      <a:pt x="212" y="25"/>
                    </a:cubicBezTo>
                    <a:cubicBezTo>
                      <a:pt x="211" y="25"/>
                      <a:pt x="212" y="25"/>
                      <a:pt x="211" y="25"/>
                    </a:cubicBezTo>
                    <a:cubicBezTo>
                      <a:pt x="211" y="24"/>
                      <a:pt x="210" y="25"/>
                      <a:pt x="210" y="24"/>
                    </a:cubicBezTo>
                    <a:cubicBezTo>
                      <a:pt x="211" y="24"/>
                      <a:pt x="212" y="25"/>
                      <a:pt x="213" y="24"/>
                    </a:cubicBezTo>
                    <a:cubicBezTo>
                      <a:pt x="212" y="24"/>
                      <a:pt x="213" y="24"/>
                      <a:pt x="213" y="24"/>
                    </a:cubicBezTo>
                    <a:cubicBezTo>
                      <a:pt x="212" y="23"/>
                      <a:pt x="210" y="24"/>
                      <a:pt x="209" y="23"/>
                    </a:cubicBezTo>
                    <a:cubicBezTo>
                      <a:pt x="210" y="23"/>
                      <a:pt x="210" y="23"/>
                      <a:pt x="210" y="23"/>
                    </a:cubicBezTo>
                    <a:cubicBezTo>
                      <a:pt x="210" y="22"/>
                      <a:pt x="209" y="23"/>
                      <a:pt x="209" y="22"/>
                    </a:cubicBezTo>
                    <a:cubicBezTo>
                      <a:pt x="210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6" y="21"/>
                      <a:pt x="219" y="22"/>
                      <a:pt x="222" y="22"/>
                    </a:cubicBezTo>
                    <a:cubicBezTo>
                      <a:pt x="222" y="22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3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3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3" y="24"/>
                      <a:pt x="224" y="23"/>
                    </a:cubicBezTo>
                    <a:cubicBezTo>
                      <a:pt x="223" y="23"/>
                      <a:pt x="223" y="23"/>
                      <a:pt x="223" y="23"/>
                    </a:cubicBezTo>
                    <a:cubicBezTo>
                      <a:pt x="223" y="23"/>
                      <a:pt x="223" y="23"/>
                      <a:pt x="224" y="23"/>
                    </a:cubicBezTo>
                    <a:cubicBezTo>
                      <a:pt x="223" y="22"/>
                      <a:pt x="224" y="22"/>
                      <a:pt x="224" y="21"/>
                    </a:cubicBezTo>
                    <a:cubicBezTo>
                      <a:pt x="224" y="21"/>
                      <a:pt x="224" y="21"/>
                      <a:pt x="224" y="21"/>
                    </a:cubicBezTo>
                    <a:cubicBezTo>
                      <a:pt x="229" y="21"/>
                      <a:pt x="233" y="21"/>
                      <a:pt x="238" y="21"/>
                    </a:cubicBezTo>
                    <a:cubicBezTo>
                      <a:pt x="238" y="21"/>
                      <a:pt x="238" y="21"/>
                      <a:pt x="238" y="21"/>
                    </a:cubicBezTo>
                    <a:cubicBezTo>
                      <a:pt x="239" y="21"/>
                      <a:pt x="240" y="21"/>
                      <a:pt x="242" y="21"/>
                    </a:cubicBezTo>
                    <a:cubicBezTo>
                      <a:pt x="242" y="21"/>
                      <a:pt x="242" y="21"/>
                      <a:pt x="242" y="21"/>
                    </a:cubicBezTo>
                    <a:cubicBezTo>
                      <a:pt x="242" y="21"/>
                      <a:pt x="243" y="21"/>
                      <a:pt x="243" y="21"/>
                    </a:cubicBezTo>
                    <a:cubicBezTo>
                      <a:pt x="244" y="21"/>
                      <a:pt x="244" y="21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4" y="21"/>
                      <a:pt x="244" y="21"/>
                      <a:pt x="243" y="21"/>
                    </a:cubicBezTo>
                    <a:cubicBezTo>
                      <a:pt x="243" y="21"/>
                      <a:pt x="242" y="21"/>
                      <a:pt x="242" y="21"/>
                    </a:cubicBezTo>
                    <a:cubicBezTo>
                      <a:pt x="242" y="21"/>
                      <a:pt x="242" y="21"/>
                      <a:pt x="242" y="21"/>
                    </a:cubicBezTo>
                    <a:cubicBezTo>
                      <a:pt x="242" y="21"/>
                      <a:pt x="241" y="21"/>
                      <a:pt x="241" y="21"/>
                    </a:cubicBezTo>
                    <a:cubicBezTo>
                      <a:pt x="240" y="21"/>
                      <a:pt x="238" y="20"/>
                      <a:pt x="238" y="21"/>
                    </a:cubicBezTo>
                    <a:cubicBezTo>
                      <a:pt x="233" y="21"/>
                      <a:pt x="229" y="21"/>
                      <a:pt x="224" y="21"/>
                    </a:cubicBezTo>
                    <a:cubicBezTo>
                      <a:pt x="224" y="21"/>
                      <a:pt x="224" y="21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3" y="20"/>
                      <a:pt x="222" y="20"/>
                      <a:pt x="221" y="21"/>
                    </a:cubicBezTo>
                    <a:cubicBezTo>
                      <a:pt x="221" y="20"/>
                      <a:pt x="221" y="20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1" y="19"/>
                      <a:pt x="221" y="19"/>
                      <a:pt x="222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2" y="19"/>
                      <a:pt x="222" y="19"/>
                      <a:pt x="223" y="19"/>
                    </a:cubicBezTo>
                    <a:cubicBezTo>
                      <a:pt x="224" y="19"/>
                      <a:pt x="224" y="19"/>
                      <a:pt x="225" y="19"/>
                    </a:cubicBezTo>
                    <a:cubicBezTo>
                      <a:pt x="225" y="19"/>
                      <a:pt x="225" y="19"/>
                      <a:pt x="225" y="19"/>
                    </a:cubicBezTo>
                    <a:cubicBezTo>
                      <a:pt x="225" y="19"/>
                      <a:pt x="225" y="19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2" y="19"/>
                      <a:pt x="222" y="19"/>
                      <a:pt x="221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8"/>
                      <a:pt x="222" y="18"/>
                      <a:pt x="222" y="18"/>
                    </a:cubicBezTo>
                    <a:cubicBezTo>
                      <a:pt x="222" y="18"/>
                      <a:pt x="222" y="17"/>
                      <a:pt x="222" y="17"/>
                    </a:cubicBezTo>
                    <a:cubicBezTo>
                      <a:pt x="222" y="17"/>
                      <a:pt x="222" y="17"/>
                      <a:pt x="222" y="16"/>
                    </a:cubicBezTo>
                    <a:cubicBezTo>
                      <a:pt x="222" y="16"/>
                      <a:pt x="222" y="16"/>
                      <a:pt x="222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21" y="13"/>
                      <a:pt x="221" y="13"/>
                      <a:pt x="221" y="13"/>
                    </a:cubicBezTo>
                    <a:cubicBezTo>
                      <a:pt x="220" y="13"/>
                      <a:pt x="220" y="13"/>
                      <a:pt x="220" y="12"/>
                    </a:cubicBezTo>
                    <a:cubicBezTo>
                      <a:pt x="219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3"/>
                      <a:pt x="218" y="13"/>
                    </a:cubicBezTo>
                    <a:cubicBezTo>
                      <a:pt x="217" y="13"/>
                      <a:pt x="217" y="13"/>
                      <a:pt x="215" y="13"/>
                    </a:cubicBezTo>
                    <a:cubicBezTo>
                      <a:pt x="216" y="12"/>
                      <a:pt x="215" y="12"/>
                      <a:pt x="214" y="12"/>
                    </a:cubicBezTo>
                    <a:cubicBezTo>
                      <a:pt x="215" y="12"/>
                      <a:pt x="215" y="12"/>
                      <a:pt x="215" y="11"/>
                    </a:cubicBezTo>
                    <a:cubicBezTo>
                      <a:pt x="214" y="11"/>
                      <a:pt x="212" y="11"/>
                      <a:pt x="211" y="11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12" y="11"/>
                      <a:pt x="212" y="11"/>
                      <a:pt x="212" y="11"/>
                    </a:cubicBezTo>
                    <a:cubicBezTo>
                      <a:pt x="213" y="11"/>
                      <a:pt x="213" y="11"/>
                      <a:pt x="214" y="11"/>
                    </a:cubicBezTo>
                    <a:cubicBezTo>
                      <a:pt x="214" y="11"/>
                      <a:pt x="214" y="11"/>
                      <a:pt x="214" y="11"/>
                    </a:cubicBezTo>
                    <a:cubicBezTo>
                      <a:pt x="214" y="11"/>
                      <a:pt x="214" y="10"/>
                      <a:pt x="214" y="10"/>
                    </a:cubicBezTo>
                    <a:cubicBezTo>
                      <a:pt x="214" y="10"/>
                      <a:pt x="213" y="10"/>
                      <a:pt x="212" y="10"/>
                    </a:cubicBezTo>
                    <a:cubicBezTo>
                      <a:pt x="212" y="10"/>
                      <a:pt x="211" y="10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0" y="10"/>
                      <a:pt x="210" y="10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0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8" y="11"/>
                      <a:pt x="206" y="11"/>
                      <a:pt x="204" y="11"/>
                    </a:cubicBezTo>
                    <a:cubicBezTo>
                      <a:pt x="202" y="11"/>
                      <a:pt x="200" y="11"/>
                      <a:pt x="199" y="11"/>
                    </a:cubicBezTo>
                    <a:cubicBezTo>
                      <a:pt x="199" y="11"/>
                      <a:pt x="199" y="11"/>
                      <a:pt x="199" y="10"/>
                    </a:cubicBezTo>
                    <a:cubicBezTo>
                      <a:pt x="199" y="10"/>
                      <a:pt x="199" y="10"/>
                      <a:pt x="199" y="9"/>
                    </a:cubicBezTo>
                    <a:cubicBezTo>
                      <a:pt x="200" y="9"/>
                      <a:pt x="200" y="9"/>
                      <a:pt x="201" y="9"/>
                    </a:cubicBezTo>
                    <a:cubicBezTo>
                      <a:pt x="201" y="9"/>
                      <a:pt x="201" y="9"/>
                      <a:pt x="201" y="9"/>
                    </a:cubicBezTo>
                    <a:cubicBezTo>
                      <a:pt x="205" y="9"/>
                      <a:pt x="207" y="8"/>
                      <a:pt x="210" y="9"/>
                    </a:cubicBezTo>
                    <a:cubicBezTo>
                      <a:pt x="211" y="8"/>
                      <a:pt x="213" y="10"/>
                      <a:pt x="213" y="9"/>
                    </a:cubicBezTo>
                    <a:cubicBezTo>
                      <a:pt x="213" y="8"/>
                      <a:pt x="212" y="8"/>
                      <a:pt x="211" y="8"/>
                    </a:cubicBezTo>
                    <a:cubicBezTo>
                      <a:pt x="212" y="7"/>
                      <a:pt x="212" y="8"/>
                      <a:pt x="212" y="7"/>
                    </a:cubicBezTo>
                    <a:cubicBezTo>
                      <a:pt x="212" y="7"/>
                      <a:pt x="211" y="7"/>
                      <a:pt x="211" y="7"/>
                    </a:cubicBezTo>
                    <a:cubicBezTo>
                      <a:pt x="211" y="6"/>
                      <a:pt x="210" y="6"/>
                      <a:pt x="211" y="5"/>
                    </a:cubicBezTo>
                    <a:cubicBezTo>
                      <a:pt x="210" y="5"/>
                      <a:pt x="210" y="4"/>
                      <a:pt x="209" y="4"/>
                    </a:cubicBezTo>
                    <a:cubicBezTo>
                      <a:pt x="209" y="4"/>
                      <a:pt x="209" y="5"/>
                      <a:pt x="209" y="5"/>
                    </a:cubicBezTo>
                    <a:cubicBezTo>
                      <a:pt x="208" y="5"/>
                      <a:pt x="207" y="5"/>
                      <a:pt x="207" y="5"/>
                    </a:cubicBezTo>
                    <a:cubicBezTo>
                      <a:pt x="208" y="5"/>
                      <a:pt x="208" y="5"/>
                      <a:pt x="208" y="6"/>
                    </a:cubicBezTo>
                    <a:cubicBezTo>
                      <a:pt x="207" y="6"/>
                      <a:pt x="205" y="6"/>
                      <a:pt x="204" y="6"/>
                    </a:cubicBezTo>
                    <a:cubicBezTo>
                      <a:pt x="203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1" y="6"/>
                      <a:pt x="200" y="6"/>
                      <a:pt x="200" y="6"/>
                    </a:cubicBezTo>
                    <a:cubicBezTo>
                      <a:pt x="199" y="6"/>
                      <a:pt x="198" y="6"/>
                      <a:pt x="198" y="6"/>
                    </a:cubicBezTo>
                    <a:cubicBezTo>
                      <a:pt x="198" y="6"/>
                      <a:pt x="198" y="6"/>
                      <a:pt x="198" y="6"/>
                    </a:cubicBezTo>
                    <a:cubicBezTo>
                      <a:pt x="197" y="5"/>
                      <a:pt x="196" y="5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4" y="5"/>
                      <a:pt x="193" y="6"/>
                      <a:pt x="193" y="5"/>
                    </a:cubicBezTo>
                    <a:cubicBezTo>
                      <a:pt x="189" y="5"/>
                      <a:pt x="184" y="5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8" y="4"/>
                      <a:pt x="177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5" y="4"/>
                      <a:pt x="174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4" y="4"/>
                      <a:pt x="173" y="4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4"/>
                      <a:pt x="169" y="4"/>
                      <a:pt x="167" y="4"/>
                    </a:cubicBezTo>
                    <a:cubicBezTo>
                      <a:pt x="167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5" y="4"/>
                      <a:pt x="164" y="4"/>
                      <a:pt x="163" y="4"/>
                    </a:cubicBezTo>
                    <a:cubicBezTo>
                      <a:pt x="163" y="4"/>
                      <a:pt x="163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1" y="3"/>
                      <a:pt x="160" y="3"/>
                      <a:pt x="159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9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3"/>
                      <a:pt x="154" y="3"/>
                      <a:pt x="154" y="3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3" y="3"/>
                      <a:pt x="153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1" y="3"/>
                    </a:cubicBezTo>
                    <a:cubicBezTo>
                      <a:pt x="149" y="3"/>
                      <a:pt x="146" y="3"/>
                      <a:pt x="143" y="2"/>
                    </a:cubicBezTo>
                    <a:cubicBezTo>
                      <a:pt x="141" y="2"/>
                      <a:pt x="139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9" y="2"/>
                      <a:pt x="141" y="3"/>
                      <a:pt x="143" y="3"/>
                    </a:cubicBezTo>
                    <a:cubicBezTo>
                      <a:pt x="146" y="3"/>
                      <a:pt x="149" y="3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4"/>
                      <a:pt x="152" y="4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3" y="4"/>
                      <a:pt x="153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6" y="4"/>
                    </a:cubicBezTo>
                    <a:cubicBezTo>
                      <a:pt x="156" y="4"/>
                      <a:pt x="157" y="4"/>
                      <a:pt x="158" y="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8" y="4"/>
                      <a:pt x="158" y="4"/>
                      <a:pt x="159" y="4"/>
                    </a:cubicBezTo>
                    <a:cubicBezTo>
                      <a:pt x="159" y="4"/>
                      <a:pt x="159" y="4"/>
                      <a:pt x="159" y="4"/>
                    </a:cubicBezTo>
                    <a:cubicBezTo>
                      <a:pt x="159" y="4"/>
                      <a:pt x="160" y="4"/>
                      <a:pt x="160" y="4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1" y="4"/>
                      <a:pt x="161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3" y="4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4" y="4"/>
                      <a:pt x="165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9" y="5"/>
                      <a:pt x="170" y="5"/>
                      <a:pt x="171" y="5"/>
                    </a:cubicBezTo>
                    <a:cubicBezTo>
                      <a:pt x="172" y="5"/>
                      <a:pt x="171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5"/>
                      <a:pt x="174" y="5"/>
                      <a:pt x="174" y="5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5" y="5"/>
                      <a:pt x="176" y="5"/>
                      <a:pt x="176" y="5"/>
                    </a:cubicBezTo>
                    <a:cubicBezTo>
                      <a:pt x="176" y="5"/>
                      <a:pt x="176" y="5"/>
                      <a:pt x="177" y="5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77" y="5"/>
                      <a:pt x="178" y="5"/>
                      <a:pt x="178" y="5"/>
                    </a:cubicBezTo>
                    <a:cubicBezTo>
                      <a:pt x="178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81" y="5"/>
                      <a:pt x="182" y="6"/>
                      <a:pt x="183" y="5"/>
                    </a:cubicBezTo>
                    <a:cubicBezTo>
                      <a:pt x="183" y="5"/>
                      <a:pt x="183" y="5"/>
                      <a:pt x="183" y="5"/>
                    </a:cubicBezTo>
                    <a:cubicBezTo>
                      <a:pt x="183" y="5"/>
                      <a:pt x="183" y="5"/>
                      <a:pt x="184" y="5"/>
                    </a:cubicBezTo>
                    <a:cubicBezTo>
                      <a:pt x="186" y="6"/>
                      <a:pt x="190" y="5"/>
                      <a:pt x="191" y="6"/>
                    </a:cubicBezTo>
                    <a:cubicBezTo>
                      <a:pt x="191" y="6"/>
                      <a:pt x="192" y="6"/>
                      <a:pt x="192" y="6"/>
                    </a:cubicBezTo>
                    <a:cubicBezTo>
                      <a:pt x="192" y="6"/>
                      <a:pt x="192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89" y="6"/>
                      <a:pt x="187" y="6"/>
                      <a:pt x="185" y="6"/>
                    </a:cubicBezTo>
                    <a:cubicBezTo>
                      <a:pt x="185" y="6"/>
                      <a:pt x="184" y="6"/>
                      <a:pt x="184" y="6"/>
                    </a:cubicBezTo>
                    <a:cubicBezTo>
                      <a:pt x="182" y="6"/>
                      <a:pt x="181" y="6"/>
                      <a:pt x="180" y="6"/>
                    </a:cubicBezTo>
                    <a:cubicBezTo>
                      <a:pt x="179" y="6"/>
                      <a:pt x="178" y="5"/>
                      <a:pt x="178" y="5"/>
                    </a:cubicBezTo>
                    <a:cubicBezTo>
                      <a:pt x="177" y="5"/>
                      <a:pt x="177" y="6"/>
                      <a:pt x="177" y="6"/>
                    </a:cubicBezTo>
                    <a:cubicBezTo>
                      <a:pt x="177" y="6"/>
                      <a:pt x="176" y="5"/>
                      <a:pt x="176" y="5"/>
                    </a:cubicBezTo>
                    <a:cubicBezTo>
                      <a:pt x="176" y="5"/>
                      <a:pt x="175" y="5"/>
                      <a:pt x="175" y="6"/>
                    </a:cubicBezTo>
                    <a:cubicBezTo>
                      <a:pt x="174" y="5"/>
                      <a:pt x="173" y="6"/>
                      <a:pt x="173" y="6"/>
                    </a:cubicBezTo>
                    <a:cubicBezTo>
                      <a:pt x="172" y="5"/>
                      <a:pt x="172" y="6"/>
                      <a:pt x="171" y="6"/>
                    </a:cubicBezTo>
                    <a:cubicBezTo>
                      <a:pt x="171" y="6"/>
                      <a:pt x="171" y="5"/>
                      <a:pt x="171" y="5"/>
                    </a:cubicBezTo>
                    <a:cubicBezTo>
                      <a:pt x="171" y="5"/>
                      <a:pt x="170" y="5"/>
                      <a:pt x="170" y="5"/>
                    </a:cubicBezTo>
                    <a:cubicBezTo>
                      <a:pt x="168" y="5"/>
                      <a:pt x="167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5" y="5"/>
                      <a:pt x="164" y="5"/>
                      <a:pt x="163" y="5"/>
                    </a:cubicBezTo>
                    <a:cubicBezTo>
                      <a:pt x="162" y="5"/>
                      <a:pt x="160" y="5"/>
                      <a:pt x="160" y="5"/>
                    </a:cubicBezTo>
                    <a:cubicBezTo>
                      <a:pt x="159" y="5"/>
                      <a:pt x="158" y="5"/>
                      <a:pt x="157" y="5"/>
                    </a:cubicBezTo>
                    <a:cubicBezTo>
                      <a:pt x="156" y="4"/>
                      <a:pt x="155" y="5"/>
                      <a:pt x="155" y="5"/>
                    </a:cubicBezTo>
                    <a:cubicBezTo>
                      <a:pt x="155" y="5"/>
                      <a:pt x="154" y="4"/>
                      <a:pt x="154" y="4"/>
                    </a:cubicBezTo>
                    <a:cubicBezTo>
                      <a:pt x="154" y="5"/>
                      <a:pt x="153" y="4"/>
                      <a:pt x="153" y="5"/>
                    </a:cubicBezTo>
                    <a:cubicBezTo>
                      <a:pt x="152" y="4"/>
                      <a:pt x="151" y="4"/>
                      <a:pt x="150" y="4"/>
                    </a:cubicBezTo>
                    <a:cubicBezTo>
                      <a:pt x="150" y="4"/>
                      <a:pt x="149" y="4"/>
                      <a:pt x="149" y="4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7" y="4"/>
                      <a:pt x="145" y="4"/>
                      <a:pt x="144" y="4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1" y="3"/>
                      <a:pt x="140" y="4"/>
                      <a:pt x="139" y="4"/>
                    </a:cubicBezTo>
                    <a:cubicBezTo>
                      <a:pt x="139" y="4"/>
                      <a:pt x="138" y="4"/>
                      <a:pt x="138" y="4"/>
                    </a:cubicBezTo>
                    <a:cubicBezTo>
                      <a:pt x="138" y="4"/>
                      <a:pt x="137" y="4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5" y="3"/>
                      <a:pt x="135" y="3"/>
                      <a:pt x="134" y="3"/>
                    </a:cubicBezTo>
                    <a:cubicBezTo>
                      <a:pt x="134" y="4"/>
                      <a:pt x="133" y="3"/>
                      <a:pt x="132" y="3"/>
                    </a:cubicBezTo>
                    <a:cubicBezTo>
                      <a:pt x="132" y="3"/>
                      <a:pt x="131" y="3"/>
                      <a:pt x="131" y="3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3"/>
                      <a:pt x="127" y="3"/>
                      <a:pt x="126" y="3"/>
                    </a:cubicBezTo>
                    <a:cubicBezTo>
                      <a:pt x="126" y="3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3" y="3"/>
                      <a:pt x="123" y="3"/>
                      <a:pt x="122" y="3"/>
                    </a:cubicBezTo>
                    <a:cubicBezTo>
                      <a:pt x="122" y="3"/>
                      <a:pt x="121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3"/>
                      <a:pt x="121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1" y="3"/>
                      <a:pt x="121" y="2"/>
                      <a:pt x="121" y="3"/>
                    </a:cubicBezTo>
                    <a:cubicBezTo>
                      <a:pt x="121" y="2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19" y="2"/>
                    </a:cubicBezTo>
                    <a:cubicBezTo>
                      <a:pt x="119" y="2"/>
                      <a:pt x="117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2"/>
                      <a:pt x="115" y="2"/>
                    </a:cubicBezTo>
                    <a:cubicBezTo>
                      <a:pt x="114" y="2"/>
                      <a:pt x="113" y="2"/>
                      <a:pt x="112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2" y="2"/>
                      <a:pt x="112" y="3"/>
                      <a:pt x="113" y="2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15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3"/>
                      <a:pt x="119" y="2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0" y="3"/>
                      <a:pt x="120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3"/>
                      <a:pt x="120" y="3"/>
                      <a:pt x="121" y="3"/>
                    </a:cubicBezTo>
                    <a:cubicBezTo>
                      <a:pt x="121" y="3"/>
                      <a:pt x="122" y="3"/>
                      <a:pt x="122" y="3"/>
                    </a:cubicBezTo>
                    <a:cubicBezTo>
                      <a:pt x="123" y="3"/>
                      <a:pt x="123" y="3"/>
                      <a:pt x="124" y="3"/>
                    </a:cubicBezTo>
                    <a:cubicBezTo>
                      <a:pt x="123" y="4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0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7" y="4"/>
                    </a:cubicBezTo>
                    <a:cubicBezTo>
                      <a:pt x="115" y="3"/>
                      <a:pt x="112" y="4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9" y="3"/>
                      <a:pt x="108" y="3"/>
                      <a:pt x="108" y="2"/>
                    </a:cubicBezTo>
                    <a:cubicBezTo>
                      <a:pt x="108" y="3"/>
                      <a:pt x="108" y="2"/>
                      <a:pt x="107" y="2"/>
                    </a:cubicBezTo>
                    <a:cubicBezTo>
                      <a:pt x="107" y="2"/>
                      <a:pt x="106" y="3"/>
                      <a:pt x="106" y="2"/>
                    </a:cubicBezTo>
                    <a:cubicBezTo>
                      <a:pt x="104" y="3"/>
                      <a:pt x="104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2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7" y="2"/>
                    </a:cubicBezTo>
                    <a:cubicBezTo>
                      <a:pt x="97" y="2"/>
                      <a:pt x="97" y="1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2"/>
                      <a:pt x="94" y="2"/>
                      <a:pt x="93" y="2"/>
                    </a:cubicBezTo>
                    <a:cubicBezTo>
                      <a:pt x="92" y="1"/>
                      <a:pt x="91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9" y="1"/>
                      <a:pt x="88" y="1"/>
                      <a:pt x="87" y="1"/>
                    </a:cubicBezTo>
                    <a:cubicBezTo>
                      <a:pt x="85" y="1"/>
                      <a:pt x="84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4" y="1"/>
                      <a:pt x="85" y="1"/>
                      <a:pt x="87" y="1"/>
                    </a:cubicBezTo>
                    <a:cubicBezTo>
                      <a:pt x="88" y="1"/>
                      <a:pt x="89" y="2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1" y="2"/>
                      <a:pt x="92" y="2"/>
                      <a:pt x="93" y="2"/>
                    </a:cubicBezTo>
                    <a:cubicBezTo>
                      <a:pt x="94" y="2"/>
                      <a:pt x="96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02" y="3"/>
                      <a:pt x="106" y="3"/>
                      <a:pt x="110" y="4"/>
                    </a:cubicBezTo>
                    <a:cubicBezTo>
                      <a:pt x="112" y="4"/>
                      <a:pt x="114" y="4"/>
                      <a:pt x="117" y="4"/>
                    </a:cubicBezTo>
                    <a:cubicBezTo>
                      <a:pt x="117" y="4"/>
                      <a:pt x="117" y="4"/>
                      <a:pt x="118" y="4"/>
                    </a:cubicBezTo>
                    <a:cubicBezTo>
                      <a:pt x="123" y="5"/>
                      <a:pt x="127" y="5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4" y="6"/>
                      <a:pt x="134" y="6"/>
                    </a:cubicBezTo>
                    <a:cubicBezTo>
                      <a:pt x="132" y="6"/>
                      <a:pt x="131" y="6"/>
                      <a:pt x="130" y="6"/>
                    </a:cubicBezTo>
                    <a:cubicBezTo>
                      <a:pt x="130" y="6"/>
                      <a:pt x="129" y="6"/>
                      <a:pt x="129" y="6"/>
                    </a:cubicBezTo>
                    <a:cubicBezTo>
                      <a:pt x="129" y="6"/>
                      <a:pt x="129" y="5"/>
                      <a:pt x="128" y="6"/>
                    </a:cubicBezTo>
                    <a:cubicBezTo>
                      <a:pt x="128" y="6"/>
                      <a:pt x="126" y="6"/>
                      <a:pt x="125" y="6"/>
                    </a:cubicBezTo>
                    <a:cubicBezTo>
                      <a:pt x="120" y="5"/>
                      <a:pt x="116" y="5"/>
                      <a:pt x="111" y="4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07" y="4"/>
                      <a:pt x="105" y="4"/>
                      <a:pt x="103" y="4"/>
                    </a:cubicBezTo>
                    <a:cubicBezTo>
                      <a:pt x="102" y="3"/>
                      <a:pt x="101" y="4"/>
                      <a:pt x="100" y="3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8" y="3"/>
                      <a:pt x="96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4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2"/>
                      <a:pt x="91" y="3"/>
                      <a:pt x="89" y="3"/>
                    </a:cubicBezTo>
                    <a:cubicBezTo>
                      <a:pt x="90" y="2"/>
                      <a:pt x="89" y="2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8" y="3"/>
                      <a:pt x="88" y="3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8" y="3"/>
                    </a:cubicBezTo>
                    <a:cubicBezTo>
                      <a:pt x="88" y="3"/>
                      <a:pt x="89" y="3"/>
                      <a:pt x="89" y="3"/>
                    </a:cubicBezTo>
                    <a:cubicBezTo>
                      <a:pt x="91" y="3"/>
                      <a:pt x="94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4"/>
                      <a:pt x="97" y="4"/>
                      <a:pt x="97" y="4"/>
                    </a:cubicBezTo>
                    <a:cubicBezTo>
                      <a:pt x="96" y="5"/>
                      <a:pt x="95" y="3"/>
                      <a:pt x="94" y="4"/>
                    </a:cubicBezTo>
                    <a:cubicBezTo>
                      <a:pt x="94" y="3"/>
                      <a:pt x="93" y="4"/>
                      <a:pt x="93" y="4"/>
                    </a:cubicBezTo>
                    <a:cubicBezTo>
                      <a:pt x="93" y="4"/>
                      <a:pt x="93" y="4"/>
                      <a:pt x="92" y="4"/>
                    </a:cubicBezTo>
                    <a:cubicBezTo>
                      <a:pt x="92" y="4"/>
                      <a:pt x="93" y="4"/>
                      <a:pt x="92" y="4"/>
                    </a:cubicBezTo>
                    <a:cubicBezTo>
                      <a:pt x="92" y="3"/>
                      <a:pt x="92" y="4"/>
                      <a:pt x="92" y="4"/>
                    </a:cubicBezTo>
                    <a:cubicBezTo>
                      <a:pt x="92" y="4"/>
                      <a:pt x="92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89" y="4"/>
                      <a:pt x="88" y="4"/>
                      <a:pt x="86" y="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85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1" y="4"/>
                    </a:cubicBezTo>
                    <a:cubicBezTo>
                      <a:pt x="81" y="3"/>
                      <a:pt x="81" y="4"/>
                      <a:pt x="80" y="4"/>
                    </a:cubicBezTo>
                    <a:cubicBezTo>
                      <a:pt x="80" y="4"/>
                      <a:pt x="80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8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3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6" y="3"/>
                    </a:cubicBezTo>
                    <a:cubicBezTo>
                      <a:pt x="76" y="3"/>
                      <a:pt x="75" y="4"/>
                      <a:pt x="75" y="3"/>
                    </a:cubicBezTo>
                    <a:cubicBezTo>
                      <a:pt x="75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7" y="3"/>
                      <a:pt x="77" y="3"/>
                    </a:cubicBezTo>
                    <a:cubicBezTo>
                      <a:pt x="77" y="3"/>
                      <a:pt x="77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4" y="3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69" y="3"/>
                      <a:pt x="68" y="2"/>
                      <a:pt x="68" y="3"/>
                    </a:cubicBezTo>
                    <a:cubicBezTo>
                      <a:pt x="68" y="2"/>
                      <a:pt x="66" y="3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2"/>
                      <a:pt x="56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4" y="0"/>
                      <a:pt x="44" y="0"/>
                    </a:cubicBezTo>
                    <a:cubicBezTo>
                      <a:pt x="45" y="0"/>
                      <a:pt x="44" y="0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5" y="1"/>
                      <a:pt x="45" y="1"/>
                    </a:cubicBezTo>
                    <a:cubicBezTo>
                      <a:pt x="45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5" y="2"/>
                      <a:pt x="47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50" y="2"/>
                      <a:pt x="49" y="2"/>
                    </a:cubicBezTo>
                    <a:cubicBezTo>
                      <a:pt x="50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2" y="2"/>
                      <a:pt x="52" y="2"/>
                    </a:cubicBezTo>
                    <a:cubicBezTo>
                      <a:pt x="52" y="2"/>
                      <a:pt x="53" y="2"/>
                      <a:pt x="54" y="2"/>
                    </a:cubicBezTo>
                    <a:cubicBezTo>
                      <a:pt x="54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2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1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4" y="3"/>
                      <a:pt x="65" y="3"/>
                    </a:cubicBezTo>
                    <a:cubicBezTo>
                      <a:pt x="64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4"/>
                      <a:pt x="62" y="3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2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59" y="5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9" y="4"/>
                      <a:pt x="59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4"/>
                      <a:pt x="56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7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4" y="4"/>
                      <a:pt x="53" y="3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3"/>
                      <a:pt x="47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3"/>
                      <a:pt x="44" y="3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3"/>
                      <a:pt x="41" y="3"/>
                      <a:pt x="42" y="3"/>
                    </a:cubicBezTo>
                    <a:cubicBezTo>
                      <a:pt x="43" y="3"/>
                      <a:pt x="45" y="3"/>
                      <a:pt x="46" y="3"/>
                    </a:cubicBezTo>
                    <a:cubicBezTo>
                      <a:pt x="46" y="3"/>
                      <a:pt x="46" y="4"/>
                      <a:pt x="46" y="4"/>
                    </a:cubicBezTo>
                    <a:cubicBezTo>
                      <a:pt x="47" y="4"/>
                      <a:pt x="47" y="3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9" y="4"/>
                      <a:pt x="50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5"/>
                      <a:pt x="58" y="5"/>
                    </a:cubicBezTo>
                    <a:cubicBezTo>
                      <a:pt x="59" y="5"/>
                      <a:pt x="60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3" y="5"/>
                      <a:pt x="63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5" y="5"/>
                      <a:pt x="67" y="6"/>
                      <a:pt x="68" y="5"/>
                    </a:cubicBezTo>
                    <a:cubicBezTo>
                      <a:pt x="68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0" y="6"/>
                      <a:pt x="70" y="6"/>
                      <a:pt x="71" y="6"/>
                    </a:cubicBezTo>
                    <a:cubicBezTo>
                      <a:pt x="73" y="6"/>
                      <a:pt x="76" y="7"/>
                      <a:pt x="79" y="7"/>
                    </a:cubicBezTo>
                    <a:cubicBezTo>
                      <a:pt x="80" y="7"/>
                      <a:pt x="81" y="7"/>
                      <a:pt x="82" y="7"/>
                    </a:cubicBezTo>
                    <a:cubicBezTo>
                      <a:pt x="82" y="7"/>
                      <a:pt x="83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5" y="7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6" y="7"/>
                      <a:pt x="86" y="8"/>
                      <a:pt x="86" y="8"/>
                    </a:cubicBezTo>
                    <a:cubicBezTo>
                      <a:pt x="86" y="8"/>
                      <a:pt x="86" y="7"/>
                      <a:pt x="86" y="7"/>
                    </a:cubicBezTo>
                    <a:cubicBezTo>
                      <a:pt x="87" y="7"/>
                      <a:pt x="87" y="8"/>
                      <a:pt x="88" y="8"/>
                    </a:cubicBezTo>
                    <a:cubicBezTo>
                      <a:pt x="88" y="8"/>
                      <a:pt x="89" y="8"/>
                      <a:pt x="90" y="8"/>
                    </a:cubicBezTo>
                    <a:cubicBezTo>
                      <a:pt x="89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8"/>
                      <a:pt x="86" y="8"/>
                      <a:pt x="85" y="8"/>
                    </a:cubicBezTo>
                    <a:cubicBezTo>
                      <a:pt x="84" y="8"/>
                      <a:pt x="83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7"/>
                      <a:pt x="76" y="7"/>
                    </a:cubicBezTo>
                    <a:cubicBezTo>
                      <a:pt x="74" y="7"/>
                      <a:pt x="73" y="7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6"/>
                      <a:pt x="69" y="6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7" y="7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7" y="7"/>
                      <a:pt x="66" y="6"/>
                    </a:cubicBezTo>
                    <a:cubicBezTo>
                      <a:pt x="66" y="6"/>
                      <a:pt x="66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0" y="5"/>
                      <a:pt x="59" y="5"/>
                      <a:pt x="56" y="5"/>
                    </a:cubicBezTo>
                    <a:cubicBezTo>
                      <a:pt x="55" y="6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5"/>
                      <a:pt x="51" y="5"/>
                      <a:pt x="51" y="5"/>
                    </a:cubicBezTo>
                    <a:cubicBezTo>
                      <a:pt x="50" y="5"/>
                      <a:pt x="48" y="4"/>
                      <a:pt x="47" y="4"/>
                    </a:cubicBezTo>
                    <a:cubicBezTo>
                      <a:pt x="48" y="5"/>
                      <a:pt x="47" y="5"/>
                      <a:pt x="47" y="4"/>
                    </a:cubicBezTo>
                    <a:cubicBezTo>
                      <a:pt x="46" y="5"/>
                      <a:pt x="45" y="4"/>
                      <a:pt x="45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3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5"/>
                    </a:cubicBezTo>
                    <a:cubicBezTo>
                      <a:pt x="36" y="4"/>
                      <a:pt x="35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5"/>
                    </a:cubicBezTo>
                    <a:cubicBezTo>
                      <a:pt x="30" y="4"/>
                      <a:pt x="29" y="5"/>
                      <a:pt x="28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2" y="3"/>
                      <a:pt x="21" y="3"/>
                      <a:pt x="21" y="4"/>
                    </a:cubicBezTo>
                    <a:cubicBezTo>
                      <a:pt x="20" y="4"/>
                      <a:pt x="19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6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0" y="4"/>
                      <a:pt x="22" y="5"/>
                      <a:pt x="23" y="5"/>
                    </a:cubicBezTo>
                    <a:cubicBezTo>
                      <a:pt x="24" y="5"/>
                      <a:pt x="24" y="4"/>
                      <a:pt x="25" y="5"/>
                    </a:cubicBezTo>
                    <a:cubicBezTo>
                      <a:pt x="27" y="5"/>
                      <a:pt x="29" y="6"/>
                      <a:pt x="31" y="5"/>
                    </a:cubicBezTo>
                    <a:cubicBezTo>
                      <a:pt x="31" y="6"/>
                      <a:pt x="33" y="5"/>
                      <a:pt x="33" y="6"/>
                    </a:cubicBezTo>
                    <a:cubicBezTo>
                      <a:pt x="34" y="6"/>
                      <a:pt x="33" y="6"/>
                      <a:pt x="34" y="6"/>
                    </a:cubicBezTo>
                    <a:cubicBezTo>
                      <a:pt x="36" y="6"/>
                      <a:pt x="40" y="6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1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0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32" y="8"/>
                      <a:pt x="32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8" y="9"/>
                      <a:pt x="44" y="10"/>
                      <a:pt x="49" y="10"/>
                    </a:cubicBezTo>
                    <a:cubicBezTo>
                      <a:pt x="49" y="10"/>
                      <a:pt x="49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2"/>
                      <a:pt x="59" y="11"/>
                      <a:pt x="58" y="12"/>
                    </a:cubicBezTo>
                    <a:cubicBezTo>
                      <a:pt x="59" y="12"/>
                      <a:pt x="60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2" y="13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5" y="12"/>
                      <a:pt x="65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8" y="13"/>
                      <a:pt x="69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4"/>
                      <a:pt x="71" y="14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4"/>
                      <a:pt x="73" y="13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2" y="14"/>
                      <a:pt x="71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1" y="14"/>
                      <a:pt x="72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8" y="14"/>
                      <a:pt x="78" y="15"/>
                      <a:pt x="79" y="15"/>
                    </a:cubicBezTo>
                    <a:cubicBezTo>
                      <a:pt x="79" y="15"/>
                      <a:pt x="78" y="14"/>
                      <a:pt x="78" y="14"/>
                    </a:cubicBezTo>
                    <a:cubicBezTo>
                      <a:pt x="79" y="15"/>
                      <a:pt x="80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5"/>
                      <a:pt x="82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5" y="15"/>
                      <a:pt x="85" y="15"/>
                      <a:pt x="86" y="15"/>
                    </a:cubicBezTo>
                    <a:cubicBezTo>
                      <a:pt x="86" y="16"/>
                      <a:pt x="88" y="15"/>
                      <a:pt x="89" y="16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2" y="15"/>
                      <a:pt x="94" y="17"/>
                      <a:pt x="94" y="16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16"/>
                      <a:pt x="95" y="17"/>
                      <a:pt x="95" y="17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96" y="17"/>
                      <a:pt x="97" y="17"/>
                      <a:pt x="98" y="17"/>
                    </a:cubicBezTo>
                    <a:cubicBezTo>
                      <a:pt x="99" y="18"/>
                      <a:pt x="101" y="17"/>
                      <a:pt x="102" y="18"/>
                    </a:cubicBezTo>
                    <a:cubicBezTo>
                      <a:pt x="101" y="18"/>
                      <a:pt x="101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8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6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2" y="18"/>
                      <a:pt x="92" y="17"/>
                      <a:pt x="91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0" y="17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0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6" y="17"/>
                    </a:cubicBezTo>
                    <a:cubicBezTo>
                      <a:pt x="86" y="17"/>
                      <a:pt x="85" y="17"/>
                      <a:pt x="85" y="16"/>
                    </a:cubicBezTo>
                    <a:cubicBezTo>
                      <a:pt x="85" y="16"/>
                      <a:pt x="85" y="16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7"/>
                      <a:pt x="81" y="17"/>
                      <a:pt x="78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9" y="16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3" y="16"/>
                      <a:pt x="82" y="16"/>
                      <a:pt x="82" y="16"/>
                    </a:cubicBezTo>
                    <a:cubicBezTo>
                      <a:pt x="81" y="16"/>
                      <a:pt x="79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5"/>
                      <a:pt x="75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6"/>
                      <a:pt x="71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5"/>
                      <a:pt x="71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8" y="16"/>
                      <a:pt x="68" y="16"/>
                    </a:cubicBezTo>
                    <a:cubicBezTo>
                      <a:pt x="68" y="16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7" y="15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4" y="15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2" y="15"/>
                    </a:cubicBezTo>
                    <a:cubicBezTo>
                      <a:pt x="62" y="15"/>
                      <a:pt x="62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4"/>
                      <a:pt x="56" y="14"/>
                      <a:pt x="55" y="15"/>
                    </a:cubicBezTo>
                    <a:cubicBezTo>
                      <a:pt x="53" y="14"/>
                      <a:pt x="51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3" y="13"/>
                      <a:pt x="43" y="14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1" y="13"/>
                    </a:cubicBezTo>
                    <a:cubicBezTo>
                      <a:pt x="40" y="13"/>
                      <a:pt x="38" y="13"/>
                      <a:pt x="36" y="13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3"/>
                      <a:pt x="35" y="13"/>
                    </a:cubicBezTo>
                    <a:cubicBezTo>
                      <a:pt x="34" y="13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2" y="13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4" y="13"/>
                    </a:cubicBezTo>
                    <a:cubicBezTo>
                      <a:pt x="34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3"/>
                      <a:pt x="37" y="13"/>
                    </a:cubicBezTo>
                    <a:cubicBezTo>
                      <a:pt x="38" y="13"/>
                      <a:pt x="40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7" y="15"/>
                      <a:pt x="47" y="15"/>
                    </a:cubicBezTo>
                    <a:cubicBezTo>
                      <a:pt x="47" y="14"/>
                      <a:pt x="48" y="14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1" y="14"/>
                      <a:pt x="51" y="15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8" y="16"/>
                      <a:pt x="59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6"/>
                      <a:pt x="63" y="16"/>
                      <a:pt x="64" y="16"/>
                    </a:cubicBezTo>
                    <a:cubicBezTo>
                      <a:pt x="64" y="16"/>
                      <a:pt x="63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16"/>
                      <a:pt x="66" y="17"/>
                      <a:pt x="66" y="16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6"/>
                      <a:pt x="66" y="17"/>
                      <a:pt x="67" y="17"/>
                    </a:cubicBezTo>
                    <a:cubicBezTo>
                      <a:pt x="67" y="16"/>
                      <a:pt x="66" y="16"/>
                      <a:pt x="67" y="16"/>
                    </a:cubicBezTo>
                    <a:cubicBezTo>
                      <a:pt x="67" y="16"/>
                      <a:pt x="67" y="17"/>
                      <a:pt x="67" y="17"/>
                    </a:cubicBezTo>
                    <a:cubicBezTo>
                      <a:pt x="68" y="17"/>
                      <a:pt x="67" y="16"/>
                      <a:pt x="68" y="16"/>
                    </a:cubicBezTo>
                    <a:cubicBezTo>
                      <a:pt x="69" y="16"/>
                      <a:pt x="70" y="17"/>
                      <a:pt x="71" y="16"/>
                    </a:cubicBezTo>
                    <a:cubicBezTo>
                      <a:pt x="70" y="17"/>
                      <a:pt x="71" y="16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2" y="17"/>
                      <a:pt x="73" y="17"/>
                    </a:cubicBezTo>
                    <a:cubicBezTo>
                      <a:pt x="74" y="17"/>
                      <a:pt x="74" y="18"/>
                      <a:pt x="75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8"/>
                      <a:pt x="75" y="18"/>
                      <a:pt x="76" y="18"/>
                    </a:cubicBezTo>
                    <a:cubicBezTo>
                      <a:pt x="77" y="18"/>
                      <a:pt x="79" y="18"/>
                      <a:pt x="80" y="18"/>
                    </a:cubicBezTo>
                    <a:cubicBezTo>
                      <a:pt x="80" y="18"/>
                      <a:pt x="81" y="18"/>
                      <a:pt x="82" y="18"/>
                    </a:cubicBezTo>
                    <a:cubicBezTo>
                      <a:pt x="83" y="18"/>
                      <a:pt x="84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6" y="19"/>
                    </a:cubicBezTo>
                    <a:cubicBezTo>
                      <a:pt x="86" y="19"/>
                      <a:pt x="85" y="19"/>
                      <a:pt x="86" y="19"/>
                    </a:cubicBezTo>
                    <a:cubicBezTo>
                      <a:pt x="87" y="19"/>
                      <a:pt x="88" y="19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19"/>
                      <a:pt x="90" y="19"/>
                      <a:pt x="90" y="20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89" y="19"/>
                      <a:pt x="89" y="20"/>
                      <a:pt x="89" y="20"/>
                    </a:cubicBezTo>
                    <a:cubicBezTo>
                      <a:pt x="89" y="20"/>
                      <a:pt x="89" y="20"/>
                      <a:pt x="89" y="19"/>
                    </a:cubicBezTo>
                    <a:cubicBezTo>
                      <a:pt x="88" y="20"/>
                      <a:pt x="87" y="20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4" y="19"/>
                      <a:pt x="84" y="20"/>
                      <a:pt x="84" y="20"/>
                    </a:cubicBezTo>
                    <a:cubicBezTo>
                      <a:pt x="84" y="19"/>
                      <a:pt x="83" y="20"/>
                      <a:pt x="83" y="19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19"/>
                      <a:pt x="77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8"/>
                      <a:pt x="76" y="18"/>
                    </a:cubicBezTo>
                    <a:cubicBezTo>
                      <a:pt x="76" y="19"/>
                      <a:pt x="76" y="19"/>
                      <a:pt x="75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8"/>
                      <a:pt x="73" y="18"/>
                      <a:pt x="73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6" y="18"/>
                    </a:cubicBezTo>
                    <a:cubicBezTo>
                      <a:pt x="66" y="18"/>
                      <a:pt x="66" y="17"/>
                      <a:pt x="66" y="17"/>
                    </a:cubicBezTo>
                    <a:cubicBezTo>
                      <a:pt x="66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8"/>
                      <a:pt x="67" y="18"/>
                      <a:pt x="68" y="18"/>
                    </a:cubicBezTo>
                    <a:cubicBezTo>
                      <a:pt x="68" y="18"/>
                      <a:pt x="69" y="18"/>
                      <a:pt x="69" y="18"/>
                    </a:cubicBezTo>
                    <a:cubicBezTo>
                      <a:pt x="69" y="19"/>
                      <a:pt x="70" y="18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1" y="18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9"/>
                      <a:pt x="72" y="19"/>
                      <a:pt x="73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0" y="19"/>
                      <a:pt x="70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70" y="19"/>
                    </a:cubicBezTo>
                    <a:cubicBezTo>
                      <a:pt x="70" y="19"/>
                      <a:pt x="71" y="20"/>
                      <a:pt x="72" y="19"/>
                    </a:cubicBezTo>
                    <a:cubicBezTo>
                      <a:pt x="72" y="20"/>
                      <a:pt x="72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20"/>
                      <a:pt x="75" y="20"/>
                      <a:pt x="75" y="20"/>
                    </a:cubicBezTo>
                    <a:cubicBezTo>
                      <a:pt x="76" y="20"/>
                      <a:pt x="77" y="20"/>
                      <a:pt x="78" y="20"/>
                    </a:cubicBezTo>
                    <a:cubicBezTo>
                      <a:pt x="79" y="20"/>
                      <a:pt x="80" y="20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5" y="21"/>
                      <a:pt x="86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0" y="21"/>
                      <a:pt x="90" y="22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2"/>
                      <a:pt x="92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91" y="23"/>
                      <a:pt x="92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3"/>
                      <a:pt x="94" y="23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6" y="22"/>
                      <a:pt x="96" y="22"/>
                    </a:cubicBezTo>
                    <a:cubicBezTo>
                      <a:pt x="97" y="22"/>
                      <a:pt x="98" y="22"/>
                      <a:pt x="99" y="22"/>
                    </a:cubicBezTo>
                    <a:cubicBezTo>
                      <a:pt x="99" y="22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100" y="22"/>
                      <a:pt x="100" y="23"/>
                      <a:pt x="101" y="23"/>
                    </a:cubicBezTo>
                    <a:cubicBezTo>
                      <a:pt x="101" y="23"/>
                      <a:pt x="102" y="22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100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1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9" y="24"/>
                      <a:pt x="99" y="25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4"/>
                      <a:pt x="97" y="25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4" y="23"/>
                      <a:pt x="93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3"/>
                      <a:pt x="91" y="22"/>
                      <a:pt x="90" y="22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2"/>
                      <a:pt x="88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7" y="23"/>
                      <a:pt x="87" y="23"/>
                    </a:cubicBezTo>
                    <a:cubicBezTo>
                      <a:pt x="87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7" y="23"/>
                      <a:pt x="87" y="23"/>
                    </a:cubicBezTo>
                    <a:cubicBezTo>
                      <a:pt x="87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90" y="24"/>
                      <a:pt x="92" y="24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4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5" y="24"/>
                      <a:pt x="94" y="24"/>
                    </a:cubicBezTo>
                    <a:cubicBezTo>
                      <a:pt x="92" y="24"/>
                      <a:pt x="91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8" y="24"/>
                      <a:pt x="88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5"/>
                      <a:pt x="91" y="24"/>
                      <a:pt x="92" y="24"/>
                    </a:cubicBezTo>
                    <a:cubicBezTo>
                      <a:pt x="92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4" y="25"/>
                      <a:pt x="95" y="25"/>
                      <a:pt x="95" y="25"/>
                    </a:cubicBezTo>
                    <a:cubicBezTo>
                      <a:pt x="97" y="25"/>
                      <a:pt x="98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101" y="25"/>
                      <a:pt x="102" y="26"/>
                      <a:pt x="102" y="26"/>
                    </a:cubicBezTo>
                    <a:cubicBezTo>
                      <a:pt x="103" y="26"/>
                      <a:pt x="103" y="26"/>
                      <a:pt x="104" y="26"/>
                    </a:cubicBezTo>
                    <a:cubicBezTo>
                      <a:pt x="106" y="26"/>
                      <a:pt x="108" y="26"/>
                      <a:pt x="109" y="26"/>
                    </a:cubicBezTo>
                    <a:cubicBezTo>
                      <a:pt x="109" y="26"/>
                      <a:pt x="109" y="27"/>
                      <a:pt x="110" y="27"/>
                    </a:cubicBezTo>
                    <a:cubicBezTo>
                      <a:pt x="109" y="27"/>
                      <a:pt x="110" y="26"/>
                      <a:pt x="110" y="27"/>
                    </a:cubicBezTo>
                    <a:cubicBezTo>
                      <a:pt x="112" y="27"/>
                      <a:pt x="113" y="27"/>
                      <a:pt x="115" y="27"/>
                    </a:cubicBezTo>
                    <a:cubicBezTo>
                      <a:pt x="114" y="28"/>
                      <a:pt x="115" y="27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8" y="27"/>
                      <a:pt x="119" y="28"/>
                      <a:pt x="120" y="28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28"/>
                      <a:pt x="121" y="28"/>
                      <a:pt x="121" y="28"/>
                    </a:cubicBezTo>
                    <a:cubicBezTo>
                      <a:pt x="122" y="28"/>
                      <a:pt x="123" y="29"/>
                      <a:pt x="123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5" y="28"/>
                      <a:pt x="125" y="28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4" y="29"/>
                      <a:pt x="124" y="29"/>
                      <a:pt x="124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3" y="29"/>
                      <a:pt x="123" y="28"/>
                      <a:pt x="122" y="28"/>
                    </a:cubicBezTo>
                    <a:cubicBezTo>
                      <a:pt x="122" y="28"/>
                      <a:pt x="122" y="29"/>
                      <a:pt x="122" y="29"/>
                    </a:cubicBezTo>
                    <a:cubicBezTo>
                      <a:pt x="121" y="29"/>
                      <a:pt x="120" y="29"/>
                      <a:pt x="119" y="29"/>
                    </a:cubicBezTo>
                    <a:cubicBezTo>
                      <a:pt x="119" y="28"/>
                      <a:pt x="118" y="28"/>
                      <a:pt x="118" y="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9"/>
                      <a:pt x="107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1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99" y="27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7"/>
                      <a:pt x="99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1" y="28"/>
                      <a:pt x="101" y="27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8"/>
                      <a:pt x="105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7" y="29"/>
                      <a:pt x="108" y="29"/>
                      <a:pt x="109" y="29"/>
                    </a:cubicBezTo>
                    <a:cubicBezTo>
                      <a:pt x="110" y="29"/>
                      <a:pt x="112" y="29"/>
                      <a:pt x="114" y="29"/>
                    </a:cubicBezTo>
                    <a:cubicBezTo>
                      <a:pt x="114" y="29"/>
                      <a:pt x="115" y="29"/>
                      <a:pt x="115" y="30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6" y="30"/>
                      <a:pt x="116" y="30"/>
                      <a:pt x="117" y="30"/>
                    </a:cubicBezTo>
                    <a:cubicBezTo>
                      <a:pt x="117" y="30"/>
                      <a:pt x="116" y="30"/>
                      <a:pt x="116" y="30"/>
                    </a:cubicBezTo>
                    <a:cubicBezTo>
                      <a:pt x="117" y="30"/>
                      <a:pt x="118" y="30"/>
                      <a:pt x="118" y="30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8" y="31"/>
                      <a:pt x="117" y="31"/>
                      <a:pt x="117" y="31"/>
                    </a:cubicBezTo>
                    <a:cubicBezTo>
                      <a:pt x="116" y="31"/>
                      <a:pt x="115" y="30"/>
                      <a:pt x="114" y="30"/>
                    </a:cubicBezTo>
                    <a:cubicBezTo>
                      <a:pt x="111" y="31"/>
                      <a:pt x="109" y="30"/>
                      <a:pt x="106" y="30"/>
                    </a:cubicBezTo>
                    <a:cubicBezTo>
                      <a:pt x="105" y="30"/>
                      <a:pt x="105" y="30"/>
                      <a:pt x="104" y="30"/>
                    </a:cubicBezTo>
                    <a:cubicBezTo>
                      <a:pt x="103" y="30"/>
                      <a:pt x="101" y="30"/>
                      <a:pt x="99" y="29"/>
                    </a:cubicBezTo>
                    <a:cubicBezTo>
                      <a:pt x="99" y="29"/>
                      <a:pt x="98" y="29"/>
                      <a:pt x="98" y="29"/>
                    </a:cubicBezTo>
                    <a:cubicBezTo>
                      <a:pt x="98" y="29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9"/>
                      <a:pt x="96" y="29"/>
                      <a:pt x="95" y="29"/>
                    </a:cubicBezTo>
                    <a:cubicBezTo>
                      <a:pt x="95" y="30"/>
                      <a:pt x="96" y="30"/>
                      <a:pt x="95" y="30"/>
                    </a:cubicBezTo>
                    <a:cubicBezTo>
                      <a:pt x="95" y="29"/>
                      <a:pt x="94" y="29"/>
                      <a:pt x="93" y="29"/>
                    </a:cubicBezTo>
                    <a:cubicBezTo>
                      <a:pt x="92" y="29"/>
                      <a:pt x="91" y="29"/>
                      <a:pt x="91" y="29"/>
                    </a:cubicBezTo>
                    <a:cubicBezTo>
                      <a:pt x="90" y="29"/>
                      <a:pt x="89" y="29"/>
                      <a:pt x="88" y="29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8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7" y="29"/>
                      <a:pt x="87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5" y="29"/>
                      <a:pt x="85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4" y="29"/>
                      <a:pt x="84" y="29"/>
                    </a:cubicBezTo>
                    <a:cubicBezTo>
                      <a:pt x="84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2" y="29"/>
                      <a:pt x="82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1" y="29"/>
                      <a:pt x="81" y="29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0" y="29"/>
                      <a:pt x="79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3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9"/>
                      <a:pt x="73" y="28"/>
                      <a:pt x="73" y="29"/>
                    </a:cubicBezTo>
                    <a:cubicBezTo>
                      <a:pt x="71" y="29"/>
                      <a:pt x="70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6" y="28"/>
                      <a:pt x="66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3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8"/>
                    </a:cubicBezTo>
                    <a:cubicBezTo>
                      <a:pt x="64" y="29"/>
                      <a:pt x="64" y="29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9"/>
                      <a:pt x="68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71" y="29"/>
                      <a:pt x="71" y="29"/>
                    </a:cubicBezTo>
                    <a:cubicBezTo>
                      <a:pt x="72" y="29"/>
                      <a:pt x="73" y="30"/>
                      <a:pt x="74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8" y="30"/>
                      <a:pt x="79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30"/>
                      <a:pt x="82" y="30"/>
                      <a:pt x="82" y="30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2" y="31"/>
                      <a:pt x="81" y="31"/>
                      <a:pt x="81" y="30"/>
                    </a:cubicBezTo>
                    <a:cubicBezTo>
                      <a:pt x="81" y="31"/>
                      <a:pt x="80" y="31"/>
                      <a:pt x="80" y="31"/>
                    </a:cubicBezTo>
                    <a:cubicBezTo>
                      <a:pt x="80" y="30"/>
                      <a:pt x="79" y="31"/>
                      <a:pt x="78" y="30"/>
                    </a:cubicBezTo>
                    <a:cubicBezTo>
                      <a:pt x="78" y="31"/>
                      <a:pt x="78" y="30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1"/>
                      <a:pt x="77" y="30"/>
                    </a:cubicBezTo>
                    <a:cubicBezTo>
                      <a:pt x="77" y="30"/>
                      <a:pt x="77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1"/>
                      <a:pt x="75" y="3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4" y="31"/>
                    </a:cubicBezTo>
                    <a:cubicBezTo>
                      <a:pt x="74" y="31"/>
                      <a:pt x="74" y="31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6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8" y="31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80" y="32"/>
                      <a:pt x="80" y="31"/>
                    </a:cubicBezTo>
                    <a:cubicBezTo>
                      <a:pt x="80" y="32"/>
                      <a:pt x="81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2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0" y="32"/>
                      <a:pt x="78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3" y="31"/>
                      <a:pt x="70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5" y="31"/>
                      <a:pt x="65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0"/>
                      <a:pt x="64" y="30"/>
                    </a:cubicBezTo>
                    <a:cubicBezTo>
                      <a:pt x="64" y="31"/>
                      <a:pt x="62" y="30"/>
                      <a:pt x="63" y="30"/>
                    </a:cubicBezTo>
                    <a:cubicBezTo>
                      <a:pt x="63" y="30"/>
                      <a:pt x="62" y="31"/>
                      <a:pt x="61" y="30"/>
                    </a:cubicBezTo>
                    <a:cubicBezTo>
                      <a:pt x="58" y="30"/>
                      <a:pt x="56" y="29"/>
                      <a:pt x="52" y="30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1" y="30"/>
                      <a:pt x="49" y="28"/>
                      <a:pt x="47" y="29"/>
                    </a:cubicBezTo>
                    <a:cubicBezTo>
                      <a:pt x="47" y="28"/>
                      <a:pt x="46" y="29"/>
                      <a:pt x="45" y="29"/>
                    </a:cubicBezTo>
                    <a:cubicBezTo>
                      <a:pt x="45" y="29"/>
                      <a:pt x="44" y="29"/>
                      <a:pt x="44" y="28"/>
                    </a:cubicBezTo>
                    <a:cubicBezTo>
                      <a:pt x="42" y="28"/>
                      <a:pt x="39" y="28"/>
                      <a:pt x="38" y="28"/>
                    </a:cubicBezTo>
                    <a:cubicBezTo>
                      <a:pt x="36" y="28"/>
                      <a:pt x="35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2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4" y="28"/>
                      <a:pt x="35" y="28"/>
                      <a:pt x="36" y="28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9" y="29"/>
                      <a:pt x="39" y="29"/>
                      <a:pt x="40" y="29"/>
                    </a:cubicBezTo>
                    <a:cubicBezTo>
                      <a:pt x="40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3" y="29"/>
                      <a:pt x="45" y="29"/>
                      <a:pt x="46" y="30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9" y="31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30"/>
                      <a:pt x="51" y="30"/>
                    </a:cubicBezTo>
                    <a:cubicBezTo>
                      <a:pt x="52" y="31"/>
                      <a:pt x="54" y="30"/>
                      <a:pt x="55" y="30"/>
                    </a:cubicBezTo>
                    <a:cubicBezTo>
                      <a:pt x="55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59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2"/>
                      <a:pt x="62" y="32"/>
                      <a:pt x="63" y="32"/>
                    </a:cubicBezTo>
                    <a:cubicBezTo>
                      <a:pt x="63" y="32"/>
                      <a:pt x="63" y="33"/>
                      <a:pt x="63" y="3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3"/>
                      <a:pt x="66" y="33"/>
                    </a:cubicBezTo>
                    <a:cubicBezTo>
                      <a:pt x="66" y="33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3"/>
                      <a:pt x="67" y="33"/>
                      <a:pt x="67" y="33"/>
                    </a:cubicBezTo>
                    <a:cubicBezTo>
                      <a:pt x="67" y="32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70" y="33"/>
                      <a:pt x="70" y="33"/>
                    </a:cubicBezTo>
                    <a:cubicBezTo>
                      <a:pt x="70" y="34"/>
                      <a:pt x="72" y="33"/>
                      <a:pt x="72" y="33"/>
                    </a:cubicBezTo>
                    <a:cubicBezTo>
                      <a:pt x="73" y="34"/>
                      <a:pt x="74" y="33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80" y="34"/>
                      <a:pt x="83" y="35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9" y="35"/>
                      <a:pt x="91" y="36"/>
                      <a:pt x="93" y="36"/>
                    </a:cubicBezTo>
                    <a:cubicBezTo>
                      <a:pt x="95" y="36"/>
                      <a:pt x="97" y="36"/>
                      <a:pt x="99" y="36"/>
                    </a:cubicBezTo>
                    <a:cubicBezTo>
                      <a:pt x="100" y="36"/>
                      <a:pt x="101" y="36"/>
                      <a:pt x="102" y="37"/>
                    </a:cubicBezTo>
                    <a:cubicBezTo>
                      <a:pt x="102" y="37"/>
                      <a:pt x="101" y="37"/>
                      <a:pt x="102" y="37"/>
                    </a:cubicBezTo>
                    <a:cubicBezTo>
                      <a:pt x="102" y="37"/>
                      <a:pt x="103" y="37"/>
                      <a:pt x="103" y="37"/>
                    </a:cubicBezTo>
                    <a:cubicBezTo>
                      <a:pt x="103" y="37"/>
                      <a:pt x="104" y="37"/>
                      <a:pt x="104" y="37"/>
                    </a:cubicBezTo>
                    <a:cubicBezTo>
                      <a:pt x="104" y="37"/>
                      <a:pt x="105" y="37"/>
                      <a:pt x="105" y="37"/>
                    </a:cubicBezTo>
                    <a:cubicBezTo>
                      <a:pt x="105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7" y="37"/>
                    </a:cubicBezTo>
                    <a:cubicBezTo>
                      <a:pt x="107" y="37"/>
                      <a:pt x="108" y="37"/>
                      <a:pt x="109" y="37"/>
                    </a:cubicBezTo>
                    <a:cubicBezTo>
                      <a:pt x="109" y="37"/>
                      <a:pt x="109" y="37"/>
                      <a:pt x="110" y="37"/>
                    </a:cubicBezTo>
                    <a:cubicBezTo>
                      <a:pt x="110" y="37"/>
                      <a:pt x="111" y="38"/>
                      <a:pt x="111" y="37"/>
                    </a:cubicBezTo>
                    <a:cubicBezTo>
                      <a:pt x="111" y="38"/>
                      <a:pt x="111" y="38"/>
                      <a:pt x="112" y="38"/>
                    </a:cubicBezTo>
                    <a:cubicBezTo>
                      <a:pt x="113" y="38"/>
                      <a:pt x="113" y="38"/>
                      <a:pt x="114" y="38"/>
                    </a:cubicBezTo>
                    <a:cubicBezTo>
                      <a:pt x="114" y="38"/>
                      <a:pt x="115" y="38"/>
                      <a:pt x="115" y="38"/>
                    </a:cubicBezTo>
                    <a:cubicBezTo>
                      <a:pt x="116" y="38"/>
                      <a:pt x="116" y="38"/>
                      <a:pt x="117" y="38"/>
                    </a:cubicBezTo>
                    <a:cubicBezTo>
                      <a:pt x="117" y="38"/>
                      <a:pt x="118" y="38"/>
                      <a:pt x="118" y="38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17" y="38"/>
                      <a:pt x="116" y="39"/>
                      <a:pt x="115" y="39"/>
                    </a:cubicBezTo>
                    <a:cubicBezTo>
                      <a:pt x="115" y="39"/>
                      <a:pt x="115" y="38"/>
                      <a:pt x="115" y="38"/>
                    </a:cubicBezTo>
                    <a:cubicBezTo>
                      <a:pt x="115" y="38"/>
                      <a:pt x="114" y="38"/>
                      <a:pt x="114" y="39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2" y="38"/>
                      <a:pt x="111" y="38"/>
                      <a:pt x="111" y="38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11" y="38"/>
                      <a:pt x="111" y="38"/>
                      <a:pt x="110" y="38"/>
                    </a:cubicBezTo>
                    <a:cubicBezTo>
                      <a:pt x="111" y="38"/>
                      <a:pt x="110" y="38"/>
                      <a:pt x="110" y="39"/>
                    </a:cubicBezTo>
                    <a:cubicBezTo>
                      <a:pt x="109" y="38"/>
                      <a:pt x="109" y="39"/>
                      <a:pt x="109" y="39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5" y="38"/>
                      <a:pt x="104" y="38"/>
                      <a:pt x="103" y="38"/>
                    </a:cubicBezTo>
                    <a:cubicBezTo>
                      <a:pt x="103" y="38"/>
                      <a:pt x="103" y="38"/>
                      <a:pt x="104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9" y="38"/>
                      <a:pt x="98" y="38"/>
                      <a:pt x="98" y="37"/>
                    </a:cubicBezTo>
                    <a:cubicBezTo>
                      <a:pt x="96" y="37"/>
                      <a:pt x="95" y="38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7"/>
                      <a:pt x="93" y="37"/>
                    </a:cubicBezTo>
                    <a:cubicBezTo>
                      <a:pt x="92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6" y="37"/>
                      <a:pt x="85" y="37"/>
                    </a:cubicBezTo>
                    <a:cubicBezTo>
                      <a:pt x="85" y="37"/>
                      <a:pt x="85" y="37"/>
                      <a:pt x="84" y="37"/>
                    </a:cubicBezTo>
                    <a:cubicBezTo>
                      <a:pt x="84" y="37"/>
                      <a:pt x="84" y="36"/>
                      <a:pt x="84" y="37"/>
                    </a:cubicBezTo>
                    <a:cubicBezTo>
                      <a:pt x="84" y="37"/>
                      <a:pt x="84" y="37"/>
                      <a:pt x="83" y="36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6"/>
                      <a:pt x="82" y="37"/>
                      <a:pt x="82" y="36"/>
                    </a:cubicBezTo>
                    <a:cubicBezTo>
                      <a:pt x="81" y="37"/>
                      <a:pt x="81" y="36"/>
                      <a:pt x="80" y="37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9" y="36"/>
                      <a:pt x="80" y="36"/>
                      <a:pt x="79" y="37"/>
                    </a:cubicBezTo>
                    <a:cubicBezTo>
                      <a:pt x="79" y="36"/>
                      <a:pt x="79" y="36"/>
                      <a:pt x="78" y="36"/>
                    </a:cubicBezTo>
                    <a:cubicBezTo>
                      <a:pt x="78" y="37"/>
                      <a:pt x="78" y="36"/>
                      <a:pt x="78" y="36"/>
                    </a:cubicBezTo>
                    <a:cubicBezTo>
                      <a:pt x="77" y="36"/>
                      <a:pt x="76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6"/>
                      <a:pt x="74" y="36"/>
                      <a:pt x="73" y="36"/>
                    </a:cubicBezTo>
                    <a:cubicBezTo>
                      <a:pt x="73" y="35"/>
                      <a:pt x="72" y="36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1" y="35"/>
                      <a:pt x="71" y="35"/>
                    </a:cubicBezTo>
                    <a:cubicBezTo>
                      <a:pt x="71" y="35"/>
                      <a:pt x="70" y="35"/>
                      <a:pt x="70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69" y="35"/>
                      <a:pt x="69" y="35"/>
                    </a:cubicBezTo>
                    <a:cubicBezTo>
                      <a:pt x="69" y="36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6"/>
                      <a:pt x="65" y="34"/>
                      <a:pt x="65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2" y="35"/>
                    </a:cubicBezTo>
                    <a:cubicBezTo>
                      <a:pt x="62" y="34"/>
                      <a:pt x="63" y="35"/>
                      <a:pt x="63" y="34"/>
                    </a:cubicBezTo>
                    <a:cubicBezTo>
                      <a:pt x="63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5"/>
                    </a:cubicBezTo>
                    <a:cubicBezTo>
                      <a:pt x="61" y="34"/>
                      <a:pt x="60" y="34"/>
                      <a:pt x="59" y="34"/>
                    </a:cubicBezTo>
                    <a:cubicBezTo>
                      <a:pt x="59" y="35"/>
                      <a:pt x="59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7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4" y="34"/>
                      <a:pt x="52" y="33"/>
                      <a:pt x="50" y="33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9" y="34"/>
                      <a:pt x="48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3"/>
                      <a:pt x="44" y="33"/>
                    </a:cubicBezTo>
                    <a:cubicBezTo>
                      <a:pt x="42" y="32"/>
                      <a:pt x="40" y="33"/>
                      <a:pt x="38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2"/>
                      <a:pt x="37" y="32"/>
                    </a:cubicBezTo>
                    <a:cubicBezTo>
                      <a:pt x="37" y="33"/>
                      <a:pt x="36" y="33"/>
                      <a:pt x="36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2"/>
                      <a:pt x="35" y="33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4" y="33"/>
                    </a:cubicBezTo>
                    <a:cubicBezTo>
                      <a:pt x="34" y="32"/>
                      <a:pt x="35" y="32"/>
                      <a:pt x="35" y="32"/>
                    </a:cubicBezTo>
                    <a:cubicBezTo>
                      <a:pt x="34" y="32"/>
                      <a:pt x="33" y="32"/>
                      <a:pt x="32" y="32"/>
                    </a:cubicBezTo>
                    <a:cubicBezTo>
                      <a:pt x="32" y="32"/>
                      <a:pt x="33" y="32"/>
                      <a:pt x="33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3" y="31"/>
                      <a:pt x="22" y="31"/>
                    </a:cubicBezTo>
                    <a:cubicBezTo>
                      <a:pt x="22" y="31"/>
                      <a:pt x="22" y="32"/>
                      <a:pt x="22" y="32"/>
                    </a:cubicBezTo>
                    <a:cubicBezTo>
                      <a:pt x="22" y="32"/>
                      <a:pt x="21" y="31"/>
                      <a:pt x="21" y="31"/>
                    </a:cubicBezTo>
                    <a:cubicBezTo>
                      <a:pt x="21" y="31"/>
                      <a:pt x="20" y="32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19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2" y="31"/>
                    </a:cubicBezTo>
                    <a:cubicBezTo>
                      <a:pt x="12" y="31"/>
                      <a:pt x="11" y="31"/>
                      <a:pt x="11" y="30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2" y="31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3"/>
                      <a:pt x="22" y="32"/>
                      <a:pt x="23" y="32"/>
                    </a:cubicBezTo>
                    <a:cubicBezTo>
                      <a:pt x="23" y="32"/>
                      <a:pt x="23" y="33"/>
                      <a:pt x="23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4"/>
                      <a:pt x="25" y="34"/>
                      <a:pt x="25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1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5"/>
                    </a:cubicBezTo>
                    <a:cubicBezTo>
                      <a:pt x="33" y="36"/>
                      <a:pt x="32" y="36"/>
                      <a:pt x="32" y="36"/>
                    </a:cubicBezTo>
                    <a:cubicBezTo>
                      <a:pt x="33" y="36"/>
                      <a:pt x="33" y="35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2" y="35"/>
                      <a:pt x="43" y="35"/>
                    </a:cubicBezTo>
                    <a:cubicBezTo>
                      <a:pt x="44" y="35"/>
                      <a:pt x="45" y="35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5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1" y="35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2" y="36"/>
                      <a:pt x="42" y="36"/>
                    </a:cubicBezTo>
                    <a:cubicBezTo>
                      <a:pt x="42" y="36"/>
                      <a:pt x="42" y="37"/>
                      <a:pt x="42" y="37"/>
                    </a:cubicBezTo>
                    <a:cubicBezTo>
                      <a:pt x="42" y="37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3" y="36"/>
                      <a:pt x="43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4" y="39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9"/>
                    </a:cubicBezTo>
                    <a:cubicBezTo>
                      <a:pt x="55" y="39"/>
                      <a:pt x="55" y="38"/>
                      <a:pt x="56" y="38"/>
                    </a:cubicBezTo>
                    <a:cubicBezTo>
                      <a:pt x="56" y="38"/>
                      <a:pt x="56" y="38"/>
                      <a:pt x="56" y="39"/>
                    </a:cubicBezTo>
                    <a:cubicBezTo>
                      <a:pt x="56" y="39"/>
                      <a:pt x="56" y="38"/>
                      <a:pt x="57" y="38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9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4" y="39"/>
                      <a:pt x="66" y="40"/>
                      <a:pt x="68" y="40"/>
                    </a:cubicBezTo>
                    <a:cubicBezTo>
                      <a:pt x="67" y="41"/>
                      <a:pt x="66" y="39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39"/>
                      <a:pt x="62" y="40"/>
                      <a:pt x="62" y="40"/>
                    </a:cubicBezTo>
                    <a:cubicBezTo>
                      <a:pt x="61" y="40"/>
                      <a:pt x="60" y="39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9" y="40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7" y="39"/>
                      <a:pt x="58" y="39"/>
                    </a:cubicBezTo>
                    <a:cubicBezTo>
                      <a:pt x="58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6" y="40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2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8"/>
                      <a:pt x="48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7"/>
                      <a:pt x="41" y="37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7" y="37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4" y="37"/>
                      <a:pt x="34" y="37"/>
                    </a:cubicBezTo>
                    <a:cubicBezTo>
                      <a:pt x="33" y="38"/>
                      <a:pt x="33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9"/>
                      <a:pt x="40" y="39"/>
                      <a:pt x="40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39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40"/>
                      <a:pt x="45" y="40"/>
                    </a:cubicBezTo>
                    <a:cubicBezTo>
                      <a:pt x="45" y="40"/>
                      <a:pt x="45" y="39"/>
                      <a:pt x="45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40"/>
                      <a:pt x="39" y="39"/>
                      <a:pt x="37" y="39"/>
                    </a:cubicBezTo>
                    <a:cubicBezTo>
                      <a:pt x="37" y="39"/>
                      <a:pt x="37" y="39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4" y="39"/>
                    </a:cubicBezTo>
                    <a:cubicBezTo>
                      <a:pt x="34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9"/>
                      <a:pt x="30" y="38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9"/>
                      <a:pt x="28" y="39"/>
                      <a:pt x="27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4" y="38"/>
                      <a:pt x="25" y="39"/>
                      <a:pt x="24" y="39"/>
                    </a:cubicBezTo>
                    <a:cubicBezTo>
                      <a:pt x="24" y="38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8"/>
                      <a:pt x="20" y="38"/>
                    </a:cubicBezTo>
                    <a:cubicBezTo>
                      <a:pt x="20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5" y="38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7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4" y="40"/>
                      <a:pt x="24" y="41"/>
                    </a:cubicBezTo>
                    <a:cubicBezTo>
                      <a:pt x="23" y="41"/>
                      <a:pt x="22" y="40"/>
                      <a:pt x="21" y="40"/>
                    </a:cubicBezTo>
                    <a:cubicBezTo>
                      <a:pt x="21" y="41"/>
                      <a:pt x="20" y="40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1" y="41"/>
                      <a:pt x="22" y="41"/>
                    </a:cubicBezTo>
                    <a:cubicBezTo>
                      <a:pt x="23" y="41"/>
                      <a:pt x="23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0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6" y="42"/>
                      <a:pt x="26" y="41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41"/>
                      <a:pt x="24" y="41"/>
                      <a:pt x="24" y="42"/>
                    </a:cubicBezTo>
                    <a:cubicBezTo>
                      <a:pt x="23" y="41"/>
                      <a:pt x="23" y="42"/>
                      <a:pt x="23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2" y="41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2"/>
                    </a:cubicBezTo>
                    <a:cubicBezTo>
                      <a:pt x="21" y="41"/>
                      <a:pt x="19" y="41"/>
                      <a:pt x="19" y="42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2"/>
                      <a:pt x="18" y="41"/>
                      <a:pt x="18" y="42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1"/>
                      <a:pt x="17" y="42"/>
                      <a:pt x="16" y="41"/>
                    </a:cubicBezTo>
                    <a:cubicBezTo>
                      <a:pt x="16" y="41"/>
                      <a:pt x="16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2"/>
                      <a:pt x="12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2"/>
                      <a:pt x="10" y="42"/>
                    </a:cubicBezTo>
                    <a:cubicBezTo>
                      <a:pt x="9" y="41"/>
                      <a:pt x="9" y="42"/>
                      <a:pt x="8" y="41"/>
                    </a:cubicBezTo>
                    <a:cubicBezTo>
                      <a:pt x="8" y="42"/>
                      <a:pt x="7" y="42"/>
                      <a:pt x="8" y="41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2" y="43"/>
                      <a:pt x="2" y="42"/>
                    </a:cubicBezTo>
                    <a:cubicBezTo>
                      <a:pt x="2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3"/>
                      <a:pt x="9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4"/>
                      <a:pt x="13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5" y="44"/>
                      <a:pt x="16" y="44"/>
                      <a:pt x="16" y="43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20" y="43"/>
                    </a:cubicBezTo>
                    <a:cubicBezTo>
                      <a:pt x="20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1" y="44"/>
                      <a:pt x="21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3"/>
                      <a:pt x="25" y="44"/>
                      <a:pt x="26" y="44"/>
                    </a:cubicBezTo>
                    <a:cubicBezTo>
                      <a:pt x="26" y="44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7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44"/>
                      <a:pt x="32" y="44"/>
                      <a:pt x="34" y="44"/>
                    </a:cubicBezTo>
                    <a:cubicBezTo>
                      <a:pt x="35" y="44"/>
                      <a:pt x="36" y="44"/>
                      <a:pt x="37" y="44"/>
                    </a:cubicBezTo>
                    <a:cubicBezTo>
                      <a:pt x="37" y="44"/>
                      <a:pt x="37" y="45"/>
                      <a:pt x="37" y="44"/>
                    </a:cubicBezTo>
                    <a:cubicBezTo>
                      <a:pt x="37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3" y="44"/>
                      <a:pt x="42" y="44"/>
                    </a:cubicBezTo>
                    <a:cubicBezTo>
                      <a:pt x="44" y="44"/>
                      <a:pt x="45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8" y="45"/>
                      <a:pt x="50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3" y="46"/>
                      <a:pt x="54" y="45"/>
                      <a:pt x="54" y="45"/>
                    </a:cubicBezTo>
                    <a:cubicBezTo>
                      <a:pt x="56" y="45"/>
                      <a:pt x="57" y="45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60" y="46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9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60" y="48"/>
                      <a:pt x="60" y="47"/>
                      <a:pt x="60" y="48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48"/>
                      <a:pt x="61" y="48"/>
                    </a:cubicBezTo>
                    <a:cubicBezTo>
                      <a:pt x="62" y="47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9"/>
                      <a:pt x="66" y="48"/>
                      <a:pt x="67" y="48"/>
                    </a:cubicBezTo>
                    <a:cubicBezTo>
                      <a:pt x="68" y="49"/>
                      <a:pt x="68" y="49"/>
                      <a:pt x="69" y="49"/>
                    </a:cubicBezTo>
                    <a:cubicBezTo>
                      <a:pt x="69" y="49"/>
                      <a:pt x="69" y="49"/>
                      <a:pt x="70" y="49"/>
                    </a:cubicBezTo>
                    <a:cubicBezTo>
                      <a:pt x="71" y="49"/>
                      <a:pt x="72" y="49"/>
                      <a:pt x="73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9"/>
                      <a:pt x="73" y="49"/>
                      <a:pt x="73" y="50"/>
                    </a:cubicBezTo>
                    <a:cubicBezTo>
                      <a:pt x="72" y="50"/>
                      <a:pt x="70" y="49"/>
                      <a:pt x="70" y="50"/>
                    </a:cubicBezTo>
                    <a:cubicBezTo>
                      <a:pt x="70" y="49"/>
                      <a:pt x="69" y="49"/>
                      <a:pt x="68" y="50"/>
                    </a:cubicBezTo>
                    <a:cubicBezTo>
                      <a:pt x="68" y="49"/>
                      <a:pt x="67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3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8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8" y="49"/>
                      <a:pt x="57" y="49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8"/>
                      <a:pt x="52" y="49"/>
                      <a:pt x="51" y="49"/>
                    </a:cubicBezTo>
                    <a:cubicBezTo>
                      <a:pt x="51" y="49"/>
                      <a:pt x="52" y="49"/>
                      <a:pt x="52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9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7" y="48"/>
                      <a:pt x="47" y="49"/>
                    </a:cubicBezTo>
                    <a:cubicBezTo>
                      <a:pt x="47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6" y="48"/>
                      <a:pt x="46" y="49"/>
                      <a:pt x="45" y="48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8"/>
                      <a:pt x="45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3" y="48"/>
                      <a:pt x="42" y="48"/>
                      <a:pt x="41" y="48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40" y="49"/>
                      <a:pt x="41" y="49"/>
                    </a:cubicBezTo>
                    <a:cubicBezTo>
                      <a:pt x="42" y="49"/>
                      <a:pt x="43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9"/>
                      <a:pt x="47" y="50"/>
                      <a:pt x="47" y="50"/>
                    </a:cubicBezTo>
                    <a:cubicBezTo>
                      <a:pt x="48" y="49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49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3" y="50"/>
                      <a:pt x="53" y="50"/>
                      <a:pt x="53" y="51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7" y="50"/>
                      <a:pt x="57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9" y="51"/>
                    </a:cubicBezTo>
                    <a:cubicBezTo>
                      <a:pt x="59" y="51"/>
                      <a:pt x="60" y="51"/>
                      <a:pt x="60" y="51"/>
                    </a:cubicBezTo>
                    <a:cubicBezTo>
                      <a:pt x="62" y="52"/>
                      <a:pt x="64" y="51"/>
                      <a:pt x="66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70" y="52"/>
                      <a:pt x="71" y="53"/>
                    </a:cubicBezTo>
                    <a:cubicBezTo>
                      <a:pt x="71" y="52"/>
                      <a:pt x="72" y="52"/>
                      <a:pt x="71" y="53"/>
                    </a:cubicBezTo>
                    <a:cubicBezTo>
                      <a:pt x="72" y="52"/>
                      <a:pt x="72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4" y="53"/>
                      <a:pt x="74" y="53"/>
                    </a:cubicBezTo>
                    <a:cubicBezTo>
                      <a:pt x="74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4"/>
                    </a:cubicBezTo>
                    <a:cubicBezTo>
                      <a:pt x="77" y="53"/>
                      <a:pt x="78" y="53"/>
                      <a:pt x="78" y="53"/>
                    </a:cubicBezTo>
                    <a:cubicBezTo>
                      <a:pt x="79" y="54"/>
                      <a:pt x="80" y="53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4"/>
                      <a:pt x="80" y="54"/>
                    </a:cubicBezTo>
                    <a:cubicBezTo>
                      <a:pt x="80" y="54"/>
                      <a:pt x="80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8" y="54"/>
                      <a:pt x="78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8" y="54"/>
                    </a:cubicBezTo>
                    <a:cubicBezTo>
                      <a:pt x="78" y="54"/>
                      <a:pt x="78" y="54"/>
                      <a:pt x="79" y="54"/>
                    </a:cubicBezTo>
                    <a:cubicBezTo>
                      <a:pt x="79" y="55"/>
                      <a:pt x="79" y="55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80" y="55"/>
                      <a:pt x="80" y="55"/>
                      <a:pt x="81" y="54"/>
                    </a:cubicBezTo>
                    <a:cubicBezTo>
                      <a:pt x="81" y="54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4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1" y="56"/>
                      <a:pt x="81" y="55"/>
                    </a:cubicBezTo>
                    <a:cubicBezTo>
                      <a:pt x="81" y="56"/>
                      <a:pt x="80" y="56"/>
                      <a:pt x="80" y="56"/>
                    </a:cubicBezTo>
                    <a:cubicBezTo>
                      <a:pt x="80" y="55"/>
                      <a:pt x="80" y="55"/>
                      <a:pt x="79" y="55"/>
                    </a:cubicBezTo>
                    <a:cubicBezTo>
                      <a:pt x="80" y="55"/>
                      <a:pt x="79" y="56"/>
                      <a:pt x="79" y="56"/>
                    </a:cubicBezTo>
                    <a:cubicBezTo>
                      <a:pt x="79" y="56"/>
                      <a:pt x="79" y="55"/>
                      <a:pt x="79" y="56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5"/>
                      <a:pt x="77" y="55"/>
                      <a:pt x="77" y="55"/>
                    </a:cubicBezTo>
                    <a:cubicBezTo>
                      <a:pt x="76" y="55"/>
                      <a:pt x="76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7" y="54"/>
                      <a:pt x="77" y="54"/>
                    </a:cubicBezTo>
                    <a:cubicBezTo>
                      <a:pt x="76" y="54"/>
                      <a:pt x="76" y="53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3"/>
                    </a:cubicBezTo>
                    <a:cubicBezTo>
                      <a:pt x="75" y="53"/>
                      <a:pt x="74" y="53"/>
                      <a:pt x="74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4" y="54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4"/>
                      <a:pt x="74" y="54"/>
                    </a:cubicBezTo>
                    <a:cubicBezTo>
                      <a:pt x="74" y="55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5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8" y="53"/>
                      <a:pt x="69" y="54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69" y="54"/>
                      <a:pt x="68" y="53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4" y="54"/>
                      <a:pt x="62" y="53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4"/>
                      <a:pt x="63" y="55"/>
                      <a:pt x="63" y="54"/>
                    </a:cubicBezTo>
                    <a:cubicBezTo>
                      <a:pt x="63" y="55"/>
                      <a:pt x="63" y="55"/>
                      <a:pt x="63" y="54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5" y="54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7"/>
                      <a:pt x="71" y="57"/>
                      <a:pt x="72" y="57"/>
                    </a:cubicBezTo>
                    <a:cubicBezTo>
                      <a:pt x="72" y="57"/>
                      <a:pt x="72" y="57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3" y="58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4" y="57"/>
                    </a:cubicBezTo>
                    <a:cubicBezTo>
                      <a:pt x="74" y="57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8"/>
                      <a:pt x="72" y="58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8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0" y="59"/>
                    </a:cubicBezTo>
                    <a:cubicBezTo>
                      <a:pt x="70" y="58"/>
                      <a:pt x="70" y="59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0" y="57"/>
                      <a:pt x="70" y="57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69" y="58"/>
                      <a:pt x="69" y="59"/>
                      <a:pt x="70" y="59"/>
                    </a:cubicBezTo>
                    <a:cubicBezTo>
                      <a:pt x="69" y="59"/>
                      <a:pt x="69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8"/>
                    </a:cubicBezTo>
                    <a:cubicBezTo>
                      <a:pt x="68" y="59"/>
                      <a:pt x="68" y="59"/>
                      <a:pt x="67" y="59"/>
                    </a:cubicBezTo>
                    <a:cubicBezTo>
                      <a:pt x="67" y="59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9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59"/>
                      <a:pt x="66" y="58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8"/>
                      <a:pt x="66" y="58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6" y="59"/>
                      <a:pt x="65" y="59"/>
                      <a:pt x="65" y="59"/>
                    </a:cubicBezTo>
                    <a:cubicBezTo>
                      <a:pt x="65" y="60"/>
                      <a:pt x="66" y="59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7" y="59"/>
                      <a:pt x="67" y="59"/>
                    </a:cubicBezTo>
                    <a:cubicBezTo>
                      <a:pt x="67" y="60"/>
                      <a:pt x="68" y="59"/>
                      <a:pt x="69" y="60"/>
                    </a:cubicBezTo>
                    <a:cubicBezTo>
                      <a:pt x="68" y="60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60"/>
                      <a:pt x="70" y="60"/>
                      <a:pt x="69" y="59"/>
                    </a:cubicBezTo>
                    <a:cubicBezTo>
                      <a:pt x="70" y="59"/>
                      <a:pt x="69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1" y="60"/>
                      <a:pt x="71" y="60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3" y="60"/>
                      <a:pt x="73" y="59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59"/>
                    </a:cubicBezTo>
                    <a:cubicBezTo>
                      <a:pt x="74" y="59"/>
                      <a:pt x="74" y="60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5" y="60"/>
                      <a:pt x="75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8" y="62"/>
                      <a:pt x="78" y="61"/>
                    </a:cubicBezTo>
                    <a:cubicBezTo>
                      <a:pt x="78" y="61"/>
                      <a:pt x="78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2"/>
                      <a:pt x="79" y="61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8" y="62"/>
                      <a:pt x="79" y="62"/>
                      <a:pt x="79" y="63"/>
                    </a:cubicBezTo>
                    <a:cubicBezTo>
                      <a:pt x="78" y="63"/>
                      <a:pt x="79" y="63"/>
                      <a:pt x="79" y="63"/>
                    </a:cubicBezTo>
                    <a:cubicBezTo>
                      <a:pt x="80" y="62"/>
                      <a:pt x="80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8" y="63"/>
                      <a:pt x="78" y="63"/>
                    </a:cubicBezTo>
                    <a:cubicBezTo>
                      <a:pt x="79" y="63"/>
                      <a:pt x="79" y="64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8" y="63"/>
                      <a:pt x="78" y="63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7" y="64"/>
                      <a:pt x="77" y="63"/>
                    </a:cubicBezTo>
                    <a:cubicBezTo>
                      <a:pt x="77" y="63"/>
                      <a:pt x="76" y="63"/>
                      <a:pt x="76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3"/>
                      <a:pt x="76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4" y="63"/>
                      <a:pt x="75" y="63"/>
                    </a:cubicBezTo>
                    <a:cubicBezTo>
                      <a:pt x="74" y="63"/>
                      <a:pt x="74" y="63"/>
                      <a:pt x="73" y="63"/>
                    </a:cubicBezTo>
                    <a:cubicBezTo>
                      <a:pt x="73" y="63"/>
                      <a:pt x="74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2" y="63"/>
                      <a:pt x="72" y="64"/>
                    </a:cubicBezTo>
                    <a:cubicBezTo>
                      <a:pt x="72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2" y="64"/>
                      <a:pt x="73" y="64"/>
                    </a:cubicBezTo>
                    <a:cubicBezTo>
                      <a:pt x="73" y="64"/>
                      <a:pt x="74" y="64"/>
                      <a:pt x="73" y="64"/>
                    </a:cubicBezTo>
                    <a:cubicBezTo>
                      <a:pt x="74" y="64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5" y="65"/>
                    </a:cubicBezTo>
                    <a:cubicBezTo>
                      <a:pt x="74" y="65"/>
                      <a:pt x="74" y="64"/>
                      <a:pt x="73" y="65"/>
                    </a:cubicBezTo>
                    <a:cubicBezTo>
                      <a:pt x="73" y="64"/>
                      <a:pt x="72" y="65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69" y="64"/>
                      <a:pt x="68" y="64"/>
                    </a:cubicBezTo>
                    <a:cubicBezTo>
                      <a:pt x="68" y="65"/>
                      <a:pt x="69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7" y="64"/>
                      <a:pt x="67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7" y="66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7"/>
                      <a:pt x="69" y="66"/>
                      <a:pt x="69" y="66"/>
                    </a:cubicBezTo>
                    <a:cubicBezTo>
                      <a:pt x="69" y="66"/>
                      <a:pt x="69" y="67"/>
                      <a:pt x="68" y="67"/>
                    </a:cubicBezTo>
                    <a:cubicBezTo>
                      <a:pt x="67" y="66"/>
                      <a:pt x="65" y="66"/>
                      <a:pt x="64" y="66"/>
                    </a:cubicBezTo>
                    <a:cubicBezTo>
                      <a:pt x="64" y="67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8"/>
                      <a:pt x="63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1" y="66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59" y="66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7" y="67"/>
                      <a:pt x="57" y="67"/>
                      <a:pt x="56" y="67"/>
                    </a:cubicBezTo>
                    <a:cubicBezTo>
                      <a:pt x="56" y="67"/>
                      <a:pt x="56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7" y="67"/>
                      <a:pt x="57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8" y="68"/>
                      <a:pt x="58" y="68"/>
                    </a:cubicBezTo>
                    <a:cubicBezTo>
                      <a:pt x="58" y="69"/>
                      <a:pt x="58" y="68"/>
                      <a:pt x="58" y="69"/>
                    </a:cubicBezTo>
                    <a:cubicBezTo>
                      <a:pt x="58" y="68"/>
                      <a:pt x="59" y="68"/>
                      <a:pt x="59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8"/>
                      <a:pt x="59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9"/>
                    </a:cubicBezTo>
                    <a:cubicBezTo>
                      <a:pt x="63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7" y="69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0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1"/>
                      <a:pt x="69" y="71"/>
                    </a:cubicBezTo>
                    <a:cubicBezTo>
                      <a:pt x="68" y="72"/>
                      <a:pt x="69" y="71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3"/>
                      <a:pt x="71" y="72"/>
                      <a:pt x="72" y="72"/>
                    </a:cubicBezTo>
                    <a:cubicBezTo>
                      <a:pt x="72" y="72"/>
                      <a:pt x="71" y="73"/>
                      <a:pt x="71" y="73"/>
                    </a:cubicBezTo>
                    <a:cubicBezTo>
                      <a:pt x="72" y="73"/>
                      <a:pt x="72" y="72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3"/>
                      <a:pt x="72" y="74"/>
                      <a:pt x="72" y="73"/>
                    </a:cubicBezTo>
                    <a:cubicBezTo>
                      <a:pt x="72" y="74"/>
                      <a:pt x="72" y="73"/>
                      <a:pt x="73" y="73"/>
                    </a:cubicBezTo>
                    <a:cubicBezTo>
                      <a:pt x="73" y="73"/>
                      <a:pt x="73" y="73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1" y="75"/>
                      <a:pt x="70" y="75"/>
                      <a:pt x="70" y="75"/>
                    </a:cubicBezTo>
                    <a:cubicBezTo>
                      <a:pt x="70" y="75"/>
                      <a:pt x="71" y="75"/>
                      <a:pt x="71" y="75"/>
                    </a:cubicBezTo>
                    <a:cubicBezTo>
                      <a:pt x="71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6" y="75"/>
                      <a:pt x="66" y="75"/>
                    </a:cubicBezTo>
                    <a:cubicBezTo>
                      <a:pt x="66" y="74"/>
                      <a:pt x="65" y="74"/>
                      <a:pt x="65" y="74"/>
                    </a:cubicBezTo>
                    <a:cubicBezTo>
                      <a:pt x="65" y="74"/>
                      <a:pt x="64" y="74"/>
                      <a:pt x="65" y="74"/>
                    </a:cubicBezTo>
                    <a:cubicBezTo>
                      <a:pt x="65" y="74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3"/>
                      <a:pt x="66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3" y="73"/>
                    </a:cubicBezTo>
                    <a:cubicBezTo>
                      <a:pt x="63" y="74"/>
                      <a:pt x="62" y="73"/>
                      <a:pt x="62" y="73"/>
                    </a:cubicBezTo>
                    <a:cubicBezTo>
                      <a:pt x="62" y="73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5"/>
                      <a:pt x="63" y="75"/>
                      <a:pt x="63" y="75"/>
                    </a:cubicBezTo>
                    <a:cubicBezTo>
                      <a:pt x="63" y="75"/>
                      <a:pt x="63" y="74"/>
                      <a:pt x="63" y="75"/>
                    </a:cubicBezTo>
                    <a:cubicBezTo>
                      <a:pt x="63" y="75"/>
                      <a:pt x="64" y="75"/>
                      <a:pt x="64" y="75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5"/>
                    </a:cubicBezTo>
                    <a:cubicBezTo>
                      <a:pt x="64" y="75"/>
                      <a:pt x="64" y="74"/>
                      <a:pt x="64" y="75"/>
                    </a:cubicBezTo>
                    <a:cubicBezTo>
                      <a:pt x="64" y="75"/>
                      <a:pt x="65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7" y="75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6"/>
                      <a:pt x="67" y="76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9" y="76"/>
                      <a:pt x="70" y="75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69" y="76"/>
                    </a:cubicBezTo>
                    <a:cubicBezTo>
                      <a:pt x="70" y="76"/>
                      <a:pt x="70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7"/>
                      <a:pt x="68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7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5" y="78"/>
                      <a:pt x="66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4" y="77"/>
                      <a:pt x="65" y="78"/>
                      <a:pt x="64" y="78"/>
                    </a:cubicBezTo>
                    <a:cubicBezTo>
                      <a:pt x="64" y="77"/>
                      <a:pt x="63" y="77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6"/>
                      <a:pt x="60" y="76"/>
                      <a:pt x="59" y="76"/>
                    </a:cubicBezTo>
                    <a:cubicBezTo>
                      <a:pt x="59" y="76"/>
                      <a:pt x="58" y="76"/>
                      <a:pt x="58" y="76"/>
                    </a:cubicBezTo>
                    <a:cubicBezTo>
                      <a:pt x="58" y="75"/>
                      <a:pt x="57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6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3" y="75"/>
                      <a:pt x="53" y="75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6"/>
                      <a:pt x="58" y="76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1" y="77"/>
                    </a:cubicBezTo>
                    <a:cubicBezTo>
                      <a:pt x="61" y="77"/>
                      <a:pt x="61" y="76"/>
                      <a:pt x="61" y="77"/>
                    </a:cubicBezTo>
                    <a:cubicBezTo>
                      <a:pt x="61" y="77"/>
                      <a:pt x="60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6"/>
                      <a:pt x="55" y="77"/>
                    </a:cubicBezTo>
                    <a:cubicBezTo>
                      <a:pt x="55" y="77"/>
                      <a:pt x="54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8"/>
                      <a:pt x="55" y="77"/>
                      <a:pt x="56" y="78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8"/>
                      <a:pt x="56" y="78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8"/>
                      <a:pt x="61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9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9"/>
                    </a:cubicBezTo>
                    <a:cubicBezTo>
                      <a:pt x="64" y="79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8"/>
                      <a:pt x="67" y="79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9"/>
                      <a:pt x="69" y="78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70" y="79"/>
                      <a:pt x="70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80"/>
                      <a:pt x="71" y="80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0" y="80"/>
                      <a:pt x="70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8" y="80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8" y="79"/>
                      <a:pt x="68" y="79"/>
                      <a:pt x="68" y="80"/>
                    </a:cubicBezTo>
                    <a:cubicBezTo>
                      <a:pt x="68" y="80"/>
                      <a:pt x="67" y="80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3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3" y="79"/>
                      <a:pt x="63" y="79"/>
                      <a:pt x="63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3" y="80"/>
                    </a:cubicBezTo>
                    <a:cubicBezTo>
                      <a:pt x="63" y="80"/>
                      <a:pt x="64" y="80"/>
                      <a:pt x="63" y="80"/>
                    </a:cubicBezTo>
                    <a:cubicBezTo>
                      <a:pt x="63" y="80"/>
                      <a:pt x="61" y="80"/>
                      <a:pt x="60" y="80"/>
                    </a:cubicBezTo>
                    <a:cubicBezTo>
                      <a:pt x="60" y="80"/>
                      <a:pt x="60" y="80"/>
                      <a:pt x="59" y="80"/>
                    </a:cubicBezTo>
                    <a:cubicBezTo>
                      <a:pt x="59" y="80"/>
                      <a:pt x="58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8" y="81"/>
                      <a:pt x="57" y="81"/>
                    </a:cubicBezTo>
                    <a:cubicBezTo>
                      <a:pt x="57" y="80"/>
                      <a:pt x="57" y="81"/>
                      <a:pt x="56" y="80"/>
                    </a:cubicBezTo>
                    <a:cubicBezTo>
                      <a:pt x="56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5" y="80"/>
                      <a:pt x="55" y="79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4" y="79"/>
                      <a:pt x="54" y="79"/>
                      <a:pt x="54" y="80"/>
                    </a:cubicBezTo>
                    <a:cubicBezTo>
                      <a:pt x="54" y="80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79"/>
                      <a:pt x="53" y="79"/>
                    </a:cubicBezTo>
                    <a:cubicBezTo>
                      <a:pt x="52" y="79"/>
                      <a:pt x="52" y="79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79"/>
                      <a:pt x="51" y="79"/>
                      <a:pt x="51" y="79"/>
                    </a:cubicBezTo>
                    <a:cubicBezTo>
                      <a:pt x="51" y="79"/>
                      <a:pt x="51" y="80"/>
                      <a:pt x="51" y="80"/>
                    </a:cubicBezTo>
                    <a:cubicBezTo>
                      <a:pt x="50" y="80"/>
                      <a:pt x="49" y="79"/>
                      <a:pt x="49" y="79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9"/>
                      <a:pt x="47" y="79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8" y="79"/>
                      <a:pt x="48" y="80"/>
                      <a:pt x="49" y="80"/>
                    </a:cubicBezTo>
                    <a:cubicBezTo>
                      <a:pt x="47" y="80"/>
                      <a:pt x="46" y="80"/>
                      <a:pt x="45" y="79"/>
                    </a:cubicBezTo>
                    <a:cubicBezTo>
                      <a:pt x="46" y="79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4" y="79"/>
                      <a:pt x="43" y="79"/>
                    </a:cubicBezTo>
                    <a:cubicBezTo>
                      <a:pt x="43" y="79"/>
                      <a:pt x="43" y="79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0"/>
                      <a:pt x="40" y="80"/>
                      <a:pt x="40" y="79"/>
                    </a:cubicBezTo>
                    <a:cubicBezTo>
                      <a:pt x="40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8" y="79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8" y="79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80"/>
                      <a:pt x="40" y="80"/>
                      <a:pt x="41" y="80"/>
                    </a:cubicBezTo>
                    <a:cubicBezTo>
                      <a:pt x="41" y="80"/>
                      <a:pt x="41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1" y="81"/>
                      <a:pt x="41" y="81"/>
                      <a:pt x="40" y="81"/>
                    </a:cubicBezTo>
                    <a:cubicBezTo>
                      <a:pt x="40" y="80"/>
                      <a:pt x="39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8" y="82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7" y="82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0"/>
                      <a:pt x="36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5" y="81"/>
                      <a:pt x="34" y="82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1"/>
                      <a:pt x="34" y="81"/>
                      <a:pt x="33" y="81"/>
                    </a:cubicBezTo>
                    <a:cubicBezTo>
                      <a:pt x="33" y="80"/>
                      <a:pt x="33" y="80"/>
                      <a:pt x="32" y="81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79"/>
                      <a:pt x="34" y="79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2" y="79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80"/>
                    </a:cubicBezTo>
                    <a:cubicBezTo>
                      <a:pt x="29" y="80"/>
                      <a:pt x="28" y="80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7" y="80"/>
                      <a:pt x="27" y="80"/>
                    </a:cubicBezTo>
                    <a:cubicBezTo>
                      <a:pt x="28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1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1" y="80"/>
                    </a:cubicBezTo>
                    <a:cubicBezTo>
                      <a:pt x="31" y="80"/>
                      <a:pt x="31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2" y="81"/>
                      <a:pt x="32" y="81"/>
                    </a:cubicBezTo>
                    <a:cubicBezTo>
                      <a:pt x="32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2"/>
                      <a:pt x="31" y="81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0" y="82"/>
                      <a:pt x="30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2" y="83"/>
                      <a:pt x="32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0" y="84"/>
                      <a:pt x="30" y="83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4"/>
                      <a:pt x="31" y="85"/>
                    </a:cubicBezTo>
                    <a:cubicBezTo>
                      <a:pt x="32" y="84"/>
                      <a:pt x="32" y="85"/>
                      <a:pt x="33" y="84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4"/>
                      <a:pt x="33" y="84"/>
                    </a:cubicBezTo>
                    <a:cubicBezTo>
                      <a:pt x="33" y="85"/>
                      <a:pt x="34" y="84"/>
                      <a:pt x="34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5"/>
                      <a:pt x="35" y="84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8" y="85"/>
                      <a:pt x="37" y="85"/>
                      <a:pt x="38" y="85"/>
                    </a:cubicBezTo>
                    <a:cubicBezTo>
                      <a:pt x="37" y="85"/>
                      <a:pt x="36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4" y="85"/>
                      <a:pt x="34" y="85"/>
                    </a:cubicBezTo>
                    <a:cubicBezTo>
                      <a:pt x="33" y="86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7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6" y="85"/>
                      <a:pt x="25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2" y="84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6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6"/>
                      <a:pt x="26" y="86"/>
                    </a:cubicBezTo>
                    <a:cubicBezTo>
                      <a:pt x="26" y="85"/>
                      <a:pt x="27" y="85"/>
                      <a:pt x="27" y="86"/>
                    </a:cubicBezTo>
                    <a:cubicBezTo>
                      <a:pt x="27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5" y="86"/>
                      <a:pt x="37" y="86"/>
                      <a:pt x="38" y="86"/>
                    </a:cubicBezTo>
                    <a:cubicBezTo>
                      <a:pt x="39" y="86"/>
                      <a:pt x="40" y="86"/>
                      <a:pt x="40" y="87"/>
                    </a:cubicBezTo>
                    <a:cubicBezTo>
                      <a:pt x="40" y="87"/>
                      <a:pt x="40" y="86"/>
                      <a:pt x="40" y="87"/>
                    </a:cubicBezTo>
                    <a:cubicBezTo>
                      <a:pt x="42" y="87"/>
                      <a:pt x="43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6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8" y="88"/>
                      <a:pt x="47" y="87"/>
                      <a:pt x="48" y="87"/>
                    </a:cubicBezTo>
                    <a:cubicBezTo>
                      <a:pt x="48" y="87"/>
                      <a:pt x="48" y="88"/>
                      <a:pt x="48" y="87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8"/>
                      <a:pt x="47" y="88"/>
                      <a:pt x="46" y="88"/>
                    </a:cubicBezTo>
                    <a:cubicBezTo>
                      <a:pt x="46" y="88"/>
                      <a:pt x="46" y="88"/>
                      <a:pt x="45" y="88"/>
                    </a:cubicBezTo>
                    <a:cubicBezTo>
                      <a:pt x="45" y="88"/>
                      <a:pt x="45" y="87"/>
                      <a:pt x="45" y="87"/>
                    </a:cubicBezTo>
                    <a:cubicBezTo>
                      <a:pt x="44" y="87"/>
                      <a:pt x="43" y="88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1" y="87"/>
                      <a:pt x="42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7"/>
                      <a:pt x="41" y="87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7"/>
                      <a:pt x="39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7"/>
                      <a:pt x="38" y="87"/>
                      <a:pt x="38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7"/>
                      <a:pt x="36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29" y="87"/>
                      <a:pt x="29" y="87"/>
                    </a:cubicBezTo>
                    <a:cubicBezTo>
                      <a:pt x="29" y="87"/>
                      <a:pt x="29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30" y="87"/>
                      <a:pt x="30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2" y="89"/>
                      <a:pt x="33" y="88"/>
                      <a:pt x="35" y="89"/>
                    </a:cubicBezTo>
                    <a:cubicBezTo>
                      <a:pt x="35" y="89"/>
                      <a:pt x="34" y="89"/>
                      <a:pt x="35" y="89"/>
                    </a:cubicBezTo>
                    <a:cubicBezTo>
                      <a:pt x="35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7" y="89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7"/>
                      <a:pt x="37" y="87"/>
                      <a:pt x="38" y="87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7"/>
                    </a:cubicBezTo>
                    <a:cubicBezTo>
                      <a:pt x="38" y="87"/>
                      <a:pt x="38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9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1" y="88"/>
                    </a:cubicBezTo>
                    <a:cubicBezTo>
                      <a:pt x="40" y="89"/>
                      <a:pt x="41" y="89"/>
                      <a:pt x="41" y="89"/>
                    </a:cubicBezTo>
                    <a:cubicBezTo>
                      <a:pt x="40" y="89"/>
                      <a:pt x="41" y="88"/>
                      <a:pt x="41" y="88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3" y="89"/>
                      <a:pt x="44" y="89"/>
                      <a:pt x="45" y="89"/>
                    </a:cubicBezTo>
                    <a:cubicBezTo>
                      <a:pt x="45" y="89"/>
                      <a:pt x="45" y="90"/>
                      <a:pt x="45" y="90"/>
                    </a:cubicBezTo>
                    <a:cubicBezTo>
                      <a:pt x="46" y="90"/>
                      <a:pt x="46" y="89"/>
                      <a:pt x="46" y="89"/>
                    </a:cubicBezTo>
                    <a:cubicBezTo>
                      <a:pt x="46" y="90"/>
                      <a:pt x="46" y="90"/>
                      <a:pt x="47" y="90"/>
                    </a:cubicBezTo>
                    <a:cubicBezTo>
                      <a:pt x="48" y="90"/>
                      <a:pt x="50" y="90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2" y="90"/>
                      <a:pt x="51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89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4" y="90"/>
                    </a:cubicBezTo>
                    <a:cubicBezTo>
                      <a:pt x="55" y="90"/>
                      <a:pt x="56" y="91"/>
                      <a:pt x="58" y="90"/>
                    </a:cubicBezTo>
                    <a:cubicBezTo>
                      <a:pt x="58" y="91"/>
                      <a:pt x="59" y="90"/>
                      <a:pt x="60" y="91"/>
                    </a:cubicBezTo>
                    <a:cubicBezTo>
                      <a:pt x="60" y="90"/>
                      <a:pt x="60" y="91"/>
                      <a:pt x="60" y="91"/>
                    </a:cubicBezTo>
                    <a:cubicBezTo>
                      <a:pt x="60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2" y="91"/>
                    </a:cubicBezTo>
                    <a:cubicBezTo>
                      <a:pt x="62" y="92"/>
                      <a:pt x="64" y="91"/>
                      <a:pt x="65" y="92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2"/>
                      <a:pt x="67" y="91"/>
                      <a:pt x="68" y="91"/>
                    </a:cubicBezTo>
                    <a:cubicBezTo>
                      <a:pt x="68" y="91"/>
                      <a:pt x="68" y="92"/>
                      <a:pt x="68" y="92"/>
                    </a:cubicBezTo>
                    <a:cubicBezTo>
                      <a:pt x="68" y="92"/>
                      <a:pt x="68" y="91"/>
                      <a:pt x="69" y="91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8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71" y="92"/>
                      <a:pt x="72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5" y="93"/>
                      <a:pt x="77" y="92"/>
                      <a:pt x="78" y="93"/>
                    </a:cubicBezTo>
                    <a:cubicBezTo>
                      <a:pt x="78" y="93"/>
                      <a:pt x="79" y="93"/>
                      <a:pt x="80" y="93"/>
                    </a:cubicBezTo>
                    <a:cubicBezTo>
                      <a:pt x="79" y="93"/>
                      <a:pt x="80" y="93"/>
                      <a:pt x="80" y="93"/>
                    </a:cubicBezTo>
                    <a:cubicBezTo>
                      <a:pt x="80" y="93"/>
                      <a:pt x="81" y="93"/>
                      <a:pt x="81" y="93"/>
                    </a:cubicBezTo>
                    <a:cubicBezTo>
                      <a:pt x="81" y="94"/>
                      <a:pt x="82" y="93"/>
                      <a:pt x="82" y="93"/>
                    </a:cubicBezTo>
                    <a:cubicBezTo>
                      <a:pt x="83" y="93"/>
                      <a:pt x="84" y="94"/>
                      <a:pt x="85" y="93"/>
                    </a:cubicBezTo>
                    <a:cubicBezTo>
                      <a:pt x="85" y="94"/>
                      <a:pt x="85" y="93"/>
                      <a:pt x="85" y="93"/>
                    </a:cubicBezTo>
                    <a:cubicBezTo>
                      <a:pt x="86" y="94"/>
                      <a:pt x="85" y="94"/>
                      <a:pt x="85" y="94"/>
                    </a:cubicBezTo>
                    <a:cubicBezTo>
                      <a:pt x="86" y="93"/>
                      <a:pt x="87" y="93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3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91" y="94"/>
                      <a:pt x="91" y="94"/>
                      <a:pt x="92" y="94"/>
                    </a:cubicBezTo>
                    <a:cubicBezTo>
                      <a:pt x="92" y="94"/>
                      <a:pt x="91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3" y="95"/>
                      <a:pt x="93" y="94"/>
                    </a:cubicBezTo>
                    <a:cubicBezTo>
                      <a:pt x="93" y="94"/>
                      <a:pt x="93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5" y="94"/>
                      <a:pt x="96" y="94"/>
                    </a:cubicBezTo>
                    <a:cubicBezTo>
                      <a:pt x="96" y="94"/>
                      <a:pt x="96" y="94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5"/>
                      <a:pt x="95" y="96"/>
                    </a:cubicBezTo>
                    <a:cubicBezTo>
                      <a:pt x="96" y="96"/>
                      <a:pt x="96" y="95"/>
                      <a:pt x="96" y="95"/>
                    </a:cubicBezTo>
                    <a:cubicBezTo>
                      <a:pt x="96" y="96"/>
                      <a:pt x="96" y="96"/>
                      <a:pt x="97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6"/>
                      <a:pt x="98" y="96"/>
                      <a:pt x="98" y="96"/>
                    </a:cubicBezTo>
                    <a:cubicBezTo>
                      <a:pt x="98" y="96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9" y="96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100" y="95"/>
                      <a:pt x="100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0" y="95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0" y="95"/>
                      <a:pt x="100" y="96"/>
                      <a:pt x="100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2" y="96"/>
                      <a:pt x="102" y="96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2" y="96"/>
                      <a:pt x="102" y="95"/>
                      <a:pt x="102" y="96"/>
                    </a:cubicBezTo>
                    <a:cubicBezTo>
                      <a:pt x="101" y="96"/>
                      <a:pt x="101" y="95"/>
                      <a:pt x="101" y="95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6"/>
                      <a:pt x="105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5" y="95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5"/>
                    </a:cubicBezTo>
                    <a:cubicBezTo>
                      <a:pt x="105" y="96"/>
                      <a:pt x="105" y="96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7" y="95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8" y="96"/>
                      <a:pt x="108" y="95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8" y="95"/>
                      <a:pt x="109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1" y="95"/>
                      <a:pt x="111" y="95"/>
                      <a:pt x="111" y="95"/>
                    </a:cubicBezTo>
                    <a:cubicBezTo>
                      <a:pt x="112" y="95"/>
                      <a:pt x="112" y="96"/>
                      <a:pt x="113" y="95"/>
                    </a:cubicBezTo>
                    <a:cubicBezTo>
                      <a:pt x="113" y="96"/>
                      <a:pt x="114" y="95"/>
                      <a:pt x="114" y="96"/>
                    </a:cubicBezTo>
                    <a:cubicBezTo>
                      <a:pt x="115" y="96"/>
                      <a:pt x="115" y="96"/>
                      <a:pt x="115" y="96"/>
                    </a:cubicBezTo>
                    <a:cubicBezTo>
                      <a:pt x="115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7" y="96"/>
                      <a:pt x="117" y="96"/>
                    </a:cubicBezTo>
                    <a:cubicBezTo>
                      <a:pt x="117" y="97"/>
                      <a:pt x="117" y="96"/>
                      <a:pt x="117" y="96"/>
                    </a:cubicBezTo>
                    <a:cubicBezTo>
                      <a:pt x="117" y="96"/>
                      <a:pt x="116" y="97"/>
                      <a:pt x="116" y="96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5" y="96"/>
                      <a:pt x="114" y="96"/>
                      <a:pt x="113" y="96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14" y="96"/>
                      <a:pt x="115" y="97"/>
                      <a:pt x="116" y="97"/>
                    </a:cubicBezTo>
                    <a:cubicBezTo>
                      <a:pt x="116" y="97"/>
                      <a:pt x="117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8" y="97"/>
                      <a:pt x="118" y="97"/>
                    </a:cubicBezTo>
                    <a:cubicBezTo>
                      <a:pt x="119" y="97"/>
                      <a:pt x="120" y="97"/>
                      <a:pt x="120" y="97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0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3" y="97"/>
                    </a:cubicBezTo>
                    <a:cubicBezTo>
                      <a:pt x="123" y="97"/>
                      <a:pt x="123" y="97"/>
                      <a:pt x="123" y="97"/>
                    </a:cubicBezTo>
                    <a:cubicBezTo>
                      <a:pt x="123" y="98"/>
                      <a:pt x="124" y="97"/>
                      <a:pt x="125" y="98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8"/>
                      <a:pt x="127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8"/>
                      <a:pt x="127" y="98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8" y="98"/>
                      <a:pt x="128" y="98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8" y="98"/>
                      <a:pt x="128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30" y="98"/>
                    </a:cubicBezTo>
                    <a:cubicBezTo>
                      <a:pt x="130" y="98"/>
                      <a:pt x="130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29" y="98"/>
                      <a:pt x="129" y="98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9" y="97"/>
                      <a:pt x="130" y="96"/>
                      <a:pt x="131" y="97"/>
                    </a:cubicBezTo>
                    <a:cubicBezTo>
                      <a:pt x="131" y="96"/>
                      <a:pt x="131" y="97"/>
                      <a:pt x="132" y="97"/>
                    </a:cubicBezTo>
                    <a:cubicBezTo>
                      <a:pt x="132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5" y="97"/>
                      <a:pt x="135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8"/>
                    </a:cubicBezTo>
                    <a:cubicBezTo>
                      <a:pt x="134" y="97"/>
                      <a:pt x="134" y="98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8"/>
                      <a:pt x="135" y="97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3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3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6" y="98"/>
                      <a:pt x="137" y="98"/>
                      <a:pt x="137" y="98"/>
                    </a:cubicBezTo>
                    <a:cubicBezTo>
                      <a:pt x="139" y="98"/>
                      <a:pt x="140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2" y="98"/>
                      <a:pt x="144" y="99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5" y="97"/>
                      <a:pt x="145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9"/>
                      <a:pt x="146" y="98"/>
                      <a:pt x="146" y="99"/>
                    </a:cubicBezTo>
                    <a:cubicBezTo>
                      <a:pt x="146" y="99"/>
                      <a:pt x="146" y="98"/>
                      <a:pt x="146" y="98"/>
                    </a:cubicBezTo>
                    <a:cubicBezTo>
                      <a:pt x="146" y="99"/>
                      <a:pt x="147" y="99"/>
                      <a:pt x="148" y="99"/>
                    </a:cubicBezTo>
                    <a:cubicBezTo>
                      <a:pt x="148" y="99"/>
                      <a:pt x="148" y="99"/>
                      <a:pt x="148" y="99"/>
                    </a:cubicBezTo>
                    <a:cubicBezTo>
                      <a:pt x="149" y="99"/>
                      <a:pt x="150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3" y="99"/>
                      <a:pt x="154" y="99"/>
                    </a:cubicBezTo>
                    <a:cubicBezTo>
                      <a:pt x="154" y="99"/>
                      <a:pt x="154" y="99"/>
                      <a:pt x="154" y="99"/>
                    </a:cubicBezTo>
                    <a:cubicBezTo>
                      <a:pt x="154" y="99"/>
                      <a:pt x="155" y="99"/>
                      <a:pt x="155" y="99"/>
                    </a:cubicBezTo>
                    <a:cubicBezTo>
                      <a:pt x="155" y="99"/>
                      <a:pt x="155" y="99"/>
                      <a:pt x="155" y="99"/>
                    </a:cubicBezTo>
                    <a:cubicBezTo>
                      <a:pt x="156" y="99"/>
                      <a:pt x="157" y="98"/>
                      <a:pt x="157" y="99"/>
                    </a:cubicBezTo>
                    <a:cubicBezTo>
                      <a:pt x="158" y="99"/>
                      <a:pt x="158" y="99"/>
                      <a:pt x="158" y="99"/>
                    </a:cubicBezTo>
                    <a:cubicBezTo>
                      <a:pt x="159" y="99"/>
                      <a:pt x="160" y="99"/>
                      <a:pt x="161" y="99"/>
                    </a:cubicBezTo>
                    <a:cubicBezTo>
                      <a:pt x="161" y="99"/>
                      <a:pt x="161" y="99"/>
                      <a:pt x="160" y="99"/>
                    </a:cubicBezTo>
                    <a:cubicBezTo>
                      <a:pt x="161" y="99"/>
                      <a:pt x="161" y="99"/>
                      <a:pt x="161" y="99"/>
                    </a:cubicBezTo>
                    <a:cubicBezTo>
                      <a:pt x="162" y="100"/>
                      <a:pt x="163" y="100"/>
                      <a:pt x="163" y="99"/>
                    </a:cubicBezTo>
                    <a:cubicBezTo>
                      <a:pt x="163" y="99"/>
                      <a:pt x="163" y="100"/>
                      <a:pt x="163" y="100"/>
                    </a:cubicBezTo>
                    <a:cubicBezTo>
                      <a:pt x="163" y="100"/>
                      <a:pt x="163" y="100"/>
                      <a:pt x="163" y="100"/>
                    </a:cubicBezTo>
                    <a:cubicBezTo>
                      <a:pt x="164" y="100"/>
                      <a:pt x="163" y="99"/>
                      <a:pt x="163" y="99"/>
                    </a:cubicBezTo>
                    <a:cubicBezTo>
                      <a:pt x="164" y="100"/>
                      <a:pt x="164" y="100"/>
                      <a:pt x="165" y="100"/>
                    </a:cubicBezTo>
                    <a:cubicBezTo>
                      <a:pt x="166" y="100"/>
                      <a:pt x="168" y="100"/>
                      <a:pt x="169" y="100"/>
                    </a:cubicBezTo>
                    <a:cubicBezTo>
                      <a:pt x="169" y="100"/>
                      <a:pt x="170" y="100"/>
                      <a:pt x="170" y="100"/>
                    </a:cubicBezTo>
                    <a:cubicBezTo>
                      <a:pt x="170" y="100"/>
                      <a:pt x="170" y="100"/>
                      <a:pt x="170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2" y="100"/>
                      <a:pt x="172" y="100"/>
                    </a:cubicBezTo>
                    <a:cubicBezTo>
                      <a:pt x="173" y="100"/>
                      <a:pt x="174" y="100"/>
                      <a:pt x="174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75" y="100"/>
                      <a:pt x="176" y="100"/>
                      <a:pt x="177" y="100"/>
                    </a:cubicBezTo>
                    <a:cubicBezTo>
                      <a:pt x="177" y="100"/>
                      <a:pt x="177" y="100"/>
                      <a:pt x="177" y="100"/>
                    </a:cubicBezTo>
                    <a:cubicBezTo>
                      <a:pt x="177" y="101"/>
                      <a:pt x="177" y="100"/>
                      <a:pt x="176" y="100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0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5" y="101"/>
                      <a:pt x="175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2"/>
                      <a:pt x="172" y="101"/>
                      <a:pt x="172" y="102"/>
                    </a:cubicBezTo>
                    <a:cubicBezTo>
                      <a:pt x="173" y="102"/>
                      <a:pt x="174" y="102"/>
                      <a:pt x="174" y="102"/>
                    </a:cubicBezTo>
                    <a:cubicBezTo>
                      <a:pt x="174" y="102"/>
                      <a:pt x="174" y="102"/>
                      <a:pt x="174" y="102"/>
                    </a:cubicBezTo>
                    <a:cubicBezTo>
                      <a:pt x="174" y="102"/>
                      <a:pt x="175" y="102"/>
                      <a:pt x="175" y="102"/>
                    </a:cubicBez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3"/>
                      <a:pt x="177" y="103"/>
                    </a:cubicBezTo>
                    <a:cubicBezTo>
                      <a:pt x="177" y="103"/>
                      <a:pt x="177" y="103"/>
                      <a:pt x="176" y="102"/>
                    </a:cubicBezTo>
                    <a:cubicBezTo>
                      <a:pt x="177" y="103"/>
                      <a:pt x="177" y="102"/>
                      <a:pt x="177" y="102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7" y="103"/>
                      <a:pt x="178" y="103"/>
                      <a:pt x="178" y="102"/>
                    </a:cubicBezTo>
                    <a:cubicBezTo>
                      <a:pt x="178" y="102"/>
                      <a:pt x="178" y="102"/>
                      <a:pt x="179" y="102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80" y="103"/>
                      <a:pt x="180" y="102"/>
                    </a:cubicBezTo>
                    <a:cubicBezTo>
                      <a:pt x="180" y="103"/>
                      <a:pt x="181" y="103"/>
                      <a:pt x="181" y="103"/>
                    </a:cubicBezTo>
                    <a:cubicBezTo>
                      <a:pt x="181" y="103"/>
                      <a:pt x="181" y="103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4" y="103"/>
                      <a:pt x="184" y="102"/>
                    </a:cubicBezTo>
                    <a:cubicBezTo>
                      <a:pt x="184" y="102"/>
                      <a:pt x="184" y="102"/>
                      <a:pt x="184" y="102"/>
                    </a:cubicBezTo>
                    <a:cubicBezTo>
                      <a:pt x="185" y="102"/>
                      <a:pt x="187" y="102"/>
                      <a:pt x="188" y="103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9" y="103"/>
                      <a:pt x="189" y="103"/>
                      <a:pt x="190" y="103"/>
                    </a:cubicBezTo>
                    <a:cubicBezTo>
                      <a:pt x="190" y="103"/>
                      <a:pt x="190" y="103"/>
                      <a:pt x="190" y="103"/>
                    </a:cubicBezTo>
                    <a:cubicBezTo>
                      <a:pt x="191" y="103"/>
                      <a:pt x="192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4" y="103"/>
                      <a:pt x="194" y="103"/>
                      <a:pt x="194" y="103"/>
                    </a:cubicBezTo>
                    <a:cubicBezTo>
                      <a:pt x="194" y="103"/>
                      <a:pt x="194" y="103"/>
                      <a:pt x="194" y="103"/>
                    </a:cubicBezTo>
                    <a:cubicBezTo>
                      <a:pt x="194" y="103"/>
                      <a:pt x="194" y="103"/>
                      <a:pt x="195" y="103"/>
                    </a:cubicBezTo>
                    <a:cubicBezTo>
                      <a:pt x="195" y="103"/>
                      <a:pt x="195" y="103"/>
                      <a:pt x="195" y="103"/>
                    </a:cubicBezTo>
                    <a:cubicBezTo>
                      <a:pt x="196" y="103"/>
                      <a:pt x="195" y="103"/>
                      <a:pt x="196" y="103"/>
                    </a:cubicBezTo>
                    <a:cubicBezTo>
                      <a:pt x="196" y="102"/>
                      <a:pt x="197" y="103"/>
                      <a:pt x="197" y="103"/>
                    </a:cubicBezTo>
                    <a:cubicBezTo>
                      <a:pt x="199" y="104"/>
                      <a:pt x="200" y="103"/>
                      <a:pt x="200" y="103"/>
                    </a:cubicBezTo>
                    <a:cubicBezTo>
                      <a:pt x="201" y="103"/>
                      <a:pt x="200" y="103"/>
                      <a:pt x="200" y="104"/>
                    </a:cubicBezTo>
                    <a:cubicBezTo>
                      <a:pt x="201" y="104"/>
                      <a:pt x="202" y="103"/>
                      <a:pt x="202" y="103"/>
                    </a:cubicBezTo>
                    <a:cubicBezTo>
                      <a:pt x="203" y="103"/>
                      <a:pt x="205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7" y="103"/>
                      <a:pt x="207" y="103"/>
                      <a:pt x="207" y="103"/>
                    </a:cubicBezTo>
                    <a:cubicBezTo>
                      <a:pt x="207" y="103"/>
                      <a:pt x="207" y="103"/>
                      <a:pt x="208" y="103"/>
                    </a:cubicBezTo>
                    <a:cubicBezTo>
                      <a:pt x="208" y="103"/>
                      <a:pt x="208" y="103"/>
                      <a:pt x="208" y="103"/>
                    </a:cubicBezTo>
                    <a:cubicBezTo>
                      <a:pt x="208" y="103"/>
                      <a:pt x="209" y="103"/>
                      <a:pt x="210" y="103"/>
                    </a:cubicBezTo>
                    <a:cubicBezTo>
                      <a:pt x="211" y="103"/>
                      <a:pt x="211" y="104"/>
                      <a:pt x="211" y="103"/>
                    </a:cubicBezTo>
                    <a:cubicBezTo>
                      <a:pt x="212" y="103"/>
                      <a:pt x="212" y="103"/>
                      <a:pt x="212" y="103"/>
                    </a:cubicBezTo>
                    <a:cubicBezTo>
                      <a:pt x="212" y="103"/>
                      <a:pt x="212" y="104"/>
                      <a:pt x="212" y="104"/>
                    </a:cubicBezTo>
                    <a:cubicBezTo>
                      <a:pt x="212" y="103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1" y="104"/>
                      <a:pt x="210" y="104"/>
                    </a:cubicBezTo>
                    <a:cubicBezTo>
                      <a:pt x="210" y="104"/>
                      <a:pt x="210" y="104"/>
                      <a:pt x="210" y="104"/>
                    </a:cubicBezTo>
                    <a:cubicBezTo>
                      <a:pt x="210" y="104"/>
                      <a:pt x="209" y="104"/>
                      <a:pt x="209" y="104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9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7" y="104"/>
                      <a:pt x="207" y="104"/>
                      <a:pt x="207" y="104"/>
                    </a:cubicBezTo>
                    <a:cubicBezTo>
                      <a:pt x="207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5" y="104"/>
                      <a:pt x="204" y="104"/>
                      <a:pt x="204" y="104"/>
                    </a:cubicBezTo>
                    <a:cubicBezTo>
                      <a:pt x="204" y="104"/>
                      <a:pt x="204" y="104"/>
                      <a:pt x="204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4" y="104"/>
                      <a:pt x="205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5"/>
                      <a:pt x="207" y="105"/>
                      <a:pt x="208" y="104"/>
                    </a:cubicBezTo>
                    <a:cubicBezTo>
                      <a:pt x="208" y="105"/>
                      <a:pt x="207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9" y="105"/>
                      <a:pt x="209" y="104"/>
                    </a:cubicBezTo>
                    <a:cubicBezTo>
                      <a:pt x="209" y="104"/>
                      <a:pt x="210" y="104"/>
                      <a:pt x="210" y="104"/>
                    </a:cubicBezTo>
                    <a:cubicBezTo>
                      <a:pt x="210" y="104"/>
                      <a:pt x="210" y="104"/>
                      <a:pt x="210" y="104"/>
                    </a:cubicBezTo>
                    <a:cubicBezTo>
                      <a:pt x="210" y="104"/>
                      <a:pt x="211" y="104"/>
                      <a:pt x="211" y="104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3" y="105"/>
                      <a:pt x="214" y="104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5" y="105"/>
                      <a:pt x="216" y="105"/>
                      <a:pt x="216" y="105"/>
                    </a:cubicBezTo>
                    <a:cubicBezTo>
                      <a:pt x="217" y="105"/>
                      <a:pt x="217" y="105"/>
                      <a:pt x="217" y="105"/>
                    </a:cubicBezTo>
                    <a:cubicBezTo>
                      <a:pt x="217" y="105"/>
                      <a:pt x="217" y="105"/>
                      <a:pt x="217" y="105"/>
                    </a:cubicBezTo>
                    <a:cubicBezTo>
                      <a:pt x="218" y="105"/>
                      <a:pt x="219" y="105"/>
                      <a:pt x="220" y="105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1" y="105"/>
                      <a:pt x="221" y="105"/>
                      <a:pt x="222" y="105"/>
                    </a:cubicBezTo>
                    <a:cubicBezTo>
                      <a:pt x="222" y="105"/>
                      <a:pt x="222" y="105"/>
                      <a:pt x="222" y="105"/>
                    </a:cubicBezTo>
                    <a:cubicBezTo>
                      <a:pt x="223" y="105"/>
                      <a:pt x="223" y="105"/>
                      <a:pt x="223" y="105"/>
                    </a:cubicBezTo>
                    <a:cubicBezTo>
                      <a:pt x="225" y="105"/>
                      <a:pt x="227" y="105"/>
                      <a:pt x="229" y="105"/>
                    </a:cubicBezTo>
                    <a:cubicBezTo>
                      <a:pt x="229" y="105"/>
                      <a:pt x="230" y="105"/>
                      <a:pt x="230" y="105"/>
                    </a:cubicBezTo>
                    <a:cubicBezTo>
                      <a:pt x="230" y="105"/>
                      <a:pt x="230" y="105"/>
                      <a:pt x="230" y="105"/>
                    </a:cubicBezTo>
                    <a:cubicBezTo>
                      <a:pt x="231" y="105"/>
                      <a:pt x="231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3" y="105"/>
                      <a:pt x="233" y="105"/>
                    </a:cubicBezTo>
                    <a:cubicBezTo>
                      <a:pt x="233" y="105"/>
                      <a:pt x="233" y="105"/>
                      <a:pt x="234" y="105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5" y="105"/>
                      <a:pt x="235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8" y="105"/>
                    </a:cubicBezTo>
                    <a:cubicBezTo>
                      <a:pt x="238" y="105"/>
                      <a:pt x="238" y="106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39" y="105"/>
                      <a:pt x="239" y="106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40" y="105"/>
                      <a:pt x="240" y="105"/>
                      <a:pt x="240" y="106"/>
                    </a:cubicBezTo>
                    <a:cubicBezTo>
                      <a:pt x="240" y="106"/>
                      <a:pt x="240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5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3" y="106"/>
                      <a:pt x="243" y="106"/>
                    </a:cubicBezTo>
                    <a:cubicBezTo>
                      <a:pt x="243" y="106"/>
                      <a:pt x="244" y="106"/>
                      <a:pt x="244" y="106"/>
                    </a:cubicBezTo>
                    <a:cubicBezTo>
                      <a:pt x="244" y="106"/>
                      <a:pt x="244" y="106"/>
                      <a:pt x="244" y="106"/>
                    </a:cubicBezTo>
                    <a:cubicBezTo>
                      <a:pt x="246" y="106"/>
                      <a:pt x="248" y="105"/>
                      <a:pt x="250" y="106"/>
                    </a:cubicBezTo>
                    <a:close/>
                    <a:moveTo>
                      <a:pt x="256" y="102"/>
                    </a:move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lose/>
                    <a:moveTo>
                      <a:pt x="254" y="102"/>
                    </a:move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2"/>
                      <a:pt x="254" y="102"/>
                      <a:pt x="254" y="102"/>
                    </a:cubicBezTo>
                    <a:close/>
                    <a:moveTo>
                      <a:pt x="256" y="101"/>
                    </a:moveTo>
                    <a:cubicBezTo>
                      <a:pt x="256" y="102"/>
                      <a:pt x="255" y="101"/>
                      <a:pt x="254" y="101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5" y="101"/>
                      <a:pt x="255" y="101"/>
                    </a:cubicBezTo>
                    <a:cubicBezTo>
                      <a:pt x="255" y="101"/>
                      <a:pt x="256" y="101"/>
                      <a:pt x="256" y="101"/>
                    </a:cubicBezTo>
                    <a:close/>
                    <a:moveTo>
                      <a:pt x="265" y="93"/>
                    </a:move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2"/>
                    </a:cubicBezTo>
                    <a:cubicBezTo>
                      <a:pt x="265" y="92"/>
                      <a:pt x="265" y="93"/>
                      <a:pt x="265" y="9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lose/>
                    <a:moveTo>
                      <a:pt x="267" y="55"/>
                    </a:move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6" y="55"/>
                      <a:pt x="266" y="55"/>
                    </a:cubicBezTo>
                    <a:cubicBezTo>
                      <a:pt x="266" y="55"/>
                      <a:pt x="266" y="55"/>
                      <a:pt x="266" y="55"/>
                    </a:cubicBezTo>
                    <a:cubicBezTo>
                      <a:pt x="266" y="54"/>
                      <a:pt x="267" y="55"/>
                      <a:pt x="267" y="55"/>
                    </a:cubicBezTo>
                    <a:close/>
                    <a:moveTo>
                      <a:pt x="152" y="3"/>
                    </a:move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4"/>
                      <a:pt x="152" y="4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4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lose/>
                    <a:moveTo>
                      <a:pt x="10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2"/>
                      <a:pt x="101" y="2"/>
                      <a:pt x="101" y="2"/>
                    </a:cubicBezTo>
                    <a:close/>
                    <a:moveTo>
                      <a:pt x="130" y="3"/>
                    </a:moveTo>
                    <a:cubicBezTo>
                      <a:pt x="130" y="3"/>
                      <a:pt x="131" y="3"/>
                      <a:pt x="131" y="3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3"/>
                      <a:pt x="129" y="4"/>
                      <a:pt x="129" y="3"/>
                    </a:cubicBezTo>
                    <a:cubicBezTo>
                      <a:pt x="130" y="3"/>
                      <a:pt x="130" y="3"/>
                      <a:pt x="130" y="3"/>
                    </a:cubicBezTo>
                    <a:close/>
                    <a:moveTo>
                      <a:pt x="125" y="3"/>
                    </a:move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4"/>
                      <a:pt x="124" y="4"/>
                      <a:pt x="124" y="3"/>
                    </a:cubicBezTo>
                    <a:cubicBezTo>
                      <a:pt x="124" y="3"/>
                      <a:pt x="124" y="3"/>
                      <a:pt x="125" y="3"/>
                    </a:cubicBezTo>
                    <a:close/>
                    <a:moveTo>
                      <a:pt x="119" y="4"/>
                    </a:move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3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lose/>
                    <a:moveTo>
                      <a:pt x="127" y="4"/>
                    </a:moveTo>
                    <a:cubicBezTo>
                      <a:pt x="127" y="4"/>
                      <a:pt x="127" y="4"/>
                      <a:pt x="126" y="4"/>
                    </a:cubicBezTo>
                    <a:cubicBezTo>
                      <a:pt x="127" y="3"/>
                      <a:pt x="128" y="4"/>
                      <a:pt x="129" y="4"/>
                    </a:cubicBezTo>
                    <a:cubicBezTo>
                      <a:pt x="129" y="4"/>
                      <a:pt x="128" y="4"/>
                      <a:pt x="129" y="4"/>
                    </a:cubicBezTo>
                    <a:cubicBezTo>
                      <a:pt x="128" y="4"/>
                      <a:pt x="127" y="3"/>
                      <a:pt x="127" y="4"/>
                    </a:cubicBezTo>
                    <a:close/>
                    <a:moveTo>
                      <a:pt x="130" y="4"/>
                    </a:moveTo>
                    <a:cubicBezTo>
                      <a:pt x="130" y="4"/>
                      <a:pt x="130" y="4"/>
                      <a:pt x="131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lose/>
                    <a:moveTo>
                      <a:pt x="100" y="4"/>
                    </a:move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lose/>
                    <a:moveTo>
                      <a:pt x="65" y="2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lose/>
                    <a:moveTo>
                      <a:pt x="45" y="1"/>
                    </a:moveTo>
                    <a:cubicBezTo>
                      <a:pt x="45" y="1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5" y="1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lose/>
                    <a:moveTo>
                      <a:pt x="45" y="1"/>
                    </a:move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close/>
                    <a:moveTo>
                      <a:pt x="39" y="1"/>
                    </a:moveTo>
                    <a:cubicBezTo>
                      <a:pt x="39" y="1"/>
                      <a:pt x="39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lose/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lnTo>
                      <a:pt x="42" y="2"/>
                    </a:lnTo>
                    <a:close/>
                    <a:moveTo>
                      <a:pt x="53" y="1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2"/>
                      <a:pt x="53" y="1"/>
                    </a:cubicBezTo>
                    <a:close/>
                    <a:moveTo>
                      <a:pt x="60" y="2"/>
                    </a:move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0" y="2"/>
                      <a:pt x="60" y="2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1" y="3"/>
                      <a:pt x="71" y="3"/>
                    </a:cubicBezTo>
                    <a:cubicBezTo>
                      <a:pt x="71" y="3"/>
                      <a:pt x="70" y="3"/>
                      <a:pt x="70" y="3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57" y="3"/>
                      <a:pt x="57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lose/>
                    <a:moveTo>
                      <a:pt x="44" y="3"/>
                    </a:move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39" y="4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37" y="5"/>
                    </a:move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lose/>
                    <a:moveTo>
                      <a:pt x="38" y="4"/>
                    </a:move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38" y="5"/>
                      <a:pt x="38" y="4"/>
                    </a:cubicBezTo>
                    <a:close/>
                    <a:moveTo>
                      <a:pt x="32" y="3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  <a:moveTo>
                      <a:pt x="14" y="3"/>
                    </a:move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lose/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lose/>
                    <a:moveTo>
                      <a:pt x="43" y="5"/>
                    </a:move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3" y="5"/>
                      <a:pt x="43" y="5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lose/>
                    <a:moveTo>
                      <a:pt x="48" y="6"/>
                    </a:moveTo>
                    <a:cubicBezTo>
                      <a:pt x="48" y="6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8" y="5"/>
                      <a:pt x="49" y="5"/>
                    </a:cubicBezTo>
                    <a:cubicBezTo>
                      <a:pt x="49" y="5"/>
                      <a:pt x="49" y="6"/>
                      <a:pt x="49" y="6"/>
                    </a:cubicBezTo>
                    <a:cubicBezTo>
                      <a:pt x="48" y="6"/>
                      <a:pt x="49" y="6"/>
                      <a:pt x="49" y="6"/>
                    </a:cubicBezTo>
                    <a:cubicBezTo>
                      <a:pt x="48" y="5"/>
                      <a:pt x="48" y="6"/>
                      <a:pt x="48" y="6"/>
                    </a:cubicBezTo>
                    <a:close/>
                    <a:moveTo>
                      <a:pt x="50" y="6"/>
                    </a:moveTo>
                    <a:cubicBezTo>
                      <a:pt x="51" y="5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2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0" y="6"/>
                    </a:cubicBezTo>
                    <a:close/>
                    <a:moveTo>
                      <a:pt x="52" y="6"/>
                    </a:move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lose/>
                    <a:moveTo>
                      <a:pt x="65" y="6"/>
                    </a:move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  <a:moveTo>
                      <a:pt x="66" y="10"/>
                    </a:moveTo>
                    <a:cubicBezTo>
                      <a:pt x="67" y="9"/>
                      <a:pt x="68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lose/>
                    <a:moveTo>
                      <a:pt x="61" y="9"/>
                    </a:moveTo>
                    <a:cubicBezTo>
                      <a:pt x="61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1" y="9"/>
                    </a:cubicBezTo>
                    <a:close/>
                    <a:moveTo>
                      <a:pt x="91" y="8"/>
                    </a:move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2" y="8"/>
                      <a:pt x="92" y="8"/>
                      <a:pt x="93" y="9"/>
                    </a:cubicBezTo>
                    <a:cubicBezTo>
                      <a:pt x="93" y="9"/>
                      <a:pt x="93" y="9"/>
                      <a:pt x="92" y="9"/>
                    </a:cubicBezTo>
                    <a:cubicBezTo>
                      <a:pt x="92" y="8"/>
                      <a:pt x="92" y="8"/>
                      <a:pt x="91" y="8"/>
                    </a:cubicBezTo>
                    <a:close/>
                    <a:moveTo>
                      <a:pt x="105" y="8"/>
                    </a:moveTo>
                    <a:cubicBezTo>
                      <a:pt x="105" y="8"/>
                      <a:pt x="105" y="8"/>
                      <a:pt x="105" y="9"/>
                    </a:cubicBezTo>
                    <a:cubicBezTo>
                      <a:pt x="105" y="9"/>
                      <a:pt x="105" y="9"/>
                      <a:pt x="104" y="8"/>
                    </a:cubicBezTo>
                    <a:cubicBezTo>
                      <a:pt x="105" y="8"/>
                      <a:pt x="104" y="8"/>
                      <a:pt x="105" y="8"/>
                    </a:cubicBezTo>
                    <a:close/>
                    <a:moveTo>
                      <a:pt x="99" y="8"/>
                    </a:move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100" y="8"/>
                      <a:pt x="99" y="8"/>
                      <a:pt x="99" y="8"/>
                    </a:cubicBezTo>
                    <a:close/>
                    <a:moveTo>
                      <a:pt x="102" y="8"/>
                    </a:move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lose/>
                    <a:moveTo>
                      <a:pt x="59" y="9"/>
                    </a:move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10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lose/>
                    <a:moveTo>
                      <a:pt x="65" y="9"/>
                    </a:moveTo>
                    <a:cubicBezTo>
                      <a:pt x="65" y="10"/>
                      <a:pt x="64" y="10"/>
                      <a:pt x="64" y="9"/>
                    </a:cubicBezTo>
                    <a:cubicBezTo>
                      <a:pt x="64" y="10"/>
                      <a:pt x="64" y="9"/>
                      <a:pt x="65" y="9"/>
                    </a:cubicBezTo>
                    <a:close/>
                    <a:moveTo>
                      <a:pt x="65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9"/>
                    </a:cubicBezTo>
                    <a:close/>
                    <a:moveTo>
                      <a:pt x="106" y="10"/>
                    </a:moveTo>
                    <a:cubicBezTo>
                      <a:pt x="105" y="10"/>
                      <a:pt x="104" y="9"/>
                      <a:pt x="103" y="10"/>
                    </a:cubicBezTo>
                    <a:cubicBezTo>
                      <a:pt x="104" y="9"/>
                      <a:pt x="105" y="10"/>
                      <a:pt x="106" y="10"/>
                    </a:cubicBezTo>
                    <a:close/>
                    <a:moveTo>
                      <a:pt x="102" y="9"/>
                    </a:moveTo>
                    <a:cubicBezTo>
                      <a:pt x="102" y="10"/>
                      <a:pt x="102" y="9"/>
                      <a:pt x="101" y="9"/>
                    </a:cubicBezTo>
                    <a:cubicBezTo>
                      <a:pt x="101" y="9"/>
                      <a:pt x="102" y="9"/>
                      <a:pt x="102" y="9"/>
                    </a:cubicBezTo>
                    <a:close/>
                    <a:moveTo>
                      <a:pt x="101" y="9"/>
                    </a:move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9"/>
                      <a:pt x="101" y="9"/>
                      <a:pt x="101" y="9"/>
                    </a:cubicBezTo>
                    <a:close/>
                    <a:moveTo>
                      <a:pt x="100" y="9"/>
                    </a:moveTo>
                    <a:cubicBezTo>
                      <a:pt x="99" y="9"/>
                      <a:pt x="98" y="9"/>
                      <a:pt x="97" y="9"/>
                    </a:cubicBezTo>
                    <a:cubicBezTo>
                      <a:pt x="97" y="9"/>
                      <a:pt x="97" y="9"/>
                      <a:pt x="96" y="9"/>
                    </a:cubicBezTo>
                    <a:cubicBezTo>
                      <a:pt x="96" y="9"/>
                      <a:pt x="95" y="9"/>
                      <a:pt x="94" y="9"/>
                    </a:cubicBezTo>
                    <a:cubicBezTo>
                      <a:pt x="94" y="8"/>
                      <a:pt x="95" y="9"/>
                      <a:pt x="95" y="9"/>
                    </a:cubicBezTo>
                    <a:cubicBezTo>
                      <a:pt x="97" y="9"/>
                      <a:pt x="98" y="9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lose/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9"/>
                      <a:pt x="109" y="8"/>
                      <a:pt x="110" y="9"/>
                    </a:cubicBezTo>
                    <a:close/>
                    <a:moveTo>
                      <a:pt x="111" y="9"/>
                    </a:moveTo>
                    <a:cubicBezTo>
                      <a:pt x="111" y="9"/>
                      <a:pt x="111" y="9"/>
                      <a:pt x="111" y="9"/>
                    </a:cubicBezTo>
                    <a:cubicBezTo>
                      <a:pt x="111" y="8"/>
                      <a:pt x="111" y="9"/>
                      <a:pt x="111" y="9"/>
                    </a:cubicBezTo>
                    <a:close/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8"/>
                    </a:cubicBezTo>
                    <a:lnTo>
                      <a:pt x="110" y="9"/>
                    </a:lnTo>
                    <a:close/>
                    <a:moveTo>
                      <a:pt x="173" y="8"/>
                    </a:moveTo>
                    <a:cubicBezTo>
                      <a:pt x="173" y="8"/>
                      <a:pt x="173" y="8"/>
                      <a:pt x="173" y="8"/>
                    </a:cubicBezTo>
                    <a:cubicBezTo>
                      <a:pt x="173" y="8"/>
                      <a:pt x="173" y="8"/>
                      <a:pt x="173" y="8"/>
                    </a:cubicBezTo>
                    <a:close/>
                    <a:moveTo>
                      <a:pt x="172" y="8"/>
                    </a:move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lose/>
                    <a:moveTo>
                      <a:pt x="171" y="8"/>
                    </a:moveTo>
                    <a:cubicBezTo>
                      <a:pt x="171" y="8"/>
                      <a:pt x="170" y="8"/>
                      <a:pt x="170" y="8"/>
                    </a:cubicBezTo>
                    <a:cubicBezTo>
                      <a:pt x="170" y="8"/>
                      <a:pt x="171" y="8"/>
                      <a:pt x="171" y="8"/>
                    </a:cubicBezTo>
                    <a:close/>
                    <a:moveTo>
                      <a:pt x="170" y="8"/>
                    </a:moveTo>
                    <a:cubicBezTo>
                      <a:pt x="168" y="8"/>
                      <a:pt x="167" y="8"/>
                      <a:pt x="165" y="8"/>
                    </a:cubicBezTo>
                    <a:cubicBezTo>
                      <a:pt x="167" y="8"/>
                      <a:pt x="168" y="8"/>
                      <a:pt x="170" y="8"/>
                    </a:cubicBezTo>
                    <a:close/>
                    <a:moveTo>
                      <a:pt x="165" y="8"/>
                    </a:moveTo>
                    <a:cubicBezTo>
                      <a:pt x="163" y="8"/>
                      <a:pt x="161" y="8"/>
                      <a:pt x="159" y="8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7" y="8"/>
                      <a:pt x="156" y="8"/>
                      <a:pt x="155" y="7"/>
                    </a:cubicBezTo>
                    <a:cubicBezTo>
                      <a:pt x="155" y="7"/>
                      <a:pt x="155" y="8"/>
                      <a:pt x="155" y="8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3" y="8"/>
                      <a:pt x="151" y="7"/>
                      <a:pt x="150" y="7"/>
                    </a:cubicBezTo>
                    <a:cubicBezTo>
                      <a:pt x="148" y="7"/>
                      <a:pt x="147" y="7"/>
                      <a:pt x="146" y="7"/>
                    </a:cubicBezTo>
                    <a:cubicBezTo>
                      <a:pt x="146" y="7"/>
                      <a:pt x="146" y="7"/>
                      <a:pt x="146" y="7"/>
                    </a:cubicBezTo>
                    <a:cubicBezTo>
                      <a:pt x="146" y="6"/>
                      <a:pt x="147" y="6"/>
                      <a:pt x="146" y="6"/>
                    </a:cubicBezTo>
                    <a:cubicBezTo>
                      <a:pt x="147" y="6"/>
                      <a:pt x="148" y="7"/>
                      <a:pt x="149" y="7"/>
                    </a:cubicBezTo>
                    <a:cubicBezTo>
                      <a:pt x="154" y="7"/>
                      <a:pt x="161" y="7"/>
                      <a:pt x="165" y="8"/>
                    </a:cubicBezTo>
                    <a:close/>
                    <a:moveTo>
                      <a:pt x="103" y="7"/>
                    </a:move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lose/>
                    <a:moveTo>
                      <a:pt x="102" y="7"/>
                    </a:moveTo>
                    <a:cubicBezTo>
                      <a:pt x="102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2" y="7"/>
                      <a:pt x="102" y="7"/>
                    </a:cubicBezTo>
                    <a:close/>
                    <a:moveTo>
                      <a:pt x="193" y="6"/>
                    </a:moveTo>
                    <a:cubicBezTo>
                      <a:pt x="193" y="6"/>
                      <a:pt x="194" y="6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6" y="6"/>
                      <a:pt x="197" y="6"/>
                      <a:pt x="198" y="6"/>
                    </a:cubicBezTo>
                    <a:cubicBezTo>
                      <a:pt x="198" y="6"/>
                      <a:pt x="198" y="6"/>
                      <a:pt x="198" y="6"/>
                    </a:cubicBezTo>
                    <a:cubicBezTo>
                      <a:pt x="198" y="6"/>
                      <a:pt x="199" y="6"/>
                      <a:pt x="200" y="6"/>
                    </a:cubicBezTo>
                    <a:cubicBezTo>
                      <a:pt x="201" y="6"/>
                      <a:pt x="201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1" y="6"/>
                      <a:pt x="200" y="6"/>
                      <a:pt x="199" y="6"/>
                    </a:cubicBezTo>
                    <a:cubicBezTo>
                      <a:pt x="198" y="6"/>
                      <a:pt x="196" y="6"/>
                      <a:pt x="194" y="6"/>
                    </a:cubicBezTo>
                    <a:cubicBezTo>
                      <a:pt x="194" y="6"/>
                      <a:pt x="193" y="7"/>
                      <a:pt x="193" y="6"/>
                    </a:cubicBezTo>
                    <a:close/>
                    <a:moveTo>
                      <a:pt x="145" y="6"/>
                    </a:moveTo>
                    <a:cubicBezTo>
                      <a:pt x="145" y="7"/>
                      <a:pt x="145" y="7"/>
                      <a:pt x="144" y="7"/>
                    </a:cubicBezTo>
                    <a:cubicBezTo>
                      <a:pt x="144" y="7"/>
                      <a:pt x="144" y="7"/>
                      <a:pt x="144" y="6"/>
                    </a:cubicBezTo>
                    <a:cubicBezTo>
                      <a:pt x="143" y="6"/>
                      <a:pt x="144" y="7"/>
                      <a:pt x="143" y="7"/>
                    </a:cubicBezTo>
                    <a:cubicBezTo>
                      <a:pt x="143" y="7"/>
                      <a:pt x="142" y="7"/>
                      <a:pt x="142" y="6"/>
                    </a:cubicBezTo>
                    <a:cubicBezTo>
                      <a:pt x="142" y="7"/>
                      <a:pt x="141" y="7"/>
                      <a:pt x="141" y="6"/>
                    </a:cubicBezTo>
                    <a:cubicBezTo>
                      <a:pt x="142" y="6"/>
                      <a:pt x="144" y="6"/>
                      <a:pt x="145" y="6"/>
                    </a:cubicBezTo>
                    <a:close/>
                    <a:moveTo>
                      <a:pt x="140" y="6"/>
                    </a:moveTo>
                    <a:cubicBezTo>
                      <a:pt x="140" y="7"/>
                      <a:pt x="139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7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39" y="6"/>
                      <a:pt x="140" y="6"/>
                      <a:pt x="140" y="6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5" y="6"/>
                    </a:cubicBezTo>
                    <a:cubicBezTo>
                      <a:pt x="136" y="6"/>
                      <a:pt x="136" y="6"/>
                      <a:pt x="137" y="6"/>
                    </a:cubicBezTo>
                    <a:cubicBezTo>
                      <a:pt x="137" y="7"/>
                      <a:pt x="135" y="6"/>
                      <a:pt x="134" y="6"/>
                    </a:cubicBezTo>
                    <a:cubicBezTo>
                      <a:pt x="134" y="6"/>
                      <a:pt x="135" y="6"/>
                      <a:pt x="135" y="6"/>
                    </a:cubicBezTo>
                    <a:close/>
                    <a:moveTo>
                      <a:pt x="97" y="4"/>
                    </a:move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lose/>
                    <a:moveTo>
                      <a:pt x="99" y="4"/>
                    </a:moveTo>
                    <a:cubicBezTo>
                      <a:pt x="99" y="5"/>
                      <a:pt x="99" y="4"/>
                      <a:pt x="99" y="4"/>
                    </a:cubicBezTo>
                    <a:cubicBezTo>
                      <a:pt x="99" y="4"/>
                      <a:pt x="99" y="4"/>
                      <a:pt x="99" y="4"/>
                    </a:cubicBezTo>
                    <a:close/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3"/>
                    </a:cubicBezTo>
                    <a:close/>
                    <a:moveTo>
                      <a:pt x="75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lose/>
                    <a:moveTo>
                      <a:pt x="74" y="3"/>
                    </a:moveTo>
                    <a:cubicBezTo>
                      <a:pt x="74" y="3"/>
                      <a:pt x="74" y="3"/>
                      <a:pt x="74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4" y="3"/>
                      <a:pt x="74" y="3"/>
                    </a:cubicBezTo>
                    <a:close/>
                    <a:moveTo>
                      <a:pt x="73" y="3"/>
                    </a:move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4"/>
                      <a:pt x="73" y="3"/>
                      <a:pt x="73" y="3"/>
                    </a:cubicBezTo>
                    <a:close/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lose/>
                    <a:moveTo>
                      <a:pt x="63" y="4"/>
                    </a:move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lose/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4"/>
                      <a:pt x="62" y="4"/>
                    </a:cubicBezTo>
                    <a:close/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8" y="5"/>
                      <a:pt x="68" y="5"/>
                      <a:pt x="67" y="5"/>
                    </a:cubicBezTo>
                    <a:cubicBezTo>
                      <a:pt x="67" y="5"/>
                      <a:pt x="67" y="5"/>
                      <a:pt x="68" y="5"/>
                    </a:cubicBezTo>
                    <a:cubicBezTo>
                      <a:pt x="67" y="4"/>
                      <a:pt x="67" y="5"/>
                      <a:pt x="67" y="5"/>
                    </a:cubicBezTo>
                    <a:cubicBezTo>
                      <a:pt x="66" y="5"/>
                      <a:pt x="65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5"/>
                      <a:pt x="65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4"/>
                      <a:pt x="66" y="5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4" y="4"/>
                    </a:cubicBezTo>
                    <a:cubicBezTo>
                      <a:pt x="64" y="4"/>
                      <a:pt x="64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4" y="3"/>
                      <a:pt x="64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3"/>
                    </a:cubicBezTo>
                    <a:cubicBezTo>
                      <a:pt x="67" y="3"/>
                      <a:pt x="67" y="3"/>
                      <a:pt x="68" y="4"/>
                    </a:cubicBezTo>
                    <a:cubicBezTo>
                      <a:pt x="68" y="3"/>
                      <a:pt x="68" y="4"/>
                      <a:pt x="68" y="3"/>
                    </a:cubicBezTo>
                    <a:cubicBezTo>
                      <a:pt x="70" y="3"/>
                      <a:pt x="72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3" y="5"/>
                      <a:pt x="73" y="5"/>
                    </a:cubicBezTo>
                    <a:cubicBezTo>
                      <a:pt x="73" y="5"/>
                      <a:pt x="73" y="4"/>
                      <a:pt x="73" y="4"/>
                    </a:cubicBezTo>
                    <a:cubicBezTo>
                      <a:pt x="73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3" y="4"/>
                      <a:pt x="73" y="4"/>
                    </a:cubicBezTo>
                    <a:cubicBezTo>
                      <a:pt x="73" y="4"/>
                      <a:pt x="73" y="5"/>
                      <a:pt x="73" y="5"/>
                    </a:cubicBezTo>
                    <a:cubicBezTo>
                      <a:pt x="72" y="5"/>
                      <a:pt x="72" y="5"/>
                      <a:pt x="71" y="4"/>
                    </a:cubicBezTo>
                    <a:cubicBezTo>
                      <a:pt x="71" y="4"/>
                      <a:pt x="71" y="5"/>
                      <a:pt x="71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lose/>
                    <a:moveTo>
                      <a:pt x="71" y="5"/>
                    </a:move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lose/>
                    <a:moveTo>
                      <a:pt x="81" y="5"/>
                    </a:moveTo>
                    <a:cubicBezTo>
                      <a:pt x="81" y="5"/>
                      <a:pt x="81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8" y="5"/>
                      <a:pt x="77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4"/>
                      <a:pt x="75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4"/>
                      <a:pt x="75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5" y="4"/>
                      <a:pt x="75" y="4"/>
                      <a:pt x="76" y="4"/>
                    </a:cubicBezTo>
                    <a:cubicBezTo>
                      <a:pt x="76" y="4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6" y="4"/>
                    </a:cubicBezTo>
                    <a:cubicBezTo>
                      <a:pt x="78" y="4"/>
                      <a:pt x="80" y="5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5"/>
                      <a:pt x="84" y="5"/>
                      <a:pt x="85" y="5"/>
                    </a:cubicBezTo>
                    <a:cubicBezTo>
                      <a:pt x="86" y="5"/>
                      <a:pt x="87" y="5"/>
                      <a:pt x="88" y="5"/>
                    </a:cubicBezTo>
                    <a:cubicBezTo>
                      <a:pt x="89" y="6"/>
                      <a:pt x="90" y="5"/>
                      <a:pt x="90" y="6"/>
                    </a:cubicBezTo>
                    <a:cubicBezTo>
                      <a:pt x="91" y="5"/>
                      <a:pt x="92" y="6"/>
                      <a:pt x="93" y="6"/>
                    </a:cubicBezTo>
                    <a:cubicBezTo>
                      <a:pt x="93" y="6"/>
                      <a:pt x="94" y="6"/>
                      <a:pt x="94" y="6"/>
                    </a:cubicBezTo>
                    <a:cubicBezTo>
                      <a:pt x="95" y="6"/>
                      <a:pt x="95" y="6"/>
                      <a:pt x="96" y="6"/>
                    </a:cubicBezTo>
                    <a:cubicBezTo>
                      <a:pt x="97" y="6"/>
                      <a:pt x="99" y="6"/>
                      <a:pt x="101" y="7"/>
                    </a:cubicBezTo>
                    <a:cubicBezTo>
                      <a:pt x="102" y="7"/>
                      <a:pt x="103" y="6"/>
                      <a:pt x="102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7"/>
                      <a:pt x="99" y="7"/>
                      <a:pt x="98" y="7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7" y="7"/>
                      <a:pt x="96" y="6"/>
                      <a:pt x="95" y="7"/>
                    </a:cubicBezTo>
                    <a:cubicBezTo>
                      <a:pt x="95" y="7"/>
                      <a:pt x="94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6"/>
                      <a:pt x="93" y="6"/>
                      <a:pt x="93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1" y="7"/>
                      <a:pt x="91" y="7"/>
                    </a:cubicBezTo>
                    <a:cubicBezTo>
                      <a:pt x="91" y="6"/>
                      <a:pt x="90" y="6"/>
                      <a:pt x="90" y="7"/>
                    </a:cubicBezTo>
                    <a:cubicBezTo>
                      <a:pt x="90" y="7"/>
                      <a:pt x="90" y="7"/>
                      <a:pt x="90" y="6"/>
                    </a:cubicBezTo>
                    <a:cubicBezTo>
                      <a:pt x="90" y="6"/>
                      <a:pt x="90" y="6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4" y="5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2" y="6"/>
                      <a:pt x="81" y="5"/>
                      <a:pt x="81" y="5"/>
                    </a:cubicBezTo>
                    <a:close/>
                    <a:moveTo>
                      <a:pt x="86" y="6"/>
                    </a:move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lnTo>
                      <a:pt x="86" y="6"/>
                    </a:lnTo>
                    <a:close/>
                    <a:moveTo>
                      <a:pt x="86" y="6"/>
                    </a:move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7"/>
                    </a:cubicBezTo>
                    <a:cubicBezTo>
                      <a:pt x="86" y="7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lose/>
                    <a:moveTo>
                      <a:pt x="81" y="6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lose/>
                    <a:moveTo>
                      <a:pt x="76" y="6"/>
                    </a:moveTo>
                    <a:cubicBezTo>
                      <a:pt x="76" y="6"/>
                      <a:pt x="75" y="6"/>
                      <a:pt x="74" y="6"/>
                    </a:cubicBezTo>
                    <a:cubicBezTo>
                      <a:pt x="75" y="5"/>
                      <a:pt x="76" y="6"/>
                      <a:pt x="76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5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lnTo>
                      <a:pt x="76" y="6"/>
                    </a:lnTo>
                    <a:close/>
                    <a:moveTo>
                      <a:pt x="78" y="6"/>
                    </a:moveTo>
                    <a:cubicBezTo>
                      <a:pt x="78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8" y="6"/>
                    </a:cubicBezTo>
                    <a:close/>
                    <a:moveTo>
                      <a:pt x="80" y="6"/>
                    </a:move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6"/>
                      <a:pt x="80" y="6"/>
                    </a:cubicBezTo>
                    <a:close/>
                    <a:moveTo>
                      <a:pt x="83" y="7"/>
                    </a:moveTo>
                    <a:cubicBezTo>
                      <a:pt x="83" y="6"/>
                      <a:pt x="82" y="6"/>
                      <a:pt x="82" y="7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lose/>
                    <a:moveTo>
                      <a:pt x="83" y="6"/>
                    </a:move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4" y="6"/>
                      <a:pt x="84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7"/>
                      <a:pt x="85" y="6"/>
                      <a:pt x="85" y="7"/>
                    </a:cubicBezTo>
                    <a:cubicBezTo>
                      <a:pt x="85" y="7"/>
                      <a:pt x="84" y="7"/>
                      <a:pt x="83" y="6"/>
                    </a:cubicBezTo>
                    <a:close/>
                    <a:moveTo>
                      <a:pt x="87" y="7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7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lose/>
                    <a:moveTo>
                      <a:pt x="88" y="7"/>
                    </a:move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88" y="6"/>
                      <a:pt x="88" y="6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lose/>
                    <a:moveTo>
                      <a:pt x="89" y="7"/>
                    </a:move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6"/>
                      <a:pt x="89" y="6"/>
                    </a:cubicBezTo>
                    <a:cubicBezTo>
                      <a:pt x="89" y="6"/>
                      <a:pt x="89" y="6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89" y="7"/>
                    </a:cubicBezTo>
                    <a:close/>
                    <a:moveTo>
                      <a:pt x="92" y="7"/>
                    </a:move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1" y="7"/>
                      <a:pt x="92" y="7"/>
                    </a:cubicBezTo>
                    <a:close/>
                    <a:moveTo>
                      <a:pt x="92" y="7"/>
                    </a:move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lose/>
                    <a:moveTo>
                      <a:pt x="95" y="7"/>
                    </a:move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6" y="7"/>
                      <a:pt x="96" y="7"/>
                    </a:cubicBezTo>
                    <a:cubicBezTo>
                      <a:pt x="97" y="8"/>
                      <a:pt x="95" y="8"/>
                      <a:pt x="95" y="7"/>
                    </a:cubicBezTo>
                    <a:close/>
                    <a:moveTo>
                      <a:pt x="97" y="8"/>
                    </a:moveTo>
                    <a:cubicBezTo>
                      <a:pt x="97" y="7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lose/>
                    <a:moveTo>
                      <a:pt x="90" y="8"/>
                    </a:moveTo>
                    <a:cubicBezTo>
                      <a:pt x="90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0" y="8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6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51" y="7"/>
                    </a:moveTo>
                    <a:cubicBezTo>
                      <a:pt x="51" y="7"/>
                      <a:pt x="51" y="7"/>
                      <a:pt x="51" y="8"/>
                    </a:cubicBezTo>
                    <a:cubicBezTo>
                      <a:pt x="51" y="8"/>
                      <a:pt x="50" y="8"/>
                      <a:pt x="50" y="8"/>
                    </a:cubicBezTo>
                    <a:cubicBezTo>
                      <a:pt x="50" y="7"/>
                      <a:pt x="51" y="7"/>
                      <a:pt x="51" y="7"/>
                    </a:cubicBezTo>
                    <a:close/>
                    <a:moveTo>
                      <a:pt x="42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7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lose/>
                    <a:moveTo>
                      <a:pt x="40" y="8"/>
                    </a:move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4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1" y="8"/>
                      <a:pt x="40" y="8"/>
                    </a:cubicBezTo>
                    <a:close/>
                    <a:moveTo>
                      <a:pt x="44" y="8"/>
                    </a:move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5" y="9"/>
                      <a:pt x="45" y="8"/>
                      <a:pt x="44" y="8"/>
                    </a:cubicBezTo>
                    <a:close/>
                    <a:moveTo>
                      <a:pt x="54" y="9"/>
                    </a:moveTo>
                    <a:cubicBezTo>
                      <a:pt x="54" y="9"/>
                      <a:pt x="54" y="8"/>
                      <a:pt x="54" y="8"/>
                    </a:cubicBezTo>
                    <a:cubicBezTo>
                      <a:pt x="53" y="8"/>
                      <a:pt x="53" y="8"/>
                      <a:pt x="52" y="9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1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4" y="7"/>
                    </a:cubicBezTo>
                    <a:cubicBezTo>
                      <a:pt x="44" y="7"/>
                      <a:pt x="44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7"/>
                      <a:pt x="44" y="7"/>
                    </a:cubicBezTo>
                    <a:cubicBezTo>
                      <a:pt x="44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9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8"/>
                      <a:pt x="51" y="8"/>
                      <a:pt x="51" y="7"/>
                    </a:cubicBezTo>
                    <a:cubicBezTo>
                      <a:pt x="52" y="8"/>
                      <a:pt x="53" y="7"/>
                      <a:pt x="53" y="8"/>
                    </a:cubicBezTo>
                    <a:cubicBezTo>
                      <a:pt x="53" y="8"/>
                      <a:pt x="53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lose/>
                    <a:moveTo>
                      <a:pt x="55" y="9"/>
                    </a:moveTo>
                    <a:cubicBezTo>
                      <a:pt x="55" y="8"/>
                      <a:pt x="56" y="9"/>
                      <a:pt x="56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9"/>
                    </a:cubicBezTo>
                    <a:cubicBezTo>
                      <a:pt x="57" y="9"/>
                      <a:pt x="56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9"/>
                      <a:pt x="57" y="8"/>
                    </a:cubicBezTo>
                    <a:cubicBezTo>
                      <a:pt x="57" y="9"/>
                      <a:pt x="57" y="9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8" y="8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9"/>
                      <a:pt x="55" y="9"/>
                      <a:pt x="55" y="9"/>
                    </a:cubicBezTo>
                    <a:close/>
                    <a:moveTo>
                      <a:pt x="53" y="10"/>
                    </a:move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2" y="10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3" y="10"/>
                    </a:cubicBezTo>
                    <a:close/>
                    <a:moveTo>
                      <a:pt x="50" y="10"/>
                    </a:moveTo>
                    <a:cubicBezTo>
                      <a:pt x="50" y="10"/>
                      <a:pt x="50" y="10"/>
                      <a:pt x="49" y="10"/>
                    </a:cubicBezTo>
                    <a:cubicBezTo>
                      <a:pt x="50" y="10"/>
                      <a:pt x="50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lose/>
                    <a:moveTo>
                      <a:pt x="57" y="10"/>
                    </a:moveTo>
                    <a:cubicBezTo>
                      <a:pt x="56" y="10"/>
                      <a:pt x="56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lose/>
                    <a:moveTo>
                      <a:pt x="53" y="10"/>
                    </a:move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3" y="10"/>
                      <a:pt x="53" y="10"/>
                    </a:cubicBezTo>
                    <a:close/>
                    <a:moveTo>
                      <a:pt x="57" y="11"/>
                    </a:move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1"/>
                    </a:cubicBezTo>
                    <a:cubicBezTo>
                      <a:pt x="56" y="11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0"/>
                      <a:pt x="57" y="10"/>
                    </a:cubicBezTo>
                    <a:lnTo>
                      <a:pt x="57" y="11"/>
                    </a:lnTo>
                    <a:close/>
                    <a:moveTo>
                      <a:pt x="77" y="11"/>
                    </a:moveTo>
                    <a:cubicBezTo>
                      <a:pt x="77" y="11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11"/>
                      <a:pt x="77" y="11"/>
                      <a:pt x="77" y="11"/>
                    </a:cubicBezTo>
                    <a:close/>
                    <a:moveTo>
                      <a:pt x="80" y="11"/>
                    </a:moveTo>
                    <a:cubicBezTo>
                      <a:pt x="79" y="12"/>
                      <a:pt x="78" y="11"/>
                      <a:pt x="80" y="11"/>
                    </a:cubicBezTo>
                    <a:close/>
                    <a:moveTo>
                      <a:pt x="62" y="12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1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lose/>
                    <a:moveTo>
                      <a:pt x="63" y="12"/>
                    </a:moveTo>
                    <a:cubicBezTo>
                      <a:pt x="63" y="12"/>
                      <a:pt x="63" y="12"/>
                      <a:pt x="63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lose/>
                    <a:moveTo>
                      <a:pt x="71" y="13"/>
                    </a:moveTo>
                    <a:cubicBezTo>
                      <a:pt x="71" y="13"/>
                      <a:pt x="70" y="13"/>
                      <a:pt x="70" y="13"/>
                    </a:cubicBezTo>
                    <a:cubicBezTo>
                      <a:pt x="70" y="13"/>
                      <a:pt x="71" y="13"/>
                      <a:pt x="71" y="13"/>
                    </a:cubicBezTo>
                    <a:close/>
                    <a:moveTo>
                      <a:pt x="74" y="14"/>
                    </a:move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4" y="14"/>
                      <a:pt x="74" y="14"/>
                    </a:cubicBezTo>
                    <a:close/>
                    <a:moveTo>
                      <a:pt x="76" y="14"/>
                    </a:move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6" y="14"/>
                      <a:pt x="76" y="14"/>
                    </a:cubicBezTo>
                    <a:close/>
                    <a:moveTo>
                      <a:pt x="42" y="14"/>
                    </a:move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lose/>
                    <a:moveTo>
                      <a:pt x="54" y="15"/>
                    </a:moveTo>
                    <a:cubicBezTo>
                      <a:pt x="54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66" y="15"/>
                    </a:move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7" y="15"/>
                      <a:pt x="67" y="15"/>
                      <a:pt x="68" y="15"/>
                    </a:cubicBezTo>
                    <a:cubicBezTo>
                      <a:pt x="67" y="15"/>
                      <a:pt x="67" y="15"/>
                      <a:pt x="66" y="15"/>
                    </a:cubicBezTo>
                    <a:close/>
                    <a:moveTo>
                      <a:pt x="74" y="16"/>
                    </a:move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4" y="16"/>
                    </a:cubicBezTo>
                    <a:close/>
                    <a:moveTo>
                      <a:pt x="75" y="16"/>
                    </a:moveTo>
                    <a:cubicBezTo>
                      <a:pt x="75" y="16"/>
                      <a:pt x="75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7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88" y="17"/>
                    </a:moveTo>
                    <a:cubicBezTo>
                      <a:pt x="88" y="17"/>
                      <a:pt x="87" y="17"/>
                      <a:pt x="87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lose/>
                    <a:moveTo>
                      <a:pt x="90" y="17"/>
                    </a:moveTo>
                    <a:cubicBezTo>
                      <a:pt x="90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lose/>
                    <a:moveTo>
                      <a:pt x="94" y="17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8"/>
                      <a:pt x="94" y="17"/>
                      <a:pt x="95" y="17"/>
                    </a:cubicBezTo>
                    <a:cubicBezTo>
                      <a:pt x="94" y="18"/>
                      <a:pt x="94" y="18"/>
                      <a:pt x="94" y="17"/>
                    </a:cubicBezTo>
                    <a:close/>
                    <a:moveTo>
                      <a:pt x="219" y="19"/>
                    </a:moveTo>
                    <a:cubicBezTo>
                      <a:pt x="219" y="18"/>
                      <a:pt x="220" y="19"/>
                      <a:pt x="220" y="19"/>
                    </a:cubicBezTo>
                    <a:cubicBezTo>
                      <a:pt x="220" y="19"/>
                      <a:pt x="220" y="19"/>
                      <a:pt x="219" y="19"/>
                    </a:cubicBezTo>
                    <a:close/>
                    <a:moveTo>
                      <a:pt x="221" y="19"/>
                    </a:moveTo>
                    <a:cubicBezTo>
                      <a:pt x="221" y="19"/>
                      <a:pt x="220" y="19"/>
                      <a:pt x="220" y="19"/>
                    </a:cubicBezTo>
                    <a:cubicBezTo>
                      <a:pt x="220" y="19"/>
                      <a:pt x="221" y="18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lose/>
                    <a:moveTo>
                      <a:pt x="106" y="21"/>
                    </a:moveTo>
                    <a:cubicBezTo>
                      <a:pt x="106" y="21"/>
                      <a:pt x="105" y="21"/>
                      <a:pt x="105" y="21"/>
                    </a:cubicBezTo>
                    <a:cubicBezTo>
                      <a:pt x="105" y="20"/>
                      <a:pt x="106" y="21"/>
                      <a:pt x="106" y="21"/>
                    </a:cubicBezTo>
                    <a:close/>
                    <a:moveTo>
                      <a:pt x="104" y="20"/>
                    </a:moveTo>
                    <a:cubicBezTo>
                      <a:pt x="105" y="21"/>
                      <a:pt x="104" y="21"/>
                      <a:pt x="104" y="21"/>
                    </a:cubicBezTo>
                    <a:cubicBezTo>
                      <a:pt x="104" y="20"/>
                      <a:pt x="104" y="21"/>
                      <a:pt x="104" y="20"/>
                    </a:cubicBezTo>
                    <a:close/>
                    <a:moveTo>
                      <a:pt x="78" y="20"/>
                    </a:moveTo>
                    <a:cubicBezTo>
                      <a:pt x="77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9"/>
                      <a:pt x="74" y="20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7" y="19"/>
                      <a:pt x="79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2" y="20"/>
                    </a:cubicBezTo>
                    <a:cubicBezTo>
                      <a:pt x="82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0"/>
                      <a:pt x="79" y="20"/>
                      <a:pt x="78" y="20"/>
                    </a:cubicBezTo>
                    <a:close/>
                    <a:moveTo>
                      <a:pt x="92" y="20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20"/>
                      <a:pt x="92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0" y="20"/>
                      <a:pt x="91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1" y="19"/>
                      <a:pt x="91" y="19"/>
                    </a:cubicBezTo>
                    <a:cubicBezTo>
                      <a:pt x="92" y="19"/>
                      <a:pt x="93" y="19"/>
                      <a:pt x="93" y="19"/>
                    </a:cubicBezTo>
                    <a:cubicBezTo>
                      <a:pt x="94" y="20"/>
                      <a:pt x="94" y="20"/>
                      <a:pt x="95" y="19"/>
                    </a:cubicBezTo>
                    <a:cubicBezTo>
                      <a:pt x="95" y="19"/>
                      <a:pt x="96" y="20"/>
                      <a:pt x="96" y="20"/>
                    </a:cubicBezTo>
                    <a:cubicBezTo>
                      <a:pt x="97" y="20"/>
                      <a:pt x="98" y="20"/>
                      <a:pt x="98" y="20"/>
                    </a:cubicBezTo>
                    <a:cubicBezTo>
                      <a:pt x="99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0"/>
                      <a:pt x="103" y="20"/>
                      <a:pt x="104" y="20"/>
                    </a:cubicBezTo>
                    <a:cubicBezTo>
                      <a:pt x="103" y="21"/>
                      <a:pt x="102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1" y="21"/>
                      <a:pt x="101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8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8" y="21"/>
                      <a:pt x="96" y="21"/>
                      <a:pt x="95" y="20"/>
                    </a:cubicBezTo>
                    <a:cubicBezTo>
                      <a:pt x="95" y="20"/>
                      <a:pt x="95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4" y="21"/>
                      <a:pt x="93" y="20"/>
                      <a:pt x="92" y="20"/>
                    </a:cubicBezTo>
                    <a:close/>
                    <a:moveTo>
                      <a:pt x="99" y="20"/>
                    </a:move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100" y="20"/>
                      <a:pt x="100" y="21"/>
                    </a:cubicBezTo>
                    <a:cubicBezTo>
                      <a:pt x="100" y="21"/>
                      <a:pt x="99" y="21"/>
                      <a:pt x="99" y="20"/>
                    </a:cubicBezTo>
                    <a:close/>
                    <a:moveTo>
                      <a:pt x="87" y="20"/>
                    </a:moveTo>
                    <a:cubicBezTo>
                      <a:pt x="87" y="20"/>
                      <a:pt x="87" y="20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lose/>
                    <a:moveTo>
                      <a:pt x="82" y="21"/>
                    </a:moveTo>
                    <a:cubicBezTo>
                      <a:pt x="82" y="21"/>
                      <a:pt x="82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lose/>
                    <a:moveTo>
                      <a:pt x="83" y="21"/>
                    </a:move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lose/>
                    <a:moveTo>
                      <a:pt x="89" y="21"/>
                    </a:move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lose/>
                    <a:moveTo>
                      <a:pt x="95" y="22"/>
                    </a:move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lose/>
                    <a:moveTo>
                      <a:pt x="119" y="22"/>
                    </a:move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lose/>
                    <a:moveTo>
                      <a:pt x="93" y="22"/>
                    </a:move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lose/>
                    <a:moveTo>
                      <a:pt x="94" y="22"/>
                    </a:move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lose/>
                    <a:moveTo>
                      <a:pt x="89" y="23"/>
                    </a:move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90" y="23"/>
                      <a:pt x="90" y="23"/>
                    </a:cubicBezTo>
                    <a:cubicBezTo>
                      <a:pt x="90" y="23"/>
                      <a:pt x="89" y="23"/>
                      <a:pt x="89" y="23"/>
                    </a:cubicBezTo>
                    <a:close/>
                    <a:moveTo>
                      <a:pt x="95" y="24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lose/>
                    <a:moveTo>
                      <a:pt x="119" y="25"/>
                    </a:moveTo>
                    <a:cubicBezTo>
                      <a:pt x="119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5"/>
                      <a:pt x="119" y="25"/>
                    </a:cubicBezTo>
                    <a:close/>
                    <a:moveTo>
                      <a:pt x="118" y="25"/>
                    </a:move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6" y="25"/>
                      <a:pt x="117" y="24"/>
                      <a:pt x="118" y="25"/>
                    </a:cubicBezTo>
                    <a:close/>
                    <a:moveTo>
                      <a:pt x="210" y="24"/>
                    </a:moveTo>
                    <a:cubicBezTo>
                      <a:pt x="209" y="25"/>
                      <a:pt x="207" y="24"/>
                      <a:pt x="206" y="24"/>
                    </a:cubicBezTo>
                    <a:cubicBezTo>
                      <a:pt x="207" y="24"/>
                      <a:pt x="209" y="24"/>
                      <a:pt x="210" y="24"/>
                    </a:cubicBezTo>
                    <a:close/>
                    <a:moveTo>
                      <a:pt x="107" y="24"/>
                    </a:move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3"/>
                      <a:pt x="107" y="24"/>
                      <a:pt x="107" y="24"/>
                    </a:cubicBezTo>
                    <a:close/>
                    <a:moveTo>
                      <a:pt x="105" y="23"/>
                    </a:moveTo>
                    <a:cubicBezTo>
                      <a:pt x="105" y="23"/>
                      <a:pt x="105" y="23"/>
                      <a:pt x="105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5" y="23"/>
                      <a:pt x="105" y="23"/>
                      <a:pt x="105" y="23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  <a:moveTo>
                      <a:pt x="104" y="24"/>
                    </a:moveTo>
                    <a:cubicBezTo>
                      <a:pt x="103" y="23"/>
                      <a:pt x="104" y="23"/>
                      <a:pt x="103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4"/>
                      <a:pt x="104" y="23"/>
                      <a:pt x="104" y="24"/>
                    </a:cubicBezTo>
                    <a:close/>
                    <a:moveTo>
                      <a:pt x="106" y="23"/>
                    </a:moveTo>
                    <a:cubicBezTo>
                      <a:pt x="106" y="24"/>
                      <a:pt x="105" y="24"/>
                      <a:pt x="106" y="23"/>
                    </a:cubicBezTo>
                    <a:close/>
                    <a:moveTo>
                      <a:pt x="100" y="24"/>
                    </a:move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3"/>
                      <a:pt x="101" y="24"/>
                      <a:pt x="101" y="24"/>
                    </a:cubicBezTo>
                    <a:cubicBezTo>
                      <a:pt x="101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1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lose/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lose/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0" y="24"/>
                      <a:pt x="111" y="24"/>
                      <a:pt x="111" y="24"/>
                    </a:cubicBezTo>
                    <a:close/>
                    <a:moveTo>
                      <a:pt x="111" y="24"/>
                    </a:move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1" y="24"/>
                      <a:pt x="111" y="24"/>
                    </a:cubicBezTo>
                    <a:close/>
                    <a:moveTo>
                      <a:pt x="113" y="24"/>
                    </a:move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lose/>
                    <a:moveTo>
                      <a:pt x="115" y="24"/>
                    </a:moveTo>
                    <a:cubicBezTo>
                      <a:pt x="116" y="24"/>
                      <a:pt x="115" y="24"/>
                      <a:pt x="115" y="24"/>
                    </a:cubicBezTo>
                    <a:cubicBezTo>
                      <a:pt x="115" y="24"/>
                      <a:pt x="115" y="24"/>
                      <a:pt x="115" y="24"/>
                    </a:cubicBezTo>
                    <a:close/>
                    <a:moveTo>
                      <a:pt x="116" y="24"/>
                    </a:move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6" y="24"/>
                      <a:pt x="116" y="24"/>
                    </a:cubicBezTo>
                    <a:close/>
                    <a:moveTo>
                      <a:pt x="104" y="25"/>
                    </a:moveTo>
                    <a:cubicBezTo>
                      <a:pt x="103" y="25"/>
                      <a:pt x="102" y="25"/>
                      <a:pt x="101" y="25"/>
                    </a:cubicBezTo>
                    <a:cubicBezTo>
                      <a:pt x="101" y="24"/>
                      <a:pt x="103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4" y="25"/>
                    </a:cubicBezTo>
                    <a:close/>
                    <a:moveTo>
                      <a:pt x="105" y="25"/>
                    </a:moveTo>
                    <a:cubicBezTo>
                      <a:pt x="106" y="25"/>
                      <a:pt x="107" y="25"/>
                      <a:pt x="107" y="25"/>
                    </a:cubicBezTo>
                    <a:cubicBezTo>
                      <a:pt x="106" y="25"/>
                      <a:pt x="105" y="25"/>
                      <a:pt x="105" y="25"/>
                    </a:cubicBezTo>
                    <a:close/>
                    <a:moveTo>
                      <a:pt x="210" y="26"/>
                    </a:move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lose/>
                    <a:moveTo>
                      <a:pt x="117" y="28"/>
                    </a:move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9"/>
                      <a:pt x="117" y="28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6" y="29"/>
                      <a:pt x="126" y="29"/>
                    </a:cubicBezTo>
                    <a:cubicBezTo>
                      <a:pt x="126" y="28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8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27" y="29"/>
                      <a:pt x="127" y="29"/>
                    </a:cubicBezTo>
                    <a:close/>
                    <a:moveTo>
                      <a:pt x="74" y="30"/>
                    </a:move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lose/>
                    <a:moveTo>
                      <a:pt x="72" y="30"/>
                    </a:moveTo>
                    <a:cubicBezTo>
                      <a:pt x="72" y="30"/>
                      <a:pt x="72" y="30"/>
                      <a:pt x="72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1"/>
                      <a:pt x="73" y="30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2" y="31"/>
                      <a:pt x="72" y="30"/>
                    </a:cubicBezTo>
                    <a:close/>
                    <a:moveTo>
                      <a:pt x="124" y="31"/>
                    </a:move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31"/>
                      <a:pt x="124" y="31"/>
                    </a:cubicBezTo>
                    <a:close/>
                    <a:moveTo>
                      <a:pt x="119" y="30"/>
                    </a:move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0"/>
                    </a:cubicBezTo>
                    <a:close/>
                    <a:moveTo>
                      <a:pt x="122" y="31"/>
                    </a:moveTo>
                    <a:cubicBezTo>
                      <a:pt x="122" y="31"/>
                      <a:pt x="122" y="31"/>
                      <a:pt x="122" y="31"/>
                    </a:cubicBezTo>
                    <a:cubicBezTo>
                      <a:pt x="122" y="31"/>
                      <a:pt x="122" y="31"/>
                      <a:pt x="122" y="31"/>
                    </a:cubicBezTo>
                    <a:close/>
                    <a:moveTo>
                      <a:pt x="98" y="31"/>
                    </a:moveTo>
                    <a:cubicBezTo>
                      <a:pt x="98" y="31"/>
                      <a:pt x="97" y="31"/>
                      <a:pt x="97" y="31"/>
                    </a:cubicBezTo>
                    <a:cubicBezTo>
                      <a:pt x="98" y="31"/>
                      <a:pt x="98" y="31"/>
                      <a:pt x="98" y="31"/>
                    </a:cubicBezTo>
                    <a:close/>
                    <a:moveTo>
                      <a:pt x="77" y="28"/>
                    </a:moveTo>
                    <a:cubicBezTo>
                      <a:pt x="77" y="28"/>
                      <a:pt x="77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  <a:moveTo>
                      <a:pt x="74" y="29"/>
                    </a:moveTo>
                    <a:cubicBezTo>
                      <a:pt x="74" y="29"/>
                      <a:pt x="74" y="29"/>
                      <a:pt x="74" y="28"/>
                    </a:cubicBezTo>
                    <a:cubicBezTo>
                      <a:pt x="74" y="28"/>
                      <a:pt x="74" y="29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9"/>
                      <a:pt x="74" y="28"/>
                      <a:pt x="75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lose/>
                    <a:moveTo>
                      <a:pt x="75" y="29"/>
                    </a:moveTo>
                    <a:cubicBezTo>
                      <a:pt x="75" y="29"/>
                      <a:pt x="75" y="29"/>
                      <a:pt x="76" y="29"/>
                    </a:cubicBezTo>
                    <a:cubicBezTo>
                      <a:pt x="76" y="29"/>
                      <a:pt x="75" y="29"/>
                      <a:pt x="75" y="29"/>
                    </a:cubicBezTo>
                    <a:close/>
                    <a:moveTo>
                      <a:pt x="83" y="30"/>
                    </a:move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1" y="30"/>
                      <a:pt x="80" y="30"/>
                    </a:cubicBezTo>
                    <a:cubicBezTo>
                      <a:pt x="79" y="30"/>
                      <a:pt x="78" y="30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8"/>
                      <a:pt x="77" y="29"/>
                      <a:pt x="77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9" y="29"/>
                      <a:pt x="80" y="29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4" y="30"/>
                      <a:pt x="85" y="29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7" y="30"/>
                      <a:pt x="88" y="30"/>
                      <a:pt x="88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91" y="30"/>
                      <a:pt x="91" y="30"/>
                    </a:cubicBezTo>
                    <a:cubicBezTo>
                      <a:pt x="91" y="30"/>
                      <a:pt x="92" y="30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89" y="31"/>
                      <a:pt x="86" y="30"/>
                      <a:pt x="83" y="30"/>
                    </a:cubicBezTo>
                    <a:close/>
                    <a:moveTo>
                      <a:pt x="92" y="31"/>
                    </a:moveTo>
                    <a:cubicBezTo>
                      <a:pt x="93" y="30"/>
                      <a:pt x="93" y="31"/>
                      <a:pt x="94" y="30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3" y="31"/>
                      <a:pt x="92" y="31"/>
                    </a:cubicBezTo>
                    <a:close/>
                    <a:moveTo>
                      <a:pt x="94" y="31"/>
                    </a:move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lose/>
                    <a:moveTo>
                      <a:pt x="95" y="31"/>
                    </a:move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5" y="31"/>
                    </a:cubicBezTo>
                    <a:close/>
                    <a:moveTo>
                      <a:pt x="95" y="31"/>
                    </a:move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6" y="31"/>
                      <a:pt x="95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7" y="31"/>
                      <a:pt x="97" y="31"/>
                    </a:cubicBezTo>
                    <a:cubicBezTo>
                      <a:pt x="97" y="31"/>
                      <a:pt x="97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48" y="30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lose/>
                    <a:moveTo>
                      <a:pt x="87" y="33"/>
                    </a:move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lose/>
                    <a:moveTo>
                      <a:pt x="88" y="32"/>
                    </a:move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8" y="32"/>
                    </a:cubicBezTo>
                    <a:close/>
                    <a:moveTo>
                      <a:pt x="83" y="32"/>
                    </a:move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lose/>
                    <a:moveTo>
                      <a:pt x="85" y="32"/>
                    </a:move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2"/>
                      <a:pt x="86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6" y="32"/>
                      <a:pt x="86" y="33"/>
                    </a:cubicBezTo>
                    <a:cubicBezTo>
                      <a:pt x="86" y="33"/>
                      <a:pt x="86" y="33"/>
                      <a:pt x="85" y="32"/>
                    </a:cubicBezTo>
                    <a:close/>
                    <a:moveTo>
                      <a:pt x="87" y="33"/>
                    </a:move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lose/>
                    <a:moveTo>
                      <a:pt x="204" y="33"/>
                    </a:moveTo>
                    <a:cubicBezTo>
                      <a:pt x="204" y="33"/>
                      <a:pt x="204" y="33"/>
                      <a:pt x="203" y="33"/>
                    </a:cubicBezTo>
                    <a:cubicBezTo>
                      <a:pt x="203" y="33"/>
                      <a:pt x="203" y="33"/>
                      <a:pt x="204" y="33"/>
                    </a:cubicBezTo>
                    <a:close/>
                    <a:moveTo>
                      <a:pt x="206" y="33"/>
                    </a:moveTo>
                    <a:cubicBezTo>
                      <a:pt x="206" y="33"/>
                      <a:pt x="206" y="33"/>
                      <a:pt x="206" y="33"/>
                    </a:cubicBezTo>
                    <a:cubicBezTo>
                      <a:pt x="207" y="33"/>
                      <a:pt x="208" y="33"/>
                      <a:pt x="208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7" y="33"/>
                      <a:pt x="207" y="33"/>
                      <a:pt x="207" y="33"/>
                    </a:cubicBezTo>
                    <a:cubicBezTo>
                      <a:pt x="207" y="33"/>
                      <a:pt x="207" y="33"/>
                      <a:pt x="207" y="33"/>
                    </a:cubicBezTo>
                    <a:cubicBezTo>
                      <a:pt x="207" y="34"/>
                      <a:pt x="206" y="33"/>
                      <a:pt x="206" y="33"/>
                    </a:cubicBezTo>
                    <a:close/>
                    <a:moveTo>
                      <a:pt x="201" y="34"/>
                    </a:moveTo>
                    <a:cubicBezTo>
                      <a:pt x="201" y="34"/>
                      <a:pt x="201" y="34"/>
                      <a:pt x="201" y="34"/>
                    </a:cubicBezTo>
                    <a:cubicBezTo>
                      <a:pt x="201" y="34"/>
                      <a:pt x="201" y="35"/>
                      <a:pt x="201" y="34"/>
                    </a:cubicBezTo>
                    <a:close/>
                    <a:moveTo>
                      <a:pt x="213" y="35"/>
                    </a:move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lose/>
                    <a:moveTo>
                      <a:pt x="211" y="35"/>
                    </a:moveTo>
                    <a:cubicBezTo>
                      <a:pt x="211" y="35"/>
                      <a:pt x="211" y="35"/>
                      <a:pt x="211" y="35"/>
                    </a:cubicBezTo>
                    <a:cubicBezTo>
                      <a:pt x="211" y="35"/>
                      <a:pt x="211" y="35"/>
                      <a:pt x="211" y="35"/>
                    </a:cubicBezTo>
                    <a:close/>
                    <a:moveTo>
                      <a:pt x="206" y="36"/>
                    </a:moveTo>
                    <a:cubicBezTo>
                      <a:pt x="206" y="36"/>
                      <a:pt x="206" y="36"/>
                      <a:pt x="206" y="36"/>
                    </a:cubicBezTo>
                    <a:cubicBezTo>
                      <a:pt x="206" y="37"/>
                      <a:pt x="206" y="37"/>
                      <a:pt x="206" y="36"/>
                    </a:cubicBezTo>
                    <a:close/>
                    <a:moveTo>
                      <a:pt x="207" y="37"/>
                    </a:moveTo>
                    <a:cubicBezTo>
                      <a:pt x="207" y="36"/>
                      <a:pt x="208" y="36"/>
                      <a:pt x="209" y="36"/>
                    </a:cubicBezTo>
                    <a:cubicBezTo>
                      <a:pt x="208" y="37"/>
                      <a:pt x="208" y="37"/>
                      <a:pt x="207" y="37"/>
                    </a:cubicBezTo>
                    <a:close/>
                    <a:moveTo>
                      <a:pt x="207" y="37"/>
                    </a:moveTo>
                    <a:cubicBezTo>
                      <a:pt x="207" y="37"/>
                      <a:pt x="207" y="37"/>
                      <a:pt x="207" y="37"/>
                    </a:cubicBezTo>
                    <a:cubicBezTo>
                      <a:pt x="207" y="37"/>
                      <a:pt x="207" y="37"/>
                      <a:pt x="207" y="37"/>
                    </a:cubicBezTo>
                    <a:close/>
                    <a:moveTo>
                      <a:pt x="205" y="37"/>
                    </a:moveTo>
                    <a:cubicBezTo>
                      <a:pt x="206" y="37"/>
                      <a:pt x="206" y="37"/>
                      <a:pt x="206" y="37"/>
                    </a:cubicBezTo>
                    <a:cubicBezTo>
                      <a:pt x="207" y="37"/>
                      <a:pt x="206" y="37"/>
                      <a:pt x="205" y="37"/>
                    </a:cubicBezTo>
                    <a:cubicBezTo>
                      <a:pt x="205" y="37"/>
                      <a:pt x="205" y="37"/>
                      <a:pt x="205" y="37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4" y="33"/>
                      <a:pt x="35" y="33"/>
                      <a:pt x="35" y="33"/>
                    </a:cubicBezTo>
                    <a:close/>
                    <a:moveTo>
                      <a:pt x="27" y="34"/>
                    </a:moveTo>
                    <a:cubicBezTo>
                      <a:pt x="27" y="34"/>
                      <a:pt x="27" y="33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35" y="34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lose/>
                    <a:moveTo>
                      <a:pt x="35" y="35"/>
                    </a:move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5"/>
                      <a:pt x="29" y="35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30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6"/>
                      <a:pt x="35" y="36"/>
                      <a:pt x="35" y="36"/>
                    </a:cubicBezTo>
                    <a:lnTo>
                      <a:pt x="35" y="35"/>
                    </a:lnTo>
                    <a:close/>
                    <a:moveTo>
                      <a:pt x="36" y="35"/>
                    </a:move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lose/>
                    <a:moveTo>
                      <a:pt x="42" y="36"/>
                    </a:move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lose/>
                    <a:moveTo>
                      <a:pt x="212" y="39"/>
                    </a:move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lose/>
                    <a:moveTo>
                      <a:pt x="212" y="39"/>
                    </a:move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lose/>
                    <a:moveTo>
                      <a:pt x="107" y="38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8" y="38"/>
                    </a:cubicBezTo>
                    <a:cubicBezTo>
                      <a:pt x="108" y="39"/>
                      <a:pt x="107" y="38"/>
                      <a:pt x="107" y="38"/>
                    </a:cubicBezTo>
                    <a:close/>
                    <a:moveTo>
                      <a:pt x="102" y="38"/>
                    </a:moveTo>
                    <a:cubicBezTo>
                      <a:pt x="102" y="38"/>
                      <a:pt x="103" y="38"/>
                      <a:pt x="103" y="38"/>
                    </a:cubicBezTo>
                    <a:cubicBezTo>
                      <a:pt x="103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lose/>
                    <a:moveTo>
                      <a:pt x="89" y="37"/>
                    </a:move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lose/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lose/>
                    <a:moveTo>
                      <a:pt x="48" y="37"/>
                    </a:move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8"/>
                    </a:cubicBezTo>
                    <a:cubicBezTo>
                      <a:pt x="49" y="38"/>
                      <a:pt x="49" y="37"/>
                      <a:pt x="48" y="37"/>
                    </a:cubicBezTo>
                    <a:close/>
                    <a:moveTo>
                      <a:pt x="52" y="38"/>
                    </a:move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2" y="38"/>
                    </a:cubicBezTo>
                    <a:close/>
                    <a:moveTo>
                      <a:pt x="52" y="38"/>
                    </a:move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lose/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4" y="38"/>
                      <a:pt x="54" y="37"/>
                    </a:cubicBezTo>
                    <a:cubicBezTo>
                      <a:pt x="54" y="38"/>
                      <a:pt x="54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lose/>
                    <a:moveTo>
                      <a:pt x="64" y="38"/>
                    </a:moveTo>
                    <a:cubicBezTo>
                      <a:pt x="64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7"/>
                    </a:cubicBezTo>
                    <a:cubicBezTo>
                      <a:pt x="60" y="37"/>
                      <a:pt x="60" y="38"/>
                      <a:pt x="59" y="38"/>
                    </a:cubicBezTo>
                    <a:cubicBezTo>
                      <a:pt x="59" y="38"/>
                      <a:pt x="59" y="38"/>
                      <a:pt x="59" y="37"/>
                    </a:cubicBezTo>
                    <a:cubicBezTo>
                      <a:pt x="58" y="37"/>
                      <a:pt x="56" y="37"/>
                      <a:pt x="56" y="38"/>
                    </a:cubicBezTo>
                    <a:cubicBezTo>
                      <a:pt x="55" y="37"/>
                      <a:pt x="55" y="37"/>
                      <a:pt x="54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1" y="37"/>
                    </a:cubicBezTo>
                    <a:cubicBezTo>
                      <a:pt x="51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50" y="37"/>
                      <a:pt x="50" y="37"/>
                    </a:cubicBezTo>
                    <a:cubicBezTo>
                      <a:pt x="50" y="36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8" y="36"/>
                    </a:cubicBezTo>
                    <a:cubicBezTo>
                      <a:pt x="48" y="36"/>
                      <a:pt x="49" y="36"/>
                      <a:pt x="50" y="36"/>
                    </a:cubicBezTo>
                    <a:cubicBezTo>
                      <a:pt x="51" y="36"/>
                      <a:pt x="54" y="37"/>
                      <a:pt x="55" y="36"/>
                    </a:cubicBezTo>
                    <a:cubicBezTo>
                      <a:pt x="55" y="36"/>
                      <a:pt x="55" y="37"/>
                      <a:pt x="55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6" y="36"/>
                      <a:pt x="56" y="36"/>
                    </a:cubicBezTo>
                    <a:cubicBezTo>
                      <a:pt x="56" y="37"/>
                      <a:pt x="56" y="37"/>
                      <a:pt x="57" y="37"/>
                    </a:cubicBezTo>
                    <a:cubicBezTo>
                      <a:pt x="61" y="37"/>
                      <a:pt x="65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69" y="38"/>
                      <a:pt x="67" y="38"/>
                      <a:pt x="67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5" y="38"/>
                      <a:pt x="65" y="38"/>
                      <a:pt x="64" y="38"/>
                    </a:cubicBezTo>
                    <a:close/>
                    <a:moveTo>
                      <a:pt x="63" y="38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lose/>
                    <a:moveTo>
                      <a:pt x="57" y="39"/>
                    </a:moveTo>
                    <a:cubicBezTo>
                      <a:pt x="57" y="38"/>
                      <a:pt x="58" y="38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7" y="39"/>
                      <a:pt x="57" y="39"/>
                      <a:pt x="57" y="39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39"/>
                    </a:move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lose/>
                    <a:moveTo>
                      <a:pt x="208" y="39"/>
                    </a:moveTo>
                    <a:cubicBezTo>
                      <a:pt x="208" y="40"/>
                      <a:pt x="208" y="39"/>
                      <a:pt x="208" y="39"/>
                    </a:cubicBezTo>
                    <a:cubicBezTo>
                      <a:pt x="208" y="39"/>
                      <a:pt x="208" y="39"/>
                      <a:pt x="208" y="39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9" y="39"/>
                    </a:cubicBezTo>
                    <a:close/>
                    <a:moveTo>
                      <a:pt x="82" y="39"/>
                    </a:moveTo>
                    <a:cubicBezTo>
                      <a:pt x="82" y="40"/>
                      <a:pt x="83" y="40"/>
                      <a:pt x="83" y="40"/>
                    </a:cubicBezTo>
                    <a:cubicBezTo>
                      <a:pt x="83" y="40"/>
                      <a:pt x="82" y="40"/>
                      <a:pt x="82" y="39"/>
                    </a:cubicBezTo>
                    <a:close/>
                    <a:moveTo>
                      <a:pt x="35" y="37"/>
                    </a:move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4" y="38"/>
                      <a:pt x="35" y="37"/>
                      <a:pt x="35" y="37"/>
                    </a:cubicBezTo>
                    <a:close/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lose/>
                    <a:moveTo>
                      <a:pt x="35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39" y="38"/>
                    </a:move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9" y="38"/>
                      <a:pt x="39" y="38"/>
                      <a:pt x="39" y="38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1" y="3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9"/>
                      <a:pt x="47" y="39"/>
                      <a:pt x="47" y="39"/>
                    </a:cubicBezTo>
                    <a:close/>
                    <a:moveTo>
                      <a:pt x="12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lose/>
                    <a:moveTo>
                      <a:pt x="13" y="39"/>
                    </a:move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31" y="39"/>
                    </a:move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1" y="39"/>
                      <a:pt x="31" y="39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5" y="39"/>
                      <a:pt x="15" y="39"/>
                    </a:cubicBezTo>
                    <a:close/>
                    <a:moveTo>
                      <a:pt x="20" y="39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0" y="39"/>
                      <a:pt x="20" y="39"/>
                    </a:cubicBezTo>
                    <a:close/>
                    <a:moveTo>
                      <a:pt x="15" y="41"/>
                    </a:moveTo>
                    <a:cubicBezTo>
                      <a:pt x="15" y="41"/>
                      <a:pt x="15" y="41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lose/>
                    <a:moveTo>
                      <a:pt x="32" y="40"/>
                    </a:move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2" y="40"/>
                      <a:pt x="32" y="40"/>
                    </a:cubicBezTo>
                    <a:close/>
                    <a:moveTo>
                      <a:pt x="34" y="40"/>
                    </a:move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lose/>
                    <a:moveTo>
                      <a:pt x="37" y="41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8" y="40"/>
                    </a:cubicBezTo>
                    <a:cubicBezTo>
                      <a:pt x="38" y="41"/>
                      <a:pt x="38" y="41"/>
                      <a:pt x="37" y="41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41"/>
                      <a:pt x="40" y="41"/>
                    </a:cubicBezTo>
                    <a:close/>
                    <a:moveTo>
                      <a:pt x="36" y="41"/>
                    </a:moveTo>
                    <a:cubicBezTo>
                      <a:pt x="36" y="41"/>
                      <a:pt x="36" y="41"/>
                      <a:pt x="35" y="41"/>
                    </a:cubicBezTo>
                    <a:cubicBezTo>
                      <a:pt x="36" y="41"/>
                      <a:pt x="36" y="41"/>
                      <a:pt x="35" y="40"/>
                    </a:cubicBezTo>
                    <a:cubicBezTo>
                      <a:pt x="36" y="41"/>
                      <a:pt x="37" y="40"/>
                      <a:pt x="36" y="41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0"/>
                    </a:cubicBezTo>
                    <a:cubicBezTo>
                      <a:pt x="41" y="40"/>
                      <a:pt x="42" y="40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4" y="40"/>
                      <a:pt x="43" y="41"/>
                    </a:cubicBezTo>
                    <a:cubicBezTo>
                      <a:pt x="42" y="41"/>
                      <a:pt x="42" y="41"/>
                      <a:pt x="40" y="41"/>
                    </a:cubicBezTo>
                    <a:close/>
                    <a:moveTo>
                      <a:pt x="44" y="41"/>
                    </a:move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1"/>
                    </a:cubicBezTo>
                    <a:close/>
                    <a:moveTo>
                      <a:pt x="62" y="41"/>
                    </a:moveTo>
                    <a:cubicBezTo>
                      <a:pt x="62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60" y="41"/>
                    </a:cubicBezTo>
                    <a:cubicBezTo>
                      <a:pt x="60" y="41"/>
                      <a:pt x="59" y="41"/>
                      <a:pt x="59" y="41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lose/>
                    <a:moveTo>
                      <a:pt x="69" y="40"/>
                    </a:moveTo>
                    <a:cubicBezTo>
                      <a:pt x="69" y="40"/>
                      <a:pt x="70" y="40"/>
                      <a:pt x="70" y="40"/>
                    </a:cubicBezTo>
                    <a:cubicBezTo>
                      <a:pt x="70" y="40"/>
                      <a:pt x="69" y="40"/>
                      <a:pt x="69" y="40"/>
                    </a:cubicBezTo>
                    <a:close/>
                    <a:moveTo>
                      <a:pt x="63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lose/>
                    <a:moveTo>
                      <a:pt x="64" y="40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1"/>
                      <a:pt x="64" y="41"/>
                    </a:cubicBezTo>
                    <a:cubicBezTo>
                      <a:pt x="64" y="40"/>
                      <a:pt x="64" y="40"/>
                      <a:pt x="64" y="40"/>
                    </a:cubicBezTo>
                    <a:close/>
                    <a:moveTo>
                      <a:pt x="57" y="40"/>
                    </a:moveTo>
                    <a:cubicBezTo>
                      <a:pt x="57" y="40"/>
                      <a:pt x="57" y="40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lose/>
                    <a:moveTo>
                      <a:pt x="54" y="40"/>
                    </a:move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40"/>
                    </a:cubicBezTo>
                    <a:close/>
                    <a:moveTo>
                      <a:pt x="52" y="39"/>
                    </a:move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2" y="40"/>
                      <a:pt x="51" y="40"/>
                    </a:cubicBezTo>
                    <a:cubicBezTo>
                      <a:pt x="51" y="40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9" y="39"/>
                      <a:pt x="49" y="39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0" y="40"/>
                      <a:pt x="50" y="39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5" y="40"/>
                      <a:pt x="55" y="40"/>
                    </a:cubicBezTo>
                    <a:cubicBezTo>
                      <a:pt x="55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6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41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7" y="39"/>
                    </a:move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6" y="39"/>
                    </a:move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5" y="40"/>
                      <a:pt x="46" y="39"/>
                    </a:cubicBezTo>
                    <a:close/>
                    <a:moveTo>
                      <a:pt x="43" y="40"/>
                    </a:move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39"/>
                    </a:cubicBezTo>
                    <a:lnTo>
                      <a:pt x="43" y="40"/>
                    </a:lnTo>
                    <a:close/>
                    <a:moveTo>
                      <a:pt x="29" y="40"/>
                    </a:moveTo>
                    <a:cubicBezTo>
                      <a:pt x="29" y="40"/>
                      <a:pt x="30" y="39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lose/>
                    <a:moveTo>
                      <a:pt x="29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lose/>
                    <a:moveTo>
                      <a:pt x="24" y="40"/>
                    </a:moveTo>
                    <a:cubicBezTo>
                      <a:pt x="24" y="40"/>
                      <a:pt x="25" y="40"/>
                      <a:pt x="25" y="40"/>
                    </a:cubicBezTo>
                    <a:cubicBezTo>
                      <a:pt x="25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lose/>
                    <a:moveTo>
                      <a:pt x="25" y="40"/>
                    </a:move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lose/>
                    <a:moveTo>
                      <a:pt x="28" y="41"/>
                    </a:move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0"/>
                      <a:pt x="28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8" y="41"/>
                      <a:pt x="28" y="41"/>
                    </a:cubicBezTo>
                    <a:close/>
                    <a:moveTo>
                      <a:pt x="28" y="40"/>
                    </a:moveTo>
                    <a:cubicBezTo>
                      <a:pt x="29" y="40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lnTo>
                      <a:pt x="28" y="40"/>
                    </a:lnTo>
                    <a:close/>
                    <a:moveTo>
                      <a:pt x="29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0"/>
                    </a:cubicBezTo>
                    <a:close/>
                    <a:moveTo>
                      <a:pt x="30" y="40"/>
                    </a:move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1" y="41"/>
                      <a:pt x="31" y="41"/>
                    </a:cubicBezTo>
                    <a:cubicBezTo>
                      <a:pt x="31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lose/>
                    <a:moveTo>
                      <a:pt x="27" y="41"/>
                    </a:move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6" y="42"/>
                      <a:pt x="15" y="42"/>
                      <a:pt x="15" y="42"/>
                    </a:cubicBezTo>
                    <a:close/>
                    <a:moveTo>
                      <a:pt x="31" y="42"/>
                    </a:move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1" y="42"/>
                    </a:cubicBezTo>
                    <a:close/>
                    <a:moveTo>
                      <a:pt x="5" y="43"/>
                    </a:moveTo>
                    <a:cubicBezTo>
                      <a:pt x="5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5" y="43"/>
                      <a:pt x="5" y="43"/>
                    </a:cubicBezTo>
                    <a:close/>
                    <a:moveTo>
                      <a:pt x="6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2"/>
                      <a:pt x="5" y="43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  <a:moveTo>
                      <a:pt x="207" y="42"/>
                    </a:moveTo>
                    <a:cubicBezTo>
                      <a:pt x="207" y="42"/>
                      <a:pt x="207" y="42"/>
                      <a:pt x="207" y="42"/>
                    </a:cubicBezTo>
                    <a:cubicBezTo>
                      <a:pt x="207" y="42"/>
                      <a:pt x="207" y="42"/>
                      <a:pt x="208" y="42"/>
                    </a:cubicBezTo>
                    <a:cubicBezTo>
                      <a:pt x="208" y="42"/>
                      <a:pt x="208" y="42"/>
                      <a:pt x="208" y="42"/>
                    </a:cubicBezTo>
                    <a:cubicBezTo>
                      <a:pt x="208" y="43"/>
                      <a:pt x="207" y="42"/>
                      <a:pt x="207" y="42"/>
                    </a:cubicBezTo>
                    <a:close/>
                    <a:moveTo>
                      <a:pt x="13" y="43"/>
                    </a:move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lose/>
                    <a:moveTo>
                      <a:pt x="242" y="45"/>
                    </a:moveTo>
                    <a:cubicBezTo>
                      <a:pt x="242" y="45"/>
                      <a:pt x="241" y="45"/>
                      <a:pt x="241" y="44"/>
                    </a:cubicBezTo>
                    <a:cubicBezTo>
                      <a:pt x="241" y="44"/>
                      <a:pt x="242" y="45"/>
                      <a:pt x="242" y="44"/>
                    </a:cubicBezTo>
                    <a:cubicBezTo>
                      <a:pt x="242" y="44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lose/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lose/>
                    <a:moveTo>
                      <a:pt x="71" y="47"/>
                    </a:move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7"/>
                      <a:pt x="69" y="47"/>
                      <a:pt x="69" y="48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8"/>
                      <a:pt x="71" y="47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lose/>
                    <a:moveTo>
                      <a:pt x="63" y="47"/>
                    </a:moveTo>
                    <a:cubicBezTo>
                      <a:pt x="63" y="47"/>
                      <a:pt x="62" y="48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7"/>
                      <a:pt x="62" y="46"/>
                      <a:pt x="62" y="47"/>
                    </a:cubicBezTo>
                    <a:cubicBezTo>
                      <a:pt x="62" y="46"/>
                      <a:pt x="63" y="47"/>
                      <a:pt x="64" y="47"/>
                    </a:cubicBezTo>
                    <a:cubicBezTo>
                      <a:pt x="63" y="47"/>
                      <a:pt x="63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lose/>
                    <a:moveTo>
                      <a:pt x="66" y="47"/>
                    </a:move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8"/>
                    </a:cubicBezTo>
                    <a:cubicBezTo>
                      <a:pt x="64" y="47"/>
                      <a:pt x="64" y="47"/>
                      <a:pt x="64" y="47"/>
                    </a:cubicBezTo>
                    <a:close/>
                    <a:moveTo>
                      <a:pt x="65" y="48"/>
                    </a:moveTo>
                    <a:cubicBezTo>
                      <a:pt x="65" y="48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5" y="48"/>
                      <a:pt x="65" y="48"/>
                    </a:cubicBezTo>
                    <a:close/>
                    <a:moveTo>
                      <a:pt x="66" y="48"/>
                    </a:move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8" y="47"/>
                      <a:pt x="68" y="47"/>
                    </a:cubicBezTo>
                    <a:cubicBezTo>
                      <a:pt x="67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7" y="48"/>
                    </a:cubicBezTo>
                    <a:cubicBezTo>
                      <a:pt x="67" y="48"/>
                      <a:pt x="66" y="48"/>
                      <a:pt x="66" y="48"/>
                    </a:cubicBezTo>
                    <a:close/>
                    <a:moveTo>
                      <a:pt x="72" y="48"/>
                    </a:move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8"/>
                      <a:pt x="73" y="48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3" y="48"/>
                      <a:pt x="72" y="48"/>
                      <a:pt x="72" y="48"/>
                    </a:cubicBezTo>
                    <a:close/>
                    <a:moveTo>
                      <a:pt x="73" y="49"/>
                    </a:move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49"/>
                      <a:pt x="74" y="50"/>
                      <a:pt x="75" y="50"/>
                    </a:cubicBezTo>
                    <a:cubicBezTo>
                      <a:pt x="74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4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1" y="49"/>
                      <a:pt x="61" y="49"/>
                    </a:cubicBezTo>
                    <a:close/>
                    <a:moveTo>
                      <a:pt x="55" y="50"/>
                    </a:move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3" y="49"/>
                    </a:cubicBezTo>
                    <a:cubicBezTo>
                      <a:pt x="53" y="49"/>
                      <a:pt x="54" y="49"/>
                      <a:pt x="54" y="49"/>
                    </a:cubicBezTo>
                    <a:cubicBezTo>
                      <a:pt x="55" y="49"/>
                      <a:pt x="56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7" y="50"/>
                      <a:pt x="55" y="50"/>
                    </a:cubicBezTo>
                    <a:close/>
                    <a:moveTo>
                      <a:pt x="252" y="52"/>
                    </a:move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lose/>
                    <a:moveTo>
                      <a:pt x="261" y="52"/>
                    </a:move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2" y="52"/>
                    </a:cubicBezTo>
                    <a:cubicBezTo>
                      <a:pt x="262" y="53"/>
                      <a:pt x="261" y="53"/>
                      <a:pt x="261" y="52"/>
                    </a:cubicBezTo>
                    <a:close/>
                    <a:moveTo>
                      <a:pt x="83" y="54"/>
                    </a:move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3" y="54"/>
                      <a:pt x="83" y="54"/>
                      <a:pt x="83" y="54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2" y="54"/>
                      <a:pt x="81" y="54"/>
                      <a:pt x="82" y="54"/>
                    </a:cubicBezTo>
                    <a:close/>
                    <a:moveTo>
                      <a:pt x="81" y="54"/>
                    </a:moveTo>
                    <a:cubicBezTo>
                      <a:pt x="81" y="55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lose/>
                    <a:moveTo>
                      <a:pt x="83" y="54"/>
                    </a:move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4" y="54"/>
                    </a:cubicBezTo>
                    <a:cubicBezTo>
                      <a:pt x="84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lose/>
                    <a:moveTo>
                      <a:pt x="71" y="54"/>
                    </a:move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lose/>
                    <a:moveTo>
                      <a:pt x="70" y="53"/>
                    </a:move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3"/>
                    </a:cubicBezTo>
                    <a:close/>
                    <a:moveTo>
                      <a:pt x="67" y="54"/>
                    </a:move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8" y="54"/>
                      <a:pt x="68" y="54"/>
                    </a:cubicBezTo>
                    <a:cubicBezTo>
                      <a:pt x="68" y="54"/>
                      <a:pt x="67" y="54"/>
                      <a:pt x="67" y="54"/>
                    </a:cubicBezTo>
                    <a:close/>
                    <a:moveTo>
                      <a:pt x="74" y="55"/>
                    </a:move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lose/>
                    <a:moveTo>
                      <a:pt x="66" y="55"/>
                    </a:move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lose/>
                    <a:moveTo>
                      <a:pt x="66" y="58"/>
                    </a:move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6" y="58"/>
                      <a:pt x="66" y="58"/>
                      <a:pt x="66" y="58"/>
                    </a:cubicBezTo>
                    <a:close/>
                    <a:moveTo>
                      <a:pt x="92" y="62"/>
                    </a:move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lose/>
                    <a:moveTo>
                      <a:pt x="99" y="61"/>
                    </a:moveTo>
                    <a:cubicBezTo>
                      <a:pt x="99" y="61"/>
                      <a:pt x="99" y="61"/>
                      <a:pt x="99" y="61"/>
                    </a:cubicBezTo>
                    <a:cubicBezTo>
                      <a:pt x="98" y="61"/>
                      <a:pt x="98" y="62"/>
                      <a:pt x="98" y="61"/>
                    </a:cubicBezTo>
                    <a:cubicBezTo>
                      <a:pt x="98" y="61"/>
                      <a:pt x="98" y="61"/>
                      <a:pt x="99" y="61"/>
                    </a:cubicBezTo>
                    <a:close/>
                    <a:moveTo>
                      <a:pt x="85" y="61"/>
                    </a:move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2"/>
                      <a:pt x="85" y="61"/>
                    </a:cubicBezTo>
                    <a:close/>
                    <a:moveTo>
                      <a:pt x="82" y="61"/>
                    </a:move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lose/>
                    <a:moveTo>
                      <a:pt x="87" y="60"/>
                    </a:moveTo>
                    <a:cubicBezTo>
                      <a:pt x="87" y="60"/>
                      <a:pt x="87" y="59"/>
                      <a:pt x="87" y="59"/>
                    </a:cubicBezTo>
                    <a:cubicBezTo>
                      <a:pt x="87" y="60"/>
                      <a:pt x="87" y="60"/>
                      <a:pt x="87" y="60"/>
                    </a:cubicBezTo>
                    <a:close/>
                    <a:moveTo>
                      <a:pt x="88" y="60"/>
                    </a:moveTo>
                    <a:cubicBezTo>
                      <a:pt x="88" y="60"/>
                      <a:pt x="87" y="60"/>
                      <a:pt x="87" y="60"/>
                    </a:cubicBezTo>
                    <a:cubicBezTo>
                      <a:pt x="87" y="59"/>
                      <a:pt x="88" y="60"/>
                      <a:pt x="88" y="60"/>
                    </a:cubicBezTo>
                    <a:close/>
                    <a:moveTo>
                      <a:pt x="85" y="60"/>
                    </a:moveTo>
                    <a:cubicBezTo>
                      <a:pt x="85" y="59"/>
                      <a:pt x="85" y="60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59"/>
                      <a:pt x="85" y="59"/>
                      <a:pt x="85" y="60"/>
                    </a:cubicBezTo>
                    <a:close/>
                    <a:moveTo>
                      <a:pt x="84" y="59"/>
                    </a:move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3" y="60"/>
                      <a:pt x="82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3" y="60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lose/>
                    <a:moveTo>
                      <a:pt x="82" y="59"/>
                    </a:moveTo>
                    <a:cubicBezTo>
                      <a:pt x="83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lose/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lose/>
                    <a:moveTo>
                      <a:pt x="79" y="58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lose/>
                    <a:moveTo>
                      <a:pt x="78" y="59"/>
                    </a:move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9"/>
                      <a:pt x="79" y="59"/>
                    </a:cubicBezTo>
                    <a:cubicBezTo>
                      <a:pt x="78" y="59"/>
                      <a:pt x="78" y="59"/>
                      <a:pt x="78" y="59"/>
                    </a:cubicBezTo>
                    <a:close/>
                    <a:moveTo>
                      <a:pt x="78" y="59"/>
                    </a:move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9"/>
                      <a:pt x="78" y="59"/>
                    </a:cubicBezTo>
                    <a:close/>
                    <a:moveTo>
                      <a:pt x="78" y="58"/>
                    </a:move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lose/>
                    <a:moveTo>
                      <a:pt x="82" y="57"/>
                    </a:move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7"/>
                    </a:cubicBezTo>
                    <a:close/>
                    <a:moveTo>
                      <a:pt x="78" y="56"/>
                    </a:moveTo>
                    <a:cubicBezTo>
                      <a:pt x="78" y="56"/>
                      <a:pt x="79" y="56"/>
                      <a:pt x="79" y="56"/>
                    </a:cubicBezTo>
                    <a:cubicBezTo>
                      <a:pt x="79" y="56"/>
                      <a:pt x="79" y="56"/>
                      <a:pt x="80" y="56"/>
                    </a:cubicBezTo>
                    <a:cubicBezTo>
                      <a:pt x="79" y="57"/>
                      <a:pt x="81" y="56"/>
                      <a:pt x="81" y="57"/>
                    </a:cubicBezTo>
                    <a:cubicBezTo>
                      <a:pt x="80" y="57"/>
                      <a:pt x="79" y="57"/>
                      <a:pt x="79" y="56"/>
                    </a:cubicBezTo>
                    <a:cubicBezTo>
                      <a:pt x="79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lose/>
                    <a:moveTo>
                      <a:pt x="88" y="55"/>
                    </a:moveTo>
                    <a:cubicBezTo>
                      <a:pt x="88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lose/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6"/>
                      <a:pt x="83" y="56"/>
                      <a:pt x="83" y="55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5" y="55"/>
                    </a:cubicBezTo>
                    <a:cubicBezTo>
                      <a:pt x="85" y="55"/>
                      <a:pt x="85" y="55"/>
                      <a:pt x="84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5" y="56"/>
                      <a:pt x="84" y="56"/>
                    </a:cubicBezTo>
                    <a:cubicBezTo>
                      <a:pt x="84" y="55"/>
                      <a:pt x="84" y="56"/>
                      <a:pt x="84" y="55"/>
                    </a:cubicBezTo>
                    <a:close/>
                    <a:moveTo>
                      <a:pt x="75" y="56"/>
                    </a:moveTo>
                    <a:cubicBezTo>
                      <a:pt x="75" y="56"/>
                      <a:pt x="74" y="56"/>
                      <a:pt x="75" y="56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5" y="56"/>
                    </a:cubicBezTo>
                    <a:close/>
                    <a:moveTo>
                      <a:pt x="65" y="56"/>
                    </a:move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5" y="56"/>
                    </a:cubicBezTo>
                    <a:close/>
                    <a:moveTo>
                      <a:pt x="68" y="56"/>
                    </a:moveTo>
                    <a:cubicBezTo>
                      <a:pt x="68" y="56"/>
                      <a:pt x="67" y="56"/>
                      <a:pt x="67" y="56"/>
                    </a:cubicBezTo>
                    <a:cubicBezTo>
                      <a:pt x="67" y="56"/>
                      <a:pt x="68" y="55"/>
                      <a:pt x="68" y="56"/>
                    </a:cubicBezTo>
                    <a:close/>
                    <a:moveTo>
                      <a:pt x="68" y="56"/>
                    </a:moveTo>
                    <a:cubicBezTo>
                      <a:pt x="68" y="56"/>
                      <a:pt x="68" y="56"/>
                      <a:pt x="69" y="56"/>
                    </a:cubicBezTo>
                    <a:cubicBezTo>
                      <a:pt x="69" y="56"/>
                      <a:pt x="68" y="56"/>
                      <a:pt x="68" y="56"/>
                    </a:cubicBezTo>
                    <a:close/>
                    <a:moveTo>
                      <a:pt x="69" y="56"/>
                    </a:move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lose/>
                    <a:moveTo>
                      <a:pt x="73" y="56"/>
                    </a:move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5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lose/>
                    <a:moveTo>
                      <a:pt x="73" y="57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lose/>
                    <a:moveTo>
                      <a:pt x="74" y="57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2" y="57"/>
                    </a:cubicBezTo>
                    <a:cubicBezTo>
                      <a:pt x="72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4" y="56"/>
                      <a:pt x="74" y="56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lose/>
                    <a:moveTo>
                      <a:pt x="75" y="57"/>
                    </a:move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7"/>
                      <a:pt x="75" y="57"/>
                    </a:cubicBezTo>
                    <a:close/>
                    <a:moveTo>
                      <a:pt x="73" y="59"/>
                    </a:move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5" y="58"/>
                      <a:pt x="75" y="57"/>
                      <a:pt x="75" y="57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9"/>
                      <a:pt x="77" y="59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6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9"/>
                      <a:pt x="77" y="59"/>
                    </a:cubicBezTo>
                    <a:cubicBezTo>
                      <a:pt x="77" y="59"/>
                      <a:pt x="77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76" y="59"/>
                    </a:move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lose/>
                    <a:moveTo>
                      <a:pt x="70" y="60"/>
                    </a:move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60"/>
                    </a:cubicBezTo>
                    <a:close/>
                    <a:moveTo>
                      <a:pt x="77" y="61"/>
                    </a:move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60"/>
                      <a:pt x="78" y="60"/>
                    </a:cubicBezTo>
                    <a:cubicBezTo>
                      <a:pt x="78" y="60"/>
                      <a:pt x="77" y="60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lose/>
                    <a:moveTo>
                      <a:pt x="76" y="61"/>
                    </a:move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lose/>
                    <a:moveTo>
                      <a:pt x="79" y="61"/>
                    </a:moveTo>
                    <a:cubicBezTo>
                      <a:pt x="79" y="61"/>
                      <a:pt x="79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0" y="59"/>
                      <a:pt x="80" y="59"/>
                      <a:pt x="80" y="60"/>
                    </a:cubicBezTo>
                    <a:cubicBezTo>
                      <a:pt x="80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9" y="60"/>
                      <a:pt x="79" y="60"/>
                    </a:cubicBezTo>
                    <a:cubicBezTo>
                      <a:pt x="79" y="60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lose/>
                    <a:moveTo>
                      <a:pt x="81" y="61"/>
                    </a:move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lose/>
                    <a:moveTo>
                      <a:pt x="84" y="61"/>
                    </a:move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lose/>
                    <a:moveTo>
                      <a:pt x="79" y="62"/>
                    </a:move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79" y="62"/>
                      <a:pt x="79" y="62"/>
                    </a:cubicBezTo>
                    <a:close/>
                    <a:moveTo>
                      <a:pt x="80" y="62"/>
                    </a:move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1"/>
                    </a:cubicBezTo>
                    <a:cubicBezTo>
                      <a:pt x="80" y="61"/>
                      <a:pt x="81" y="62"/>
                      <a:pt x="81" y="62"/>
                    </a:cubicBezTo>
                    <a:cubicBezTo>
                      <a:pt x="81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lose/>
                    <a:moveTo>
                      <a:pt x="85" y="62"/>
                    </a:moveTo>
                    <a:cubicBezTo>
                      <a:pt x="85" y="62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5" y="62"/>
                    </a:cubicBezTo>
                    <a:close/>
                    <a:moveTo>
                      <a:pt x="76" y="63"/>
                    </a:move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3"/>
                      <a:pt x="75" y="64"/>
                      <a:pt x="76" y="63"/>
                    </a:cubicBezTo>
                    <a:close/>
                    <a:moveTo>
                      <a:pt x="67" y="65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lose/>
                    <a:moveTo>
                      <a:pt x="100" y="65"/>
                    </a:moveTo>
                    <a:cubicBezTo>
                      <a:pt x="100" y="65"/>
                      <a:pt x="100" y="65"/>
                      <a:pt x="100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5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lose/>
                    <a:moveTo>
                      <a:pt x="100" y="65"/>
                    </a:moveTo>
                    <a:cubicBezTo>
                      <a:pt x="100" y="65"/>
                      <a:pt x="100" y="65"/>
                      <a:pt x="100" y="65"/>
                    </a:cubicBezTo>
                    <a:cubicBezTo>
                      <a:pt x="100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4"/>
                      <a:pt x="100" y="65"/>
                    </a:cubicBezTo>
                    <a:close/>
                    <a:moveTo>
                      <a:pt x="95" y="64"/>
                    </a:moveTo>
                    <a:cubicBezTo>
                      <a:pt x="95" y="64"/>
                      <a:pt x="95" y="65"/>
                      <a:pt x="96" y="65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7" y="64"/>
                      <a:pt x="98" y="64"/>
                      <a:pt x="98" y="65"/>
                    </a:cubicBezTo>
                    <a:cubicBezTo>
                      <a:pt x="98" y="65"/>
                      <a:pt x="97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4"/>
                      <a:pt x="95" y="64"/>
                    </a:cubicBezTo>
                    <a:close/>
                    <a:moveTo>
                      <a:pt x="95" y="65"/>
                    </a:move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4" y="65"/>
                      <a:pt x="94" y="64"/>
                    </a:cubicBezTo>
                    <a:cubicBezTo>
                      <a:pt x="95" y="64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lose/>
                    <a:moveTo>
                      <a:pt x="93" y="65"/>
                    </a:move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4"/>
                      <a:pt x="93" y="64"/>
                      <a:pt x="93" y="64"/>
                    </a:cubicBezTo>
                    <a:cubicBezTo>
                      <a:pt x="93" y="64"/>
                      <a:pt x="93" y="64"/>
                      <a:pt x="93" y="65"/>
                    </a:cubicBezTo>
                    <a:close/>
                    <a:moveTo>
                      <a:pt x="77" y="66"/>
                    </a:moveTo>
                    <a:cubicBezTo>
                      <a:pt x="77" y="66"/>
                      <a:pt x="76" y="66"/>
                      <a:pt x="77" y="66"/>
                    </a:cubicBezTo>
                    <a:close/>
                    <a:moveTo>
                      <a:pt x="75" y="66"/>
                    </a:move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lose/>
                    <a:moveTo>
                      <a:pt x="88" y="66"/>
                    </a:move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8" y="65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6"/>
                      <a:pt x="88" y="66"/>
                      <a:pt x="88" y="66"/>
                    </a:cubicBezTo>
                    <a:close/>
                    <a:moveTo>
                      <a:pt x="92" y="65"/>
                    </a:move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lose/>
                    <a:moveTo>
                      <a:pt x="91" y="65"/>
                    </a:move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lose/>
                    <a:moveTo>
                      <a:pt x="84" y="64"/>
                    </a:move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5"/>
                      <a:pt x="86" y="64"/>
                      <a:pt x="86" y="64"/>
                    </a:cubicBezTo>
                    <a:cubicBezTo>
                      <a:pt x="85" y="64"/>
                      <a:pt x="85" y="64"/>
                      <a:pt x="85" y="65"/>
                    </a:cubicBezTo>
                    <a:cubicBezTo>
                      <a:pt x="85" y="64"/>
                      <a:pt x="84" y="64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lose/>
                    <a:moveTo>
                      <a:pt x="91" y="65"/>
                    </a:move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lose/>
                    <a:moveTo>
                      <a:pt x="91" y="64"/>
                    </a:move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5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1" y="64"/>
                    </a:cubicBezTo>
                    <a:close/>
                    <a:moveTo>
                      <a:pt x="89" y="64"/>
                    </a:move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lose/>
                    <a:moveTo>
                      <a:pt x="88" y="64"/>
                    </a:moveTo>
                    <a:cubicBezTo>
                      <a:pt x="88" y="64"/>
                      <a:pt x="88" y="64"/>
                      <a:pt x="88" y="64"/>
                    </a:cubicBezTo>
                    <a:cubicBezTo>
                      <a:pt x="87" y="64"/>
                      <a:pt x="88" y="64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0" y="64"/>
                    </a:move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1" y="64"/>
                    </a:cubicBezTo>
                    <a:cubicBezTo>
                      <a:pt x="81" y="64"/>
                      <a:pt x="80" y="64"/>
                      <a:pt x="80" y="64"/>
                    </a:cubicBezTo>
                    <a:close/>
                    <a:moveTo>
                      <a:pt x="81" y="64"/>
                    </a:move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lose/>
                    <a:moveTo>
                      <a:pt x="75" y="64"/>
                    </a:move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7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7" y="65"/>
                      <a:pt x="77" y="64"/>
                      <a:pt x="77" y="64"/>
                    </a:cubicBezTo>
                    <a:cubicBezTo>
                      <a:pt x="77" y="64"/>
                      <a:pt x="76" y="64"/>
                      <a:pt x="77" y="64"/>
                    </a:cubicBezTo>
                    <a:cubicBezTo>
                      <a:pt x="77" y="64"/>
                      <a:pt x="77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4"/>
                      <a:pt x="80" y="64"/>
                      <a:pt x="81" y="64"/>
                    </a:cubicBezTo>
                    <a:cubicBezTo>
                      <a:pt x="81" y="65"/>
                      <a:pt x="81" y="64"/>
                      <a:pt x="82" y="65"/>
                    </a:cubicBezTo>
                    <a:cubicBezTo>
                      <a:pt x="82" y="65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3" y="63"/>
                    </a:cubicBezTo>
                    <a:cubicBezTo>
                      <a:pt x="83" y="63"/>
                      <a:pt x="82" y="63"/>
                      <a:pt x="82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6" y="66"/>
                      <a:pt x="86" y="65"/>
                      <a:pt x="87" y="65"/>
                    </a:cubicBezTo>
                    <a:cubicBezTo>
                      <a:pt x="86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6" y="66"/>
                      <a:pt x="86" y="66"/>
                    </a:cubicBezTo>
                    <a:cubicBezTo>
                      <a:pt x="86" y="66"/>
                      <a:pt x="85" y="66"/>
                      <a:pt x="85" y="66"/>
                    </a:cubicBezTo>
                    <a:cubicBezTo>
                      <a:pt x="85" y="66"/>
                      <a:pt x="85" y="66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5"/>
                      <a:pt x="84" y="65"/>
                    </a:cubicBezTo>
                    <a:cubicBezTo>
                      <a:pt x="84" y="66"/>
                      <a:pt x="85" y="65"/>
                      <a:pt x="85" y="66"/>
                    </a:cubicBezTo>
                    <a:cubicBezTo>
                      <a:pt x="83" y="65"/>
                      <a:pt x="81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lose/>
                    <a:moveTo>
                      <a:pt x="78" y="65"/>
                    </a:move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lose/>
                    <a:moveTo>
                      <a:pt x="73" y="65"/>
                    </a:move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3" y="65"/>
                    </a:cubicBezTo>
                    <a:close/>
                    <a:moveTo>
                      <a:pt x="70" y="65"/>
                    </a:moveTo>
                    <a:cubicBezTo>
                      <a:pt x="70" y="65"/>
                      <a:pt x="70" y="65"/>
                      <a:pt x="70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2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2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5"/>
                    </a:cubicBezTo>
                    <a:cubicBezTo>
                      <a:pt x="71" y="65"/>
                      <a:pt x="70" y="65"/>
                      <a:pt x="70" y="65"/>
                    </a:cubicBezTo>
                    <a:close/>
                    <a:moveTo>
                      <a:pt x="69" y="66"/>
                    </a:moveTo>
                    <a:cubicBezTo>
                      <a:pt x="69" y="66"/>
                      <a:pt x="69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lose/>
                    <a:moveTo>
                      <a:pt x="70" y="65"/>
                    </a:moveTo>
                    <a:cubicBezTo>
                      <a:pt x="70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0" y="66"/>
                      <a:pt x="70" y="65"/>
                    </a:cubicBezTo>
                    <a:close/>
                    <a:moveTo>
                      <a:pt x="71" y="66"/>
                    </a:move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2" y="66"/>
                      <a:pt x="72" y="65"/>
                    </a:cubicBezTo>
                    <a:cubicBezTo>
                      <a:pt x="72" y="65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1" y="66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3" y="65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lose/>
                    <a:moveTo>
                      <a:pt x="73" y="66"/>
                    </a:move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lose/>
                    <a:moveTo>
                      <a:pt x="75" y="67"/>
                    </a:moveTo>
                    <a:cubicBezTo>
                      <a:pt x="75" y="67"/>
                      <a:pt x="75" y="66"/>
                      <a:pt x="75" y="66"/>
                    </a:cubicBezTo>
                    <a:cubicBezTo>
                      <a:pt x="75" y="66"/>
                      <a:pt x="75" y="67"/>
                      <a:pt x="75" y="67"/>
                    </a:cubicBezTo>
                    <a:close/>
                    <a:moveTo>
                      <a:pt x="70" y="67"/>
                    </a:moveTo>
                    <a:cubicBezTo>
                      <a:pt x="70" y="67"/>
                      <a:pt x="70" y="66"/>
                      <a:pt x="70" y="66"/>
                    </a:cubicBezTo>
                    <a:cubicBezTo>
                      <a:pt x="71" y="67"/>
                      <a:pt x="71" y="67"/>
                      <a:pt x="71" y="66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0" y="67"/>
                      <a:pt x="70" y="67"/>
                    </a:cubicBezTo>
                    <a:close/>
                    <a:moveTo>
                      <a:pt x="98" y="67"/>
                    </a:move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7" y="66"/>
                      <a:pt x="97" y="67"/>
                      <a:pt x="97" y="66"/>
                    </a:cubicBezTo>
                    <a:cubicBezTo>
                      <a:pt x="97" y="66"/>
                      <a:pt x="97" y="67"/>
                      <a:pt x="97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5" y="67"/>
                      <a:pt x="95" y="67"/>
                    </a:cubicBezTo>
                    <a:cubicBezTo>
                      <a:pt x="94" y="67"/>
                      <a:pt x="93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6"/>
                    </a:cubicBezTo>
                    <a:cubicBezTo>
                      <a:pt x="90" y="65"/>
                      <a:pt x="90" y="66"/>
                      <a:pt x="90" y="66"/>
                    </a:cubicBezTo>
                    <a:cubicBezTo>
                      <a:pt x="90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5"/>
                      <a:pt x="92" y="66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5"/>
                      <a:pt x="94" y="64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7" y="66"/>
                      <a:pt x="98" y="66"/>
                      <a:pt x="98" y="66"/>
                    </a:cubicBezTo>
                    <a:cubicBezTo>
                      <a:pt x="98" y="66"/>
                      <a:pt x="99" y="66"/>
                      <a:pt x="99" y="66"/>
                    </a:cubicBezTo>
                    <a:cubicBezTo>
                      <a:pt x="99" y="66"/>
                      <a:pt x="100" y="66"/>
                      <a:pt x="99" y="66"/>
                    </a:cubicBezTo>
                    <a:cubicBezTo>
                      <a:pt x="99" y="66"/>
                      <a:pt x="99" y="66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7"/>
                      <a:pt x="99" y="66"/>
                      <a:pt x="98" y="67"/>
                    </a:cubicBezTo>
                    <a:close/>
                    <a:moveTo>
                      <a:pt x="102" y="67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lose/>
                    <a:moveTo>
                      <a:pt x="102" y="67"/>
                    </a:moveTo>
                    <a:cubicBezTo>
                      <a:pt x="102" y="67"/>
                      <a:pt x="102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lose/>
                    <a:moveTo>
                      <a:pt x="103" y="67"/>
                    </a:move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lose/>
                    <a:moveTo>
                      <a:pt x="103" y="67"/>
                    </a:move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2" y="67"/>
                      <a:pt x="10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66"/>
                      <a:pt x="103" y="66"/>
                      <a:pt x="104" y="67"/>
                    </a:cubicBezTo>
                    <a:cubicBezTo>
                      <a:pt x="104" y="67"/>
                      <a:pt x="104" y="67"/>
                      <a:pt x="104" y="67"/>
                    </a:cubicBezTo>
                    <a:cubicBezTo>
                      <a:pt x="104" y="67"/>
                      <a:pt x="104" y="67"/>
                      <a:pt x="104" y="67"/>
                    </a:cubicBezTo>
                    <a:cubicBezTo>
                      <a:pt x="103" y="67"/>
                      <a:pt x="104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lose/>
                    <a:moveTo>
                      <a:pt x="64" y="68"/>
                    </a:moveTo>
                    <a:cubicBezTo>
                      <a:pt x="64" y="68"/>
                      <a:pt x="64" y="68"/>
                      <a:pt x="65" y="68"/>
                    </a:cubicBezTo>
                    <a:cubicBezTo>
                      <a:pt x="64" y="68"/>
                      <a:pt x="64" y="68"/>
                      <a:pt x="64" y="68"/>
                    </a:cubicBezTo>
                    <a:close/>
                    <a:moveTo>
                      <a:pt x="55" y="69"/>
                    </a:move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  <a:moveTo>
                      <a:pt x="58" y="67"/>
                    </a:moveTo>
                    <a:cubicBezTo>
                      <a:pt x="58" y="67"/>
                      <a:pt x="58" y="67"/>
                      <a:pt x="59" y="67"/>
                    </a:cubicBezTo>
                    <a:cubicBezTo>
                      <a:pt x="59" y="68"/>
                      <a:pt x="58" y="68"/>
                      <a:pt x="58" y="67"/>
                    </a:cubicBezTo>
                    <a:close/>
                    <a:moveTo>
                      <a:pt x="58" y="68"/>
                    </a:move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lose/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0" y="68"/>
                      <a:pt x="61" y="68"/>
                    </a:cubicBezTo>
                    <a:cubicBezTo>
                      <a:pt x="61" y="67"/>
                      <a:pt x="60" y="68"/>
                      <a:pt x="60" y="68"/>
                    </a:cubicBezTo>
                    <a:cubicBezTo>
                      <a:pt x="60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8"/>
                      <a:pt x="61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lose/>
                    <a:moveTo>
                      <a:pt x="69" y="68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69" y="69"/>
                      <a:pt x="69" y="68"/>
                    </a:cubicBezTo>
                    <a:close/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7" y="70"/>
                      <a:pt x="67" y="70"/>
                    </a:cubicBezTo>
                    <a:close/>
                    <a:moveTo>
                      <a:pt x="70" y="72"/>
                    </a:moveTo>
                    <a:cubicBezTo>
                      <a:pt x="70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lose/>
                    <a:moveTo>
                      <a:pt x="71" y="72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1" y="72"/>
                    </a:cubicBezTo>
                    <a:close/>
                    <a:moveTo>
                      <a:pt x="64" y="74"/>
                    </a:move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lose/>
                    <a:moveTo>
                      <a:pt x="68" y="75"/>
                    </a:moveTo>
                    <a:cubicBezTo>
                      <a:pt x="68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lose/>
                    <a:moveTo>
                      <a:pt x="68" y="75"/>
                    </a:move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lose/>
                    <a:moveTo>
                      <a:pt x="56" y="77"/>
                    </a:move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lose/>
                    <a:moveTo>
                      <a:pt x="63" y="78"/>
                    </a:move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39" y="80"/>
                    </a:move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lose/>
                    <a:moveTo>
                      <a:pt x="115" y="84"/>
                    </a:moveTo>
                    <a:cubicBezTo>
                      <a:pt x="115" y="85"/>
                      <a:pt x="115" y="84"/>
                      <a:pt x="115" y="84"/>
                    </a:cubicBezTo>
                    <a:cubicBezTo>
                      <a:pt x="115" y="84"/>
                      <a:pt x="115" y="84"/>
                      <a:pt x="115" y="84"/>
                    </a:cubicBezTo>
                    <a:close/>
                    <a:moveTo>
                      <a:pt x="117" y="84"/>
                    </a:moveTo>
                    <a:cubicBezTo>
                      <a:pt x="117" y="85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7" y="84"/>
                    </a:cubicBezTo>
                    <a:close/>
                    <a:moveTo>
                      <a:pt x="113" y="84"/>
                    </a:moveTo>
                    <a:cubicBezTo>
                      <a:pt x="113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3" y="84"/>
                      <a:pt x="113" y="84"/>
                    </a:cubicBezTo>
                    <a:cubicBezTo>
                      <a:pt x="113" y="84"/>
                      <a:pt x="113" y="84"/>
                      <a:pt x="113" y="84"/>
                    </a:cubicBezTo>
                    <a:close/>
                    <a:moveTo>
                      <a:pt x="40" y="84"/>
                    </a:move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lose/>
                    <a:moveTo>
                      <a:pt x="106" y="84"/>
                    </a:moveTo>
                    <a:cubicBezTo>
                      <a:pt x="106" y="84"/>
                      <a:pt x="106" y="84"/>
                      <a:pt x="106" y="84"/>
                    </a:cubicBezTo>
                    <a:cubicBezTo>
                      <a:pt x="106" y="84"/>
                      <a:pt x="106" y="84"/>
                      <a:pt x="106" y="84"/>
                    </a:cubicBezTo>
                    <a:close/>
                    <a:moveTo>
                      <a:pt x="108" y="84"/>
                    </a:moveTo>
                    <a:cubicBezTo>
                      <a:pt x="108" y="84"/>
                      <a:pt x="109" y="84"/>
                      <a:pt x="109" y="84"/>
                    </a:cubicBezTo>
                    <a:cubicBezTo>
                      <a:pt x="108" y="84"/>
                      <a:pt x="108" y="84"/>
                      <a:pt x="108" y="84"/>
                    </a:cubicBezTo>
                    <a:close/>
                    <a:moveTo>
                      <a:pt x="111" y="84"/>
                    </a:move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lose/>
                    <a:moveTo>
                      <a:pt x="111" y="84"/>
                    </a:move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lose/>
                    <a:moveTo>
                      <a:pt x="110" y="84"/>
                    </a:move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lose/>
                    <a:moveTo>
                      <a:pt x="113" y="84"/>
                    </a:moveTo>
                    <a:cubicBezTo>
                      <a:pt x="113" y="84"/>
                      <a:pt x="113" y="84"/>
                      <a:pt x="113" y="84"/>
                    </a:cubicBezTo>
                    <a:cubicBezTo>
                      <a:pt x="113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3" y="84"/>
                      <a:pt x="112" y="84"/>
                      <a:pt x="113" y="84"/>
                    </a:cubicBezTo>
                    <a:close/>
                    <a:moveTo>
                      <a:pt x="108" y="83"/>
                    </a:move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4"/>
                      <a:pt x="107" y="84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8" y="83"/>
                      <a:pt x="108" y="83"/>
                    </a:cubicBezTo>
                    <a:close/>
                    <a:moveTo>
                      <a:pt x="41" y="84"/>
                    </a:moveTo>
                    <a:cubicBezTo>
                      <a:pt x="40" y="84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1" y="83"/>
                      <a:pt x="41" y="83"/>
                    </a:cubicBezTo>
                    <a:cubicBezTo>
                      <a:pt x="41" y="83"/>
                      <a:pt x="41" y="83"/>
                      <a:pt x="41" y="84"/>
                    </a:cubicBezTo>
                    <a:close/>
                    <a:moveTo>
                      <a:pt x="102" y="83"/>
                    </a:moveTo>
                    <a:cubicBezTo>
                      <a:pt x="102" y="83"/>
                      <a:pt x="102" y="83"/>
                      <a:pt x="102" y="83"/>
                    </a:cubicBezTo>
                    <a:cubicBezTo>
                      <a:pt x="102" y="83"/>
                      <a:pt x="102" y="83"/>
                      <a:pt x="102" y="83"/>
                    </a:cubicBezTo>
                    <a:close/>
                    <a:moveTo>
                      <a:pt x="248" y="83"/>
                    </a:moveTo>
                    <a:cubicBezTo>
                      <a:pt x="248" y="83"/>
                      <a:pt x="248" y="83"/>
                      <a:pt x="248" y="83"/>
                    </a:cubicBezTo>
                    <a:cubicBezTo>
                      <a:pt x="248" y="84"/>
                      <a:pt x="248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lose/>
                    <a:moveTo>
                      <a:pt x="101" y="83"/>
                    </a:move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0" y="84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lose/>
                    <a:moveTo>
                      <a:pt x="97" y="83"/>
                    </a:moveTo>
                    <a:cubicBezTo>
                      <a:pt x="97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7" y="83"/>
                    </a:cubicBezTo>
                    <a:close/>
                    <a:moveTo>
                      <a:pt x="100" y="83"/>
                    </a:moveTo>
                    <a:cubicBezTo>
                      <a:pt x="99" y="83"/>
                      <a:pt x="100" y="83"/>
                      <a:pt x="100" y="83"/>
                    </a:cubicBezTo>
                    <a:cubicBezTo>
                      <a:pt x="100" y="83"/>
                      <a:pt x="100" y="83"/>
                      <a:pt x="100" y="83"/>
                    </a:cubicBezTo>
                    <a:close/>
                    <a:moveTo>
                      <a:pt x="101" y="83"/>
                    </a:move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lose/>
                    <a:moveTo>
                      <a:pt x="95" y="83"/>
                    </a:moveTo>
                    <a:cubicBezTo>
                      <a:pt x="95" y="83"/>
                      <a:pt x="94" y="83"/>
                      <a:pt x="94" y="83"/>
                    </a:cubicBezTo>
                    <a:cubicBezTo>
                      <a:pt x="94" y="83"/>
                      <a:pt x="95" y="83"/>
                      <a:pt x="95" y="83"/>
                    </a:cubicBezTo>
                    <a:close/>
                    <a:moveTo>
                      <a:pt x="95" y="82"/>
                    </a:moveTo>
                    <a:cubicBezTo>
                      <a:pt x="95" y="82"/>
                      <a:pt x="94" y="82"/>
                      <a:pt x="94" y="82"/>
                    </a:cubicBezTo>
                    <a:cubicBezTo>
                      <a:pt x="94" y="81"/>
                      <a:pt x="94" y="82"/>
                      <a:pt x="95" y="82"/>
                    </a:cubicBezTo>
                    <a:close/>
                    <a:moveTo>
                      <a:pt x="86" y="82"/>
                    </a:moveTo>
                    <a:cubicBezTo>
                      <a:pt x="86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6" y="82"/>
                    </a:cubicBezTo>
                    <a:close/>
                    <a:moveTo>
                      <a:pt x="93" y="82"/>
                    </a:moveTo>
                    <a:cubicBezTo>
                      <a:pt x="93" y="82"/>
                      <a:pt x="93" y="81"/>
                      <a:pt x="93" y="82"/>
                    </a:cubicBezTo>
                    <a:close/>
                    <a:moveTo>
                      <a:pt x="84" y="81"/>
                    </a:moveTo>
                    <a:cubicBezTo>
                      <a:pt x="84" y="82"/>
                      <a:pt x="83" y="81"/>
                      <a:pt x="83" y="82"/>
                    </a:cubicBezTo>
                    <a:cubicBezTo>
                      <a:pt x="83" y="82"/>
                      <a:pt x="83" y="82"/>
                      <a:pt x="82" y="82"/>
                    </a:cubicBezTo>
                    <a:cubicBezTo>
                      <a:pt x="83" y="82"/>
                      <a:pt x="83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1"/>
                      <a:pt x="82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2" y="81"/>
                      <a:pt x="83" y="81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lose/>
                    <a:moveTo>
                      <a:pt x="81" y="82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1" y="82"/>
                    </a:cubicBezTo>
                    <a:close/>
                    <a:moveTo>
                      <a:pt x="79" y="81"/>
                    </a:moveTo>
                    <a:cubicBezTo>
                      <a:pt x="79" y="81"/>
                      <a:pt x="79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0" y="82"/>
                      <a:pt x="79" y="82"/>
                      <a:pt x="78" y="82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7" y="81"/>
                      <a:pt x="77" y="82"/>
                    </a:cubicBezTo>
                    <a:cubicBezTo>
                      <a:pt x="76" y="82"/>
                      <a:pt x="76" y="81"/>
                      <a:pt x="76" y="82"/>
                    </a:cubicBezTo>
                    <a:cubicBezTo>
                      <a:pt x="76" y="81"/>
                      <a:pt x="76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2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7" y="80"/>
                      <a:pt x="76" y="80"/>
                    </a:cubicBezTo>
                    <a:cubicBezTo>
                      <a:pt x="77" y="80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81"/>
                      <a:pt x="79" y="80"/>
                      <a:pt x="79" y="80"/>
                    </a:cubicBezTo>
                    <a:cubicBezTo>
                      <a:pt x="79" y="81"/>
                      <a:pt x="79" y="81"/>
                      <a:pt x="79" y="81"/>
                    </a:cubicBezTo>
                    <a:close/>
                    <a:moveTo>
                      <a:pt x="71" y="81"/>
                    </a:move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1"/>
                      <a:pt x="71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1" y="82"/>
                      <a:pt x="71" y="82"/>
                    </a:cubicBezTo>
                    <a:cubicBezTo>
                      <a:pt x="70" y="81"/>
                      <a:pt x="71" y="82"/>
                      <a:pt x="71" y="81"/>
                    </a:cubicBezTo>
                    <a:close/>
                    <a:moveTo>
                      <a:pt x="70" y="82"/>
                    </a:moveTo>
                    <a:cubicBezTo>
                      <a:pt x="70" y="81"/>
                      <a:pt x="70" y="82"/>
                      <a:pt x="69" y="81"/>
                    </a:cubicBezTo>
                    <a:cubicBezTo>
                      <a:pt x="69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2"/>
                    </a:cubicBezTo>
                    <a:close/>
                    <a:moveTo>
                      <a:pt x="75" y="81"/>
                    </a:move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4" y="81"/>
                      <a:pt x="74" y="82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0"/>
                      <a:pt x="74" y="81"/>
                      <a:pt x="75" y="81"/>
                    </a:cubicBezTo>
                    <a:close/>
                    <a:moveTo>
                      <a:pt x="72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0"/>
                      <a:pt x="71" y="81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1"/>
                      <a:pt x="72" y="81"/>
                    </a:cubicBezTo>
                    <a:close/>
                    <a:moveTo>
                      <a:pt x="73" y="81"/>
                    </a:move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lose/>
                    <a:moveTo>
                      <a:pt x="80" y="80"/>
                    </a:move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0"/>
                      <a:pt x="80" y="80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lose/>
                    <a:moveTo>
                      <a:pt x="75" y="81"/>
                    </a:move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0"/>
                      <a:pt x="74" y="81"/>
                      <a:pt x="75" y="80"/>
                    </a:cubicBezTo>
                    <a:cubicBezTo>
                      <a:pt x="75" y="80"/>
                      <a:pt x="75" y="80"/>
                      <a:pt x="75" y="81"/>
                    </a:cubicBezTo>
                    <a:close/>
                    <a:moveTo>
                      <a:pt x="71" y="80"/>
                    </a:moveTo>
                    <a:cubicBezTo>
                      <a:pt x="71" y="80"/>
                      <a:pt x="70" y="80"/>
                      <a:pt x="70" y="80"/>
                    </a:cubicBezTo>
                    <a:cubicBezTo>
                      <a:pt x="70" y="80"/>
                      <a:pt x="70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lose/>
                    <a:moveTo>
                      <a:pt x="246" y="79"/>
                    </a:moveTo>
                    <a:cubicBezTo>
                      <a:pt x="246" y="79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79"/>
                    </a:cubicBezTo>
                    <a:close/>
                    <a:moveTo>
                      <a:pt x="249" y="79"/>
                    </a:moveTo>
                    <a:cubicBezTo>
                      <a:pt x="249" y="79"/>
                      <a:pt x="249" y="80"/>
                      <a:pt x="249" y="80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48" y="79"/>
                      <a:pt x="248" y="79"/>
                      <a:pt x="249" y="79"/>
                    </a:cubicBezTo>
                    <a:close/>
                    <a:moveTo>
                      <a:pt x="247" y="80"/>
                    </a:moveTo>
                    <a:cubicBezTo>
                      <a:pt x="247" y="80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79"/>
                    </a:cubicBezTo>
                    <a:cubicBezTo>
                      <a:pt x="247" y="80"/>
                      <a:pt x="247" y="80"/>
                      <a:pt x="248" y="80"/>
                    </a:cubicBezTo>
                    <a:cubicBezTo>
                      <a:pt x="248" y="80"/>
                      <a:pt x="247" y="80"/>
                      <a:pt x="247" y="80"/>
                    </a:cubicBezTo>
                    <a:close/>
                    <a:moveTo>
                      <a:pt x="96" y="79"/>
                    </a:moveTo>
                    <a:cubicBezTo>
                      <a:pt x="96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6" y="79"/>
                    </a:cubicBezTo>
                    <a:close/>
                    <a:moveTo>
                      <a:pt x="254" y="78"/>
                    </a:moveTo>
                    <a:cubicBezTo>
                      <a:pt x="253" y="79"/>
                      <a:pt x="253" y="79"/>
                      <a:pt x="253" y="79"/>
                    </a:cubicBezTo>
                    <a:cubicBezTo>
                      <a:pt x="253" y="78"/>
                      <a:pt x="253" y="79"/>
                      <a:pt x="254" y="78"/>
                    </a:cubicBezTo>
                    <a:close/>
                    <a:moveTo>
                      <a:pt x="94" y="79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94" y="79"/>
                      <a:pt x="94" y="79"/>
                      <a:pt x="93" y="79"/>
                    </a:cubicBezTo>
                    <a:cubicBezTo>
                      <a:pt x="93" y="78"/>
                      <a:pt x="93" y="78"/>
                      <a:pt x="94" y="78"/>
                    </a:cubicBezTo>
                    <a:cubicBezTo>
                      <a:pt x="94" y="78"/>
                      <a:pt x="94" y="78"/>
                      <a:pt x="94" y="79"/>
                    </a:cubicBezTo>
                    <a:close/>
                    <a:moveTo>
                      <a:pt x="84" y="78"/>
                    </a:move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lose/>
                    <a:moveTo>
                      <a:pt x="79" y="78"/>
                    </a:moveTo>
                    <a:cubicBezTo>
                      <a:pt x="78" y="78"/>
                      <a:pt x="78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7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7"/>
                      <a:pt x="76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7"/>
                      <a:pt x="78" y="77"/>
                      <a:pt x="78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8" y="77"/>
                      <a:pt x="79" y="77"/>
                      <a:pt x="79" y="77"/>
                    </a:cubicBezTo>
                    <a:cubicBezTo>
                      <a:pt x="79" y="77"/>
                      <a:pt x="80" y="77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78"/>
                      <a:pt x="79" y="78"/>
                      <a:pt x="79" y="78"/>
                    </a:cubicBezTo>
                    <a:close/>
                    <a:moveTo>
                      <a:pt x="74" y="77"/>
                    </a:move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7"/>
                    </a:cubicBezTo>
                    <a:cubicBezTo>
                      <a:pt x="74" y="77"/>
                      <a:pt x="74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4" y="77"/>
                      <a:pt x="74" y="77"/>
                      <a:pt x="74" y="77"/>
                    </a:cubicBezTo>
                    <a:close/>
                    <a:moveTo>
                      <a:pt x="251" y="77"/>
                    </a:moveTo>
                    <a:cubicBezTo>
                      <a:pt x="252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4" y="77"/>
                      <a:pt x="254" y="77"/>
                      <a:pt x="254" y="77"/>
                    </a:cubicBezTo>
                    <a:cubicBezTo>
                      <a:pt x="254" y="77"/>
                      <a:pt x="254" y="78"/>
                      <a:pt x="254" y="78"/>
                    </a:cubicBezTo>
                    <a:cubicBezTo>
                      <a:pt x="254" y="78"/>
                      <a:pt x="254" y="77"/>
                      <a:pt x="254" y="77"/>
                    </a:cubicBezTo>
                    <a:cubicBezTo>
                      <a:pt x="253" y="78"/>
                      <a:pt x="253" y="78"/>
                      <a:pt x="253" y="78"/>
                    </a:cubicBezTo>
                    <a:cubicBezTo>
                      <a:pt x="253" y="78"/>
                      <a:pt x="253" y="78"/>
                      <a:pt x="253" y="78"/>
                    </a:cubicBezTo>
                    <a:cubicBezTo>
                      <a:pt x="253" y="78"/>
                      <a:pt x="252" y="77"/>
                      <a:pt x="251" y="78"/>
                    </a:cubicBezTo>
                    <a:cubicBezTo>
                      <a:pt x="251" y="78"/>
                      <a:pt x="251" y="78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lose/>
                    <a:moveTo>
                      <a:pt x="250" y="77"/>
                    </a:moveTo>
                    <a:cubicBezTo>
                      <a:pt x="250" y="78"/>
                      <a:pt x="250" y="77"/>
                      <a:pt x="250" y="77"/>
                    </a:cubicBezTo>
                    <a:cubicBezTo>
                      <a:pt x="250" y="77"/>
                      <a:pt x="250" y="77"/>
                      <a:pt x="250" y="77"/>
                    </a:cubicBezTo>
                    <a:close/>
                    <a:moveTo>
                      <a:pt x="250" y="76"/>
                    </a:moveTo>
                    <a:cubicBezTo>
                      <a:pt x="250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0" y="76"/>
                    </a:cubicBezTo>
                    <a:cubicBezTo>
                      <a:pt x="250" y="76"/>
                      <a:pt x="250" y="76"/>
                      <a:pt x="250" y="76"/>
                    </a:cubicBezTo>
                    <a:cubicBezTo>
                      <a:pt x="249" y="76"/>
                      <a:pt x="248" y="77"/>
                      <a:pt x="247" y="76"/>
                    </a:cubicBezTo>
                    <a:cubicBezTo>
                      <a:pt x="248" y="76"/>
                      <a:pt x="250" y="76"/>
                      <a:pt x="250" y="76"/>
                    </a:cubicBezTo>
                    <a:close/>
                    <a:moveTo>
                      <a:pt x="100" y="76"/>
                    </a:moveTo>
                    <a:cubicBezTo>
                      <a:pt x="100" y="76"/>
                      <a:pt x="99" y="76"/>
                      <a:pt x="99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lose/>
                    <a:moveTo>
                      <a:pt x="100" y="75"/>
                    </a:move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99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lose/>
                    <a:moveTo>
                      <a:pt x="247" y="75"/>
                    </a:moveTo>
                    <a:cubicBezTo>
                      <a:pt x="247" y="75"/>
                      <a:pt x="247" y="75"/>
                      <a:pt x="247" y="75"/>
                    </a:cubicBezTo>
                    <a:cubicBezTo>
                      <a:pt x="247" y="75"/>
                      <a:pt x="247" y="75"/>
                      <a:pt x="247" y="75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6" y="74"/>
                      <a:pt x="95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lose/>
                    <a:moveTo>
                      <a:pt x="86" y="75"/>
                    </a:move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lose/>
                    <a:moveTo>
                      <a:pt x="84" y="75"/>
                    </a:move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5" y="75"/>
                      <a:pt x="85" y="7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5" y="75"/>
                      <a:pt x="85" y="75"/>
                      <a:pt x="84" y="75"/>
                    </a:cubicBezTo>
                    <a:close/>
                    <a:moveTo>
                      <a:pt x="89" y="75"/>
                    </a:move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lose/>
                    <a:moveTo>
                      <a:pt x="88" y="75"/>
                    </a:move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7" y="75"/>
                      <a:pt x="88" y="74"/>
                      <a:pt x="87" y="75"/>
                    </a:cubicBezTo>
                    <a:cubicBezTo>
                      <a:pt x="87" y="74"/>
                      <a:pt x="88" y="74"/>
                      <a:pt x="88" y="74"/>
                    </a:cubicBezTo>
                    <a:cubicBezTo>
                      <a:pt x="88" y="75"/>
                      <a:pt x="88" y="75"/>
                      <a:pt x="88" y="75"/>
                    </a:cubicBezTo>
                    <a:close/>
                    <a:moveTo>
                      <a:pt x="86" y="74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7" y="74"/>
                    </a:cubicBezTo>
                    <a:cubicBezTo>
                      <a:pt x="87" y="75"/>
                      <a:pt x="86" y="74"/>
                      <a:pt x="86" y="74"/>
                    </a:cubicBezTo>
                    <a:close/>
                    <a:moveTo>
                      <a:pt x="85" y="74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5"/>
                      <a:pt x="85" y="75"/>
                      <a:pt x="85" y="74"/>
                    </a:cubicBezTo>
                    <a:close/>
                    <a:moveTo>
                      <a:pt x="94" y="74"/>
                    </a:moveTo>
                    <a:cubicBezTo>
                      <a:pt x="94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4" y="74"/>
                    </a:cubicBezTo>
                    <a:cubicBezTo>
                      <a:pt x="94" y="74"/>
                      <a:pt x="94" y="74"/>
                      <a:pt x="94" y="74"/>
                    </a:cubicBezTo>
                    <a:cubicBezTo>
                      <a:pt x="94" y="74"/>
                      <a:pt x="94" y="74"/>
                      <a:pt x="94" y="74"/>
                    </a:cubicBezTo>
                    <a:close/>
                    <a:moveTo>
                      <a:pt x="84" y="74"/>
                    </a:move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lose/>
                    <a:moveTo>
                      <a:pt x="91" y="74"/>
                    </a:move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1" y="74"/>
                      <a:pt x="90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lose/>
                    <a:moveTo>
                      <a:pt x="92" y="73"/>
                    </a:moveTo>
                    <a:cubicBezTo>
                      <a:pt x="92" y="73"/>
                      <a:pt x="91" y="73"/>
                      <a:pt x="91" y="73"/>
                    </a:cubicBezTo>
                    <a:cubicBezTo>
                      <a:pt x="91" y="73"/>
                      <a:pt x="92" y="73"/>
                      <a:pt x="92" y="73"/>
                    </a:cubicBezTo>
                    <a:close/>
                    <a:moveTo>
                      <a:pt x="80" y="73"/>
                    </a:moveTo>
                    <a:cubicBezTo>
                      <a:pt x="80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lose/>
                    <a:moveTo>
                      <a:pt x="76" y="72"/>
                    </a:moveTo>
                    <a:cubicBezTo>
                      <a:pt x="77" y="72"/>
                      <a:pt x="77" y="73"/>
                      <a:pt x="77" y="72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2"/>
                    </a:cubicBezTo>
                    <a:close/>
                    <a:moveTo>
                      <a:pt x="75" y="73"/>
                    </a:moveTo>
                    <a:cubicBezTo>
                      <a:pt x="75" y="73"/>
                      <a:pt x="74" y="73"/>
                      <a:pt x="74" y="73"/>
                    </a:cubicBezTo>
                    <a:cubicBezTo>
                      <a:pt x="74" y="73"/>
                      <a:pt x="75" y="72"/>
                      <a:pt x="75" y="73"/>
                    </a:cubicBezTo>
                    <a:close/>
                    <a:moveTo>
                      <a:pt x="73" y="73"/>
                    </a:move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lose/>
                    <a:moveTo>
                      <a:pt x="80" y="73"/>
                    </a:move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lose/>
                    <a:moveTo>
                      <a:pt x="73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lose/>
                    <a:moveTo>
                      <a:pt x="76" y="73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7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7" y="74"/>
                      <a:pt x="77" y="74"/>
                      <a:pt x="76" y="74"/>
                    </a:cubicBezTo>
                    <a:cubicBezTo>
                      <a:pt x="77" y="73"/>
                      <a:pt x="76" y="73"/>
                      <a:pt x="76" y="73"/>
                    </a:cubicBezTo>
                    <a:close/>
                    <a:moveTo>
                      <a:pt x="74" y="74"/>
                    </a:move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lose/>
                    <a:moveTo>
                      <a:pt x="79" y="74"/>
                    </a:move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lose/>
                    <a:moveTo>
                      <a:pt x="78" y="74"/>
                    </a:move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lose/>
                    <a:moveTo>
                      <a:pt x="78" y="74"/>
                    </a:move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8" y="74"/>
                    </a:cubicBezTo>
                    <a:close/>
                    <a:moveTo>
                      <a:pt x="71" y="74"/>
                    </a:move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5"/>
                    </a:cubicBezTo>
                    <a:cubicBezTo>
                      <a:pt x="71" y="74"/>
                      <a:pt x="71" y="74"/>
                      <a:pt x="71" y="74"/>
                    </a:cubicBezTo>
                    <a:close/>
                    <a:moveTo>
                      <a:pt x="76" y="75"/>
                    </a:moveTo>
                    <a:cubicBezTo>
                      <a:pt x="76" y="74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7" y="75"/>
                      <a:pt x="76" y="75"/>
                      <a:pt x="76" y="75"/>
                    </a:cubicBezTo>
                    <a:close/>
                    <a:moveTo>
                      <a:pt x="79" y="75"/>
                    </a:moveTo>
                    <a:cubicBezTo>
                      <a:pt x="79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1" y="73"/>
                    </a:cubicBezTo>
                    <a:cubicBezTo>
                      <a:pt x="81" y="74"/>
                      <a:pt x="82" y="74"/>
                      <a:pt x="82" y="73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2" y="75"/>
                      <a:pt x="80" y="76"/>
                      <a:pt x="79" y="75"/>
                    </a:cubicBezTo>
                    <a:close/>
                    <a:moveTo>
                      <a:pt x="88" y="75"/>
                    </a:move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6"/>
                      <a:pt x="89" y="75"/>
                      <a:pt x="88" y="76"/>
                    </a:cubicBezTo>
                    <a:cubicBezTo>
                      <a:pt x="88" y="75"/>
                      <a:pt x="88" y="75"/>
                      <a:pt x="88" y="75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80" y="76"/>
                    </a:cubicBezTo>
                    <a:close/>
                    <a:moveTo>
                      <a:pt x="96" y="76"/>
                    </a:moveTo>
                    <a:cubicBezTo>
                      <a:pt x="96" y="76"/>
                      <a:pt x="96" y="76"/>
                      <a:pt x="96" y="76"/>
                    </a:cubicBezTo>
                    <a:cubicBezTo>
                      <a:pt x="95" y="76"/>
                      <a:pt x="96" y="76"/>
                      <a:pt x="95" y="76"/>
                    </a:cubicBezTo>
                    <a:cubicBezTo>
                      <a:pt x="95" y="76"/>
                      <a:pt x="96" y="76"/>
                      <a:pt x="95" y="76"/>
                    </a:cubicBezTo>
                    <a:cubicBezTo>
                      <a:pt x="95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2" y="75"/>
                      <a:pt x="91" y="76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5"/>
                      <a:pt x="91" y="75"/>
                      <a:pt x="92" y="75"/>
                    </a:cubicBezTo>
                    <a:cubicBezTo>
                      <a:pt x="92" y="75"/>
                      <a:pt x="93" y="75"/>
                      <a:pt x="93" y="75"/>
                    </a:cubicBezTo>
                    <a:cubicBezTo>
                      <a:pt x="93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1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4"/>
                      <a:pt x="91" y="74"/>
                      <a:pt x="91" y="75"/>
                    </a:cubicBezTo>
                    <a:cubicBezTo>
                      <a:pt x="92" y="74"/>
                      <a:pt x="93" y="75"/>
                      <a:pt x="93" y="75"/>
                    </a:cubicBezTo>
                    <a:cubicBezTo>
                      <a:pt x="94" y="75"/>
                      <a:pt x="93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lose/>
                    <a:moveTo>
                      <a:pt x="81" y="77"/>
                    </a:moveTo>
                    <a:cubicBezTo>
                      <a:pt x="81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79" y="77"/>
                      <a:pt x="79" y="77"/>
                    </a:cubicBezTo>
                    <a:cubicBezTo>
                      <a:pt x="79" y="77"/>
                      <a:pt x="78" y="77"/>
                      <a:pt x="78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9" y="76"/>
                      <a:pt x="81" y="77"/>
                      <a:pt x="81" y="77"/>
                    </a:cubicBezTo>
                    <a:close/>
                    <a:moveTo>
                      <a:pt x="71" y="77"/>
                    </a:move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8"/>
                      <a:pt x="71" y="77"/>
                      <a:pt x="71" y="77"/>
                    </a:cubicBezTo>
                    <a:close/>
                    <a:moveTo>
                      <a:pt x="74" y="77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4" y="77"/>
                      <a:pt x="74" y="77"/>
                    </a:cubicBezTo>
                    <a:close/>
                    <a:moveTo>
                      <a:pt x="67" y="78"/>
                    </a:move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8" y="77"/>
                      <a:pt x="69" y="77"/>
                      <a:pt x="70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69" y="78"/>
                      <a:pt x="69" y="78"/>
                    </a:cubicBezTo>
                    <a:cubicBezTo>
                      <a:pt x="69" y="78"/>
                      <a:pt x="68" y="77"/>
                      <a:pt x="67" y="78"/>
                    </a:cubicBezTo>
                    <a:close/>
                    <a:moveTo>
                      <a:pt x="72" y="78"/>
                    </a:moveTo>
                    <a:cubicBezTo>
                      <a:pt x="72" y="78"/>
                      <a:pt x="72" y="78"/>
                      <a:pt x="71" y="78"/>
                    </a:cubicBezTo>
                    <a:cubicBezTo>
                      <a:pt x="71" y="78"/>
                      <a:pt x="72" y="78"/>
                      <a:pt x="72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5" y="79"/>
                      <a:pt x="74" y="78"/>
                      <a:pt x="73" y="78"/>
                    </a:cubicBezTo>
                    <a:lnTo>
                      <a:pt x="72" y="78"/>
                    </a:lnTo>
                    <a:close/>
                    <a:moveTo>
                      <a:pt x="76" y="78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9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lose/>
                    <a:moveTo>
                      <a:pt x="77" y="79"/>
                    </a:moveTo>
                    <a:cubicBezTo>
                      <a:pt x="77" y="78"/>
                      <a:pt x="78" y="78"/>
                      <a:pt x="78" y="78"/>
                    </a:cubicBezTo>
                    <a:cubicBezTo>
                      <a:pt x="78" y="79"/>
                      <a:pt x="77" y="79"/>
                      <a:pt x="77" y="79"/>
                    </a:cubicBezTo>
                    <a:close/>
                    <a:moveTo>
                      <a:pt x="79" y="79"/>
                    </a:moveTo>
                    <a:cubicBezTo>
                      <a:pt x="79" y="78"/>
                      <a:pt x="80" y="79"/>
                      <a:pt x="80" y="79"/>
                    </a:cubicBezTo>
                    <a:cubicBezTo>
                      <a:pt x="80" y="79"/>
                      <a:pt x="79" y="79"/>
                      <a:pt x="79" y="79"/>
                    </a:cubicBezTo>
                    <a:close/>
                    <a:moveTo>
                      <a:pt x="82" y="79"/>
                    </a:move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2" y="79"/>
                    </a:cubicBezTo>
                    <a:close/>
                    <a:moveTo>
                      <a:pt x="247" y="79"/>
                    </a:moveTo>
                    <a:cubicBezTo>
                      <a:pt x="247" y="79"/>
                      <a:pt x="247" y="79"/>
                      <a:pt x="247" y="79"/>
                    </a:cubicBezTo>
                    <a:cubicBezTo>
                      <a:pt x="247" y="79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79"/>
                      <a:pt x="246" y="79"/>
                    </a:cubicBezTo>
                    <a:cubicBezTo>
                      <a:pt x="246" y="79"/>
                      <a:pt x="247" y="79"/>
                      <a:pt x="247" y="79"/>
                    </a:cubicBezTo>
                    <a:close/>
                    <a:moveTo>
                      <a:pt x="74" y="80"/>
                    </a:move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79"/>
                      <a:pt x="74" y="79"/>
                      <a:pt x="74" y="80"/>
                    </a:cubicBezTo>
                    <a:close/>
                    <a:moveTo>
                      <a:pt x="72" y="80"/>
                    </a:moveTo>
                    <a:cubicBezTo>
                      <a:pt x="72" y="80"/>
                      <a:pt x="71" y="80"/>
                      <a:pt x="71" y="80"/>
                    </a:cubicBezTo>
                    <a:cubicBezTo>
                      <a:pt x="72" y="79"/>
                      <a:pt x="72" y="80"/>
                      <a:pt x="73" y="80"/>
                    </a:cubicBezTo>
                    <a:cubicBezTo>
                      <a:pt x="73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1" y="80"/>
                    </a:cubicBezTo>
                    <a:cubicBezTo>
                      <a:pt x="71" y="80"/>
                      <a:pt x="71" y="80"/>
                      <a:pt x="72" y="80"/>
                    </a:cubicBezTo>
                    <a:close/>
                    <a:moveTo>
                      <a:pt x="69" y="80"/>
                    </a:moveTo>
                    <a:cubicBezTo>
                      <a:pt x="69" y="80"/>
                      <a:pt x="69" y="80"/>
                      <a:pt x="69" y="80"/>
                    </a:cubicBezTo>
                    <a:cubicBezTo>
                      <a:pt x="70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lose/>
                    <a:moveTo>
                      <a:pt x="66" y="80"/>
                    </a:moveTo>
                    <a:cubicBezTo>
                      <a:pt x="66" y="80"/>
                      <a:pt x="66" y="80"/>
                      <a:pt x="67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7" y="80"/>
                      <a:pt x="66" y="80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6" y="81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7" y="81"/>
                    </a:cubicBezTo>
                    <a:cubicBezTo>
                      <a:pt x="67" y="81"/>
                      <a:pt x="67" y="81"/>
                      <a:pt x="67" y="80"/>
                    </a:cubicBezTo>
                    <a:cubicBezTo>
                      <a:pt x="67" y="80"/>
                      <a:pt x="67" y="81"/>
                      <a:pt x="66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54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lose/>
                    <a:moveTo>
                      <a:pt x="64" y="80"/>
                    </a:moveTo>
                    <a:cubicBezTo>
                      <a:pt x="65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1"/>
                      <a:pt x="65" y="80"/>
                      <a:pt x="65" y="81"/>
                    </a:cubicBezTo>
                    <a:cubicBezTo>
                      <a:pt x="65" y="80"/>
                      <a:pt x="65" y="81"/>
                      <a:pt x="64" y="80"/>
                    </a:cubicBezTo>
                    <a:close/>
                    <a:moveTo>
                      <a:pt x="50" y="81"/>
                    </a:move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81"/>
                      <a:pt x="50" y="81"/>
                    </a:cubicBezTo>
                    <a:close/>
                    <a:moveTo>
                      <a:pt x="47" y="81"/>
                    </a:moveTo>
                    <a:cubicBezTo>
                      <a:pt x="46" y="81"/>
                      <a:pt x="46" y="80"/>
                      <a:pt x="46" y="80"/>
                    </a:cubicBezTo>
                    <a:cubicBezTo>
                      <a:pt x="46" y="80"/>
                      <a:pt x="47" y="81"/>
                      <a:pt x="47" y="80"/>
                    </a:cubicBezTo>
                    <a:cubicBezTo>
                      <a:pt x="47" y="80"/>
                      <a:pt x="47" y="80"/>
                      <a:pt x="47" y="81"/>
                    </a:cubicBezTo>
                    <a:close/>
                    <a:moveTo>
                      <a:pt x="56" y="80"/>
                    </a:move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6" y="80"/>
                      <a:pt x="56" y="80"/>
                    </a:cubicBezTo>
                    <a:close/>
                    <a:moveTo>
                      <a:pt x="54" y="80"/>
                    </a:moveTo>
                    <a:cubicBezTo>
                      <a:pt x="54" y="80"/>
                      <a:pt x="54" y="80"/>
                      <a:pt x="54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4" y="80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  <a:moveTo>
                      <a:pt x="54" y="80"/>
                    </a:move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  <a:moveTo>
                      <a:pt x="51" y="80"/>
                    </a:move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1" y="80"/>
                    </a:cubicBezTo>
                    <a:close/>
                    <a:moveTo>
                      <a:pt x="42" y="81"/>
                    </a:move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4" y="80"/>
                      <a:pt x="44" y="81"/>
                    </a:cubicBezTo>
                    <a:cubicBezTo>
                      <a:pt x="44" y="81"/>
                      <a:pt x="44" y="80"/>
                      <a:pt x="44" y="80"/>
                    </a:cubicBezTo>
                    <a:cubicBezTo>
                      <a:pt x="44" y="80"/>
                      <a:pt x="45" y="80"/>
                      <a:pt x="45" y="80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lose/>
                    <a:moveTo>
                      <a:pt x="42" y="81"/>
                    </a:move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lose/>
                    <a:moveTo>
                      <a:pt x="41" y="81"/>
                    </a:move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lose/>
                    <a:moveTo>
                      <a:pt x="54" y="81"/>
                    </a:move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1"/>
                      <a:pt x="54" y="81"/>
                    </a:cubicBezTo>
                    <a:close/>
                    <a:moveTo>
                      <a:pt x="57" y="81"/>
                    </a:move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lnTo>
                      <a:pt x="57" y="81"/>
                    </a:lnTo>
                    <a:close/>
                    <a:moveTo>
                      <a:pt x="56" y="81"/>
                    </a:move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1"/>
                    </a:cubicBezTo>
                    <a:close/>
                    <a:moveTo>
                      <a:pt x="36" y="81"/>
                    </a:move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2"/>
                      <a:pt x="36" y="82"/>
                      <a:pt x="36" y="81"/>
                    </a:cubicBezTo>
                    <a:close/>
                    <a:moveTo>
                      <a:pt x="44" y="82"/>
                    </a:moveTo>
                    <a:cubicBezTo>
                      <a:pt x="44" y="82"/>
                      <a:pt x="44" y="82"/>
                      <a:pt x="45" y="82"/>
                    </a:cubicBezTo>
                    <a:cubicBezTo>
                      <a:pt x="45" y="82"/>
                      <a:pt x="44" y="82"/>
                      <a:pt x="44" y="82"/>
                    </a:cubicBezTo>
                    <a:cubicBezTo>
                      <a:pt x="44" y="82"/>
                      <a:pt x="44" y="82"/>
                      <a:pt x="44" y="82"/>
                    </a:cubicBezTo>
                    <a:close/>
                    <a:moveTo>
                      <a:pt x="46" y="82"/>
                    </a:moveTo>
                    <a:cubicBezTo>
                      <a:pt x="46" y="82"/>
                      <a:pt x="47" y="82"/>
                      <a:pt x="47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2"/>
                      <a:pt x="47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lose/>
                    <a:moveTo>
                      <a:pt x="33" y="82"/>
                    </a:moveTo>
                    <a:cubicBezTo>
                      <a:pt x="33" y="82"/>
                      <a:pt x="33" y="82"/>
                      <a:pt x="33" y="82"/>
                    </a:cubicBezTo>
                    <a:cubicBezTo>
                      <a:pt x="32" y="82"/>
                      <a:pt x="32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2" y="82"/>
                      <a:pt x="33" y="82"/>
                      <a:pt x="34" y="82"/>
                    </a:cubicBezTo>
                    <a:cubicBezTo>
                      <a:pt x="34" y="82"/>
                      <a:pt x="33" y="82"/>
                      <a:pt x="33" y="82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3" y="82"/>
                      <a:pt x="33" y="82"/>
                      <a:pt x="33" y="82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8" y="82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8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6" y="82"/>
                    </a:cubicBezTo>
                    <a:close/>
                    <a:moveTo>
                      <a:pt x="92" y="83"/>
                    </a:moveTo>
                    <a:cubicBezTo>
                      <a:pt x="91" y="83"/>
                      <a:pt x="91" y="82"/>
                      <a:pt x="92" y="83"/>
                    </a:cubicBezTo>
                    <a:close/>
                    <a:moveTo>
                      <a:pt x="35" y="84"/>
                    </a:moveTo>
                    <a:cubicBezTo>
                      <a:pt x="34" y="84"/>
                      <a:pt x="32" y="84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2" y="84"/>
                      <a:pt x="32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5" y="84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8" y="83"/>
                      <a:pt x="39" y="83"/>
                      <a:pt x="40" y="83"/>
                    </a:cubicBezTo>
                    <a:cubicBezTo>
                      <a:pt x="39" y="83"/>
                      <a:pt x="39" y="83"/>
                      <a:pt x="38" y="84"/>
                    </a:cubicBezTo>
                    <a:cubicBezTo>
                      <a:pt x="38" y="84"/>
                      <a:pt x="38" y="84"/>
                      <a:pt x="39" y="84"/>
                    </a:cubicBezTo>
                    <a:cubicBezTo>
                      <a:pt x="38" y="84"/>
                      <a:pt x="37" y="84"/>
                      <a:pt x="36" y="84"/>
                    </a:cubicBezTo>
                    <a:cubicBezTo>
                      <a:pt x="36" y="84"/>
                      <a:pt x="35" y="84"/>
                      <a:pt x="35" y="84"/>
                    </a:cubicBezTo>
                    <a:close/>
                    <a:moveTo>
                      <a:pt x="109" y="84"/>
                    </a:moveTo>
                    <a:cubicBezTo>
                      <a:pt x="109" y="84"/>
                      <a:pt x="109" y="84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lose/>
                    <a:moveTo>
                      <a:pt x="45" y="84"/>
                    </a:moveTo>
                    <a:cubicBezTo>
                      <a:pt x="45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5" y="84"/>
                    </a:cubicBezTo>
                    <a:close/>
                    <a:moveTo>
                      <a:pt x="46" y="84"/>
                    </a:moveTo>
                    <a:cubicBezTo>
                      <a:pt x="47" y="84"/>
                      <a:pt x="47" y="84"/>
                      <a:pt x="47" y="84"/>
                    </a:cubicBezTo>
                    <a:cubicBezTo>
                      <a:pt x="47" y="85"/>
                      <a:pt x="46" y="84"/>
                      <a:pt x="46" y="84"/>
                    </a:cubicBezTo>
                    <a:close/>
                    <a:moveTo>
                      <a:pt x="51" y="85"/>
                    </a:moveTo>
                    <a:cubicBezTo>
                      <a:pt x="51" y="85"/>
                      <a:pt x="51" y="85"/>
                      <a:pt x="50" y="85"/>
                    </a:cubicBezTo>
                    <a:cubicBezTo>
                      <a:pt x="50" y="84"/>
                      <a:pt x="51" y="85"/>
                      <a:pt x="51" y="85"/>
                    </a:cubicBezTo>
                    <a:close/>
                    <a:moveTo>
                      <a:pt x="117" y="84"/>
                    </a:moveTo>
                    <a:cubicBezTo>
                      <a:pt x="117" y="84"/>
                      <a:pt x="118" y="84"/>
                      <a:pt x="118" y="84"/>
                    </a:cubicBezTo>
                    <a:cubicBezTo>
                      <a:pt x="118" y="85"/>
                      <a:pt x="118" y="85"/>
                      <a:pt x="117" y="85"/>
                    </a:cubicBezTo>
                    <a:cubicBezTo>
                      <a:pt x="118" y="84"/>
                      <a:pt x="117" y="84"/>
                      <a:pt x="117" y="84"/>
                    </a:cubicBezTo>
                    <a:close/>
                    <a:moveTo>
                      <a:pt x="22" y="85"/>
                    </a:move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lose/>
                    <a:moveTo>
                      <a:pt x="50" y="86"/>
                    </a:move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lose/>
                    <a:moveTo>
                      <a:pt x="42" y="85"/>
                    </a:moveTo>
                    <a:cubicBezTo>
                      <a:pt x="42" y="85"/>
                      <a:pt x="43" y="85"/>
                      <a:pt x="43" y="85"/>
                    </a:cubicBezTo>
                    <a:cubicBezTo>
                      <a:pt x="43" y="86"/>
                      <a:pt x="42" y="85"/>
                      <a:pt x="42" y="85"/>
                    </a:cubicBezTo>
                    <a:close/>
                    <a:moveTo>
                      <a:pt x="41" y="85"/>
                    </a:move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6"/>
                      <a:pt x="41" y="85"/>
                      <a:pt x="41" y="85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50" y="85"/>
                      <a:pt x="50" y="85"/>
                    </a:cubicBezTo>
                    <a:cubicBezTo>
                      <a:pt x="50" y="85"/>
                      <a:pt x="50" y="85"/>
                      <a:pt x="50" y="85"/>
                    </a:cubicBezTo>
                    <a:close/>
                    <a:moveTo>
                      <a:pt x="38" y="85"/>
                    </a:moveTo>
                    <a:cubicBezTo>
                      <a:pt x="39" y="85"/>
                      <a:pt x="39" y="85"/>
                      <a:pt x="40" y="85"/>
                    </a:cubicBezTo>
                    <a:cubicBezTo>
                      <a:pt x="40" y="86"/>
                      <a:pt x="39" y="85"/>
                      <a:pt x="39" y="86"/>
                    </a:cubicBezTo>
                    <a:cubicBezTo>
                      <a:pt x="39" y="85"/>
                      <a:pt x="39" y="85"/>
                      <a:pt x="38" y="85"/>
                    </a:cubicBezTo>
                    <a:close/>
                    <a:moveTo>
                      <a:pt x="46" y="86"/>
                    </a:moveTo>
                    <a:cubicBezTo>
                      <a:pt x="46" y="86"/>
                      <a:pt x="46" y="85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lose/>
                    <a:moveTo>
                      <a:pt x="47" y="86"/>
                    </a:move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6"/>
                      <a:pt x="47" y="85"/>
                      <a:pt x="47" y="86"/>
                    </a:cubicBezTo>
                    <a:cubicBezTo>
                      <a:pt x="48" y="86"/>
                      <a:pt x="47" y="86"/>
                      <a:pt x="47" y="86"/>
                    </a:cubicBezTo>
                    <a:close/>
                    <a:moveTo>
                      <a:pt x="48" y="86"/>
                    </a:moveTo>
                    <a:cubicBezTo>
                      <a:pt x="48" y="86"/>
                      <a:pt x="49" y="86"/>
                      <a:pt x="49" y="86"/>
                    </a:cubicBezTo>
                    <a:cubicBezTo>
                      <a:pt x="49" y="86"/>
                      <a:pt x="48" y="86"/>
                      <a:pt x="48" y="86"/>
                    </a:cubicBezTo>
                    <a:close/>
                    <a:moveTo>
                      <a:pt x="50" y="86"/>
                    </a:move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7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0" y="86"/>
                    </a:cubicBezTo>
                    <a:close/>
                    <a:moveTo>
                      <a:pt x="56" y="87"/>
                    </a:moveTo>
                    <a:cubicBezTo>
                      <a:pt x="57" y="86"/>
                      <a:pt x="58" y="87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7"/>
                      <a:pt x="57" y="87"/>
                      <a:pt x="56" y="87"/>
                    </a:cubicBezTo>
                    <a:close/>
                    <a:moveTo>
                      <a:pt x="31" y="87"/>
                    </a:move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lose/>
                    <a:moveTo>
                      <a:pt x="31" y="87"/>
                    </a:moveTo>
                    <a:cubicBezTo>
                      <a:pt x="31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1" y="87"/>
                      <a:pt x="31" y="87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8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8"/>
                      <a:pt x="33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lose/>
                    <a:moveTo>
                      <a:pt x="35" y="87"/>
                    </a:moveTo>
                    <a:cubicBezTo>
                      <a:pt x="34" y="88"/>
                      <a:pt x="34" y="87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39" y="88"/>
                    </a:moveTo>
                    <a:cubicBezTo>
                      <a:pt x="39" y="88"/>
                      <a:pt x="39" y="88"/>
                      <a:pt x="39" y="87"/>
                    </a:cubicBezTo>
                    <a:cubicBezTo>
                      <a:pt x="39" y="87"/>
                      <a:pt x="39" y="87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lose/>
                    <a:moveTo>
                      <a:pt x="251" y="90"/>
                    </a:moveTo>
                    <a:cubicBezTo>
                      <a:pt x="251" y="90"/>
                      <a:pt x="251" y="90"/>
                      <a:pt x="252" y="90"/>
                    </a:cubicBezTo>
                    <a:cubicBezTo>
                      <a:pt x="251" y="91"/>
                      <a:pt x="250" y="90"/>
                      <a:pt x="249" y="90"/>
                    </a:cubicBezTo>
                    <a:cubicBezTo>
                      <a:pt x="249" y="89"/>
                      <a:pt x="250" y="90"/>
                      <a:pt x="250" y="90"/>
                    </a:cubicBezTo>
                    <a:cubicBezTo>
                      <a:pt x="250" y="90"/>
                      <a:pt x="250" y="90"/>
                      <a:pt x="250" y="90"/>
                    </a:cubicBezTo>
                    <a:cubicBezTo>
                      <a:pt x="250" y="90"/>
                      <a:pt x="251" y="90"/>
                      <a:pt x="251" y="90"/>
                    </a:cubicBezTo>
                    <a:cubicBezTo>
                      <a:pt x="251" y="90"/>
                      <a:pt x="251" y="90"/>
                      <a:pt x="251" y="90"/>
                    </a:cubicBezTo>
                    <a:close/>
                    <a:moveTo>
                      <a:pt x="79" y="90"/>
                    </a:moveTo>
                    <a:cubicBezTo>
                      <a:pt x="79" y="90"/>
                      <a:pt x="78" y="90"/>
                      <a:pt x="78" y="90"/>
                    </a:cubicBezTo>
                    <a:cubicBezTo>
                      <a:pt x="78" y="90"/>
                      <a:pt x="76" y="91"/>
                      <a:pt x="76" y="90"/>
                    </a:cubicBezTo>
                    <a:cubicBezTo>
                      <a:pt x="77" y="90"/>
                      <a:pt x="78" y="90"/>
                      <a:pt x="79" y="90"/>
                    </a:cubicBezTo>
                    <a:close/>
                    <a:moveTo>
                      <a:pt x="248" y="90"/>
                    </a:moveTo>
                    <a:cubicBezTo>
                      <a:pt x="248" y="90"/>
                      <a:pt x="248" y="90"/>
                      <a:pt x="248" y="90"/>
                    </a:cubicBezTo>
                    <a:cubicBezTo>
                      <a:pt x="249" y="90"/>
                      <a:pt x="248" y="90"/>
                      <a:pt x="248" y="90"/>
                    </a:cubicBezTo>
                    <a:close/>
                    <a:moveTo>
                      <a:pt x="251" y="89"/>
                    </a:move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90"/>
                      <a:pt x="250" y="90"/>
                      <a:pt x="250" y="89"/>
                    </a:cubicBezTo>
                    <a:cubicBezTo>
                      <a:pt x="250" y="89"/>
                      <a:pt x="250" y="89"/>
                      <a:pt x="250" y="89"/>
                    </a:cubicBezTo>
                    <a:cubicBezTo>
                      <a:pt x="250" y="89"/>
                      <a:pt x="250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lose/>
                    <a:moveTo>
                      <a:pt x="246" y="87"/>
                    </a:moveTo>
                    <a:cubicBezTo>
                      <a:pt x="247" y="87"/>
                      <a:pt x="248" y="88"/>
                      <a:pt x="249" y="87"/>
                    </a:cubicBezTo>
                    <a:cubicBezTo>
                      <a:pt x="249" y="88"/>
                      <a:pt x="250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0" y="88"/>
                      <a:pt x="250" y="88"/>
                    </a:cubicBezTo>
                    <a:cubicBezTo>
                      <a:pt x="250" y="88"/>
                      <a:pt x="250" y="88"/>
                      <a:pt x="250" y="88"/>
                    </a:cubicBezTo>
                    <a:cubicBezTo>
                      <a:pt x="250" y="88"/>
                      <a:pt x="249" y="88"/>
                      <a:pt x="249" y="88"/>
                    </a:cubicBezTo>
                    <a:cubicBezTo>
                      <a:pt x="249" y="88"/>
                      <a:pt x="248" y="88"/>
                      <a:pt x="248" y="88"/>
                    </a:cubicBezTo>
                    <a:cubicBezTo>
                      <a:pt x="248" y="88"/>
                      <a:pt x="248" y="89"/>
                      <a:pt x="248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7" y="88"/>
                      <a:pt x="247" y="88"/>
                      <a:pt x="247" y="88"/>
                    </a:cubicBezTo>
                    <a:cubicBezTo>
                      <a:pt x="247" y="88"/>
                      <a:pt x="247" y="88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9" y="89"/>
                    </a:cubicBezTo>
                    <a:cubicBezTo>
                      <a:pt x="249" y="89"/>
                      <a:pt x="249" y="89"/>
                      <a:pt x="249" y="89"/>
                    </a:cubicBezTo>
                    <a:cubicBezTo>
                      <a:pt x="250" y="89"/>
                      <a:pt x="249" y="89"/>
                      <a:pt x="249" y="89"/>
                    </a:cubicBezTo>
                    <a:cubicBezTo>
                      <a:pt x="248" y="89"/>
                      <a:pt x="247" y="89"/>
                      <a:pt x="246" y="89"/>
                    </a:cubicBezTo>
                    <a:cubicBezTo>
                      <a:pt x="247" y="89"/>
                      <a:pt x="245" y="89"/>
                      <a:pt x="245" y="89"/>
                    </a:cubicBezTo>
                    <a:cubicBezTo>
                      <a:pt x="245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5" y="89"/>
                      <a:pt x="245" y="89"/>
                      <a:pt x="245" y="89"/>
                    </a:cubicBezTo>
                    <a:cubicBezTo>
                      <a:pt x="245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8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5" y="87"/>
                      <a:pt x="245" y="87"/>
                      <a:pt x="246" y="87"/>
                    </a:cubicBezTo>
                    <a:close/>
                    <a:moveTo>
                      <a:pt x="51" y="88"/>
                    </a:moveTo>
                    <a:cubicBezTo>
                      <a:pt x="51" y="88"/>
                      <a:pt x="49" y="88"/>
                      <a:pt x="49" y="87"/>
                    </a:cubicBezTo>
                    <a:cubicBezTo>
                      <a:pt x="49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7"/>
                      <a:pt x="51" y="87"/>
                      <a:pt x="52" y="87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7"/>
                      <a:pt x="56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8" y="88"/>
                      <a:pt x="58" y="88"/>
                      <a:pt x="59" y="88"/>
                    </a:cubicBezTo>
                    <a:cubicBezTo>
                      <a:pt x="59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60" y="89"/>
                      <a:pt x="61" y="88"/>
                      <a:pt x="62" y="88"/>
                    </a:cubicBezTo>
                    <a:cubicBezTo>
                      <a:pt x="64" y="89"/>
                      <a:pt x="65" y="89"/>
                      <a:pt x="66" y="89"/>
                    </a:cubicBezTo>
                    <a:cubicBezTo>
                      <a:pt x="66" y="89"/>
                      <a:pt x="66" y="89"/>
                      <a:pt x="67" y="89"/>
                    </a:cubicBezTo>
                    <a:cubicBezTo>
                      <a:pt x="67" y="88"/>
                      <a:pt x="68" y="89"/>
                      <a:pt x="68" y="89"/>
                    </a:cubicBezTo>
                    <a:cubicBezTo>
                      <a:pt x="68" y="89"/>
                      <a:pt x="69" y="89"/>
                      <a:pt x="69" y="89"/>
                    </a:cubicBezTo>
                    <a:cubicBezTo>
                      <a:pt x="70" y="89"/>
                      <a:pt x="71" y="89"/>
                      <a:pt x="72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90"/>
                      <a:pt x="72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0" y="90"/>
                      <a:pt x="69" y="90"/>
                      <a:pt x="69" y="89"/>
                    </a:cubicBezTo>
                    <a:cubicBezTo>
                      <a:pt x="68" y="90"/>
                      <a:pt x="67" y="90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6" y="89"/>
                      <a:pt x="65" y="89"/>
                      <a:pt x="65" y="89"/>
                    </a:cubicBezTo>
                    <a:cubicBezTo>
                      <a:pt x="65" y="89"/>
                      <a:pt x="64" y="89"/>
                      <a:pt x="65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59" y="89"/>
                    </a:cubicBezTo>
                    <a:cubicBezTo>
                      <a:pt x="59" y="89"/>
                      <a:pt x="58" y="89"/>
                      <a:pt x="58" y="88"/>
                    </a:cubicBezTo>
                    <a:cubicBezTo>
                      <a:pt x="57" y="89"/>
                      <a:pt x="57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8"/>
                      <a:pt x="54" y="88"/>
                      <a:pt x="54" y="88"/>
                    </a:cubicBezTo>
                    <a:cubicBezTo>
                      <a:pt x="54" y="88"/>
                      <a:pt x="54" y="89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1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lose/>
                    <a:moveTo>
                      <a:pt x="66" y="90"/>
                    </a:moveTo>
                    <a:cubicBezTo>
                      <a:pt x="66" y="90"/>
                      <a:pt x="66" y="90"/>
                      <a:pt x="66" y="90"/>
                    </a:cubicBezTo>
                    <a:close/>
                    <a:moveTo>
                      <a:pt x="59" y="90"/>
                    </a:move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lose/>
                    <a:moveTo>
                      <a:pt x="63" y="90"/>
                    </a:moveTo>
                    <a:cubicBezTo>
                      <a:pt x="63" y="90"/>
                      <a:pt x="63" y="90"/>
                      <a:pt x="63" y="90"/>
                    </a:cubicBezTo>
                    <a:cubicBezTo>
                      <a:pt x="62" y="90"/>
                      <a:pt x="63" y="89"/>
                      <a:pt x="63" y="90"/>
                    </a:cubicBezTo>
                    <a:close/>
                    <a:moveTo>
                      <a:pt x="53" y="89"/>
                    </a:move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close/>
                    <a:moveTo>
                      <a:pt x="51" y="89"/>
                    </a:moveTo>
                    <a:cubicBezTo>
                      <a:pt x="51" y="88"/>
                      <a:pt x="51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9"/>
                      <a:pt x="52" y="89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1" y="89"/>
                      <a:pt x="51" y="89"/>
                    </a:cubicBezTo>
                    <a:close/>
                    <a:moveTo>
                      <a:pt x="50" y="89"/>
                    </a:move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lose/>
                    <a:moveTo>
                      <a:pt x="55" y="89"/>
                    </a:moveTo>
                    <a:cubicBezTo>
                      <a:pt x="54" y="90"/>
                      <a:pt x="54" y="89"/>
                      <a:pt x="55" y="89"/>
                    </a:cubicBezTo>
                    <a:close/>
                    <a:moveTo>
                      <a:pt x="57" y="89"/>
                    </a:moveTo>
                    <a:cubicBezTo>
                      <a:pt x="57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7" y="89"/>
                    </a:cubicBezTo>
                    <a:close/>
                    <a:moveTo>
                      <a:pt x="58" y="89"/>
                    </a:move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9" y="89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8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8" y="90"/>
                      <a:pt x="58" y="90"/>
                    </a:cubicBezTo>
                    <a:cubicBezTo>
                      <a:pt x="58" y="90"/>
                      <a:pt x="58" y="89"/>
                      <a:pt x="58" y="89"/>
                    </a:cubicBezTo>
                    <a:close/>
                    <a:moveTo>
                      <a:pt x="57" y="90"/>
                    </a:move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lose/>
                    <a:moveTo>
                      <a:pt x="61" y="90"/>
                    </a:move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0"/>
                      <a:pt x="60" y="90"/>
                      <a:pt x="6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90"/>
                    </a:cubicBezTo>
                    <a:cubicBezTo>
                      <a:pt x="75" y="90"/>
                      <a:pt x="75" y="90"/>
                      <a:pt x="74" y="90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80" y="91"/>
                    </a:moveTo>
                    <a:cubicBezTo>
                      <a:pt x="80" y="90"/>
                      <a:pt x="79" y="91"/>
                      <a:pt x="79" y="90"/>
                    </a:cubicBezTo>
                    <a:cubicBezTo>
                      <a:pt x="81" y="90"/>
                      <a:pt x="82" y="91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2" y="91"/>
                      <a:pt x="82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0" y="91"/>
                      <a:pt x="81" y="91"/>
                      <a:pt x="80" y="91"/>
                    </a:cubicBezTo>
                    <a:close/>
                    <a:moveTo>
                      <a:pt x="91" y="91"/>
                    </a:move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1" y="91"/>
                      <a:pt x="91" y="91"/>
                      <a:pt x="91" y="91"/>
                    </a:cubicBezTo>
                    <a:close/>
                    <a:moveTo>
                      <a:pt x="69" y="91"/>
                    </a:move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69" y="91"/>
                      <a:pt x="69" y="92"/>
                    </a:cubicBezTo>
                    <a:lnTo>
                      <a:pt x="69" y="91"/>
                    </a:lnTo>
                    <a:close/>
                    <a:moveTo>
                      <a:pt x="90" y="91"/>
                    </a:move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2"/>
                      <a:pt x="90" y="92"/>
                      <a:pt x="90" y="92"/>
                    </a:cubicBezTo>
                    <a:cubicBezTo>
                      <a:pt x="90" y="92"/>
                      <a:pt x="90" y="91"/>
                      <a:pt x="90" y="91"/>
                    </a:cubicBezTo>
                    <a:close/>
                    <a:moveTo>
                      <a:pt x="93" y="92"/>
                    </a:moveTo>
                    <a:cubicBezTo>
                      <a:pt x="93" y="92"/>
                      <a:pt x="94" y="92"/>
                      <a:pt x="94" y="92"/>
                    </a:cubicBezTo>
                    <a:cubicBezTo>
                      <a:pt x="94" y="92"/>
                      <a:pt x="93" y="92"/>
                      <a:pt x="93" y="92"/>
                    </a:cubicBezTo>
                    <a:close/>
                    <a:moveTo>
                      <a:pt x="95" y="92"/>
                    </a:move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lose/>
                    <a:moveTo>
                      <a:pt x="255" y="93"/>
                    </a:move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2"/>
                      <a:pt x="255" y="93"/>
                      <a:pt x="255" y="93"/>
                    </a:cubicBezTo>
                    <a:close/>
                    <a:moveTo>
                      <a:pt x="253" y="93"/>
                    </a:moveTo>
                    <a:cubicBezTo>
                      <a:pt x="253" y="93"/>
                      <a:pt x="253" y="93"/>
                      <a:pt x="253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2"/>
                      <a:pt x="253" y="92"/>
                      <a:pt x="253" y="92"/>
                    </a:cubicBezTo>
                    <a:cubicBezTo>
                      <a:pt x="253" y="92"/>
                      <a:pt x="253" y="92"/>
                      <a:pt x="253" y="93"/>
                    </a:cubicBezTo>
                    <a:close/>
                    <a:moveTo>
                      <a:pt x="102" y="93"/>
                    </a:moveTo>
                    <a:cubicBezTo>
                      <a:pt x="103" y="92"/>
                      <a:pt x="103" y="93"/>
                      <a:pt x="103" y="92"/>
                    </a:cubicBezTo>
                    <a:cubicBezTo>
                      <a:pt x="103" y="93"/>
                      <a:pt x="103" y="93"/>
                      <a:pt x="102" y="93"/>
                    </a:cubicBezTo>
                    <a:close/>
                    <a:moveTo>
                      <a:pt x="104" y="93"/>
                    </a:moveTo>
                    <a:cubicBezTo>
                      <a:pt x="104" y="93"/>
                      <a:pt x="104" y="92"/>
                      <a:pt x="104" y="93"/>
                    </a:cubicBezTo>
                    <a:close/>
                    <a:moveTo>
                      <a:pt x="251" y="93"/>
                    </a:moveTo>
                    <a:cubicBezTo>
                      <a:pt x="251" y="93"/>
                      <a:pt x="251" y="93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1" y="93"/>
                      <a:pt x="251" y="93"/>
                      <a:pt x="251" y="93"/>
                    </a:cubicBezTo>
                    <a:cubicBezTo>
                      <a:pt x="251" y="93"/>
                      <a:pt x="251" y="93"/>
                      <a:pt x="251" y="93"/>
                    </a:cubicBezTo>
                    <a:close/>
                    <a:moveTo>
                      <a:pt x="110" y="93"/>
                    </a:moveTo>
                    <a:cubicBezTo>
                      <a:pt x="110" y="93"/>
                      <a:pt x="110" y="93"/>
                      <a:pt x="110" y="93"/>
                    </a:cubicBezTo>
                    <a:close/>
                    <a:moveTo>
                      <a:pt x="253" y="93"/>
                    </a:move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4" y="92"/>
                    </a:cubicBezTo>
                    <a:cubicBezTo>
                      <a:pt x="254" y="92"/>
                      <a:pt x="253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3" y="93"/>
                      <a:pt x="252" y="93"/>
                      <a:pt x="253" y="93"/>
                    </a:cubicBezTo>
                    <a:close/>
                    <a:moveTo>
                      <a:pt x="97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lose/>
                    <a:moveTo>
                      <a:pt x="98" y="95"/>
                    </a:move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6"/>
                      <a:pt x="98" y="96"/>
                    </a:cubicBezTo>
                    <a:cubicBezTo>
                      <a:pt x="98" y="96"/>
                      <a:pt x="97" y="96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8" y="95"/>
                      <a:pt x="98" y="95"/>
                    </a:cubicBezTo>
                    <a:close/>
                    <a:moveTo>
                      <a:pt x="95" y="95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5" y="95"/>
                    </a:cubicBezTo>
                    <a:close/>
                    <a:moveTo>
                      <a:pt x="96" y="95"/>
                    </a:moveTo>
                    <a:cubicBezTo>
                      <a:pt x="96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6" y="95"/>
                    </a:cubicBezTo>
                    <a:close/>
                    <a:moveTo>
                      <a:pt x="98" y="94"/>
                    </a:move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lose/>
                    <a:moveTo>
                      <a:pt x="99" y="95"/>
                    </a:move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5"/>
                    </a:cubicBezTo>
                    <a:cubicBezTo>
                      <a:pt x="99" y="95"/>
                      <a:pt x="99" y="95"/>
                      <a:pt x="99" y="94"/>
                    </a:cubicBezTo>
                    <a:cubicBezTo>
                      <a:pt x="99" y="94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lose/>
                    <a:moveTo>
                      <a:pt x="105" y="95"/>
                    </a:move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lose/>
                    <a:moveTo>
                      <a:pt x="107" y="95"/>
                    </a:moveTo>
                    <a:cubicBezTo>
                      <a:pt x="107" y="95"/>
                      <a:pt x="107" y="95"/>
                      <a:pt x="107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7" y="95"/>
                      <a:pt x="107" y="95"/>
                    </a:cubicBezTo>
                    <a:close/>
                    <a:moveTo>
                      <a:pt x="257" y="95"/>
                    </a:moveTo>
                    <a:cubicBezTo>
                      <a:pt x="257" y="95"/>
                      <a:pt x="257" y="95"/>
                      <a:pt x="258" y="95"/>
                    </a:cubicBezTo>
                    <a:cubicBezTo>
                      <a:pt x="258" y="95"/>
                      <a:pt x="258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7" y="95"/>
                      <a:pt x="257" y="95"/>
                    </a:cubicBezTo>
                    <a:close/>
                    <a:moveTo>
                      <a:pt x="118" y="96"/>
                    </a:moveTo>
                    <a:cubicBezTo>
                      <a:pt x="118" y="96"/>
                      <a:pt x="118" y="96"/>
                      <a:pt x="117" y="9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8" y="97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8" y="96"/>
                      <a:pt x="118" y="96"/>
                      <a:pt x="118" y="96"/>
                    </a:cubicBezTo>
                    <a:close/>
                    <a:moveTo>
                      <a:pt x="119" y="96"/>
                    </a:move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lose/>
                    <a:moveTo>
                      <a:pt x="119" y="97"/>
                    </a:move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lose/>
                    <a:moveTo>
                      <a:pt x="121" y="96"/>
                    </a:moveTo>
                    <a:cubicBezTo>
                      <a:pt x="121" y="96"/>
                      <a:pt x="121" y="96"/>
                      <a:pt x="120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6"/>
                      <a:pt x="121" y="96"/>
                    </a:cubicBezTo>
                    <a:close/>
                    <a:moveTo>
                      <a:pt x="128" y="97"/>
                    </a:move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7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lose/>
                    <a:moveTo>
                      <a:pt x="127" y="97"/>
                    </a:move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5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4" y="97"/>
                      <a:pt x="124" y="96"/>
                      <a:pt x="123" y="97"/>
                    </a:cubicBezTo>
                    <a:cubicBezTo>
                      <a:pt x="123" y="96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6"/>
                      <a:pt x="125" y="96"/>
                      <a:pt x="127" y="97"/>
                    </a:cubicBezTo>
                    <a:close/>
                    <a:moveTo>
                      <a:pt x="141" y="98"/>
                    </a:move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lose/>
                    <a:moveTo>
                      <a:pt x="135" y="98"/>
                    </a:move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7"/>
                      <a:pt x="135" y="98"/>
                      <a:pt x="136" y="98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7"/>
                      <a:pt x="136" y="97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6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lose/>
                    <a:moveTo>
                      <a:pt x="140" y="97"/>
                    </a:moveTo>
                    <a:cubicBezTo>
                      <a:pt x="140" y="98"/>
                      <a:pt x="140" y="97"/>
                      <a:pt x="140" y="98"/>
                    </a:cubicBezTo>
                    <a:cubicBezTo>
                      <a:pt x="140" y="98"/>
                      <a:pt x="140" y="97"/>
                      <a:pt x="140" y="97"/>
                    </a:cubicBezTo>
                    <a:close/>
                    <a:moveTo>
                      <a:pt x="142" y="98"/>
                    </a:moveTo>
                    <a:cubicBezTo>
                      <a:pt x="142" y="98"/>
                      <a:pt x="142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7"/>
                      <a:pt x="142" y="97"/>
                      <a:pt x="143" y="97"/>
                    </a:cubicBezTo>
                    <a:cubicBezTo>
                      <a:pt x="143" y="98"/>
                      <a:pt x="142" y="97"/>
                      <a:pt x="142" y="98"/>
                    </a:cubicBezTo>
                    <a:close/>
                    <a:moveTo>
                      <a:pt x="144" y="98"/>
                    </a:moveTo>
                    <a:cubicBezTo>
                      <a:pt x="143" y="98"/>
                      <a:pt x="143" y="98"/>
                      <a:pt x="143" y="98"/>
                    </a:cubicBezTo>
                    <a:cubicBezTo>
                      <a:pt x="143" y="97"/>
                      <a:pt x="143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lose/>
                    <a:moveTo>
                      <a:pt x="248" y="98"/>
                    </a:moveTo>
                    <a:cubicBezTo>
                      <a:pt x="248" y="97"/>
                      <a:pt x="249" y="98"/>
                      <a:pt x="249" y="98"/>
                    </a:cubicBezTo>
                    <a:cubicBezTo>
                      <a:pt x="249" y="98"/>
                      <a:pt x="249" y="98"/>
                      <a:pt x="248" y="98"/>
                    </a:cubicBezTo>
                    <a:close/>
                    <a:moveTo>
                      <a:pt x="250" y="98"/>
                    </a:moveTo>
                    <a:cubicBezTo>
                      <a:pt x="249" y="98"/>
                      <a:pt x="250" y="98"/>
                      <a:pt x="250" y="98"/>
                    </a:cubicBezTo>
                    <a:cubicBezTo>
                      <a:pt x="251" y="98"/>
                      <a:pt x="250" y="98"/>
                      <a:pt x="250" y="98"/>
                    </a:cubicBezTo>
                    <a:close/>
                    <a:moveTo>
                      <a:pt x="258" y="99"/>
                    </a:move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lose/>
                    <a:moveTo>
                      <a:pt x="171" y="100"/>
                    </a:move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lose/>
                    <a:moveTo>
                      <a:pt x="230" y="101"/>
                    </a:moveTo>
                    <a:cubicBezTo>
                      <a:pt x="230" y="102"/>
                      <a:pt x="230" y="101"/>
                      <a:pt x="230" y="101"/>
                    </a:cubicBezTo>
                    <a:cubicBezTo>
                      <a:pt x="230" y="101"/>
                      <a:pt x="230" y="101"/>
                      <a:pt x="230" y="101"/>
                    </a:cubicBez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1" y="101"/>
                      <a:pt x="230" y="101"/>
                      <a:pt x="230" y="101"/>
                    </a:cubicBezTo>
                    <a:close/>
                    <a:moveTo>
                      <a:pt x="185" y="101"/>
                    </a:move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6" y="101"/>
                      <a:pt x="186" y="100"/>
                      <a:pt x="186" y="100"/>
                    </a:cubicBezTo>
                    <a:cubicBezTo>
                      <a:pt x="186" y="100"/>
                      <a:pt x="186" y="101"/>
                      <a:pt x="185" y="101"/>
                    </a:cubicBezTo>
                    <a:close/>
                    <a:moveTo>
                      <a:pt x="187" y="100"/>
                    </a:moveTo>
                    <a:cubicBezTo>
                      <a:pt x="187" y="101"/>
                      <a:pt x="187" y="101"/>
                      <a:pt x="187" y="101"/>
                    </a:cubicBezTo>
                    <a:cubicBezTo>
                      <a:pt x="187" y="100"/>
                      <a:pt x="187" y="101"/>
                      <a:pt x="187" y="100"/>
                    </a:cubicBezTo>
                    <a:close/>
                    <a:moveTo>
                      <a:pt x="258" y="100"/>
                    </a:moveTo>
                    <a:cubicBezTo>
                      <a:pt x="258" y="100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0"/>
                      <a:pt x="258" y="101"/>
                      <a:pt x="258" y="100"/>
                    </a:cubicBezTo>
                    <a:close/>
                    <a:moveTo>
                      <a:pt x="185" y="101"/>
                    </a:move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5" y="100"/>
                      <a:pt x="185" y="100"/>
                      <a:pt x="185" y="101"/>
                    </a:cubicBezTo>
                    <a:close/>
                    <a:moveTo>
                      <a:pt x="182" y="100"/>
                    </a:moveTo>
                    <a:cubicBezTo>
                      <a:pt x="182" y="101"/>
                      <a:pt x="181" y="100"/>
                      <a:pt x="181" y="101"/>
                    </a:cubicBezTo>
                    <a:cubicBezTo>
                      <a:pt x="181" y="101"/>
                      <a:pt x="181" y="100"/>
                      <a:pt x="181" y="100"/>
                    </a:cubicBezTo>
                    <a:cubicBezTo>
                      <a:pt x="181" y="100"/>
                      <a:pt x="181" y="100"/>
                      <a:pt x="180" y="100"/>
                    </a:cubicBezTo>
                    <a:cubicBezTo>
                      <a:pt x="181" y="100"/>
                      <a:pt x="181" y="100"/>
                      <a:pt x="182" y="100"/>
                    </a:cubicBezTo>
                    <a:close/>
                    <a:moveTo>
                      <a:pt x="180" y="100"/>
                    </a:moveTo>
                    <a:cubicBezTo>
                      <a:pt x="180" y="100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lose/>
                    <a:moveTo>
                      <a:pt x="177" y="100"/>
                    </a:moveTo>
                    <a:cubicBezTo>
                      <a:pt x="177" y="100"/>
                      <a:pt x="177" y="100"/>
                      <a:pt x="178" y="100"/>
                    </a:cubicBezTo>
                    <a:cubicBezTo>
                      <a:pt x="178" y="100"/>
                      <a:pt x="178" y="100"/>
                      <a:pt x="178" y="100"/>
                    </a:cubicBezTo>
                    <a:cubicBezTo>
                      <a:pt x="178" y="100"/>
                      <a:pt x="177" y="100"/>
                      <a:pt x="177" y="100"/>
                    </a:cubicBezTo>
                    <a:close/>
                    <a:moveTo>
                      <a:pt x="176" y="101"/>
                    </a:move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lose/>
                    <a:moveTo>
                      <a:pt x="179" y="101"/>
                    </a:moveTo>
                    <a:cubicBezTo>
                      <a:pt x="179" y="100"/>
                      <a:pt x="179" y="100"/>
                      <a:pt x="180" y="100"/>
                    </a:cubicBezTo>
                    <a:cubicBezTo>
                      <a:pt x="180" y="100"/>
                      <a:pt x="180" y="100"/>
                      <a:pt x="180" y="101"/>
                    </a:cubicBezTo>
                    <a:cubicBezTo>
                      <a:pt x="180" y="101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79" y="100"/>
                      <a:pt x="179" y="101"/>
                    </a:cubicBezTo>
                    <a:close/>
                    <a:moveTo>
                      <a:pt x="181" y="101"/>
                    </a:move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2" y="101"/>
                    </a:cubicBez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2" y="101"/>
                      <a:pt x="181" y="101"/>
                      <a:pt x="181" y="101"/>
                    </a:cubicBezTo>
                    <a:close/>
                    <a:moveTo>
                      <a:pt x="182" y="101"/>
                    </a:move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1"/>
                      <a:pt x="182" y="101"/>
                    </a:cubicBezTo>
                    <a:close/>
                    <a:moveTo>
                      <a:pt x="175" y="102"/>
                    </a:move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5" y="102"/>
                      <a:pt x="175" y="102"/>
                    </a:cubicBezTo>
                    <a:close/>
                    <a:moveTo>
                      <a:pt x="180" y="102"/>
                    </a:move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8" y="102"/>
                      <a:pt x="178" y="102"/>
                      <a:pt x="178" y="102"/>
                    </a:cubicBezTo>
                    <a:cubicBezTo>
                      <a:pt x="178" y="102"/>
                      <a:pt x="177" y="102"/>
                      <a:pt x="177" y="102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8" y="101"/>
                      <a:pt x="178" y="102"/>
                      <a:pt x="180" y="102"/>
                    </a:cubicBezTo>
                    <a:close/>
                    <a:moveTo>
                      <a:pt x="229" y="102"/>
                    </a:moveTo>
                    <a:cubicBezTo>
                      <a:pt x="230" y="102"/>
                      <a:pt x="230" y="102"/>
                      <a:pt x="231" y="102"/>
                    </a:cubicBezTo>
                    <a:cubicBezTo>
                      <a:pt x="230" y="102"/>
                      <a:pt x="230" y="102"/>
                      <a:pt x="229" y="102"/>
                    </a:cubicBezTo>
                    <a:close/>
                    <a:moveTo>
                      <a:pt x="193" y="103"/>
                    </a:move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lose/>
                    <a:moveTo>
                      <a:pt x="233" y="104"/>
                    </a:moveTo>
                    <a:cubicBezTo>
                      <a:pt x="234" y="104"/>
                      <a:pt x="233" y="104"/>
                      <a:pt x="233" y="104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3" y="105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lose/>
                    <a:moveTo>
                      <a:pt x="232" y="104"/>
                    </a:move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3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3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lose/>
                    <a:moveTo>
                      <a:pt x="226" y="104"/>
                    </a:moveTo>
                    <a:cubicBezTo>
                      <a:pt x="226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6" y="105"/>
                      <a:pt x="226" y="104"/>
                    </a:cubicBezTo>
                    <a:close/>
                    <a:moveTo>
                      <a:pt x="234" y="104"/>
                    </a:move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4" y="103"/>
                      <a:pt x="234" y="104"/>
                    </a:cubicBezTo>
                    <a:cubicBezTo>
                      <a:pt x="234" y="104"/>
                      <a:pt x="234" y="104"/>
                      <a:pt x="234" y="103"/>
                    </a:cubicBezTo>
                    <a:cubicBezTo>
                      <a:pt x="234" y="103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lose/>
                    <a:moveTo>
                      <a:pt x="235" y="103"/>
                    </a:move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5" y="103"/>
                      <a:pt x="235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3"/>
                      <a:pt x="234" y="103"/>
                    </a:cubicBezTo>
                    <a:cubicBezTo>
                      <a:pt x="234" y="103"/>
                      <a:pt x="234" y="103"/>
                      <a:pt x="234" y="103"/>
                    </a:cubicBezTo>
                    <a:cubicBezTo>
                      <a:pt x="235" y="103"/>
                      <a:pt x="235" y="103"/>
                      <a:pt x="235" y="103"/>
                    </a:cubicBezTo>
                    <a:close/>
                    <a:moveTo>
                      <a:pt x="213" y="103"/>
                    </a:moveTo>
                    <a:cubicBezTo>
                      <a:pt x="213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3" y="103"/>
                      <a:pt x="213" y="103"/>
                      <a:pt x="213" y="103"/>
                    </a:cubicBezTo>
                    <a:close/>
                    <a:moveTo>
                      <a:pt x="212" y="105"/>
                    </a:move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2" y="105"/>
                      <a:pt x="212" y="105"/>
                    </a:cubicBezTo>
                    <a:close/>
                    <a:moveTo>
                      <a:pt x="216" y="104"/>
                    </a:moveTo>
                    <a:cubicBezTo>
                      <a:pt x="215" y="104"/>
                      <a:pt x="216" y="104"/>
                      <a:pt x="215" y="104"/>
                    </a:cubicBezTo>
                    <a:cubicBezTo>
                      <a:pt x="214" y="104"/>
                      <a:pt x="214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3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4"/>
                      <a:pt x="214" y="103"/>
                      <a:pt x="214" y="104"/>
                    </a:cubicBezTo>
                    <a:cubicBezTo>
                      <a:pt x="214" y="104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5" y="103"/>
                      <a:pt x="215" y="103"/>
                      <a:pt x="216" y="104"/>
                    </a:cubicBezTo>
                    <a:cubicBezTo>
                      <a:pt x="216" y="103"/>
                      <a:pt x="217" y="104"/>
                      <a:pt x="217" y="103"/>
                    </a:cubicBezTo>
                    <a:cubicBezTo>
                      <a:pt x="217" y="103"/>
                      <a:pt x="218" y="103"/>
                      <a:pt x="218" y="103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9" y="104"/>
                      <a:pt x="219" y="104"/>
                      <a:pt x="219" y="103"/>
                    </a:cubicBezTo>
                    <a:cubicBezTo>
                      <a:pt x="219" y="103"/>
                      <a:pt x="219" y="104"/>
                      <a:pt x="219" y="104"/>
                    </a:cubicBezTo>
                    <a:cubicBezTo>
                      <a:pt x="220" y="103"/>
                      <a:pt x="220" y="103"/>
                      <a:pt x="220" y="104"/>
                    </a:cubicBezTo>
                    <a:cubicBezTo>
                      <a:pt x="221" y="104"/>
                      <a:pt x="220" y="104"/>
                      <a:pt x="220" y="103"/>
                    </a:cubicBezTo>
                    <a:cubicBezTo>
                      <a:pt x="222" y="103"/>
                      <a:pt x="223" y="103"/>
                      <a:pt x="225" y="104"/>
                    </a:cubicBezTo>
                    <a:cubicBezTo>
                      <a:pt x="225" y="104"/>
                      <a:pt x="225" y="104"/>
                      <a:pt x="225" y="103"/>
                    </a:cubicBezTo>
                    <a:cubicBezTo>
                      <a:pt x="225" y="103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4" y="104"/>
                      <a:pt x="225" y="104"/>
                    </a:cubicBezTo>
                    <a:cubicBezTo>
                      <a:pt x="223" y="104"/>
                      <a:pt x="223" y="104"/>
                      <a:pt x="222" y="104"/>
                    </a:cubicBezTo>
                    <a:cubicBezTo>
                      <a:pt x="222" y="103"/>
                      <a:pt x="220" y="105"/>
                      <a:pt x="220" y="104"/>
                    </a:cubicBezTo>
                    <a:cubicBezTo>
                      <a:pt x="220" y="104"/>
                      <a:pt x="220" y="104"/>
                      <a:pt x="220" y="104"/>
                    </a:cubicBezTo>
                    <a:cubicBezTo>
                      <a:pt x="220" y="104"/>
                      <a:pt x="220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8" y="103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9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7" y="104"/>
                      <a:pt x="217" y="104"/>
                      <a:pt x="217" y="104"/>
                    </a:cubicBezTo>
                    <a:cubicBezTo>
                      <a:pt x="216" y="105"/>
                      <a:pt x="216" y="104"/>
                      <a:pt x="216" y="104"/>
                    </a:cubicBezTo>
                    <a:close/>
                    <a:moveTo>
                      <a:pt x="228" y="104"/>
                    </a:move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lose/>
                    <a:moveTo>
                      <a:pt x="230" y="104"/>
                    </a:moveTo>
                    <a:cubicBezTo>
                      <a:pt x="230" y="104"/>
                      <a:pt x="230" y="104"/>
                      <a:pt x="230" y="104"/>
                    </a:cubicBezTo>
                    <a:cubicBezTo>
                      <a:pt x="229" y="104"/>
                      <a:pt x="230" y="104"/>
                      <a:pt x="230" y="104"/>
                    </a:cubicBezTo>
                    <a:close/>
                    <a:moveTo>
                      <a:pt x="232" y="104"/>
                    </a:move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4"/>
                      <a:pt x="232" y="104"/>
                    </a:cubicBezTo>
                    <a:close/>
                    <a:moveTo>
                      <a:pt x="241" y="105"/>
                    </a:move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lose/>
                    <a:moveTo>
                      <a:pt x="242" y="105"/>
                    </a:move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lose/>
                    <a:moveTo>
                      <a:pt x="237" y="105"/>
                    </a:move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lose/>
                    <a:moveTo>
                      <a:pt x="233" y="105"/>
                    </a:moveTo>
                    <a:cubicBezTo>
                      <a:pt x="233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3" y="105"/>
                      <a:pt x="234" y="105"/>
                      <a:pt x="234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lose/>
                    <a:moveTo>
                      <a:pt x="237" y="105"/>
                    </a:move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6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lose/>
                    <a:moveTo>
                      <a:pt x="240" y="105"/>
                    </a:moveTo>
                    <a:cubicBezTo>
                      <a:pt x="240" y="105"/>
                      <a:pt x="240" y="105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40" y="105"/>
                      <a:pt x="240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lose/>
                    <a:moveTo>
                      <a:pt x="243" y="105"/>
                    </a:moveTo>
                    <a:cubicBezTo>
                      <a:pt x="243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3" y="105"/>
                      <a:pt x="243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3" y="105"/>
                      <a:pt x="24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6" name="Freeform 780">
                <a:extLst>
                  <a:ext uri="{FF2B5EF4-FFF2-40B4-BE49-F238E27FC236}">
                    <a16:creationId xmlns:a16="http://schemas.microsoft.com/office/drawing/2014/main" id="{A551F595-2450-40BB-8F12-AE4FEB2EE8E9}"/>
                  </a:ext>
                </a:extLst>
              </p:cNvPr>
              <p:cNvSpPr/>
              <p:nvPr/>
            </p:nvSpPr>
            <p:spPr bwMode="auto">
              <a:xfrm>
                <a:off x="1369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7" name="Freeform 781">
                <a:extLst>
                  <a:ext uri="{FF2B5EF4-FFF2-40B4-BE49-F238E27FC236}">
                    <a16:creationId xmlns:a16="http://schemas.microsoft.com/office/drawing/2014/main" id="{470AB829-440C-4BB0-9244-DED5547640AF}"/>
                  </a:ext>
                </a:extLst>
              </p:cNvPr>
              <p:cNvSpPr/>
              <p:nvPr/>
            </p:nvSpPr>
            <p:spPr bwMode="auto">
              <a:xfrm>
                <a:off x="1304" y="1426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8" name="Freeform 782">
                <a:extLst>
                  <a:ext uri="{FF2B5EF4-FFF2-40B4-BE49-F238E27FC236}">
                    <a16:creationId xmlns:a16="http://schemas.microsoft.com/office/drawing/2014/main" id="{EFD28810-DB76-4EFA-AD33-733B86778713}"/>
                  </a:ext>
                </a:extLst>
              </p:cNvPr>
              <p:cNvSpPr/>
              <p:nvPr/>
            </p:nvSpPr>
            <p:spPr bwMode="auto">
              <a:xfrm>
                <a:off x="1255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9" name="Freeform 783">
                <a:extLst>
                  <a:ext uri="{FF2B5EF4-FFF2-40B4-BE49-F238E27FC236}">
                    <a16:creationId xmlns:a16="http://schemas.microsoft.com/office/drawing/2014/main" id="{974DC3D2-7C9F-4C0C-9E8D-77A7FEF5E2E6}"/>
                  </a:ext>
                </a:extLst>
              </p:cNvPr>
              <p:cNvSpPr/>
              <p:nvPr/>
            </p:nvSpPr>
            <p:spPr bwMode="auto">
              <a:xfrm>
                <a:off x="1255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0" name="Freeform 784">
                <a:extLst>
                  <a:ext uri="{FF2B5EF4-FFF2-40B4-BE49-F238E27FC236}">
                    <a16:creationId xmlns:a16="http://schemas.microsoft.com/office/drawing/2014/main" id="{7ED10A67-409B-4C20-80BC-8AC4B320A6E9}"/>
                  </a:ext>
                </a:extLst>
              </p:cNvPr>
              <p:cNvSpPr/>
              <p:nvPr/>
            </p:nvSpPr>
            <p:spPr bwMode="auto">
              <a:xfrm>
                <a:off x="1263" y="147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1" name="Oval 785">
                <a:extLst>
                  <a:ext uri="{FF2B5EF4-FFF2-40B4-BE49-F238E27FC236}">
                    <a16:creationId xmlns:a16="http://schemas.microsoft.com/office/drawing/2014/main" id="{1B6EBC63-BC86-4BC1-B1C0-346A0F1F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" y="1472"/>
                <a:ext cx="4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2" name="Freeform 786">
                <a:extLst>
                  <a:ext uri="{FF2B5EF4-FFF2-40B4-BE49-F238E27FC236}">
                    <a16:creationId xmlns:a16="http://schemas.microsoft.com/office/drawing/2014/main" id="{761062B2-A267-4E4C-B6BB-DE5381EB8FBE}"/>
                  </a:ext>
                </a:extLst>
              </p:cNvPr>
              <p:cNvSpPr/>
              <p:nvPr/>
            </p:nvSpPr>
            <p:spPr bwMode="auto">
              <a:xfrm>
                <a:off x="1247" y="143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3" name="Freeform 787">
                <a:extLst>
                  <a:ext uri="{FF2B5EF4-FFF2-40B4-BE49-F238E27FC236}">
                    <a16:creationId xmlns:a16="http://schemas.microsoft.com/office/drawing/2014/main" id="{6DD4C121-A90C-4F7A-9ED6-FAC1A542A5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5" y="1348"/>
                <a:ext cx="20" cy="8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3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1 w 5"/>
                  <a:gd name="T13" fmla="*/ 1 h 2"/>
                  <a:gd name="T14" fmla="*/ 2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0 w 5"/>
                  <a:gd name="T25" fmla="*/ 1 h 2"/>
                  <a:gd name="T26" fmla="*/ 0 w 5"/>
                  <a:gd name="T27" fmla="*/ 1 h 2"/>
                  <a:gd name="T28" fmla="*/ 0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1 w 5"/>
                  <a:gd name="T37" fmla="*/ 1 h 2"/>
                  <a:gd name="T38" fmla="*/ 1 w 5"/>
                  <a:gd name="T39" fmla="*/ 1 h 2"/>
                  <a:gd name="T40" fmla="*/ 0 w 5"/>
                  <a:gd name="T41" fmla="*/ 1 h 2"/>
                  <a:gd name="T42" fmla="*/ 0 w 5"/>
                  <a:gd name="T43" fmla="*/ 1 h 2"/>
                  <a:gd name="T44" fmla="*/ 0 w 5"/>
                  <a:gd name="T45" fmla="*/ 1 h 2"/>
                  <a:gd name="T46" fmla="*/ 1 w 5"/>
                  <a:gd name="T47" fmla="*/ 1 h 2"/>
                  <a:gd name="T48" fmla="*/ 1 w 5"/>
                  <a:gd name="T49" fmla="*/ 1 h 2"/>
                  <a:gd name="T50" fmla="*/ 1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5 w 5"/>
                  <a:gd name="T71" fmla="*/ 1 h 2"/>
                  <a:gd name="T72" fmla="*/ 5 w 5"/>
                  <a:gd name="T73" fmla="*/ 1 h 2"/>
                  <a:gd name="T74" fmla="*/ 5 w 5"/>
                  <a:gd name="T75" fmla="*/ 1 h 2"/>
                  <a:gd name="T76" fmla="*/ 4 w 5"/>
                  <a:gd name="T77" fmla="*/ 1 h 2"/>
                  <a:gd name="T78" fmla="*/ 1 w 5"/>
                  <a:gd name="T79" fmla="*/ 1 h 2"/>
                  <a:gd name="T80" fmla="*/ 1 w 5"/>
                  <a:gd name="T81" fmla="*/ 1 h 2"/>
                  <a:gd name="T82" fmla="*/ 1 w 5"/>
                  <a:gd name="T83" fmla="*/ 1 h 2"/>
                  <a:gd name="T84" fmla="*/ 1 w 5"/>
                  <a:gd name="T85" fmla="*/ 1 h 2"/>
                  <a:gd name="T86" fmla="*/ 1 w 5"/>
                  <a:gd name="T87" fmla="*/ 1 h 2"/>
                  <a:gd name="T88" fmla="*/ 1 w 5"/>
                  <a:gd name="T89" fmla="*/ 1 h 2"/>
                  <a:gd name="T90" fmla="*/ 1 w 5"/>
                  <a:gd name="T91" fmla="*/ 1 h 2"/>
                  <a:gd name="T92" fmla="*/ 1 w 5"/>
                  <a:gd name="T93" fmla="*/ 1 h 2"/>
                  <a:gd name="T94" fmla="*/ 1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4" name="Freeform 788">
                <a:extLst>
                  <a:ext uri="{FF2B5EF4-FFF2-40B4-BE49-F238E27FC236}">
                    <a16:creationId xmlns:a16="http://schemas.microsoft.com/office/drawing/2014/main" id="{596B9F8B-839C-4F3F-808A-B386D262F059}"/>
                  </a:ext>
                </a:extLst>
              </p:cNvPr>
              <p:cNvSpPr/>
              <p:nvPr/>
            </p:nvSpPr>
            <p:spPr bwMode="auto">
              <a:xfrm>
                <a:off x="1247" y="135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5" name="Freeform 789">
                <a:extLst>
                  <a:ext uri="{FF2B5EF4-FFF2-40B4-BE49-F238E27FC236}">
                    <a16:creationId xmlns:a16="http://schemas.microsoft.com/office/drawing/2014/main" id="{53A34856-C473-40DD-81EA-3BD0FE8D866F}"/>
                  </a:ext>
                </a:extLst>
              </p:cNvPr>
              <p:cNvSpPr/>
              <p:nvPr/>
            </p:nvSpPr>
            <p:spPr bwMode="auto">
              <a:xfrm>
                <a:off x="1316" y="1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6" name="Freeform 790">
                <a:extLst>
                  <a:ext uri="{FF2B5EF4-FFF2-40B4-BE49-F238E27FC236}">
                    <a16:creationId xmlns:a16="http://schemas.microsoft.com/office/drawing/2014/main" id="{656478BA-9DC3-4CB4-9453-401EB31C4E9E}"/>
                  </a:ext>
                </a:extLst>
              </p:cNvPr>
              <p:cNvSpPr/>
              <p:nvPr/>
            </p:nvSpPr>
            <p:spPr bwMode="auto">
              <a:xfrm>
                <a:off x="1312" y="11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7" name="Freeform 791">
                <a:extLst>
                  <a:ext uri="{FF2B5EF4-FFF2-40B4-BE49-F238E27FC236}">
                    <a16:creationId xmlns:a16="http://schemas.microsoft.com/office/drawing/2014/main" id="{1E003539-71F3-4D68-B91F-B89E5286A73C}"/>
                  </a:ext>
                </a:extLst>
              </p:cNvPr>
              <p:cNvSpPr/>
              <p:nvPr/>
            </p:nvSpPr>
            <p:spPr bwMode="auto">
              <a:xfrm>
                <a:off x="1235" y="11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8" name="Freeform 792">
                <a:extLst>
                  <a:ext uri="{FF2B5EF4-FFF2-40B4-BE49-F238E27FC236}">
                    <a16:creationId xmlns:a16="http://schemas.microsoft.com/office/drawing/2014/main" id="{7988BD3F-EF6A-4DFD-ABE0-900E09050162}"/>
                  </a:ext>
                </a:extLst>
              </p:cNvPr>
              <p:cNvSpPr/>
              <p:nvPr/>
            </p:nvSpPr>
            <p:spPr bwMode="auto">
              <a:xfrm>
                <a:off x="1235" y="11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9" name="Freeform 793">
                <a:extLst>
                  <a:ext uri="{FF2B5EF4-FFF2-40B4-BE49-F238E27FC236}">
                    <a16:creationId xmlns:a16="http://schemas.microsoft.com/office/drawing/2014/main" id="{4B289E11-D37B-4C1B-8DB5-0B745B4836C0}"/>
                  </a:ext>
                </a:extLst>
              </p:cNvPr>
              <p:cNvSpPr/>
              <p:nvPr/>
            </p:nvSpPr>
            <p:spPr bwMode="auto">
              <a:xfrm>
                <a:off x="2113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0" name="Freeform 794">
                <a:extLst>
                  <a:ext uri="{FF2B5EF4-FFF2-40B4-BE49-F238E27FC236}">
                    <a16:creationId xmlns:a16="http://schemas.microsoft.com/office/drawing/2014/main" id="{5779DBF3-B53B-4167-9516-988A0586C359}"/>
                  </a:ext>
                </a:extLst>
              </p:cNvPr>
              <p:cNvSpPr/>
              <p:nvPr/>
            </p:nvSpPr>
            <p:spPr bwMode="auto">
              <a:xfrm>
                <a:off x="2105" y="1468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1" name="Freeform 795">
                <a:extLst>
                  <a:ext uri="{FF2B5EF4-FFF2-40B4-BE49-F238E27FC236}">
                    <a16:creationId xmlns:a16="http://schemas.microsoft.com/office/drawing/2014/main" id="{4E4A16AB-990C-4360-8F52-E6D244A7F9F5}"/>
                  </a:ext>
                </a:extLst>
              </p:cNvPr>
              <p:cNvSpPr/>
              <p:nvPr/>
            </p:nvSpPr>
            <p:spPr bwMode="auto">
              <a:xfrm>
                <a:off x="2105" y="155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2" name="Freeform 796">
                <a:extLst>
                  <a:ext uri="{FF2B5EF4-FFF2-40B4-BE49-F238E27FC236}">
                    <a16:creationId xmlns:a16="http://schemas.microsoft.com/office/drawing/2014/main" id="{83572D87-5658-4F22-B042-1FDF16546B49}"/>
                  </a:ext>
                </a:extLst>
              </p:cNvPr>
              <p:cNvSpPr/>
              <p:nvPr/>
            </p:nvSpPr>
            <p:spPr bwMode="auto">
              <a:xfrm>
                <a:off x="2080" y="1447"/>
                <a:ext cx="8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3" name="Freeform 797">
                <a:extLst>
                  <a:ext uri="{FF2B5EF4-FFF2-40B4-BE49-F238E27FC236}">
                    <a16:creationId xmlns:a16="http://schemas.microsoft.com/office/drawing/2014/main" id="{18CAF236-0F68-4A24-9775-6E46972FE0B5}"/>
                  </a:ext>
                </a:extLst>
              </p:cNvPr>
              <p:cNvSpPr/>
              <p:nvPr/>
            </p:nvSpPr>
            <p:spPr bwMode="auto">
              <a:xfrm>
                <a:off x="2076" y="1488"/>
                <a:ext cx="8" cy="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4" name="Freeform 798">
                <a:extLst>
                  <a:ext uri="{FF2B5EF4-FFF2-40B4-BE49-F238E27FC236}">
                    <a16:creationId xmlns:a16="http://schemas.microsoft.com/office/drawing/2014/main" id="{D665562B-DB12-4AA1-B82E-0C07E3887189}"/>
                  </a:ext>
                </a:extLst>
              </p:cNvPr>
              <p:cNvSpPr/>
              <p:nvPr/>
            </p:nvSpPr>
            <p:spPr bwMode="auto">
              <a:xfrm>
                <a:off x="2060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5" name="Freeform 799">
                <a:extLst>
                  <a:ext uri="{FF2B5EF4-FFF2-40B4-BE49-F238E27FC236}">
                    <a16:creationId xmlns:a16="http://schemas.microsoft.com/office/drawing/2014/main" id="{9FD63977-2473-43E6-93F5-ED1DC2E3C2D8}"/>
                  </a:ext>
                </a:extLst>
              </p:cNvPr>
              <p:cNvSpPr/>
              <p:nvPr/>
            </p:nvSpPr>
            <p:spPr bwMode="auto">
              <a:xfrm>
                <a:off x="1974" y="1059"/>
                <a:ext cx="78" cy="8"/>
              </a:xfrm>
              <a:custGeom>
                <a:avLst/>
                <a:gdLst>
                  <a:gd name="T0" fmla="*/ 18 w 19"/>
                  <a:gd name="T1" fmla="*/ 2 h 2"/>
                  <a:gd name="T2" fmla="*/ 18 w 19"/>
                  <a:gd name="T3" fmla="*/ 1 h 2"/>
                  <a:gd name="T4" fmla="*/ 19 w 19"/>
                  <a:gd name="T5" fmla="*/ 1 h 2"/>
                  <a:gd name="T6" fmla="*/ 15 w 19"/>
                  <a:gd name="T7" fmla="*/ 0 h 2"/>
                  <a:gd name="T8" fmla="*/ 9 w 19"/>
                  <a:gd name="T9" fmla="*/ 0 h 2"/>
                  <a:gd name="T10" fmla="*/ 9 w 19"/>
                  <a:gd name="T11" fmla="*/ 1 h 2"/>
                  <a:gd name="T12" fmla="*/ 9 w 19"/>
                  <a:gd name="T13" fmla="*/ 1 h 2"/>
                  <a:gd name="T14" fmla="*/ 2 w 19"/>
                  <a:gd name="T15" fmla="*/ 1 h 2"/>
                  <a:gd name="T16" fmla="*/ 2 w 19"/>
                  <a:gd name="T17" fmla="*/ 1 h 2"/>
                  <a:gd name="T18" fmla="*/ 1 w 19"/>
                  <a:gd name="T19" fmla="*/ 1 h 2"/>
                  <a:gd name="T20" fmla="*/ 0 w 19"/>
                  <a:gd name="T21" fmla="*/ 1 h 2"/>
                  <a:gd name="T22" fmla="*/ 0 w 19"/>
                  <a:gd name="T23" fmla="*/ 1 h 2"/>
                  <a:gd name="T24" fmla="*/ 0 w 19"/>
                  <a:gd name="T25" fmla="*/ 1 h 2"/>
                  <a:gd name="T26" fmla="*/ 0 w 19"/>
                  <a:gd name="T27" fmla="*/ 1 h 2"/>
                  <a:gd name="T28" fmla="*/ 1 w 19"/>
                  <a:gd name="T29" fmla="*/ 1 h 2"/>
                  <a:gd name="T30" fmla="*/ 2 w 19"/>
                  <a:gd name="T31" fmla="*/ 1 h 2"/>
                  <a:gd name="T32" fmla="*/ 3 w 19"/>
                  <a:gd name="T33" fmla="*/ 2 h 2"/>
                  <a:gd name="T34" fmla="*/ 7 w 19"/>
                  <a:gd name="T35" fmla="*/ 2 h 2"/>
                  <a:gd name="T36" fmla="*/ 10 w 19"/>
                  <a:gd name="T37" fmla="*/ 2 h 2"/>
                  <a:gd name="T38" fmla="*/ 12 w 19"/>
                  <a:gd name="T39" fmla="*/ 2 h 2"/>
                  <a:gd name="T40" fmla="*/ 15 w 19"/>
                  <a:gd name="T41" fmla="*/ 2 h 2"/>
                  <a:gd name="T42" fmla="*/ 15 w 19"/>
                  <a:gd name="T43" fmla="*/ 2 h 2"/>
                  <a:gd name="T44" fmla="*/ 18 w 19"/>
                  <a:gd name="T4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">
                    <a:moveTo>
                      <a:pt x="18" y="2"/>
                    </a:moveTo>
                    <a:cubicBezTo>
                      <a:pt x="18" y="2"/>
                      <a:pt x="18" y="2"/>
                      <a:pt x="18" y="1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6" name="Freeform 800">
                <a:extLst>
                  <a:ext uri="{FF2B5EF4-FFF2-40B4-BE49-F238E27FC236}">
                    <a16:creationId xmlns:a16="http://schemas.microsoft.com/office/drawing/2014/main" id="{C5E9A2B6-AEDE-480B-A194-791531FA248F}"/>
                  </a:ext>
                </a:extLst>
              </p:cNvPr>
              <p:cNvSpPr/>
              <p:nvPr/>
            </p:nvSpPr>
            <p:spPr bwMode="auto">
              <a:xfrm>
                <a:off x="2039" y="138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7" name="Freeform 801">
                <a:extLst>
                  <a:ext uri="{FF2B5EF4-FFF2-40B4-BE49-F238E27FC236}">
                    <a16:creationId xmlns:a16="http://schemas.microsoft.com/office/drawing/2014/main" id="{C8F138F9-87E2-41D9-81FB-53A1FF6D9C0C}"/>
                  </a:ext>
                </a:extLst>
              </p:cNvPr>
              <p:cNvSpPr/>
              <p:nvPr/>
            </p:nvSpPr>
            <p:spPr bwMode="auto">
              <a:xfrm>
                <a:off x="2039" y="143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8" name="Freeform 802">
                <a:extLst>
                  <a:ext uri="{FF2B5EF4-FFF2-40B4-BE49-F238E27FC236}">
                    <a16:creationId xmlns:a16="http://schemas.microsoft.com/office/drawing/2014/main" id="{872C1C68-3DEB-4D0C-8F7B-BA3FDB6947EC}"/>
                  </a:ext>
                </a:extLst>
              </p:cNvPr>
              <p:cNvSpPr/>
              <p:nvPr/>
            </p:nvSpPr>
            <p:spPr bwMode="auto">
              <a:xfrm>
                <a:off x="2011" y="121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9" name="Freeform 803">
                <a:extLst>
                  <a:ext uri="{FF2B5EF4-FFF2-40B4-BE49-F238E27FC236}">
                    <a16:creationId xmlns:a16="http://schemas.microsoft.com/office/drawing/2014/main" id="{0990BDCD-A774-4941-A3A5-577F57ACA471}"/>
                  </a:ext>
                </a:extLst>
              </p:cNvPr>
              <p:cNvSpPr/>
              <p:nvPr/>
            </p:nvSpPr>
            <p:spPr bwMode="auto">
              <a:xfrm>
                <a:off x="2007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0" name="Freeform 804">
                <a:extLst>
                  <a:ext uri="{FF2B5EF4-FFF2-40B4-BE49-F238E27FC236}">
                    <a16:creationId xmlns:a16="http://schemas.microsoft.com/office/drawing/2014/main" id="{7B43EC48-33F7-42A0-868A-C375E986A77F}"/>
                  </a:ext>
                </a:extLst>
              </p:cNvPr>
              <p:cNvSpPr/>
              <p:nvPr/>
            </p:nvSpPr>
            <p:spPr bwMode="auto">
              <a:xfrm>
                <a:off x="2007" y="1331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1" name="Freeform 805">
                <a:extLst>
                  <a:ext uri="{FF2B5EF4-FFF2-40B4-BE49-F238E27FC236}">
                    <a16:creationId xmlns:a16="http://schemas.microsoft.com/office/drawing/2014/main" id="{E0ACAE41-11C0-45EA-94FC-1FB503F98CF3}"/>
                  </a:ext>
                </a:extLst>
              </p:cNvPr>
              <p:cNvSpPr/>
              <p:nvPr/>
            </p:nvSpPr>
            <p:spPr bwMode="auto">
              <a:xfrm>
                <a:off x="2003" y="151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2" name="Freeform 806">
                <a:extLst>
                  <a:ext uri="{FF2B5EF4-FFF2-40B4-BE49-F238E27FC236}">
                    <a16:creationId xmlns:a16="http://schemas.microsoft.com/office/drawing/2014/main" id="{E08F741C-620E-45C8-9073-803BADFDD43E}"/>
                  </a:ext>
                </a:extLst>
              </p:cNvPr>
              <p:cNvSpPr/>
              <p:nvPr/>
            </p:nvSpPr>
            <p:spPr bwMode="auto">
              <a:xfrm>
                <a:off x="1925" y="124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3" name="Freeform 807">
                <a:extLst>
                  <a:ext uri="{FF2B5EF4-FFF2-40B4-BE49-F238E27FC236}">
                    <a16:creationId xmlns:a16="http://schemas.microsoft.com/office/drawing/2014/main" id="{16FCAE87-4498-4FDD-8C93-348220E6B321}"/>
                  </a:ext>
                </a:extLst>
              </p:cNvPr>
              <p:cNvSpPr/>
              <p:nvPr/>
            </p:nvSpPr>
            <p:spPr bwMode="auto">
              <a:xfrm>
                <a:off x="1913" y="1583"/>
                <a:ext cx="8" cy="0"/>
              </a:xfrm>
              <a:custGeom>
                <a:avLst/>
                <a:gdLst>
                  <a:gd name="T0" fmla="*/ 1 w 2"/>
                  <a:gd name="T1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314" name="Group 1009">
              <a:extLst>
                <a:ext uri="{FF2B5EF4-FFF2-40B4-BE49-F238E27FC236}">
                  <a16:creationId xmlns:a16="http://schemas.microsoft.com/office/drawing/2014/main" id="{E0ED1C8E-54FA-45E7-A048-54B60F8C9570}"/>
                </a:ext>
              </a:extLst>
            </p:cNvPr>
            <p:cNvGrpSpPr/>
            <p:nvPr/>
          </p:nvGrpSpPr>
          <p:grpSpPr bwMode="auto">
            <a:xfrm>
              <a:off x="524" y="943"/>
              <a:ext cx="1650" cy="649"/>
              <a:chOff x="524" y="943"/>
              <a:chExt cx="1650" cy="649"/>
            </a:xfrm>
            <a:grpFill/>
          </p:grpSpPr>
          <p:sp>
            <p:nvSpPr>
              <p:cNvPr id="1604" name="Freeform 809">
                <a:extLst>
                  <a:ext uri="{FF2B5EF4-FFF2-40B4-BE49-F238E27FC236}">
                    <a16:creationId xmlns:a16="http://schemas.microsoft.com/office/drawing/2014/main" id="{4EEB5873-4BB6-402A-85E0-891F50510C94}"/>
                  </a:ext>
                </a:extLst>
              </p:cNvPr>
              <p:cNvSpPr/>
              <p:nvPr/>
            </p:nvSpPr>
            <p:spPr bwMode="auto">
              <a:xfrm>
                <a:off x="1888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5" name="Freeform 810">
                <a:extLst>
                  <a:ext uri="{FF2B5EF4-FFF2-40B4-BE49-F238E27FC236}">
                    <a16:creationId xmlns:a16="http://schemas.microsoft.com/office/drawing/2014/main" id="{833AE308-C317-48DB-825D-F9D555111D9C}"/>
                  </a:ext>
                </a:extLst>
              </p:cNvPr>
              <p:cNvSpPr/>
              <p:nvPr/>
            </p:nvSpPr>
            <p:spPr bwMode="auto">
              <a:xfrm>
                <a:off x="1880" y="128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6" name="Freeform 811">
                <a:extLst>
                  <a:ext uri="{FF2B5EF4-FFF2-40B4-BE49-F238E27FC236}">
                    <a16:creationId xmlns:a16="http://schemas.microsoft.com/office/drawing/2014/main" id="{8571D26C-C1C3-4E60-9AC1-C451669B4211}"/>
                  </a:ext>
                </a:extLst>
              </p:cNvPr>
              <p:cNvSpPr/>
              <p:nvPr/>
            </p:nvSpPr>
            <p:spPr bwMode="auto">
              <a:xfrm>
                <a:off x="1860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7" name="Freeform 812">
                <a:extLst>
                  <a:ext uri="{FF2B5EF4-FFF2-40B4-BE49-F238E27FC236}">
                    <a16:creationId xmlns:a16="http://schemas.microsoft.com/office/drawing/2014/main" id="{C5D99282-EB84-4F3A-9726-8BA319C6FAE0}"/>
                  </a:ext>
                </a:extLst>
              </p:cNvPr>
              <p:cNvSpPr/>
              <p:nvPr/>
            </p:nvSpPr>
            <p:spPr bwMode="auto">
              <a:xfrm>
                <a:off x="1851" y="119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8" name="Freeform 813">
                <a:extLst>
                  <a:ext uri="{FF2B5EF4-FFF2-40B4-BE49-F238E27FC236}">
                    <a16:creationId xmlns:a16="http://schemas.microsoft.com/office/drawing/2014/main" id="{B253FD4A-F399-49E7-B8F6-EBC1B57C9D79}"/>
                  </a:ext>
                </a:extLst>
              </p:cNvPr>
              <p:cNvSpPr/>
              <p:nvPr/>
            </p:nvSpPr>
            <p:spPr bwMode="auto">
              <a:xfrm>
                <a:off x="1802" y="1583"/>
                <a:ext cx="29" cy="5"/>
              </a:xfrm>
              <a:custGeom>
                <a:avLst/>
                <a:gdLst>
                  <a:gd name="T0" fmla="*/ 1 w 7"/>
                  <a:gd name="T1" fmla="*/ 0 h 1"/>
                  <a:gd name="T2" fmla="*/ 1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0 w 7"/>
                  <a:gd name="T13" fmla="*/ 0 h 1"/>
                  <a:gd name="T14" fmla="*/ 0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6 w 7"/>
                  <a:gd name="T23" fmla="*/ 0 h 1"/>
                  <a:gd name="T24" fmla="*/ 7 w 7"/>
                  <a:gd name="T25" fmla="*/ 0 h 1"/>
                  <a:gd name="T26" fmla="*/ 1 w 7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9" name="Freeform 814">
                <a:extLst>
                  <a:ext uri="{FF2B5EF4-FFF2-40B4-BE49-F238E27FC236}">
                    <a16:creationId xmlns:a16="http://schemas.microsoft.com/office/drawing/2014/main" id="{2B7B85B5-A7B7-4220-848E-A0C4510637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0" y="1579"/>
                <a:ext cx="118" cy="4"/>
              </a:xfrm>
              <a:custGeom>
                <a:avLst/>
                <a:gdLst>
                  <a:gd name="T0" fmla="*/ 28 w 29"/>
                  <a:gd name="T1" fmla="*/ 1 h 1"/>
                  <a:gd name="T2" fmla="*/ 29 w 29"/>
                  <a:gd name="T3" fmla="*/ 1 h 1"/>
                  <a:gd name="T4" fmla="*/ 28 w 29"/>
                  <a:gd name="T5" fmla="*/ 1 h 1"/>
                  <a:gd name="T6" fmla="*/ 28 w 29"/>
                  <a:gd name="T7" fmla="*/ 1 h 1"/>
                  <a:gd name="T8" fmla="*/ 23 w 29"/>
                  <a:gd name="T9" fmla="*/ 1 h 1"/>
                  <a:gd name="T10" fmla="*/ 22 w 29"/>
                  <a:gd name="T11" fmla="*/ 1 h 1"/>
                  <a:gd name="T12" fmla="*/ 21 w 29"/>
                  <a:gd name="T13" fmla="*/ 1 h 1"/>
                  <a:gd name="T14" fmla="*/ 19 w 29"/>
                  <a:gd name="T15" fmla="*/ 1 h 1"/>
                  <a:gd name="T16" fmla="*/ 17 w 29"/>
                  <a:gd name="T17" fmla="*/ 1 h 1"/>
                  <a:gd name="T18" fmla="*/ 16 w 29"/>
                  <a:gd name="T19" fmla="*/ 1 h 1"/>
                  <a:gd name="T20" fmla="*/ 16 w 29"/>
                  <a:gd name="T21" fmla="*/ 1 h 1"/>
                  <a:gd name="T22" fmla="*/ 15 w 29"/>
                  <a:gd name="T23" fmla="*/ 1 h 1"/>
                  <a:gd name="T24" fmla="*/ 14 w 29"/>
                  <a:gd name="T25" fmla="*/ 1 h 1"/>
                  <a:gd name="T26" fmla="*/ 14 w 29"/>
                  <a:gd name="T27" fmla="*/ 0 h 1"/>
                  <a:gd name="T28" fmla="*/ 12 w 29"/>
                  <a:gd name="T29" fmla="*/ 0 h 1"/>
                  <a:gd name="T30" fmla="*/ 11 w 29"/>
                  <a:gd name="T31" fmla="*/ 0 h 1"/>
                  <a:gd name="T32" fmla="*/ 10 w 29"/>
                  <a:gd name="T33" fmla="*/ 0 h 1"/>
                  <a:gd name="T34" fmla="*/ 10 w 29"/>
                  <a:gd name="T35" fmla="*/ 0 h 1"/>
                  <a:gd name="T36" fmla="*/ 6 w 29"/>
                  <a:gd name="T37" fmla="*/ 0 h 1"/>
                  <a:gd name="T38" fmla="*/ 6 w 29"/>
                  <a:gd name="T39" fmla="*/ 0 h 1"/>
                  <a:gd name="T40" fmla="*/ 5 w 29"/>
                  <a:gd name="T41" fmla="*/ 0 h 1"/>
                  <a:gd name="T42" fmla="*/ 4 w 29"/>
                  <a:gd name="T43" fmla="*/ 0 h 1"/>
                  <a:gd name="T44" fmla="*/ 4 w 29"/>
                  <a:gd name="T45" fmla="*/ 0 h 1"/>
                  <a:gd name="T46" fmla="*/ 4 w 29"/>
                  <a:gd name="T47" fmla="*/ 0 h 1"/>
                  <a:gd name="T48" fmla="*/ 3 w 29"/>
                  <a:gd name="T49" fmla="*/ 0 h 1"/>
                  <a:gd name="T50" fmla="*/ 1 w 29"/>
                  <a:gd name="T51" fmla="*/ 0 h 1"/>
                  <a:gd name="T52" fmla="*/ 0 w 29"/>
                  <a:gd name="T53" fmla="*/ 0 h 1"/>
                  <a:gd name="T54" fmla="*/ 3 w 29"/>
                  <a:gd name="T55" fmla="*/ 0 h 1"/>
                  <a:gd name="T56" fmla="*/ 3 w 29"/>
                  <a:gd name="T57" fmla="*/ 0 h 1"/>
                  <a:gd name="T58" fmla="*/ 4 w 29"/>
                  <a:gd name="T59" fmla="*/ 0 h 1"/>
                  <a:gd name="T60" fmla="*/ 5 w 29"/>
                  <a:gd name="T61" fmla="*/ 0 h 1"/>
                  <a:gd name="T62" fmla="*/ 5 w 29"/>
                  <a:gd name="T63" fmla="*/ 1 h 1"/>
                  <a:gd name="T64" fmla="*/ 6 w 29"/>
                  <a:gd name="T65" fmla="*/ 1 h 1"/>
                  <a:gd name="T66" fmla="*/ 9 w 29"/>
                  <a:gd name="T67" fmla="*/ 1 h 1"/>
                  <a:gd name="T68" fmla="*/ 10 w 29"/>
                  <a:gd name="T69" fmla="*/ 1 h 1"/>
                  <a:gd name="T70" fmla="*/ 11 w 29"/>
                  <a:gd name="T71" fmla="*/ 1 h 1"/>
                  <a:gd name="T72" fmla="*/ 14 w 29"/>
                  <a:gd name="T73" fmla="*/ 1 h 1"/>
                  <a:gd name="T74" fmla="*/ 15 w 29"/>
                  <a:gd name="T75" fmla="*/ 1 h 1"/>
                  <a:gd name="T76" fmla="*/ 16 w 29"/>
                  <a:gd name="T77" fmla="*/ 1 h 1"/>
                  <a:gd name="T78" fmla="*/ 16 w 29"/>
                  <a:gd name="T79" fmla="*/ 1 h 1"/>
                  <a:gd name="T80" fmla="*/ 21 w 29"/>
                  <a:gd name="T81" fmla="*/ 1 h 1"/>
                  <a:gd name="T82" fmla="*/ 21 w 29"/>
                  <a:gd name="T83" fmla="*/ 1 h 1"/>
                  <a:gd name="T84" fmla="*/ 22 w 29"/>
                  <a:gd name="T85" fmla="*/ 1 h 1"/>
                  <a:gd name="T86" fmla="*/ 23 w 29"/>
                  <a:gd name="T87" fmla="*/ 1 h 1"/>
                  <a:gd name="T88" fmla="*/ 23 w 29"/>
                  <a:gd name="T89" fmla="*/ 1 h 1"/>
                  <a:gd name="T90" fmla="*/ 23 w 29"/>
                  <a:gd name="T91" fmla="*/ 1 h 1"/>
                  <a:gd name="T92" fmla="*/ 28 w 29"/>
                  <a:gd name="T93" fmla="*/ 1 h 1"/>
                  <a:gd name="T94" fmla="*/ 6 w 29"/>
                  <a:gd name="T95" fmla="*/ 0 h 1"/>
                  <a:gd name="T96" fmla="*/ 6 w 29"/>
                  <a:gd name="T97" fmla="*/ 0 h 1"/>
                  <a:gd name="T98" fmla="*/ 6 w 29"/>
                  <a:gd name="T99" fmla="*/ 1 h 1"/>
                  <a:gd name="T100" fmla="*/ 11 w 29"/>
                  <a:gd name="T101" fmla="*/ 1 h 1"/>
                  <a:gd name="T102" fmla="*/ 11 w 29"/>
                  <a:gd name="T103" fmla="*/ 1 h 1"/>
                  <a:gd name="T104" fmla="*/ 10 w 29"/>
                  <a:gd name="T105" fmla="*/ 1 h 1"/>
                  <a:gd name="T106" fmla="*/ 10 w 29"/>
                  <a:gd name="T10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">
                    <a:moveTo>
                      <a:pt x="28" y="1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6" y="1"/>
                      <a:pt x="25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1"/>
                      <a:pt x="20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5" y="1"/>
                      <a:pt x="27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0"/>
                    </a:lnTo>
                    <a:close/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0" name="Freeform 815">
                <a:extLst>
                  <a:ext uri="{FF2B5EF4-FFF2-40B4-BE49-F238E27FC236}">
                    <a16:creationId xmlns:a16="http://schemas.microsoft.com/office/drawing/2014/main" id="{90C42DE3-33E0-4387-9BBA-576EC4F6AC7E}"/>
                  </a:ext>
                </a:extLst>
              </p:cNvPr>
              <p:cNvSpPr/>
              <p:nvPr/>
            </p:nvSpPr>
            <p:spPr bwMode="auto">
              <a:xfrm>
                <a:off x="1745" y="157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1" name="Freeform 816">
                <a:extLst>
                  <a:ext uri="{FF2B5EF4-FFF2-40B4-BE49-F238E27FC236}">
                    <a16:creationId xmlns:a16="http://schemas.microsoft.com/office/drawing/2014/main" id="{B18A5BD7-8937-4554-A970-A45A4FFB10BA}"/>
                  </a:ext>
                </a:extLst>
              </p:cNvPr>
              <p:cNvSpPr/>
              <p:nvPr/>
            </p:nvSpPr>
            <p:spPr bwMode="auto">
              <a:xfrm>
                <a:off x="1692" y="1567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2" name="Freeform 817">
                <a:extLst>
                  <a:ext uri="{FF2B5EF4-FFF2-40B4-BE49-F238E27FC236}">
                    <a16:creationId xmlns:a16="http://schemas.microsoft.com/office/drawing/2014/main" id="{6D5D18FE-0281-4745-9889-F7535A31ED0F}"/>
                  </a:ext>
                </a:extLst>
              </p:cNvPr>
              <p:cNvSpPr/>
              <p:nvPr/>
            </p:nvSpPr>
            <p:spPr bwMode="auto">
              <a:xfrm>
                <a:off x="1655" y="156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3" name="Freeform 818">
                <a:extLst>
                  <a:ext uri="{FF2B5EF4-FFF2-40B4-BE49-F238E27FC236}">
                    <a16:creationId xmlns:a16="http://schemas.microsoft.com/office/drawing/2014/main" id="{59659367-345B-47CB-B114-711B9D89812B}"/>
                  </a:ext>
                </a:extLst>
              </p:cNvPr>
              <p:cNvSpPr/>
              <p:nvPr/>
            </p:nvSpPr>
            <p:spPr bwMode="auto">
              <a:xfrm>
                <a:off x="1463" y="11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4" name="Freeform 819">
                <a:extLst>
                  <a:ext uri="{FF2B5EF4-FFF2-40B4-BE49-F238E27FC236}">
                    <a16:creationId xmlns:a16="http://schemas.microsoft.com/office/drawing/2014/main" id="{70084E43-07F1-4A37-9966-A74F7BC41285}"/>
                  </a:ext>
                </a:extLst>
              </p:cNvPr>
              <p:cNvSpPr/>
              <p:nvPr/>
            </p:nvSpPr>
            <p:spPr bwMode="auto">
              <a:xfrm>
                <a:off x="1406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5" name="Freeform 820">
                <a:extLst>
                  <a:ext uri="{FF2B5EF4-FFF2-40B4-BE49-F238E27FC236}">
                    <a16:creationId xmlns:a16="http://schemas.microsoft.com/office/drawing/2014/main" id="{59EE3C13-5B28-4015-A808-80A771821A56}"/>
                  </a:ext>
                </a:extLst>
              </p:cNvPr>
              <p:cNvSpPr/>
              <p:nvPr/>
            </p:nvSpPr>
            <p:spPr bwMode="auto">
              <a:xfrm>
                <a:off x="1390" y="1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6" name="Freeform 821">
                <a:extLst>
                  <a:ext uri="{FF2B5EF4-FFF2-40B4-BE49-F238E27FC236}">
                    <a16:creationId xmlns:a16="http://schemas.microsoft.com/office/drawing/2014/main" id="{EE1C891B-BEE2-474C-BCCA-F747565BA36F}"/>
                  </a:ext>
                </a:extLst>
              </p:cNvPr>
              <p:cNvSpPr/>
              <p:nvPr/>
            </p:nvSpPr>
            <p:spPr bwMode="auto">
              <a:xfrm>
                <a:off x="1374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7" name="Oval 822">
                <a:extLst>
                  <a:ext uri="{FF2B5EF4-FFF2-40B4-BE49-F238E27FC236}">
                    <a16:creationId xmlns:a16="http://schemas.microsoft.com/office/drawing/2014/main" id="{69F6A2C5-B0A2-48F1-BB9F-F40856C9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546"/>
                <a:ext cx="5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8" name="Freeform 823">
                <a:extLst>
                  <a:ext uri="{FF2B5EF4-FFF2-40B4-BE49-F238E27FC236}">
                    <a16:creationId xmlns:a16="http://schemas.microsoft.com/office/drawing/2014/main" id="{D9D3C908-48C4-479D-99B6-7AA25E76B70C}"/>
                  </a:ext>
                </a:extLst>
              </p:cNvPr>
              <p:cNvSpPr/>
              <p:nvPr/>
            </p:nvSpPr>
            <p:spPr bwMode="auto">
              <a:xfrm>
                <a:off x="1365" y="125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9" name="Freeform 824">
                <a:extLst>
                  <a:ext uri="{FF2B5EF4-FFF2-40B4-BE49-F238E27FC236}">
                    <a16:creationId xmlns:a16="http://schemas.microsoft.com/office/drawing/2014/main" id="{6979E86B-4974-4154-A978-7241BA09EB00}"/>
                  </a:ext>
                </a:extLst>
              </p:cNvPr>
              <p:cNvSpPr/>
              <p:nvPr/>
            </p:nvSpPr>
            <p:spPr bwMode="auto">
              <a:xfrm>
                <a:off x="1341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0" name="Freeform 825">
                <a:extLst>
                  <a:ext uri="{FF2B5EF4-FFF2-40B4-BE49-F238E27FC236}">
                    <a16:creationId xmlns:a16="http://schemas.microsoft.com/office/drawing/2014/main" id="{7F7C7C57-141A-4EF5-B5AE-DB3B84EF6CB8}"/>
                  </a:ext>
                </a:extLst>
              </p:cNvPr>
              <p:cNvSpPr/>
              <p:nvPr/>
            </p:nvSpPr>
            <p:spPr bwMode="auto">
              <a:xfrm>
                <a:off x="1312" y="124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1" name="Freeform 826">
                <a:extLst>
                  <a:ext uri="{FF2B5EF4-FFF2-40B4-BE49-F238E27FC236}">
                    <a16:creationId xmlns:a16="http://schemas.microsoft.com/office/drawing/2014/main" id="{086F698D-7BDC-4A51-8DD3-C99C495DCAB1}"/>
                  </a:ext>
                </a:extLst>
              </p:cNvPr>
              <p:cNvSpPr/>
              <p:nvPr/>
            </p:nvSpPr>
            <p:spPr bwMode="auto">
              <a:xfrm>
                <a:off x="1312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2" name="Freeform 827">
                <a:extLst>
                  <a:ext uri="{FF2B5EF4-FFF2-40B4-BE49-F238E27FC236}">
                    <a16:creationId xmlns:a16="http://schemas.microsoft.com/office/drawing/2014/main" id="{5F35BB0E-2A21-4BD6-8BCA-2AED164C67DA}"/>
                  </a:ext>
                </a:extLst>
              </p:cNvPr>
              <p:cNvSpPr/>
              <p:nvPr/>
            </p:nvSpPr>
            <p:spPr bwMode="auto">
              <a:xfrm>
                <a:off x="1304" y="153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3" name="Freeform 828">
                <a:extLst>
                  <a:ext uri="{FF2B5EF4-FFF2-40B4-BE49-F238E27FC236}">
                    <a16:creationId xmlns:a16="http://schemas.microsoft.com/office/drawing/2014/main" id="{9994B0A9-F386-40EA-AE17-F0E7A16D0878}"/>
                  </a:ext>
                </a:extLst>
              </p:cNvPr>
              <p:cNvSpPr/>
              <p:nvPr/>
            </p:nvSpPr>
            <p:spPr bwMode="auto">
              <a:xfrm>
                <a:off x="1292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4" name="Freeform 829">
                <a:extLst>
                  <a:ext uri="{FF2B5EF4-FFF2-40B4-BE49-F238E27FC236}">
                    <a16:creationId xmlns:a16="http://schemas.microsoft.com/office/drawing/2014/main" id="{68FEFF47-03E3-4CE3-B2E0-3FA48AED6471}"/>
                  </a:ext>
                </a:extLst>
              </p:cNvPr>
              <p:cNvSpPr/>
              <p:nvPr/>
            </p:nvSpPr>
            <p:spPr bwMode="auto">
              <a:xfrm>
                <a:off x="1292" y="127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5" name="Freeform 830">
                <a:extLst>
                  <a:ext uri="{FF2B5EF4-FFF2-40B4-BE49-F238E27FC236}">
                    <a16:creationId xmlns:a16="http://schemas.microsoft.com/office/drawing/2014/main" id="{7385DBA3-48F1-49DC-88E8-6DFCF283CB42}"/>
                  </a:ext>
                </a:extLst>
              </p:cNvPr>
              <p:cNvSpPr/>
              <p:nvPr/>
            </p:nvSpPr>
            <p:spPr bwMode="auto">
              <a:xfrm>
                <a:off x="1284" y="141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6" name="Freeform 831">
                <a:extLst>
                  <a:ext uri="{FF2B5EF4-FFF2-40B4-BE49-F238E27FC236}">
                    <a16:creationId xmlns:a16="http://schemas.microsoft.com/office/drawing/2014/main" id="{574F2695-9317-4D13-AD75-9A8F3255AA9B}"/>
                  </a:ext>
                </a:extLst>
              </p:cNvPr>
              <p:cNvSpPr/>
              <p:nvPr/>
            </p:nvSpPr>
            <p:spPr bwMode="auto">
              <a:xfrm>
                <a:off x="1280" y="147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7" name="Freeform 832">
                <a:extLst>
                  <a:ext uri="{FF2B5EF4-FFF2-40B4-BE49-F238E27FC236}">
                    <a16:creationId xmlns:a16="http://schemas.microsoft.com/office/drawing/2014/main" id="{9919C182-2911-480F-8345-36415DD28787}"/>
                  </a:ext>
                </a:extLst>
              </p:cNvPr>
              <p:cNvSpPr/>
              <p:nvPr/>
            </p:nvSpPr>
            <p:spPr bwMode="auto">
              <a:xfrm>
                <a:off x="1280" y="145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8" name="Freeform 833">
                <a:extLst>
                  <a:ext uri="{FF2B5EF4-FFF2-40B4-BE49-F238E27FC236}">
                    <a16:creationId xmlns:a16="http://schemas.microsoft.com/office/drawing/2014/main" id="{234DF0C7-8503-48FE-A448-D1E8E5622C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1468"/>
                <a:ext cx="17" cy="4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2 w 4"/>
                  <a:gd name="T5" fmla="*/ 0 h 1"/>
                  <a:gd name="T6" fmla="*/ 1 w 4"/>
                  <a:gd name="T7" fmla="*/ 0 h 1"/>
                  <a:gd name="T8" fmla="*/ 1 w 4"/>
                  <a:gd name="T9" fmla="*/ 0 h 1"/>
                  <a:gd name="T10" fmla="*/ 1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1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0 h 1"/>
                  <a:gd name="T36" fmla="*/ 1 w 4"/>
                  <a:gd name="T37" fmla="*/ 1 h 1"/>
                  <a:gd name="T38" fmla="*/ 1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3 w 4"/>
                  <a:gd name="T49" fmla="*/ 1 h 1"/>
                  <a:gd name="T50" fmla="*/ 3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0 h 1"/>
                  <a:gd name="T58" fmla="*/ 2 w 4"/>
                  <a:gd name="T59" fmla="*/ 0 h 1"/>
                  <a:gd name="T60" fmla="*/ 2 w 4"/>
                  <a:gd name="T61" fmla="*/ 0 h 1"/>
                  <a:gd name="T62" fmla="*/ 2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4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2 w 4"/>
                  <a:gd name="T75" fmla="*/ 0 h 1"/>
                  <a:gd name="T76" fmla="*/ 2 w 4"/>
                  <a:gd name="T77" fmla="*/ 0 h 1"/>
                  <a:gd name="T78" fmla="*/ 2 w 4"/>
                  <a:gd name="T79" fmla="*/ 0 h 1"/>
                  <a:gd name="T80" fmla="*/ 2 w 4"/>
                  <a:gd name="T81" fmla="*/ 0 h 1"/>
                  <a:gd name="T82" fmla="*/ 2 w 4"/>
                  <a:gd name="T83" fmla="*/ 0 h 1"/>
                  <a:gd name="T84" fmla="*/ 2 w 4"/>
                  <a:gd name="T85" fmla="*/ 0 h 1"/>
                  <a:gd name="T86" fmla="*/ 2 w 4"/>
                  <a:gd name="T87" fmla="*/ 0 h 1"/>
                  <a:gd name="T88" fmla="*/ 0 w 4"/>
                  <a:gd name="T89" fmla="*/ 0 h 1"/>
                  <a:gd name="T90" fmla="*/ 1 w 4"/>
                  <a:gd name="T91" fmla="*/ 0 h 1"/>
                  <a:gd name="T92" fmla="*/ 1 w 4"/>
                  <a:gd name="T93" fmla="*/ 0 h 1"/>
                  <a:gd name="T94" fmla="*/ 1 w 4"/>
                  <a:gd name="T95" fmla="*/ 0 h 1"/>
                  <a:gd name="T96" fmla="*/ 0 w 4"/>
                  <a:gd name="T97" fmla="*/ 0 h 1"/>
                  <a:gd name="T98" fmla="*/ 0 w 4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9" name="Rectangle 834">
                <a:extLst>
                  <a:ext uri="{FF2B5EF4-FFF2-40B4-BE49-F238E27FC236}">
                    <a16:creationId xmlns:a16="http://schemas.microsoft.com/office/drawing/2014/main" id="{CDCEA771-F5C4-4D06-BE39-F66757A4A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12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0" name="Freeform 835">
                <a:extLst>
                  <a:ext uri="{FF2B5EF4-FFF2-40B4-BE49-F238E27FC236}">
                    <a16:creationId xmlns:a16="http://schemas.microsoft.com/office/drawing/2014/main" id="{96141B33-F8E6-4EB7-9B54-B759313CB698}"/>
                  </a:ext>
                </a:extLst>
              </p:cNvPr>
              <p:cNvSpPr/>
              <p:nvPr/>
            </p:nvSpPr>
            <p:spPr bwMode="auto">
              <a:xfrm>
                <a:off x="1255" y="14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1" name="Freeform 836">
                <a:extLst>
                  <a:ext uri="{FF2B5EF4-FFF2-40B4-BE49-F238E27FC236}">
                    <a16:creationId xmlns:a16="http://schemas.microsoft.com/office/drawing/2014/main" id="{26D98747-8647-4B90-8439-D4F21DF33180}"/>
                  </a:ext>
                </a:extLst>
              </p:cNvPr>
              <p:cNvSpPr/>
              <p:nvPr/>
            </p:nvSpPr>
            <p:spPr bwMode="auto">
              <a:xfrm>
                <a:off x="1227" y="1451"/>
                <a:ext cx="20" cy="9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3 w 5"/>
                  <a:gd name="T9" fmla="*/ 2 h 2"/>
                  <a:gd name="T10" fmla="*/ 2 w 5"/>
                  <a:gd name="T11" fmla="*/ 2 h 2"/>
                  <a:gd name="T12" fmla="*/ 2 w 5"/>
                  <a:gd name="T13" fmla="*/ 2 h 2"/>
                  <a:gd name="T14" fmla="*/ 3 w 5"/>
                  <a:gd name="T15" fmla="*/ 1 h 2"/>
                  <a:gd name="T16" fmla="*/ 5 w 5"/>
                  <a:gd name="T17" fmla="*/ 2 h 2"/>
                  <a:gd name="T18" fmla="*/ 5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1 h 2"/>
                  <a:gd name="T26" fmla="*/ 3 w 5"/>
                  <a:gd name="T27" fmla="*/ 1 h 2"/>
                  <a:gd name="T28" fmla="*/ 3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1 w 5"/>
                  <a:gd name="T37" fmla="*/ 0 h 2"/>
                  <a:gd name="T38" fmla="*/ 1 w 5"/>
                  <a:gd name="T39" fmla="*/ 0 h 2"/>
                  <a:gd name="T40" fmla="*/ 1 w 5"/>
                  <a:gd name="T41" fmla="*/ 0 h 2"/>
                  <a:gd name="T42" fmla="*/ 1 w 5"/>
                  <a:gd name="T43" fmla="*/ 0 h 2"/>
                  <a:gd name="T44" fmla="*/ 1 w 5"/>
                  <a:gd name="T45" fmla="*/ 0 h 2"/>
                  <a:gd name="T46" fmla="*/ 1 w 5"/>
                  <a:gd name="T47" fmla="*/ 0 h 2"/>
                  <a:gd name="T48" fmla="*/ 1 w 5"/>
                  <a:gd name="T49" fmla="*/ 0 h 2"/>
                  <a:gd name="T50" fmla="*/ 1 w 5"/>
                  <a:gd name="T51" fmla="*/ 1 h 2"/>
                  <a:gd name="T52" fmla="*/ 1 w 5"/>
                  <a:gd name="T53" fmla="*/ 1 h 2"/>
                  <a:gd name="T54" fmla="*/ 1 w 5"/>
                  <a:gd name="T55" fmla="*/ 1 h 2"/>
                  <a:gd name="T56" fmla="*/ 1 w 5"/>
                  <a:gd name="T57" fmla="*/ 2 h 2"/>
                  <a:gd name="T58" fmla="*/ 1 w 5"/>
                  <a:gd name="T59" fmla="*/ 2 h 2"/>
                  <a:gd name="T60" fmla="*/ 2 w 5"/>
                  <a:gd name="T61" fmla="*/ 2 h 2"/>
                  <a:gd name="T62" fmla="*/ 2 w 5"/>
                  <a:gd name="T63" fmla="*/ 2 h 2"/>
                  <a:gd name="T64" fmla="*/ 3 w 5"/>
                  <a:gd name="T6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2" name="Freeform 837">
                <a:extLst>
                  <a:ext uri="{FF2B5EF4-FFF2-40B4-BE49-F238E27FC236}">
                    <a16:creationId xmlns:a16="http://schemas.microsoft.com/office/drawing/2014/main" id="{E6DF8D1C-F5AC-49D7-84A5-4EB5B1F502D5}"/>
                  </a:ext>
                </a:extLst>
              </p:cNvPr>
              <p:cNvSpPr/>
              <p:nvPr/>
            </p:nvSpPr>
            <p:spPr bwMode="auto">
              <a:xfrm>
                <a:off x="1243" y="14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3" name="Freeform 838">
                <a:extLst>
                  <a:ext uri="{FF2B5EF4-FFF2-40B4-BE49-F238E27FC236}">
                    <a16:creationId xmlns:a16="http://schemas.microsoft.com/office/drawing/2014/main" id="{C7056C13-25CF-4DA9-AF1F-FBC50B2B1207}"/>
                  </a:ext>
                </a:extLst>
              </p:cNvPr>
              <p:cNvSpPr/>
              <p:nvPr/>
            </p:nvSpPr>
            <p:spPr bwMode="auto">
              <a:xfrm>
                <a:off x="1227" y="111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4" name="Freeform 839">
                <a:extLst>
                  <a:ext uri="{FF2B5EF4-FFF2-40B4-BE49-F238E27FC236}">
                    <a16:creationId xmlns:a16="http://schemas.microsoft.com/office/drawing/2014/main" id="{095D6334-9F59-4B68-8990-19267EBDE9BC}"/>
                  </a:ext>
                </a:extLst>
              </p:cNvPr>
              <p:cNvSpPr/>
              <p:nvPr/>
            </p:nvSpPr>
            <p:spPr bwMode="auto">
              <a:xfrm>
                <a:off x="1218" y="1117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5" name="Freeform 840">
                <a:extLst>
                  <a:ext uri="{FF2B5EF4-FFF2-40B4-BE49-F238E27FC236}">
                    <a16:creationId xmlns:a16="http://schemas.microsoft.com/office/drawing/2014/main" id="{E841B9CF-A9BE-4726-8E5B-C847BA38C0C6}"/>
                  </a:ext>
                </a:extLst>
              </p:cNvPr>
              <p:cNvSpPr/>
              <p:nvPr/>
            </p:nvSpPr>
            <p:spPr bwMode="auto">
              <a:xfrm>
                <a:off x="1178" y="1431"/>
                <a:ext cx="40" cy="12"/>
              </a:xfrm>
              <a:custGeom>
                <a:avLst/>
                <a:gdLst>
                  <a:gd name="T0" fmla="*/ 1 w 10"/>
                  <a:gd name="T1" fmla="*/ 1 h 3"/>
                  <a:gd name="T2" fmla="*/ 3 w 10"/>
                  <a:gd name="T3" fmla="*/ 1 h 3"/>
                  <a:gd name="T4" fmla="*/ 4 w 10"/>
                  <a:gd name="T5" fmla="*/ 2 h 3"/>
                  <a:gd name="T6" fmla="*/ 4 w 10"/>
                  <a:gd name="T7" fmla="*/ 2 h 3"/>
                  <a:gd name="T8" fmla="*/ 4 w 10"/>
                  <a:gd name="T9" fmla="*/ 2 h 3"/>
                  <a:gd name="T10" fmla="*/ 6 w 10"/>
                  <a:gd name="T11" fmla="*/ 3 h 3"/>
                  <a:gd name="T12" fmla="*/ 6 w 10"/>
                  <a:gd name="T13" fmla="*/ 3 h 3"/>
                  <a:gd name="T14" fmla="*/ 6 w 10"/>
                  <a:gd name="T15" fmla="*/ 3 h 3"/>
                  <a:gd name="T16" fmla="*/ 7 w 10"/>
                  <a:gd name="T17" fmla="*/ 3 h 3"/>
                  <a:gd name="T18" fmla="*/ 6 w 10"/>
                  <a:gd name="T19" fmla="*/ 2 h 3"/>
                  <a:gd name="T20" fmla="*/ 6 w 10"/>
                  <a:gd name="T21" fmla="*/ 3 h 3"/>
                  <a:gd name="T22" fmla="*/ 5 w 10"/>
                  <a:gd name="T23" fmla="*/ 2 h 3"/>
                  <a:gd name="T24" fmla="*/ 6 w 10"/>
                  <a:gd name="T25" fmla="*/ 2 h 3"/>
                  <a:gd name="T26" fmla="*/ 6 w 10"/>
                  <a:gd name="T27" fmla="*/ 2 h 3"/>
                  <a:gd name="T28" fmla="*/ 6 w 10"/>
                  <a:gd name="T29" fmla="*/ 2 h 3"/>
                  <a:gd name="T30" fmla="*/ 6 w 10"/>
                  <a:gd name="T31" fmla="*/ 2 h 3"/>
                  <a:gd name="T32" fmla="*/ 7 w 10"/>
                  <a:gd name="T33" fmla="*/ 2 h 3"/>
                  <a:gd name="T34" fmla="*/ 8 w 10"/>
                  <a:gd name="T35" fmla="*/ 2 h 3"/>
                  <a:gd name="T36" fmla="*/ 8 w 10"/>
                  <a:gd name="T37" fmla="*/ 2 h 3"/>
                  <a:gd name="T38" fmla="*/ 8 w 10"/>
                  <a:gd name="T39" fmla="*/ 2 h 3"/>
                  <a:gd name="T40" fmla="*/ 9 w 10"/>
                  <a:gd name="T41" fmla="*/ 1 h 3"/>
                  <a:gd name="T42" fmla="*/ 9 w 10"/>
                  <a:gd name="T43" fmla="*/ 1 h 3"/>
                  <a:gd name="T44" fmla="*/ 10 w 10"/>
                  <a:gd name="T45" fmla="*/ 2 h 3"/>
                  <a:gd name="T46" fmla="*/ 10 w 10"/>
                  <a:gd name="T47" fmla="*/ 1 h 3"/>
                  <a:gd name="T48" fmla="*/ 10 w 10"/>
                  <a:gd name="T49" fmla="*/ 1 h 3"/>
                  <a:gd name="T50" fmla="*/ 9 w 10"/>
                  <a:gd name="T51" fmla="*/ 1 h 3"/>
                  <a:gd name="T52" fmla="*/ 10 w 10"/>
                  <a:gd name="T53" fmla="*/ 1 h 3"/>
                  <a:gd name="T54" fmla="*/ 8 w 10"/>
                  <a:gd name="T55" fmla="*/ 1 h 3"/>
                  <a:gd name="T56" fmla="*/ 8 w 10"/>
                  <a:gd name="T57" fmla="*/ 1 h 3"/>
                  <a:gd name="T58" fmla="*/ 8 w 10"/>
                  <a:gd name="T59" fmla="*/ 2 h 3"/>
                  <a:gd name="T60" fmla="*/ 8 w 10"/>
                  <a:gd name="T61" fmla="*/ 2 h 3"/>
                  <a:gd name="T62" fmla="*/ 8 w 10"/>
                  <a:gd name="T63" fmla="*/ 1 h 3"/>
                  <a:gd name="T64" fmla="*/ 3 w 10"/>
                  <a:gd name="T65" fmla="*/ 1 h 3"/>
                  <a:gd name="T66" fmla="*/ 3 w 10"/>
                  <a:gd name="T67" fmla="*/ 1 h 3"/>
                  <a:gd name="T68" fmla="*/ 3 w 10"/>
                  <a:gd name="T69" fmla="*/ 0 h 3"/>
                  <a:gd name="T70" fmla="*/ 3 w 10"/>
                  <a:gd name="T71" fmla="*/ 0 h 3"/>
                  <a:gd name="T72" fmla="*/ 4 w 10"/>
                  <a:gd name="T73" fmla="*/ 1 h 3"/>
                  <a:gd name="T74" fmla="*/ 5 w 10"/>
                  <a:gd name="T75" fmla="*/ 1 h 3"/>
                  <a:gd name="T76" fmla="*/ 5 w 10"/>
                  <a:gd name="T77" fmla="*/ 0 h 3"/>
                  <a:gd name="T78" fmla="*/ 4 w 10"/>
                  <a:gd name="T79" fmla="*/ 0 h 3"/>
                  <a:gd name="T80" fmla="*/ 4 w 10"/>
                  <a:gd name="T81" fmla="*/ 0 h 3"/>
                  <a:gd name="T82" fmla="*/ 4 w 10"/>
                  <a:gd name="T83" fmla="*/ 0 h 3"/>
                  <a:gd name="T84" fmla="*/ 3 w 10"/>
                  <a:gd name="T85" fmla="*/ 0 h 3"/>
                  <a:gd name="T86" fmla="*/ 3 w 10"/>
                  <a:gd name="T87" fmla="*/ 0 h 3"/>
                  <a:gd name="T88" fmla="*/ 2 w 10"/>
                  <a:gd name="T89" fmla="*/ 0 h 3"/>
                  <a:gd name="T90" fmla="*/ 2 w 10"/>
                  <a:gd name="T91" fmla="*/ 0 h 3"/>
                  <a:gd name="T92" fmla="*/ 3 w 10"/>
                  <a:gd name="T93" fmla="*/ 1 h 3"/>
                  <a:gd name="T94" fmla="*/ 3 w 10"/>
                  <a:gd name="T95" fmla="*/ 1 h 3"/>
                  <a:gd name="T96" fmla="*/ 3 w 10"/>
                  <a:gd name="T97" fmla="*/ 1 h 3"/>
                  <a:gd name="T98" fmla="*/ 1 w 10"/>
                  <a:gd name="T99" fmla="*/ 1 h 3"/>
                  <a:gd name="T100" fmla="*/ 1 w 10"/>
                  <a:gd name="T101" fmla="*/ 0 h 3"/>
                  <a:gd name="T102" fmla="*/ 1 w 10"/>
                  <a:gd name="T10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5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6" name="Freeform 841">
                <a:extLst>
                  <a:ext uri="{FF2B5EF4-FFF2-40B4-BE49-F238E27FC236}">
                    <a16:creationId xmlns:a16="http://schemas.microsoft.com/office/drawing/2014/main" id="{FC9002E8-6BC1-4C1F-BAD6-9A0F2C81A750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8" cy="9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1 w 2"/>
                  <a:gd name="T33" fmla="*/ 1 h 2"/>
                  <a:gd name="T34" fmla="*/ 1 w 2"/>
                  <a:gd name="T35" fmla="*/ 1 h 2"/>
                  <a:gd name="T36" fmla="*/ 1 w 2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7" name="Freeform 842">
                <a:extLst>
                  <a:ext uri="{FF2B5EF4-FFF2-40B4-BE49-F238E27FC236}">
                    <a16:creationId xmlns:a16="http://schemas.microsoft.com/office/drawing/2014/main" id="{A3CF8170-FBC9-4CF7-B164-C8D8E2A2B14F}"/>
                  </a:ext>
                </a:extLst>
              </p:cNvPr>
              <p:cNvSpPr/>
              <p:nvPr/>
            </p:nvSpPr>
            <p:spPr bwMode="auto">
              <a:xfrm>
                <a:off x="1206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8" name="Freeform 843">
                <a:extLst>
                  <a:ext uri="{FF2B5EF4-FFF2-40B4-BE49-F238E27FC236}">
                    <a16:creationId xmlns:a16="http://schemas.microsoft.com/office/drawing/2014/main" id="{79E9011F-AA27-40C5-AA15-F315B345C6D0}"/>
                  </a:ext>
                </a:extLst>
              </p:cNvPr>
              <p:cNvSpPr/>
              <p:nvPr/>
            </p:nvSpPr>
            <p:spPr bwMode="auto">
              <a:xfrm>
                <a:off x="1198" y="131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9" name="Freeform 844">
                <a:extLst>
                  <a:ext uri="{FF2B5EF4-FFF2-40B4-BE49-F238E27FC236}">
                    <a16:creationId xmlns:a16="http://schemas.microsoft.com/office/drawing/2014/main" id="{EA78CEA9-31AD-4B79-AD9C-C9123352348E}"/>
                  </a:ext>
                </a:extLst>
              </p:cNvPr>
              <p:cNvSpPr/>
              <p:nvPr/>
            </p:nvSpPr>
            <p:spPr bwMode="auto">
              <a:xfrm>
                <a:off x="1190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0" name="Freeform 845">
                <a:extLst>
                  <a:ext uri="{FF2B5EF4-FFF2-40B4-BE49-F238E27FC236}">
                    <a16:creationId xmlns:a16="http://schemas.microsoft.com/office/drawing/2014/main" id="{BA37F0DF-7E25-4398-8E51-94EA9F1E2D3B}"/>
                  </a:ext>
                </a:extLst>
              </p:cNvPr>
              <p:cNvSpPr/>
              <p:nvPr/>
            </p:nvSpPr>
            <p:spPr bwMode="auto">
              <a:xfrm>
                <a:off x="1182" y="1439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1 h 1"/>
                  <a:gd name="T40" fmla="*/ 0 w 2"/>
                  <a:gd name="T41" fmla="*/ 1 h 1"/>
                  <a:gd name="T42" fmla="*/ 1 w 2"/>
                  <a:gd name="T4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1" name="Freeform 846">
                <a:extLst>
                  <a:ext uri="{FF2B5EF4-FFF2-40B4-BE49-F238E27FC236}">
                    <a16:creationId xmlns:a16="http://schemas.microsoft.com/office/drawing/2014/main" id="{201228E8-1837-4978-91F3-6427EAA0BDDD}"/>
                  </a:ext>
                </a:extLst>
              </p:cNvPr>
              <p:cNvSpPr/>
              <p:nvPr/>
            </p:nvSpPr>
            <p:spPr bwMode="auto">
              <a:xfrm>
                <a:off x="1178" y="139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2" name="Freeform 847">
                <a:extLst>
                  <a:ext uri="{FF2B5EF4-FFF2-40B4-BE49-F238E27FC236}">
                    <a16:creationId xmlns:a16="http://schemas.microsoft.com/office/drawing/2014/main" id="{FE4F2157-45E4-4002-8577-A4254B7CDD64}"/>
                  </a:ext>
                </a:extLst>
              </p:cNvPr>
              <p:cNvSpPr/>
              <p:nvPr/>
            </p:nvSpPr>
            <p:spPr bwMode="auto">
              <a:xfrm>
                <a:off x="1178" y="142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3" name="Freeform 848">
                <a:extLst>
                  <a:ext uri="{FF2B5EF4-FFF2-40B4-BE49-F238E27FC236}">
                    <a16:creationId xmlns:a16="http://schemas.microsoft.com/office/drawing/2014/main" id="{B93F135A-5544-49FB-9D67-46E90DC43FEB}"/>
                  </a:ext>
                </a:extLst>
              </p:cNvPr>
              <p:cNvSpPr/>
              <p:nvPr/>
            </p:nvSpPr>
            <p:spPr bwMode="auto">
              <a:xfrm>
                <a:off x="1178" y="1455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4" name="Freeform 849">
                <a:extLst>
                  <a:ext uri="{FF2B5EF4-FFF2-40B4-BE49-F238E27FC236}">
                    <a16:creationId xmlns:a16="http://schemas.microsoft.com/office/drawing/2014/main" id="{D4D7B87E-A54A-4F20-8A14-6C6EAC5496BC}"/>
                  </a:ext>
                </a:extLst>
              </p:cNvPr>
              <p:cNvSpPr/>
              <p:nvPr/>
            </p:nvSpPr>
            <p:spPr bwMode="auto">
              <a:xfrm>
                <a:off x="1178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5" name="Freeform 850">
                <a:extLst>
                  <a:ext uri="{FF2B5EF4-FFF2-40B4-BE49-F238E27FC236}">
                    <a16:creationId xmlns:a16="http://schemas.microsoft.com/office/drawing/2014/main" id="{3860B27A-E311-4E2D-B62E-2F184B2DBFA1}"/>
                  </a:ext>
                </a:extLst>
              </p:cNvPr>
              <p:cNvSpPr/>
              <p:nvPr/>
            </p:nvSpPr>
            <p:spPr bwMode="auto">
              <a:xfrm>
                <a:off x="1173" y="114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6" name="Rectangle 851">
                <a:extLst>
                  <a:ext uri="{FF2B5EF4-FFF2-40B4-BE49-F238E27FC236}">
                    <a16:creationId xmlns:a16="http://schemas.microsoft.com/office/drawing/2014/main" id="{F71712EE-3AB5-4DB9-B6C9-6B3F7E7CD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" y="12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7" name="Freeform 852">
                <a:extLst>
                  <a:ext uri="{FF2B5EF4-FFF2-40B4-BE49-F238E27FC236}">
                    <a16:creationId xmlns:a16="http://schemas.microsoft.com/office/drawing/2014/main" id="{AB526CEB-9D18-4CBF-A528-E254B1F782CF}"/>
                  </a:ext>
                </a:extLst>
              </p:cNvPr>
              <p:cNvSpPr/>
              <p:nvPr/>
            </p:nvSpPr>
            <p:spPr bwMode="auto">
              <a:xfrm>
                <a:off x="1157" y="134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8" name="Freeform 853">
                <a:extLst>
                  <a:ext uri="{FF2B5EF4-FFF2-40B4-BE49-F238E27FC236}">
                    <a16:creationId xmlns:a16="http://schemas.microsoft.com/office/drawing/2014/main" id="{3308A7BD-3205-4D3F-B855-AB7C8D86F557}"/>
                  </a:ext>
                </a:extLst>
              </p:cNvPr>
              <p:cNvSpPr/>
              <p:nvPr/>
            </p:nvSpPr>
            <p:spPr bwMode="auto">
              <a:xfrm>
                <a:off x="1149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9" name="Freeform 854">
                <a:extLst>
                  <a:ext uri="{FF2B5EF4-FFF2-40B4-BE49-F238E27FC236}">
                    <a16:creationId xmlns:a16="http://schemas.microsoft.com/office/drawing/2014/main" id="{B5DD8D93-2BBA-4467-A6C9-FB824F8D26C9}"/>
                  </a:ext>
                </a:extLst>
              </p:cNvPr>
              <p:cNvSpPr/>
              <p:nvPr/>
            </p:nvSpPr>
            <p:spPr bwMode="auto">
              <a:xfrm>
                <a:off x="1149" y="117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0" name="Freeform 855">
                <a:extLst>
                  <a:ext uri="{FF2B5EF4-FFF2-40B4-BE49-F238E27FC236}">
                    <a16:creationId xmlns:a16="http://schemas.microsoft.com/office/drawing/2014/main" id="{DCB59FF0-1DD0-4E71-961E-99DCA6150D2E}"/>
                  </a:ext>
                </a:extLst>
              </p:cNvPr>
              <p:cNvSpPr/>
              <p:nvPr/>
            </p:nvSpPr>
            <p:spPr bwMode="auto">
              <a:xfrm>
                <a:off x="1141" y="1464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1" name="Freeform 856">
                <a:extLst>
                  <a:ext uri="{FF2B5EF4-FFF2-40B4-BE49-F238E27FC236}">
                    <a16:creationId xmlns:a16="http://schemas.microsoft.com/office/drawing/2014/main" id="{4197425F-7773-4ADD-A4A6-1E00E241DC5B}"/>
                  </a:ext>
                </a:extLst>
              </p:cNvPr>
              <p:cNvSpPr/>
              <p:nvPr/>
            </p:nvSpPr>
            <p:spPr bwMode="auto">
              <a:xfrm>
                <a:off x="1141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2" name="Freeform 857">
                <a:extLst>
                  <a:ext uri="{FF2B5EF4-FFF2-40B4-BE49-F238E27FC236}">
                    <a16:creationId xmlns:a16="http://schemas.microsoft.com/office/drawing/2014/main" id="{9820B9D6-B7CE-436B-AA83-98D6A02EFECC}"/>
                  </a:ext>
                </a:extLst>
              </p:cNvPr>
              <p:cNvSpPr/>
              <p:nvPr/>
            </p:nvSpPr>
            <p:spPr bwMode="auto">
              <a:xfrm>
                <a:off x="1133" y="119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3" name="Freeform 858">
                <a:extLst>
                  <a:ext uri="{FF2B5EF4-FFF2-40B4-BE49-F238E27FC236}">
                    <a16:creationId xmlns:a16="http://schemas.microsoft.com/office/drawing/2014/main" id="{91A8CA27-5624-41DD-86C1-859A2C41BD14}"/>
                  </a:ext>
                </a:extLst>
              </p:cNvPr>
              <p:cNvSpPr/>
              <p:nvPr/>
            </p:nvSpPr>
            <p:spPr bwMode="auto">
              <a:xfrm>
                <a:off x="1124" y="1183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4" name="Rectangle 859">
                <a:extLst>
                  <a:ext uri="{FF2B5EF4-FFF2-40B4-BE49-F238E27FC236}">
                    <a16:creationId xmlns:a16="http://schemas.microsoft.com/office/drawing/2014/main" id="{F2F0D6B4-7585-4758-8757-CD690D69C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497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5" name="Freeform 860">
                <a:extLst>
                  <a:ext uri="{FF2B5EF4-FFF2-40B4-BE49-F238E27FC236}">
                    <a16:creationId xmlns:a16="http://schemas.microsoft.com/office/drawing/2014/main" id="{38491056-370D-4957-9B27-685F76AE9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5" y="1480"/>
                <a:ext cx="49" cy="8"/>
              </a:xfrm>
              <a:custGeom>
                <a:avLst/>
                <a:gdLst>
                  <a:gd name="T0" fmla="*/ 2 w 12"/>
                  <a:gd name="T1" fmla="*/ 2 h 2"/>
                  <a:gd name="T2" fmla="*/ 2 w 12"/>
                  <a:gd name="T3" fmla="*/ 1 h 2"/>
                  <a:gd name="T4" fmla="*/ 3 w 12"/>
                  <a:gd name="T5" fmla="*/ 1 h 2"/>
                  <a:gd name="T6" fmla="*/ 5 w 12"/>
                  <a:gd name="T7" fmla="*/ 1 h 2"/>
                  <a:gd name="T8" fmla="*/ 5 w 12"/>
                  <a:gd name="T9" fmla="*/ 1 h 2"/>
                  <a:gd name="T10" fmla="*/ 6 w 12"/>
                  <a:gd name="T11" fmla="*/ 1 h 2"/>
                  <a:gd name="T12" fmla="*/ 7 w 12"/>
                  <a:gd name="T13" fmla="*/ 1 h 2"/>
                  <a:gd name="T14" fmla="*/ 8 w 12"/>
                  <a:gd name="T15" fmla="*/ 1 h 2"/>
                  <a:gd name="T16" fmla="*/ 10 w 12"/>
                  <a:gd name="T17" fmla="*/ 2 h 2"/>
                  <a:gd name="T18" fmla="*/ 11 w 12"/>
                  <a:gd name="T19" fmla="*/ 1 h 2"/>
                  <a:gd name="T20" fmla="*/ 12 w 12"/>
                  <a:gd name="T21" fmla="*/ 0 h 2"/>
                  <a:gd name="T22" fmla="*/ 12 w 12"/>
                  <a:gd name="T23" fmla="*/ 0 h 2"/>
                  <a:gd name="T24" fmla="*/ 10 w 12"/>
                  <a:gd name="T25" fmla="*/ 0 h 2"/>
                  <a:gd name="T26" fmla="*/ 11 w 12"/>
                  <a:gd name="T27" fmla="*/ 0 h 2"/>
                  <a:gd name="T28" fmla="*/ 12 w 12"/>
                  <a:gd name="T29" fmla="*/ 0 h 2"/>
                  <a:gd name="T30" fmla="*/ 9 w 12"/>
                  <a:gd name="T31" fmla="*/ 0 h 2"/>
                  <a:gd name="T32" fmla="*/ 9 w 12"/>
                  <a:gd name="T33" fmla="*/ 0 h 2"/>
                  <a:gd name="T34" fmla="*/ 9 w 12"/>
                  <a:gd name="T35" fmla="*/ 0 h 2"/>
                  <a:gd name="T36" fmla="*/ 9 w 12"/>
                  <a:gd name="T37" fmla="*/ 0 h 2"/>
                  <a:gd name="T38" fmla="*/ 8 w 12"/>
                  <a:gd name="T39" fmla="*/ 0 h 2"/>
                  <a:gd name="T40" fmla="*/ 6 w 12"/>
                  <a:gd name="T41" fmla="*/ 0 h 2"/>
                  <a:gd name="T42" fmla="*/ 6 w 12"/>
                  <a:gd name="T43" fmla="*/ 1 h 2"/>
                  <a:gd name="T44" fmla="*/ 5 w 12"/>
                  <a:gd name="T45" fmla="*/ 1 h 2"/>
                  <a:gd name="T46" fmla="*/ 4 w 12"/>
                  <a:gd name="T47" fmla="*/ 0 h 2"/>
                  <a:gd name="T48" fmla="*/ 4 w 12"/>
                  <a:gd name="T49" fmla="*/ 1 h 2"/>
                  <a:gd name="T50" fmla="*/ 3 w 12"/>
                  <a:gd name="T51" fmla="*/ 1 h 2"/>
                  <a:gd name="T52" fmla="*/ 2 w 12"/>
                  <a:gd name="T53" fmla="*/ 1 h 2"/>
                  <a:gd name="T54" fmla="*/ 2 w 12"/>
                  <a:gd name="T55" fmla="*/ 0 h 2"/>
                  <a:gd name="T56" fmla="*/ 1 w 12"/>
                  <a:gd name="T57" fmla="*/ 0 h 2"/>
                  <a:gd name="T58" fmla="*/ 1 w 12"/>
                  <a:gd name="T59" fmla="*/ 0 h 2"/>
                  <a:gd name="T60" fmla="*/ 2 w 12"/>
                  <a:gd name="T61" fmla="*/ 0 h 2"/>
                  <a:gd name="T62" fmla="*/ 1 w 12"/>
                  <a:gd name="T63" fmla="*/ 1 h 2"/>
                  <a:gd name="T64" fmla="*/ 8 w 12"/>
                  <a:gd name="T65" fmla="*/ 1 h 2"/>
                  <a:gd name="T66" fmla="*/ 9 w 12"/>
                  <a:gd name="T67" fmla="*/ 1 h 2"/>
                  <a:gd name="T68" fmla="*/ 9 w 12"/>
                  <a:gd name="T69" fmla="*/ 0 h 2"/>
                  <a:gd name="T70" fmla="*/ 9 w 12"/>
                  <a:gd name="T71" fmla="*/ 0 h 2"/>
                  <a:gd name="T72" fmla="*/ 8 w 12"/>
                  <a:gd name="T73" fmla="*/ 1 h 2"/>
                  <a:gd name="T74" fmla="*/ 9 w 12"/>
                  <a:gd name="T75" fmla="*/ 1 h 2"/>
                  <a:gd name="T76" fmla="*/ 9 w 12"/>
                  <a:gd name="T77" fmla="*/ 1 h 2"/>
                  <a:gd name="T78" fmla="*/ 8 w 12"/>
                  <a:gd name="T79" fmla="*/ 1 h 2"/>
                  <a:gd name="T80" fmla="*/ 6 w 12"/>
                  <a:gd name="T81" fmla="*/ 1 h 2"/>
                  <a:gd name="T82" fmla="*/ 6 w 12"/>
                  <a:gd name="T83" fmla="*/ 1 h 2"/>
                  <a:gd name="T84" fmla="*/ 5 w 12"/>
                  <a:gd name="T85" fmla="*/ 1 h 2"/>
                  <a:gd name="T86" fmla="*/ 5 w 12"/>
                  <a:gd name="T87" fmla="*/ 1 h 2"/>
                  <a:gd name="T88" fmla="*/ 2 w 12"/>
                  <a:gd name="T8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" h="2">
                    <a:moveTo>
                      <a:pt x="0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2"/>
                      <a:pt x="10" y="1"/>
                      <a:pt x="10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6" name="Freeform 861">
                <a:extLst>
                  <a:ext uri="{FF2B5EF4-FFF2-40B4-BE49-F238E27FC236}">
                    <a16:creationId xmlns:a16="http://schemas.microsoft.com/office/drawing/2014/main" id="{AF963DCB-D85B-4964-A9D7-9E9FE7FAA0F1}"/>
                  </a:ext>
                </a:extLst>
              </p:cNvPr>
              <p:cNvSpPr/>
              <p:nvPr/>
            </p:nvSpPr>
            <p:spPr bwMode="auto">
              <a:xfrm>
                <a:off x="1112" y="119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7" name="Freeform 862">
                <a:extLst>
                  <a:ext uri="{FF2B5EF4-FFF2-40B4-BE49-F238E27FC236}">
                    <a16:creationId xmlns:a16="http://schemas.microsoft.com/office/drawing/2014/main" id="{1AA8F2B0-8433-4E68-AB16-8F9F6506B350}"/>
                  </a:ext>
                </a:extLst>
              </p:cNvPr>
              <p:cNvSpPr/>
              <p:nvPr/>
            </p:nvSpPr>
            <p:spPr bwMode="auto">
              <a:xfrm>
                <a:off x="1092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8" name="Freeform 863">
                <a:extLst>
                  <a:ext uri="{FF2B5EF4-FFF2-40B4-BE49-F238E27FC236}">
                    <a16:creationId xmlns:a16="http://schemas.microsoft.com/office/drawing/2014/main" id="{4FDD7843-9CAC-44F7-AB02-F5750D0A27C5}"/>
                  </a:ext>
                </a:extLst>
              </p:cNvPr>
              <p:cNvSpPr/>
              <p:nvPr/>
            </p:nvSpPr>
            <p:spPr bwMode="auto">
              <a:xfrm>
                <a:off x="1092" y="1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9" name="Freeform 864">
                <a:extLst>
                  <a:ext uri="{FF2B5EF4-FFF2-40B4-BE49-F238E27FC236}">
                    <a16:creationId xmlns:a16="http://schemas.microsoft.com/office/drawing/2014/main" id="{CEF93A48-ECCD-4B21-AAD7-2423F1A0B5B3}"/>
                  </a:ext>
                </a:extLst>
              </p:cNvPr>
              <p:cNvSpPr/>
              <p:nvPr/>
            </p:nvSpPr>
            <p:spPr bwMode="auto">
              <a:xfrm>
                <a:off x="1080" y="13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0" name="Freeform 865">
                <a:extLst>
                  <a:ext uri="{FF2B5EF4-FFF2-40B4-BE49-F238E27FC236}">
                    <a16:creationId xmlns:a16="http://schemas.microsoft.com/office/drawing/2014/main" id="{D8AE4DFD-D7DD-4812-B3E2-CCC56ADF6C04}"/>
                  </a:ext>
                </a:extLst>
              </p:cNvPr>
              <p:cNvSpPr/>
              <p:nvPr/>
            </p:nvSpPr>
            <p:spPr bwMode="auto">
              <a:xfrm>
                <a:off x="1059" y="115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1" name="Freeform 866">
                <a:extLst>
                  <a:ext uri="{FF2B5EF4-FFF2-40B4-BE49-F238E27FC236}">
                    <a16:creationId xmlns:a16="http://schemas.microsoft.com/office/drawing/2014/main" id="{F6C1E9F9-3D11-44CC-8D57-81848C600EEB}"/>
                  </a:ext>
                </a:extLst>
              </p:cNvPr>
              <p:cNvSpPr/>
              <p:nvPr/>
            </p:nvSpPr>
            <p:spPr bwMode="auto">
              <a:xfrm>
                <a:off x="1055" y="1319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2" name="Freeform 867">
                <a:extLst>
                  <a:ext uri="{FF2B5EF4-FFF2-40B4-BE49-F238E27FC236}">
                    <a16:creationId xmlns:a16="http://schemas.microsoft.com/office/drawing/2014/main" id="{04BD55E2-FD38-4946-9DC1-9A0AEDC173BC}"/>
                  </a:ext>
                </a:extLst>
              </p:cNvPr>
              <p:cNvSpPr/>
              <p:nvPr/>
            </p:nvSpPr>
            <p:spPr bwMode="auto">
              <a:xfrm>
                <a:off x="1047" y="148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3" name="Freeform 868">
                <a:extLst>
                  <a:ext uri="{FF2B5EF4-FFF2-40B4-BE49-F238E27FC236}">
                    <a16:creationId xmlns:a16="http://schemas.microsoft.com/office/drawing/2014/main" id="{4CE69377-1C77-4F3E-A036-FD2C798DACB1}"/>
                  </a:ext>
                </a:extLst>
              </p:cNvPr>
              <p:cNvSpPr/>
              <p:nvPr/>
            </p:nvSpPr>
            <p:spPr bwMode="auto">
              <a:xfrm>
                <a:off x="1018" y="1278"/>
                <a:ext cx="13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2 w 3"/>
                  <a:gd name="T11" fmla="*/ 1 h 1"/>
                  <a:gd name="T12" fmla="*/ 2 w 3"/>
                  <a:gd name="T13" fmla="*/ 0 h 1"/>
                  <a:gd name="T14" fmla="*/ 2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0 h 1"/>
                  <a:gd name="T22" fmla="*/ 0 w 3"/>
                  <a:gd name="T23" fmla="*/ 0 h 1"/>
                  <a:gd name="T24" fmla="*/ 1 w 3"/>
                  <a:gd name="T25" fmla="*/ 0 h 1"/>
                  <a:gd name="T26" fmla="*/ 2 w 3"/>
                  <a:gd name="T27" fmla="*/ 0 h 1"/>
                  <a:gd name="T28" fmla="*/ 2 w 3"/>
                  <a:gd name="T29" fmla="*/ 1 h 1"/>
                  <a:gd name="T30" fmla="*/ 1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2 w 3"/>
                  <a:gd name="T37" fmla="*/ 1 h 1"/>
                  <a:gd name="T38" fmla="*/ 2 w 3"/>
                  <a:gd name="T39" fmla="*/ 1 h 1"/>
                  <a:gd name="T40" fmla="*/ 3 w 3"/>
                  <a:gd name="T41" fmla="*/ 1 h 1"/>
                  <a:gd name="T42" fmla="*/ 3 w 3"/>
                  <a:gd name="T43" fmla="*/ 1 h 1"/>
                  <a:gd name="T44" fmla="*/ 3 w 3"/>
                  <a:gd name="T4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4" name="Freeform 869">
                <a:extLst>
                  <a:ext uri="{FF2B5EF4-FFF2-40B4-BE49-F238E27FC236}">
                    <a16:creationId xmlns:a16="http://schemas.microsoft.com/office/drawing/2014/main" id="{0BB8DCEE-A7E5-4AC8-84F4-37F4B3070741}"/>
                  </a:ext>
                </a:extLst>
              </p:cNvPr>
              <p:cNvSpPr/>
              <p:nvPr/>
            </p:nvSpPr>
            <p:spPr bwMode="auto">
              <a:xfrm>
                <a:off x="1031" y="1278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5" name="Freeform 870">
                <a:extLst>
                  <a:ext uri="{FF2B5EF4-FFF2-40B4-BE49-F238E27FC236}">
                    <a16:creationId xmlns:a16="http://schemas.microsoft.com/office/drawing/2014/main" id="{7AE4F82C-2FEC-4333-9247-4ADDC2E8FB53}"/>
                  </a:ext>
                </a:extLst>
              </p:cNvPr>
              <p:cNvSpPr/>
              <p:nvPr/>
            </p:nvSpPr>
            <p:spPr bwMode="auto">
              <a:xfrm>
                <a:off x="1014" y="127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6" name="Freeform 871">
                <a:extLst>
                  <a:ext uri="{FF2B5EF4-FFF2-40B4-BE49-F238E27FC236}">
                    <a16:creationId xmlns:a16="http://schemas.microsoft.com/office/drawing/2014/main" id="{9689C0E0-4E0D-40F5-B3E4-C82574DA10E1}"/>
                  </a:ext>
                </a:extLst>
              </p:cNvPr>
              <p:cNvSpPr/>
              <p:nvPr/>
            </p:nvSpPr>
            <p:spPr bwMode="auto">
              <a:xfrm>
                <a:off x="1006" y="148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7" name="Freeform 872">
                <a:extLst>
                  <a:ext uri="{FF2B5EF4-FFF2-40B4-BE49-F238E27FC236}">
                    <a16:creationId xmlns:a16="http://schemas.microsoft.com/office/drawing/2014/main" id="{A4C22089-6220-4D07-AE56-1803F4FDFD61}"/>
                  </a:ext>
                </a:extLst>
              </p:cNvPr>
              <p:cNvSpPr/>
              <p:nvPr/>
            </p:nvSpPr>
            <p:spPr bwMode="auto">
              <a:xfrm>
                <a:off x="986" y="1331"/>
                <a:ext cx="16" cy="5"/>
              </a:xfrm>
              <a:custGeom>
                <a:avLst/>
                <a:gdLst>
                  <a:gd name="T0" fmla="*/ 2 w 4"/>
                  <a:gd name="T1" fmla="*/ 0 h 1"/>
                  <a:gd name="T2" fmla="*/ 1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1 w 4"/>
                  <a:gd name="T13" fmla="*/ 1 h 1"/>
                  <a:gd name="T14" fmla="*/ 2 w 4"/>
                  <a:gd name="T15" fmla="*/ 0 h 1"/>
                  <a:gd name="T16" fmla="*/ 2 w 4"/>
                  <a:gd name="T17" fmla="*/ 0 h 1"/>
                  <a:gd name="T18" fmla="*/ 4 w 4"/>
                  <a:gd name="T19" fmla="*/ 0 h 1"/>
                  <a:gd name="T20" fmla="*/ 4 w 4"/>
                  <a:gd name="T21" fmla="*/ 0 h 1"/>
                  <a:gd name="T22" fmla="*/ 4 w 4"/>
                  <a:gd name="T23" fmla="*/ 0 h 1"/>
                  <a:gd name="T24" fmla="*/ 4 w 4"/>
                  <a:gd name="T25" fmla="*/ 0 h 1"/>
                  <a:gd name="T26" fmla="*/ 4 w 4"/>
                  <a:gd name="T27" fmla="*/ 1 h 1"/>
                  <a:gd name="T28" fmla="*/ 4 w 4"/>
                  <a:gd name="T29" fmla="*/ 1 h 1"/>
                  <a:gd name="T30" fmla="*/ 4 w 4"/>
                  <a:gd name="T31" fmla="*/ 1 h 1"/>
                  <a:gd name="T32" fmla="*/ 4 w 4"/>
                  <a:gd name="T33" fmla="*/ 0 h 1"/>
                  <a:gd name="T34" fmla="*/ 4 w 4"/>
                  <a:gd name="T35" fmla="*/ 0 h 1"/>
                  <a:gd name="T36" fmla="*/ 4 w 4"/>
                  <a:gd name="T37" fmla="*/ 0 h 1"/>
                  <a:gd name="T38" fmla="*/ 4 w 4"/>
                  <a:gd name="T39" fmla="*/ 0 h 1"/>
                  <a:gd name="T40" fmla="*/ 4 w 4"/>
                  <a:gd name="T41" fmla="*/ 0 h 1"/>
                  <a:gd name="T42" fmla="*/ 4 w 4"/>
                  <a:gd name="T43" fmla="*/ 0 h 1"/>
                  <a:gd name="T44" fmla="*/ 4 w 4"/>
                  <a:gd name="T45" fmla="*/ 0 h 1"/>
                  <a:gd name="T46" fmla="*/ 2 w 4"/>
                  <a:gd name="T47" fmla="*/ 0 h 1"/>
                  <a:gd name="T48" fmla="*/ 2 w 4"/>
                  <a:gd name="T4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8" name="Rectangle 873">
                <a:extLst>
                  <a:ext uri="{FF2B5EF4-FFF2-40B4-BE49-F238E27FC236}">
                    <a16:creationId xmlns:a16="http://schemas.microsoft.com/office/drawing/2014/main" id="{E987B3BB-156A-4613-A287-78B13D2D1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142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9" name="Freeform 874">
                <a:extLst>
                  <a:ext uri="{FF2B5EF4-FFF2-40B4-BE49-F238E27FC236}">
                    <a16:creationId xmlns:a16="http://schemas.microsoft.com/office/drawing/2014/main" id="{A2E41C68-5E3F-4459-AD66-BC4E19CB314D}"/>
                  </a:ext>
                </a:extLst>
              </p:cNvPr>
              <p:cNvSpPr/>
              <p:nvPr/>
            </p:nvSpPr>
            <p:spPr bwMode="auto">
              <a:xfrm>
                <a:off x="990" y="125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0" name="Freeform 875">
                <a:extLst>
                  <a:ext uri="{FF2B5EF4-FFF2-40B4-BE49-F238E27FC236}">
                    <a16:creationId xmlns:a16="http://schemas.microsoft.com/office/drawing/2014/main" id="{7636B443-E05B-4527-874F-803EA291A958}"/>
                  </a:ext>
                </a:extLst>
              </p:cNvPr>
              <p:cNvSpPr/>
              <p:nvPr/>
            </p:nvSpPr>
            <p:spPr bwMode="auto">
              <a:xfrm>
                <a:off x="986" y="127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1" name="Freeform 876">
                <a:extLst>
                  <a:ext uri="{FF2B5EF4-FFF2-40B4-BE49-F238E27FC236}">
                    <a16:creationId xmlns:a16="http://schemas.microsoft.com/office/drawing/2014/main" id="{29FF20C9-E353-435F-A128-A3EDF3880608}"/>
                  </a:ext>
                </a:extLst>
              </p:cNvPr>
              <p:cNvSpPr/>
              <p:nvPr/>
            </p:nvSpPr>
            <p:spPr bwMode="auto">
              <a:xfrm>
                <a:off x="986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2" name="Freeform 877">
                <a:extLst>
                  <a:ext uri="{FF2B5EF4-FFF2-40B4-BE49-F238E27FC236}">
                    <a16:creationId xmlns:a16="http://schemas.microsoft.com/office/drawing/2014/main" id="{D4838E73-D1D9-4CDE-9CA9-53AD4C9D23C0}"/>
                  </a:ext>
                </a:extLst>
              </p:cNvPr>
              <p:cNvSpPr/>
              <p:nvPr/>
            </p:nvSpPr>
            <p:spPr bwMode="auto">
              <a:xfrm>
                <a:off x="961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3" name="Freeform 878">
                <a:extLst>
                  <a:ext uri="{FF2B5EF4-FFF2-40B4-BE49-F238E27FC236}">
                    <a16:creationId xmlns:a16="http://schemas.microsoft.com/office/drawing/2014/main" id="{39E148E5-7B52-42E5-A7E9-33DF954D8A86}"/>
                  </a:ext>
                </a:extLst>
              </p:cNvPr>
              <p:cNvSpPr/>
              <p:nvPr/>
            </p:nvSpPr>
            <p:spPr bwMode="auto">
              <a:xfrm>
                <a:off x="924" y="1336"/>
                <a:ext cx="13" cy="4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  <a:gd name="T16" fmla="*/ 3 w 3"/>
                  <a:gd name="T17" fmla="*/ 0 h 1"/>
                  <a:gd name="T18" fmla="*/ 2 w 3"/>
                  <a:gd name="T19" fmla="*/ 0 h 1"/>
                  <a:gd name="T20" fmla="*/ 2 w 3"/>
                  <a:gd name="T21" fmla="*/ 0 h 1"/>
                  <a:gd name="T22" fmla="*/ 2 w 3"/>
                  <a:gd name="T23" fmla="*/ 0 h 1"/>
                  <a:gd name="T24" fmla="*/ 1 w 3"/>
                  <a:gd name="T25" fmla="*/ 0 h 1"/>
                  <a:gd name="T26" fmla="*/ 1 w 3"/>
                  <a:gd name="T27" fmla="*/ 0 h 1"/>
                  <a:gd name="T28" fmla="*/ 0 w 3"/>
                  <a:gd name="T29" fmla="*/ 1 h 1"/>
                  <a:gd name="T30" fmla="*/ 0 w 3"/>
                  <a:gd name="T31" fmla="*/ 1 h 1"/>
                  <a:gd name="T32" fmla="*/ 0 w 3"/>
                  <a:gd name="T33" fmla="*/ 1 h 1"/>
                  <a:gd name="T34" fmla="*/ 0 w 3"/>
                  <a:gd name="T35" fmla="*/ 1 h 1"/>
                  <a:gd name="T36" fmla="*/ 1 w 3"/>
                  <a:gd name="T37" fmla="*/ 0 h 1"/>
                  <a:gd name="T38" fmla="*/ 2 w 3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4" name="Rectangle 879">
                <a:extLst>
                  <a:ext uri="{FF2B5EF4-FFF2-40B4-BE49-F238E27FC236}">
                    <a16:creationId xmlns:a16="http://schemas.microsoft.com/office/drawing/2014/main" id="{CAF601F8-A3AB-4C64-BB6D-A8B82739E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" y="1249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5" name="Freeform 880">
                <a:extLst>
                  <a:ext uri="{FF2B5EF4-FFF2-40B4-BE49-F238E27FC236}">
                    <a16:creationId xmlns:a16="http://schemas.microsoft.com/office/drawing/2014/main" id="{C6CE6FC3-F126-4B8A-958D-D420C5C3B19E}"/>
                  </a:ext>
                </a:extLst>
              </p:cNvPr>
              <p:cNvSpPr/>
              <p:nvPr/>
            </p:nvSpPr>
            <p:spPr bwMode="auto">
              <a:xfrm>
                <a:off x="524" y="1236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6" name="Freeform 881">
                <a:extLst>
                  <a:ext uri="{FF2B5EF4-FFF2-40B4-BE49-F238E27FC236}">
                    <a16:creationId xmlns:a16="http://schemas.microsoft.com/office/drawing/2014/main" id="{1731D8E3-E5D6-4DDD-A5B1-435FCA470318}"/>
                  </a:ext>
                </a:extLst>
              </p:cNvPr>
              <p:cNvSpPr/>
              <p:nvPr/>
            </p:nvSpPr>
            <p:spPr bwMode="auto">
              <a:xfrm>
                <a:off x="2088" y="153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7" name="Freeform 882">
                <a:extLst>
                  <a:ext uri="{FF2B5EF4-FFF2-40B4-BE49-F238E27FC236}">
                    <a16:creationId xmlns:a16="http://schemas.microsoft.com/office/drawing/2014/main" id="{55D12502-A0AF-4076-A164-303A2F7738E3}"/>
                  </a:ext>
                </a:extLst>
              </p:cNvPr>
              <p:cNvSpPr/>
              <p:nvPr/>
            </p:nvSpPr>
            <p:spPr bwMode="auto">
              <a:xfrm>
                <a:off x="1222" y="1418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8" name="Freeform 883">
                <a:extLst>
                  <a:ext uri="{FF2B5EF4-FFF2-40B4-BE49-F238E27FC236}">
                    <a16:creationId xmlns:a16="http://schemas.microsoft.com/office/drawing/2014/main" id="{7EBD2798-6211-48C4-87EA-84DA1CA0DE4B}"/>
                  </a:ext>
                </a:extLst>
              </p:cNvPr>
              <p:cNvSpPr/>
              <p:nvPr/>
            </p:nvSpPr>
            <p:spPr bwMode="auto">
              <a:xfrm>
                <a:off x="1165" y="1410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9" name="Freeform 884">
                <a:extLst>
                  <a:ext uri="{FF2B5EF4-FFF2-40B4-BE49-F238E27FC236}">
                    <a16:creationId xmlns:a16="http://schemas.microsoft.com/office/drawing/2014/main" id="{FA05081E-5979-478A-A0D4-2CAD2AE3CC43}"/>
                  </a:ext>
                </a:extLst>
              </p:cNvPr>
              <p:cNvSpPr/>
              <p:nvPr/>
            </p:nvSpPr>
            <p:spPr bwMode="auto">
              <a:xfrm>
                <a:off x="1084" y="1480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0" name="Freeform 885">
                <a:extLst>
                  <a:ext uri="{FF2B5EF4-FFF2-40B4-BE49-F238E27FC236}">
                    <a16:creationId xmlns:a16="http://schemas.microsoft.com/office/drawing/2014/main" id="{16BFE3B8-6A37-45A0-86B6-BC5B46A097D1}"/>
                  </a:ext>
                </a:extLst>
              </p:cNvPr>
              <p:cNvSpPr/>
              <p:nvPr/>
            </p:nvSpPr>
            <p:spPr bwMode="auto">
              <a:xfrm>
                <a:off x="2170" y="99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1" name="Freeform 886">
                <a:extLst>
                  <a:ext uri="{FF2B5EF4-FFF2-40B4-BE49-F238E27FC236}">
                    <a16:creationId xmlns:a16="http://schemas.microsoft.com/office/drawing/2014/main" id="{E977D3C7-ECAE-477F-A7D4-E858D95A29BC}"/>
                  </a:ext>
                </a:extLst>
              </p:cNvPr>
              <p:cNvSpPr/>
              <p:nvPr/>
            </p:nvSpPr>
            <p:spPr bwMode="auto">
              <a:xfrm>
                <a:off x="2158" y="97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2" name="Rectangle 887">
                <a:extLst>
                  <a:ext uri="{FF2B5EF4-FFF2-40B4-BE49-F238E27FC236}">
                    <a16:creationId xmlns:a16="http://schemas.microsoft.com/office/drawing/2014/main" id="{C44AD9A0-CCC7-4AD0-95D4-5E4824F21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97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3" name="Freeform 888">
                <a:extLst>
                  <a:ext uri="{FF2B5EF4-FFF2-40B4-BE49-F238E27FC236}">
                    <a16:creationId xmlns:a16="http://schemas.microsoft.com/office/drawing/2014/main" id="{DB288568-6F11-4110-A8F3-B25184810804}"/>
                  </a:ext>
                </a:extLst>
              </p:cNvPr>
              <p:cNvSpPr/>
              <p:nvPr/>
            </p:nvSpPr>
            <p:spPr bwMode="auto">
              <a:xfrm>
                <a:off x="2121" y="9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4" name="Freeform 889">
                <a:extLst>
                  <a:ext uri="{FF2B5EF4-FFF2-40B4-BE49-F238E27FC236}">
                    <a16:creationId xmlns:a16="http://schemas.microsoft.com/office/drawing/2014/main" id="{60EE034F-1632-4066-BBCB-8D7AF94C0CEC}"/>
                  </a:ext>
                </a:extLst>
              </p:cNvPr>
              <p:cNvSpPr/>
              <p:nvPr/>
            </p:nvSpPr>
            <p:spPr bwMode="auto">
              <a:xfrm>
                <a:off x="2096" y="1208"/>
                <a:ext cx="13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3 w 3"/>
                  <a:gd name="T5" fmla="*/ 1 w 3"/>
                  <a:gd name="T6" fmla="*/ 0 w 3"/>
                  <a:gd name="T7" fmla="*/ 0 w 3"/>
                  <a:gd name="T8" fmla="*/ 1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5" name="Freeform 890">
                <a:extLst>
                  <a:ext uri="{FF2B5EF4-FFF2-40B4-BE49-F238E27FC236}">
                    <a16:creationId xmlns:a16="http://schemas.microsoft.com/office/drawing/2014/main" id="{68AA1A3B-27E0-4B95-A86B-03ADEEE780FB}"/>
                  </a:ext>
                </a:extLst>
              </p:cNvPr>
              <p:cNvSpPr/>
              <p:nvPr/>
            </p:nvSpPr>
            <p:spPr bwMode="auto">
              <a:xfrm>
                <a:off x="2047" y="1385"/>
                <a:ext cx="58" cy="13"/>
              </a:xfrm>
              <a:custGeom>
                <a:avLst/>
                <a:gdLst>
                  <a:gd name="T0" fmla="*/ 5 w 14"/>
                  <a:gd name="T1" fmla="*/ 1 h 3"/>
                  <a:gd name="T2" fmla="*/ 5 w 14"/>
                  <a:gd name="T3" fmla="*/ 1 h 3"/>
                  <a:gd name="T4" fmla="*/ 5 w 14"/>
                  <a:gd name="T5" fmla="*/ 1 h 3"/>
                  <a:gd name="T6" fmla="*/ 4 w 14"/>
                  <a:gd name="T7" fmla="*/ 0 h 3"/>
                  <a:gd name="T8" fmla="*/ 4 w 14"/>
                  <a:gd name="T9" fmla="*/ 0 h 3"/>
                  <a:gd name="T10" fmla="*/ 5 w 14"/>
                  <a:gd name="T11" fmla="*/ 1 h 3"/>
                  <a:gd name="T12" fmla="*/ 5 w 14"/>
                  <a:gd name="T13" fmla="*/ 1 h 3"/>
                  <a:gd name="T14" fmla="*/ 5 w 14"/>
                  <a:gd name="T15" fmla="*/ 1 h 3"/>
                  <a:gd name="T16" fmla="*/ 5 w 14"/>
                  <a:gd name="T17" fmla="*/ 1 h 3"/>
                  <a:gd name="T18" fmla="*/ 5 w 14"/>
                  <a:gd name="T19" fmla="*/ 1 h 3"/>
                  <a:gd name="T20" fmla="*/ 6 w 14"/>
                  <a:gd name="T21" fmla="*/ 1 h 3"/>
                  <a:gd name="T22" fmla="*/ 6 w 14"/>
                  <a:gd name="T23" fmla="*/ 1 h 3"/>
                  <a:gd name="T24" fmla="*/ 0 w 14"/>
                  <a:gd name="T25" fmla="*/ 1 h 3"/>
                  <a:gd name="T26" fmla="*/ 0 w 14"/>
                  <a:gd name="T27" fmla="*/ 1 h 3"/>
                  <a:gd name="T28" fmla="*/ 0 w 14"/>
                  <a:gd name="T29" fmla="*/ 1 h 3"/>
                  <a:gd name="T30" fmla="*/ 0 w 14"/>
                  <a:gd name="T31" fmla="*/ 1 h 3"/>
                  <a:gd name="T32" fmla="*/ 6 w 14"/>
                  <a:gd name="T33" fmla="*/ 2 h 3"/>
                  <a:gd name="T34" fmla="*/ 6 w 14"/>
                  <a:gd name="T35" fmla="*/ 2 h 3"/>
                  <a:gd name="T36" fmla="*/ 6 w 14"/>
                  <a:gd name="T37" fmla="*/ 2 h 3"/>
                  <a:gd name="T38" fmla="*/ 6 w 14"/>
                  <a:gd name="T39" fmla="*/ 2 h 3"/>
                  <a:gd name="T40" fmla="*/ 6 w 14"/>
                  <a:gd name="T41" fmla="*/ 2 h 3"/>
                  <a:gd name="T42" fmla="*/ 6 w 14"/>
                  <a:gd name="T43" fmla="*/ 2 h 3"/>
                  <a:gd name="T44" fmla="*/ 6 w 14"/>
                  <a:gd name="T45" fmla="*/ 2 h 3"/>
                  <a:gd name="T46" fmla="*/ 8 w 14"/>
                  <a:gd name="T47" fmla="*/ 2 h 3"/>
                  <a:gd name="T48" fmla="*/ 12 w 14"/>
                  <a:gd name="T49" fmla="*/ 2 h 3"/>
                  <a:gd name="T50" fmla="*/ 11 w 14"/>
                  <a:gd name="T51" fmla="*/ 2 h 3"/>
                  <a:gd name="T52" fmla="*/ 13 w 14"/>
                  <a:gd name="T53" fmla="*/ 3 h 3"/>
                  <a:gd name="T54" fmla="*/ 13 w 14"/>
                  <a:gd name="T55" fmla="*/ 3 h 3"/>
                  <a:gd name="T56" fmla="*/ 12 w 14"/>
                  <a:gd name="T57" fmla="*/ 2 h 3"/>
                  <a:gd name="T58" fmla="*/ 12 w 14"/>
                  <a:gd name="T59" fmla="*/ 2 h 3"/>
                  <a:gd name="T60" fmla="*/ 8 w 14"/>
                  <a:gd name="T61" fmla="*/ 1 h 3"/>
                  <a:gd name="T62" fmla="*/ 6 w 14"/>
                  <a:gd name="T63" fmla="*/ 1 h 3"/>
                  <a:gd name="T64" fmla="*/ 6 w 14"/>
                  <a:gd name="T65" fmla="*/ 0 h 3"/>
                  <a:gd name="T66" fmla="*/ 5 w 14"/>
                  <a:gd name="T6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3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10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7" y="1"/>
                      <a:pt x="6" y="0"/>
                    </a:cubicBezTo>
                    <a:cubicBezTo>
                      <a:pt x="6" y="1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6" name="Freeform 891">
                <a:extLst>
                  <a:ext uri="{FF2B5EF4-FFF2-40B4-BE49-F238E27FC236}">
                    <a16:creationId xmlns:a16="http://schemas.microsoft.com/office/drawing/2014/main" id="{E74A3956-2FEC-4856-9019-76A2C6710A52}"/>
                  </a:ext>
                </a:extLst>
              </p:cNvPr>
              <p:cNvSpPr/>
              <p:nvPr/>
            </p:nvSpPr>
            <p:spPr bwMode="auto">
              <a:xfrm>
                <a:off x="2096" y="1588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7" name="Freeform 892">
                <a:extLst>
                  <a:ext uri="{FF2B5EF4-FFF2-40B4-BE49-F238E27FC236}">
                    <a16:creationId xmlns:a16="http://schemas.microsoft.com/office/drawing/2014/main" id="{4BA9AB14-DA0E-4AA7-B998-F15F5DFB17A2}"/>
                  </a:ext>
                </a:extLst>
              </p:cNvPr>
              <p:cNvSpPr/>
              <p:nvPr/>
            </p:nvSpPr>
            <p:spPr bwMode="auto">
              <a:xfrm>
                <a:off x="2096" y="1534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8" name="Freeform 893">
                <a:extLst>
                  <a:ext uri="{FF2B5EF4-FFF2-40B4-BE49-F238E27FC236}">
                    <a16:creationId xmlns:a16="http://schemas.microsoft.com/office/drawing/2014/main" id="{6B2C487C-989A-4C3B-A757-EBE984A6BB52}"/>
                  </a:ext>
                </a:extLst>
              </p:cNvPr>
              <p:cNvSpPr/>
              <p:nvPr/>
            </p:nvSpPr>
            <p:spPr bwMode="auto">
              <a:xfrm>
                <a:off x="2092" y="156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0 h 1"/>
                  <a:gd name="T24" fmla="*/ 0 w 1"/>
                  <a:gd name="T25" fmla="*/ 1 h 1"/>
                  <a:gd name="T26" fmla="*/ 1 w 1"/>
                  <a:gd name="T27" fmla="*/ 1 h 1"/>
                  <a:gd name="T28" fmla="*/ 0 w 1"/>
                  <a:gd name="T29" fmla="*/ 1 h 1"/>
                  <a:gd name="T30" fmla="*/ 1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9" name="Freeform 894">
                <a:extLst>
                  <a:ext uri="{FF2B5EF4-FFF2-40B4-BE49-F238E27FC236}">
                    <a16:creationId xmlns:a16="http://schemas.microsoft.com/office/drawing/2014/main" id="{B1F46BED-FA7E-4C6C-9BB2-58A1FD31637E}"/>
                  </a:ext>
                </a:extLst>
              </p:cNvPr>
              <p:cNvSpPr/>
              <p:nvPr/>
            </p:nvSpPr>
            <p:spPr bwMode="auto">
              <a:xfrm>
                <a:off x="2088" y="1398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0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0" name="Freeform 895">
                <a:extLst>
                  <a:ext uri="{FF2B5EF4-FFF2-40B4-BE49-F238E27FC236}">
                    <a16:creationId xmlns:a16="http://schemas.microsoft.com/office/drawing/2014/main" id="{51B3314F-280A-4E8F-BCEC-1157B8690396}"/>
                  </a:ext>
                </a:extLst>
              </p:cNvPr>
              <p:cNvSpPr/>
              <p:nvPr/>
            </p:nvSpPr>
            <p:spPr bwMode="auto">
              <a:xfrm>
                <a:off x="2084" y="156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1" name="Freeform 896">
                <a:extLst>
                  <a:ext uri="{FF2B5EF4-FFF2-40B4-BE49-F238E27FC236}">
                    <a16:creationId xmlns:a16="http://schemas.microsoft.com/office/drawing/2014/main" id="{4AB0CF84-2DBF-44CC-B26C-F7922F16796F}"/>
                  </a:ext>
                </a:extLst>
              </p:cNvPr>
              <p:cNvSpPr/>
              <p:nvPr/>
            </p:nvSpPr>
            <p:spPr bwMode="auto">
              <a:xfrm>
                <a:off x="2076" y="1402"/>
                <a:ext cx="12" cy="4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1 h 1"/>
                  <a:gd name="T18" fmla="*/ 0 w 3"/>
                  <a:gd name="T19" fmla="*/ 1 h 1"/>
                  <a:gd name="T20" fmla="*/ 1 w 3"/>
                  <a:gd name="T21" fmla="*/ 1 h 1"/>
                  <a:gd name="T22" fmla="*/ 1 w 3"/>
                  <a:gd name="T23" fmla="*/ 1 h 1"/>
                  <a:gd name="T24" fmla="*/ 2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2 w 3"/>
                  <a:gd name="T31" fmla="*/ 1 h 1"/>
                  <a:gd name="T32" fmla="*/ 2 w 3"/>
                  <a:gd name="T33" fmla="*/ 1 h 1"/>
                  <a:gd name="T34" fmla="*/ 3 w 3"/>
                  <a:gd name="T35" fmla="*/ 1 h 1"/>
                  <a:gd name="T36" fmla="*/ 3 w 3"/>
                  <a:gd name="T37" fmla="*/ 1 h 1"/>
                  <a:gd name="T38" fmla="*/ 3 w 3"/>
                  <a:gd name="T39" fmla="*/ 1 h 1"/>
                  <a:gd name="T40" fmla="*/ 3 w 3"/>
                  <a:gd name="T41" fmla="*/ 1 h 1"/>
                  <a:gd name="T42" fmla="*/ 3 w 3"/>
                  <a:gd name="T43" fmla="*/ 1 h 1"/>
                  <a:gd name="T44" fmla="*/ 3 w 3"/>
                  <a:gd name="T45" fmla="*/ 1 h 1"/>
                  <a:gd name="T46" fmla="*/ 3 w 3"/>
                  <a:gd name="T47" fmla="*/ 1 h 1"/>
                  <a:gd name="T48" fmla="*/ 2 w 3"/>
                  <a:gd name="T49" fmla="*/ 1 h 1"/>
                  <a:gd name="T50" fmla="*/ 2 w 3"/>
                  <a:gd name="T51" fmla="*/ 1 h 1"/>
                  <a:gd name="T52" fmla="*/ 2 w 3"/>
                  <a:gd name="T53" fmla="*/ 1 h 1"/>
                  <a:gd name="T54" fmla="*/ 1 w 3"/>
                  <a:gd name="T5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2" name="Freeform 897">
                <a:extLst>
                  <a:ext uri="{FF2B5EF4-FFF2-40B4-BE49-F238E27FC236}">
                    <a16:creationId xmlns:a16="http://schemas.microsoft.com/office/drawing/2014/main" id="{BEC0657E-214F-417B-AFED-111585384BDF}"/>
                  </a:ext>
                </a:extLst>
              </p:cNvPr>
              <p:cNvSpPr/>
              <p:nvPr/>
            </p:nvSpPr>
            <p:spPr bwMode="auto">
              <a:xfrm>
                <a:off x="2080" y="156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3" name="Freeform 898">
                <a:extLst>
                  <a:ext uri="{FF2B5EF4-FFF2-40B4-BE49-F238E27FC236}">
                    <a16:creationId xmlns:a16="http://schemas.microsoft.com/office/drawing/2014/main" id="{76B64BD9-D4E1-4E3F-B1BD-5E8DEF5957C3}"/>
                  </a:ext>
                </a:extLst>
              </p:cNvPr>
              <p:cNvSpPr/>
              <p:nvPr/>
            </p:nvSpPr>
            <p:spPr bwMode="auto">
              <a:xfrm>
                <a:off x="2072" y="1042"/>
                <a:ext cx="12" cy="4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1 w 3"/>
                  <a:gd name="T11" fmla="*/ 0 h 1"/>
                  <a:gd name="T12" fmla="*/ 3 w 3"/>
                  <a:gd name="T13" fmla="*/ 0 h 1"/>
                  <a:gd name="T14" fmla="*/ 3 w 3"/>
                  <a:gd name="T15" fmla="*/ 0 h 1"/>
                  <a:gd name="T16" fmla="*/ 3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4" name="Freeform 899">
                <a:extLst>
                  <a:ext uri="{FF2B5EF4-FFF2-40B4-BE49-F238E27FC236}">
                    <a16:creationId xmlns:a16="http://schemas.microsoft.com/office/drawing/2014/main" id="{A53FB5BC-AECB-4A2D-8702-C9C9ABAEEF0B}"/>
                  </a:ext>
                </a:extLst>
              </p:cNvPr>
              <p:cNvSpPr/>
              <p:nvPr/>
            </p:nvSpPr>
            <p:spPr bwMode="auto">
              <a:xfrm>
                <a:off x="2080" y="152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5" name="Freeform 900">
                <a:extLst>
                  <a:ext uri="{FF2B5EF4-FFF2-40B4-BE49-F238E27FC236}">
                    <a16:creationId xmlns:a16="http://schemas.microsoft.com/office/drawing/2014/main" id="{765AB1B7-4C61-4FCE-866E-927D47896278}"/>
                  </a:ext>
                </a:extLst>
              </p:cNvPr>
              <p:cNvSpPr/>
              <p:nvPr/>
            </p:nvSpPr>
            <p:spPr bwMode="auto">
              <a:xfrm>
                <a:off x="2076" y="1051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6" name="Freeform 901">
                <a:extLst>
                  <a:ext uri="{FF2B5EF4-FFF2-40B4-BE49-F238E27FC236}">
                    <a16:creationId xmlns:a16="http://schemas.microsoft.com/office/drawing/2014/main" id="{7B154F6E-DE3F-450E-8F00-476BA30E74EB}"/>
                  </a:ext>
                </a:extLst>
              </p:cNvPr>
              <p:cNvSpPr/>
              <p:nvPr/>
            </p:nvSpPr>
            <p:spPr bwMode="auto">
              <a:xfrm>
                <a:off x="2076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7" name="Freeform 902">
                <a:extLst>
                  <a:ext uri="{FF2B5EF4-FFF2-40B4-BE49-F238E27FC236}">
                    <a16:creationId xmlns:a16="http://schemas.microsoft.com/office/drawing/2014/main" id="{913B8F9B-F170-434E-9823-D7801E828042}"/>
                  </a:ext>
                </a:extLst>
              </p:cNvPr>
              <p:cNvSpPr/>
              <p:nvPr/>
            </p:nvSpPr>
            <p:spPr bwMode="auto">
              <a:xfrm>
                <a:off x="2076" y="1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8" name="Freeform 903">
                <a:extLst>
                  <a:ext uri="{FF2B5EF4-FFF2-40B4-BE49-F238E27FC236}">
                    <a16:creationId xmlns:a16="http://schemas.microsoft.com/office/drawing/2014/main" id="{7ED1AD61-DC62-4F21-A021-F55F981D3E9D}"/>
                  </a:ext>
                </a:extLst>
              </p:cNvPr>
              <p:cNvSpPr/>
              <p:nvPr/>
            </p:nvSpPr>
            <p:spPr bwMode="auto">
              <a:xfrm>
                <a:off x="2047" y="1224"/>
                <a:ext cx="29" cy="8"/>
              </a:xfrm>
              <a:custGeom>
                <a:avLst/>
                <a:gdLst>
                  <a:gd name="T0" fmla="*/ 4 w 7"/>
                  <a:gd name="T1" fmla="*/ 1 h 2"/>
                  <a:gd name="T2" fmla="*/ 2 w 7"/>
                  <a:gd name="T3" fmla="*/ 1 h 2"/>
                  <a:gd name="T4" fmla="*/ 2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0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1 w 7"/>
                  <a:gd name="T31" fmla="*/ 1 h 2"/>
                  <a:gd name="T32" fmla="*/ 1 w 7"/>
                  <a:gd name="T33" fmla="*/ 1 h 2"/>
                  <a:gd name="T34" fmla="*/ 1 w 7"/>
                  <a:gd name="T35" fmla="*/ 1 h 2"/>
                  <a:gd name="T36" fmla="*/ 1 w 7"/>
                  <a:gd name="T37" fmla="*/ 2 h 2"/>
                  <a:gd name="T38" fmla="*/ 2 w 7"/>
                  <a:gd name="T39" fmla="*/ 2 h 2"/>
                  <a:gd name="T40" fmla="*/ 2 w 7"/>
                  <a:gd name="T41" fmla="*/ 2 h 2"/>
                  <a:gd name="T42" fmla="*/ 3 w 7"/>
                  <a:gd name="T43" fmla="*/ 2 h 2"/>
                  <a:gd name="T44" fmla="*/ 3 w 7"/>
                  <a:gd name="T45" fmla="*/ 2 h 2"/>
                  <a:gd name="T46" fmla="*/ 4 w 7"/>
                  <a:gd name="T47" fmla="*/ 2 h 2"/>
                  <a:gd name="T48" fmla="*/ 4 w 7"/>
                  <a:gd name="T49" fmla="*/ 2 h 2"/>
                  <a:gd name="T50" fmla="*/ 4 w 7"/>
                  <a:gd name="T51" fmla="*/ 1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7 w 7"/>
                  <a:gd name="T61" fmla="*/ 0 h 2"/>
                  <a:gd name="T62" fmla="*/ 7 w 7"/>
                  <a:gd name="T63" fmla="*/ 0 h 2"/>
                  <a:gd name="T64" fmla="*/ 6 w 7"/>
                  <a:gd name="T65" fmla="*/ 0 h 2"/>
                  <a:gd name="T66" fmla="*/ 5 w 7"/>
                  <a:gd name="T67" fmla="*/ 0 h 2"/>
                  <a:gd name="T68" fmla="*/ 4 w 7"/>
                  <a:gd name="T6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2">
                    <a:moveTo>
                      <a:pt x="4" y="1"/>
                    </a:move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9" name="Freeform 904">
                <a:extLst>
                  <a:ext uri="{FF2B5EF4-FFF2-40B4-BE49-F238E27FC236}">
                    <a16:creationId xmlns:a16="http://schemas.microsoft.com/office/drawing/2014/main" id="{FC2A95D6-6374-4635-974C-DD55BE6C6595}"/>
                  </a:ext>
                </a:extLst>
              </p:cNvPr>
              <p:cNvSpPr/>
              <p:nvPr/>
            </p:nvSpPr>
            <p:spPr bwMode="auto">
              <a:xfrm>
                <a:off x="2047" y="1414"/>
                <a:ext cx="29" cy="4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2 w 7"/>
                  <a:gd name="T9" fmla="*/ 1 h 1"/>
                  <a:gd name="T10" fmla="*/ 2 w 7"/>
                  <a:gd name="T11" fmla="*/ 1 h 1"/>
                  <a:gd name="T12" fmla="*/ 2 w 7"/>
                  <a:gd name="T13" fmla="*/ 0 h 1"/>
                  <a:gd name="T14" fmla="*/ 4 w 7"/>
                  <a:gd name="T15" fmla="*/ 0 h 1"/>
                  <a:gd name="T16" fmla="*/ 4 w 7"/>
                  <a:gd name="T17" fmla="*/ 1 h 1"/>
                  <a:gd name="T18" fmla="*/ 6 w 7"/>
                  <a:gd name="T19" fmla="*/ 1 h 1"/>
                  <a:gd name="T20" fmla="*/ 6 w 7"/>
                  <a:gd name="T21" fmla="*/ 1 h 1"/>
                  <a:gd name="T22" fmla="*/ 6 w 7"/>
                  <a:gd name="T23" fmla="*/ 1 h 1"/>
                  <a:gd name="T24" fmla="*/ 7 w 7"/>
                  <a:gd name="T25" fmla="*/ 1 h 1"/>
                  <a:gd name="T26" fmla="*/ 7 w 7"/>
                  <a:gd name="T27" fmla="*/ 1 h 1"/>
                  <a:gd name="T28" fmla="*/ 6 w 7"/>
                  <a:gd name="T29" fmla="*/ 0 h 1"/>
                  <a:gd name="T30" fmla="*/ 6 w 7"/>
                  <a:gd name="T31" fmla="*/ 0 h 1"/>
                  <a:gd name="T32" fmla="*/ 4 w 7"/>
                  <a:gd name="T33" fmla="*/ 0 h 1"/>
                  <a:gd name="T34" fmla="*/ 4 w 7"/>
                  <a:gd name="T35" fmla="*/ 0 h 1"/>
                  <a:gd name="T36" fmla="*/ 4 w 7"/>
                  <a:gd name="T37" fmla="*/ 0 h 1"/>
                  <a:gd name="T38" fmla="*/ 2 w 7"/>
                  <a:gd name="T39" fmla="*/ 0 h 1"/>
                  <a:gd name="T40" fmla="*/ 2 w 7"/>
                  <a:gd name="T41" fmla="*/ 0 h 1"/>
                  <a:gd name="T42" fmla="*/ 0 w 7"/>
                  <a:gd name="T4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0" name="Freeform 905">
                <a:extLst>
                  <a:ext uri="{FF2B5EF4-FFF2-40B4-BE49-F238E27FC236}">
                    <a16:creationId xmlns:a16="http://schemas.microsoft.com/office/drawing/2014/main" id="{E78DA3B0-2E61-47C0-8DED-C25E1149D66E}"/>
                  </a:ext>
                </a:extLst>
              </p:cNvPr>
              <p:cNvSpPr/>
              <p:nvPr/>
            </p:nvSpPr>
            <p:spPr bwMode="auto">
              <a:xfrm>
                <a:off x="2064" y="1381"/>
                <a:ext cx="8" cy="0"/>
              </a:xfrm>
              <a:custGeom>
                <a:avLst/>
                <a:gdLst>
                  <a:gd name="T0" fmla="*/ 1 w 2"/>
                  <a:gd name="T1" fmla="*/ 2 w 2"/>
                  <a:gd name="T2" fmla="*/ 2 w 2"/>
                  <a:gd name="T3" fmla="*/ 2 w 2"/>
                  <a:gd name="T4" fmla="*/ 1 w 2"/>
                  <a:gd name="T5" fmla="*/ 0 w 2"/>
                  <a:gd name="T6" fmla="*/ 0 w 2"/>
                  <a:gd name="T7" fmla="*/ 0 w 2"/>
                  <a:gd name="T8" fmla="*/ 0 w 2"/>
                  <a:gd name="T9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1" name="Freeform 906">
                <a:extLst>
                  <a:ext uri="{FF2B5EF4-FFF2-40B4-BE49-F238E27FC236}">
                    <a16:creationId xmlns:a16="http://schemas.microsoft.com/office/drawing/2014/main" id="{785975D5-3001-4796-A860-269301C296BD}"/>
                  </a:ext>
                </a:extLst>
              </p:cNvPr>
              <p:cNvSpPr/>
              <p:nvPr/>
            </p:nvSpPr>
            <p:spPr bwMode="auto">
              <a:xfrm>
                <a:off x="2068" y="146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2" name="Freeform 907">
                <a:extLst>
                  <a:ext uri="{FF2B5EF4-FFF2-40B4-BE49-F238E27FC236}">
                    <a16:creationId xmlns:a16="http://schemas.microsoft.com/office/drawing/2014/main" id="{30E971EA-E3A8-4597-8D9B-B71316A08A8B}"/>
                  </a:ext>
                </a:extLst>
              </p:cNvPr>
              <p:cNvSpPr/>
              <p:nvPr/>
            </p:nvSpPr>
            <p:spPr bwMode="auto">
              <a:xfrm>
                <a:off x="2068" y="149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3" name="Freeform 908">
                <a:extLst>
                  <a:ext uri="{FF2B5EF4-FFF2-40B4-BE49-F238E27FC236}">
                    <a16:creationId xmlns:a16="http://schemas.microsoft.com/office/drawing/2014/main" id="{03D4FBA0-5204-4F11-AE83-00A0E7813744}"/>
                  </a:ext>
                </a:extLst>
              </p:cNvPr>
              <p:cNvSpPr/>
              <p:nvPr/>
            </p:nvSpPr>
            <p:spPr bwMode="auto">
              <a:xfrm>
                <a:off x="2068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4" name="Freeform 909">
                <a:extLst>
                  <a:ext uri="{FF2B5EF4-FFF2-40B4-BE49-F238E27FC236}">
                    <a16:creationId xmlns:a16="http://schemas.microsoft.com/office/drawing/2014/main" id="{4C81E526-48E4-4CAB-838E-4613B392C162}"/>
                  </a:ext>
                </a:extLst>
              </p:cNvPr>
              <p:cNvSpPr/>
              <p:nvPr/>
            </p:nvSpPr>
            <p:spPr bwMode="auto">
              <a:xfrm>
                <a:off x="2060" y="1497"/>
                <a:ext cx="12" cy="8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1 w 3"/>
                  <a:gd name="T21" fmla="*/ 2 h 2"/>
                  <a:gd name="T22" fmla="*/ 1 w 3"/>
                  <a:gd name="T23" fmla="*/ 2 h 2"/>
                  <a:gd name="T24" fmla="*/ 2 w 3"/>
                  <a:gd name="T25" fmla="*/ 2 h 2"/>
                  <a:gd name="T26" fmla="*/ 3 w 3"/>
                  <a:gd name="T27" fmla="*/ 1 h 2"/>
                  <a:gd name="T28" fmla="*/ 2 w 3"/>
                  <a:gd name="T29" fmla="*/ 0 h 2"/>
                  <a:gd name="T30" fmla="*/ 1 w 3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5" name="Freeform 910">
                <a:extLst>
                  <a:ext uri="{FF2B5EF4-FFF2-40B4-BE49-F238E27FC236}">
                    <a16:creationId xmlns:a16="http://schemas.microsoft.com/office/drawing/2014/main" id="{B3568B10-070C-4686-BD1E-4AE92846B5A2}"/>
                  </a:ext>
                </a:extLst>
              </p:cNvPr>
              <p:cNvSpPr/>
              <p:nvPr/>
            </p:nvSpPr>
            <p:spPr bwMode="auto">
              <a:xfrm>
                <a:off x="2052" y="1212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3 w 3"/>
                  <a:gd name="T5" fmla="*/ 3 w 3"/>
                  <a:gd name="T6" fmla="*/ 3 w 3"/>
                  <a:gd name="T7" fmla="*/ 2 w 3"/>
                  <a:gd name="T8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6" name="Freeform 911">
                <a:extLst>
                  <a:ext uri="{FF2B5EF4-FFF2-40B4-BE49-F238E27FC236}">
                    <a16:creationId xmlns:a16="http://schemas.microsoft.com/office/drawing/2014/main" id="{66A6EC66-E426-4C5E-B524-F8C62E93D4DE}"/>
                  </a:ext>
                </a:extLst>
              </p:cNvPr>
              <p:cNvSpPr/>
              <p:nvPr/>
            </p:nvSpPr>
            <p:spPr bwMode="auto">
              <a:xfrm>
                <a:off x="2060" y="145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7" name="Freeform 912">
                <a:extLst>
                  <a:ext uri="{FF2B5EF4-FFF2-40B4-BE49-F238E27FC236}">
                    <a16:creationId xmlns:a16="http://schemas.microsoft.com/office/drawing/2014/main" id="{591DA93D-7B8B-4253-9D2C-217D0885AAE7}"/>
                  </a:ext>
                </a:extLst>
              </p:cNvPr>
              <p:cNvSpPr/>
              <p:nvPr/>
            </p:nvSpPr>
            <p:spPr bwMode="auto">
              <a:xfrm>
                <a:off x="2056" y="1385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8" name="Freeform 913">
                <a:extLst>
                  <a:ext uri="{FF2B5EF4-FFF2-40B4-BE49-F238E27FC236}">
                    <a16:creationId xmlns:a16="http://schemas.microsoft.com/office/drawing/2014/main" id="{EE0C5772-16E1-4B3E-A83C-AA53EB896AA1}"/>
                  </a:ext>
                </a:extLst>
              </p:cNvPr>
              <p:cNvSpPr/>
              <p:nvPr/>
            </p:nvSpPr>
            <p:spPr bwMode="auto">
              <a:xfrm>
                <a:off x="2052" y="1236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2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9" name="Freeform 914">
                <a:extLst>
                  <a:ext uri="{FF2B5EF4-FFF2-40B4-BE49-F238E27FC236}">
                    <a16:creationId xmlns:a16="http://schemas.microsoft.com/office/drawing/2014/main" id="{56FE3169-A606-4D3C-98F8-9D5697D5647F}"/>
                  </a:ext>
                </a:extLst>
              </p:cNvPr>
              <p:cNvSpPr/>
              <p:nvPr/>
            </p:nvSpPr>
            <p:spPr bwMode="auto">
              <a:xfrm>
                <a:off x="2052" y="1509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0" name="Freeform 915">
                <a:extLst>
                  <a:ext uri="{FF2B5EF4-FFF2-40B4-BE49-F238E27FC236}">
                    <a16:creationId xmlns:a16="http://schemas.microsoft.com/office/drawing/2014/main" id="{A6E72B2E-E3BB-4625-9241-713C183BDFC1}"/>
                  </a:ext>
                </a:extLst>
              </p:cNvPr>
              <p:cNvSpPr/>
              <p:nvPr/>
            </p:nvSpPr>
            <p:spPr bwMode="auto">
              <a:xfrm>
                <a:off x="2052" y="15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1" name="Freeform 916">
                <a:extLst>
                  <a:ext uri="{FF2B5EF4-FFF2-40B4-BE49-F238E27FC236}">
                    <a16:creationId xmlns:a16="http://schemas.microsoft.com/office/drawing/2014/main" id="{52C4D4B2-79C0-427C-B8CA-C667FF624DD9}"/>
                  </a:ext>
                </a:extLst>
              </p:cNvPr>
              <p:cNvSpPr/>
              <p:nvPr/>
            </p:nvSpPr>
            <p:spPr bwMode="auto">
              <a:xfrm>
                <a:off x="2056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2" name="Freeform 917">
                <a:extLst>
                  <a:ext uri="{FF2B5EF4-FFF2-40B4-BE49-F238E27FC236}">
                    <a16:creationId xmlns:a16="http://schemas.microsoft.com/office/drawing/2014/main" id="{6BEE9042-5BB0-4E5E-92E9-3A73B26AF1E2}"/>
                  </a:ext>
                </a:extLst>
              </p:cNvPr>
              <p:cNvSpPr/>
              <p:nvPr/>
            </p:nvSpPr>
            <p:spPr bwMode="auto">
              <a:xfrm>
                <a:off x="2052" y="137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3" name="Freeform 918">
                <a:extLst>
                  <a:ext uri="{FF2B5EF4-FFF2-40B4-BE49-F238E27FC236}">
                    <a16:creationId xmlns:a16="http://schemas.microsoft.com/office/drawing/2014/main" id="{CE0B37D3-FFD2-452D-911F-DB4D78845A7A}"/>
                  </a:ext>
                </a:extLst>
              </p:cNvPr>
              <p:cNvSpPr/>
              <p:nvPr/>
            </p:nvSpPr>
            <p:spPr bwMode="auto">
              <a:xfrm>
                <a:off x="2047" y="1435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4" name="Freeform 919">
                <a:extLst>
                  <a:ext uri="{FF2B5EF4-FFF2-40B4-BE49-F238E27FC236}">
                    <a16:creationId xmlns:a16="http://schemas.microsoft.com/office/drawing/2014/main" id="{773FC2DB-B1EE-4D77-8EA6-00C133DE22C3}"/>
                  </a:ext>
                </a:extLst>
              </p:cNvPr>
              <p:cNvSpPr/>
              <p:nvPr/>
            </p:nvSpPr>
            <p:spPr bwMode="auto">
              <a:xfrm>
                <a:off x="2047" y="121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5" name="Freeform 920">
                <a:extLst>
                  <a:ext uri="{FF2B5EF4-FFF2-40B4-BE49-F238E27FC236}">
                    <a16:creationId xmlns:a16="http://schemas.microsoft.com/office/drawing/2014/main" id="{049D91D8-2A78-4B43-828E-72CE8E772C1F}"/>
                  </a:ext>
                </a:extLst>
              </p:cNvPr>
              <p:cNvSpPr/>
              <p:nvPr/>
            </p:nvSpPr>
            <p:spPr bwMode="auto">
              <a:xfrm>
                <a:off x="2039" y="1455"/>
                <a:ext cx="13" cy="5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2 w 3"/>
                  <a:gd name="T13" fmla="*/ 1 h 1"/>
                  <a:gd name="T14" fmla="*/ 2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0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6" name="Freeform 921">
                <a:extLst>
                  <a:ext uri="{FF2B5EF4-FFF2-40B4-BE49-F238E27FC236}">
                    <a16:creationId xmlns:a16="http://schemas.microsoft.com/office/drawing/2014/main" id="{4F492B8A-991D-4E87-BDD3-4A5235972B4F}"/>
                  </a:ext>
                </a:extLst>
              </p:cNvPr>
              <p:cNvSpPr/>
              <p:nvPr/>
            </p:nvSpPr>
            <p:spPr bwMode="auto">
              <a:xfrm>
                <a:off x="2039" y="128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7" name="Freeform 922">
                <a:extLst>
                  <a:ext uri="{FF2B5EF4-FFF2-40B4-BE49-F238E27FC236}">
                    <a16:creationId xmlns:a16="http://schemas.microsoft.com/office/drawing/2014/main" id="{80D613E5-3DBB-4CAC-B4AC-106F5C2EC7EA}"/>
                  </a:ext>
                </a:extLst>
              </p:cNvPr>
              <p:cNvSpPr/>
              <p:nvPr/>
            </p:nvSpPr>
            <p:spPr bwMode="auto">
              <a:xfrm>
                <a:off x="2035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8" name="Freeform 923">
                <a:extLst>
                  <a:ext uri="{FF2B5EF4-FFF2-40B4-BE49-F238E27FC236}">
                    <a16:creationId xmlns:a16="http://schemas.microsoft.com/office/drawing/2014/main" id="{741830BA-247B-43E7-B47A-587C2882C4F3}"/>
                  </a:ext>
                </a:extLst>
              </p:cNvPr>
              <p:cNvSpPr/>
              <p:nvPr/>
            </p:nvSpPr>
            <p:spPr bwMode="auto">
              <a:xfrm>
                <a:off x="2023" y="149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9" name="Freeform 924">
                <a:extLst>
                  <a:ext uri="{FF2B5EF4-FFF2-40B4-BE49-F238E27FC236}">
                    <a16:creationId xmlns:a16="http://schemas.microsoft.com/office/drawing/2014/main" id="{04710606-7625-4BA5-B619-A34B89F63C6C}"/>
                  </a:ext>
                </a:extLst>
              </p:cNvPr>
              <p:cNvSpPr/>
              <p:nvPr/>
            </p:nvSpPr>
            <p:spPr bwMode="auto">
              <a:xfrm>
                <a:off x="2011" y="1224"/>
                <a:ext cx="20" cy="4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3 w 5"/>
                  <a:gd name="T11" fmla="*/ 0 h 1"/>
                  <a:gd name="T12" fmla="*/ 5 w 5"/>
                  <a:gd name="T13" fmla="*/ 0 h 1"/>
                  <a:gd name="T14" fmla="*/ 5 w 5"/>
                  <a:gd name="T15" fmla="*/ 0 h 1"/>
                  <a:gd name="T16" fmla="*/ 5 w 5"/>
                  <a:gd name="T17" fmla="*/ 0 h 1"/>
                  <a:gd name="T18" fmla="*/ 3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0" name="Freeform 925">
                <a:extLst>
                  <a:ext uri="{FF2B5EF4-FFF2-40B4-BE49-F238E27FC236}">
                    <a16:creationId xmlns:a16="http://schemas.microsoft.com/office/drawing/2014/main" id="{E4DCAE75-2A11-49F1-9FE6-D67D04EE7F42}"/>
                  </a:ext>
                </a:extLst>
              </p:cNvPr>
              <p:cNvSpPr/>
              <p:nvPr/>
            </p:nvSpPr>
            <p:spPr bwMode="auto">
              <a:xfrm>
                <a:off x="2023" y="10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1" name="Freeform 926">
                <a:extLst>
                  <a:ext uri="{FF2B5EF4-FFF2-40B4-BE49-F238E27FC236}">
                    <a16:creationId xmlns:a16="http://schemas.microsoft.com/office/drawing/2014/main" id="{E2BC504C-3557-4535-9A8F-460D9D4E4DEA}"/>
                  </a:ext>
                </a:extLst>
              </p:cNvPr>
              <p:cNvSpPr/>
              <p:nvPr/>
            </p:nvSpPr>
            <p:spPr bwMode="auto">
              <a:xfrm>
                <a:off x="2019" y="1331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1 h 2"/>
                  <a:gd name="T28" fmla="*/ 0 w 1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2" name="Freeform 927">
                <a:extLst>
                  <a:ext uri="{FF2B5EF4-FFF2-40B4-BE49-F238E27FC236}">
                    <a16:creationId xmlns:a16="http://schemas.microsoft.com/office/drawing/2014/main" id="{18949E4E-284B-4B17-BE9F-9CAC38D1CC02}"/>
                  </a:ext>
                </a:extLst>
              </p:cNvPr>
              <p:cNvSpPr/>
              <p:nvPr/>
            </p:nvSpPr>
            <p:spPr bwMode="auto">
              <a:xfrm>
                <a:off x="2015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3" name="Freeform 928">
                <a:extLst>
                  <a:ext uri="{FF2B5EF4-FFF2-40B4-BE49-F238E27FC236}">
                    <a16:creationId xmlns:a16="http://schemas.microsoft.com/office/drawing/2014/main" id="{BB55C37A-6B3C-464A-AEE5-8DF00EA3C78D}"/>
                  </a:ext>
                </a:extLst>
              </p:cNvPr>
              <p:cNvSpPr/>
              <p:nvPr/>
            </p:nvSpPr>
            <p:spPr bwMode="auto">
              <a:xfrm>
                <a:off x="2011" y="104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4" name="Freeform 929">
                <a:extLst>
                  <a:ext uri="{FF2B5EF4-FFF2-40B4-BE49-F238E27FC236}">
                    <a16:creationId xmlns:a16="http://schemas.microsoft.com/office/drawing/2014/main" id="{6B5DF380-3C9C-48CA-AC15-01901BC9779D}"/>
                  </a:ext>
                </a:extLst>
              </p:cNvPr>
              <p:cNvSpPr/>
              <p:nvPr/>
            </p:nvSpPr>
            <p:spPr bwMode="auto">
              <a:xfrm>
                <a:off x="2011" y="132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5" name="Freeform 930">
                <a:extLst>
                  <a:ext uri="{FF2B5EF4-FFF2-40B4-BE49-F238E27FC236}">
                    <a16:creationId xmlns:a16="http://schemas.microsoft.com/office/drawing/2014/main" id="{BADF3093-F151-49C1-942B-D0B9AE9A50FF}"/>
                  </a:ext>
                </a:extLst>
              </p:cNvPr>
              <p:cNvSpPr/>
              <p:nvPr/>
            </p:nvSpPr>
            <p:spPr bwMode="auto">
              <a:xfrm>
                <a:off x="1994" y="1236"/>
                <a:ext cx="17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4 w 4"/>
                  <a:gd name="T4" fmla="*/ 4 w 4"/>
                  <a:gd name="T5" fmla="*/ 4 w 4"/>
                  <a:gd name="T6" fmla="*/ 0 w 4"/>
                  <a:gd name="T7" fmla="*/ 0 w 4"/>
                  <a:gd name="T8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6" name="Freeform 931">
                <a:extLst>
                  <a:ext uri="{FF2B5EF4-FFF2-40B4-BE49-F238E27FC236}">
                    <a16:creationId xmlns:a16="http://schemas.microsoft.com/office/drawing/2014/main" id="{963DDBDE-1FE1-4F0A-91B0-589C300C8D50}"/>
                  </a:ext>
                </a:extLst>
              </p:cNvPr>
              <p:cNvSpPr/>
              <p:nvPr/>
            </p:nvSpPr>
            <p:spPr bwMode="auto">
              <a:xfrm>
                <a:off x="2003" y="157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7" name="Freeform 932">
                <a:extLst>
                  <a:ext uri="{FF2B5EF4-FFF2-40B4-BE49-F238E27FC236}">
                    <a16:creationId xmlns:a16="http://schemas.microsoft.com/office/drawing/2014/main" id="{F1A82883-6E84-40C7-8BE2-0DF0D99A109E}"/>
                  </a:ext>
                </a:extLst>
              </p:cNvPr>
              <p:cNvSpPr/>
              <p:nvPr/>
            </p:nvSpPr>
            <p:spPr bwMode="auto">
              <a:xfrm>
                <a:off x="1994" y="121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8" name="Freeform 933">
                <a:extLst>
                  <a:ext uri="{FF2B5EF4-FFF2-40B4-BE49-F238E27FC236}">
                    <a16:creationId xmlns:a16="http://schemas.microsoft.com/office/drawing/2014/main" id="{92C332B1-5EFF-4B74-89C3-5D6FEA4F79D6}"/>
                  </a:ext>
                </a:extLst>
              </p:cNvPr>
              <p:cNvSpPr/>
              <p:nvPr/>
            </p:nvSpPr>
            <p:spPr bwMode="auto">
              <a:xfrm>
                <a:off x="1994" y="13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9" name="Freeform 934">
                <a:extLst>
                  <a:ext uri="{FF2B5EF4-FFF2-40B4-BE49-F238E27FC236}">
                    <a16:creationId xmlns:a16="http://schemas.microsoft.com/office/drawing/2014/main" id="{1657B51C-0D1C-47EC-A7B8-0F34E89BC353}"/>
                  </a:ext>
                </a:extLst>
              </p:cNvPr>
              <p:cNvSpPr/>
              <p:nvPr/>
            </p:nvSpPr>
            <p:spPr bwMode="auto">
              <a:xfrm>
                <a:off x="1974" y="1236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1 w 3"/>
                  <a:gd name="T5" fmla="*/ 2 w 3"/>
                  <a:gd name="T6" fmla="*/ 3 w 3"/>
                  <a:gd name="T7" fmla="*/ 2 w 3"/>
                  <a:gd name="T8" fmla="*/ 1 w 3"/>
                  <a:gd name="T9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0" name="Freeform 935">
                <a:extLst>
                  <a:ext uri="{FF2B5EF4-FFF2-40B4-BE49-F238E27FC236}">
                    <a16:creationId xmlns:a16="http://schemas.microsoft.com/office/drawing/2014/main" id="{0DCCE9F5-FA13-49A5-9859-D602D7857BD8}"/>
                  </a:ext>
                </a:extLst>
              </p:cNvPr>
              <p:cNvSpPr/>
              <p:nvPr/>
            </p:nvSpPr>
            <p:spPr bwMode="auto">
              <a:xfrm>
                <a:off x="1978" y="1249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1" name="Freeform 936">
                <a:extLst>
                  <a:ext uri="{FF2B5EF4-FFF2-40B4-BE49-F238E27FC236}">
                    <a16:creationId xmlns:a16="http://schemas.microsoft.com/office/drawing/2014/main" id="{09DBF1BB-572F-4A41-A3F7-D5DC6E3167A0}"/>
                  </a:ext>
                </a:extLst>
              </p:cNvPr>
              <p:cNvSpPr/>
              <p:nvPr/>
            </p:nvSpPr>
            <p:spPr bwMode="auto">
              <a:xfrm>
                <a:off x="1970" y="125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2" name="Freeform 937">
                <a:extLst>
                  <a:ext uri="{FF2B5EF4-FFF2-40B4-BE49-F238E27FC236}">
                    <a16:creationId xmlns:a16="http://schemas.microsoft.com/office/drawing/2014/main" id="{4130BC13-E070-41F9-8548-A735030BC20E}"/>
                  </a:ext>
                </a:extLst>
              </p:cNvPr>
              <p:cNvSpPr/>
              <p:nvPr/>
            </p:nvSpPr>
            <p:spPr bwMode="auto">
              <a:xfrm>
                <a:off x="1954" y="1232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1 w 2"/>
                  <a:gd name="T4" fmla="*/ 2 w 2"/>
                  <a:gd name="T5" fmla="*/ 2 w 2"/>
                  <a:gd name="T6" fmla="*/ 2 w 2"/>
                  <a:gd name="T7" fmla="*/ 1 w 2"/>
                  <a:gd name="T8" fmla="*/ 1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3" name="Freeform 938">
                <a:extLst>
                  <a:ext uri="{FF2B5EF4-FFF2-40B4-BE49-F238E27FC236}">
                    <a16:creationId xmlns:a16="http://schemas.microsoft.com/office/drawing/2014/main" id="{02F76CF0-4315-45A4-9678-775F127B9645}"/>
                  </a:ext>
                </a:extLst>
              </p:cNvPr>
              <p:cNvSpPr/>
              <p:nvPr/>
            </p:nvSpPr>
            <p:spPr bwMode="auto">
              <a:xfrm>
                <a:off x="1941" y="106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4" name="Freeform 939">
                <a:extLst>
                  <a:ext uri="{FF2B5EF4-FFF2-40B4-BE49-F238E27FC236}">
                    <a16:creationId xmlns:a16="http://schemas.microsoft.com/office/drawing/2014/main" id="{B9349CCA-92EC-4958-BF36-EB52F832D1AA}"/>
                  </a:ext>
                </a:extLst>
              </p:cNvPr>
              <p:cNvSpPr/>
              <p:nvPr/>
            </p:nvSpPr>
            <p:spPr bwMode="auto">
              <a:xfrm>
                <a:off x="1937" y="102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5" name="Freeform 940">
                <a:extLst>
                  <a:ext uri="{FF2B5EF4-FFF2-40B4-BE49-F238E27FC236}">
                    <a16:creationId xmlns:a16="http://schemas.microsoft.com/office/drawing/2014/main" id="{1D0E753E-442B-4117-914C-FF7531EC2B9C}"/>
                  </a:ext>
                </a:extLst>
              </p:cNvPr>
              <p:cNvSpPr/>
              <p:nvPr/>
            </p:nvSpPr>
            <p:spPr bwMode="auto">
              <a:xfrm>
                <a:off x="1933" y="1261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6" name="Freeform 941">
                <a:extLst>
                  <a:ext uri="{FF2B5EF4-FFF2-40B4-BE49-F238E27FC236}">
                    <a16:creationId xmlns:a16="http://schemas.microsoft.com/office/drawing/2014/main" id="{715E55A2-E92F-4D33-BE99-44D920D2A194}"/>
                  </a:ext>
                </a:extLst>
              </p:cNvPr>
              <p:cNvSpPr/>
              <p:nvPr/>
            </p:nvSpPr>
            <p:spPr bwMode="auto">
              <a:xfrm>
                <a:off x="1937" y="12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7" name="Freeform 942">
                <a:extLst>
                  <a:ext uri="{FF2B5EF4-FFF2-40B4-BE49-F238E27FC236}">
                    <a16:creationId xmlns:a16="http://schemas.microsoft.com/office/drawing/2014/main" id="{77A50ADE-7BD2-4FE9-8934-C08386B2D928}"/>
                  </a:ext>
                </a:extLst>
              </p:cNvPr>
              <p:cNvSpPr/>
              <p:nvPr/>
            </p:nvSpPr>
            <p:spPr bwMode="auto">
              <a:xfrm>
                <a:off x="1925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8" name="Oval 943">
                <a:extLst>
                  <a:ext uri="{FF2B5EF4-FFF2-40B4-BE49-F238E27FC236}">
                    <a16:creationId xmlns:a16="http://schemas.microsoft.com/office/drawing/2014/main" id="{559F6183-6F62-430D-A957-51C598A9D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19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9" name="Freeform 944">
                <a:extLst>
                  <a:ext uri="{FF2B5EF4-FFF2-40B4-BE49-F238E27FC236}">
                    <a16:creationId xmlns:a16="http://schemas.microsoft.com/office/drawing/2014/main" id="{FF60753E-CD2F-4391-B690-6B91B9ECC8BE}"/>
                  </a:ext>
                </a:extLst>
              </p:cNvPr>
              <p:cNvSpPr/>
              <p:nvPr/>
            </p:nvSpPr>
            <p:spPr bwMode="auto">
              <a:xfrm>
                <a:off x="1921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0" name="Freeform 945">
                <a:extLst>
                  <a:ext uri="{FF2B5EF4-FFF2-40B4-BE49-F238E27FC236}">
                    <a16:creationId xmlns:a16="http://schemas.microsoft.com/office/drawing/2014/main" id="{F34C49CB-03AB-4921-B9E4-110790C18281}"/>
                  </a:ext>
                </a:extLst>
              </p:cNvPr>
              <p:cNvSpPr/>
              <p:nvPr/>
            </p:nvSpPr>
            <p:spPr bwMode="auto">
              <a:xfrm>
                <a:off x="1913" y="1034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1 w 3"/>
                  <a:gd name="T3" fmla="*/ 2 w 3"/>
                  <a:gd name="T4" fmla="*/ 3 w 3"/>
                  <a:gd name="T5" fmla="*/ 2 w 3"/>
                  <a:gd name="T6" fmla="*/ 1 w 3"/>
                  <a:gd name="T7" fmla="*/ 0 w 3"/>
                  <a:gd name="T8" fmla="*/ 0 w 3"/>
                  <a:gd name="T9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1" name="Freeform 946">
                <a:extLst>
                  <a:ext uri="{FF2B5EF4-FFF2-40B4-BE49-F238E27FC236}">
                    <a16:creationId xmlns:a16="http://schemas.microsoft.com/office/drawing/2014/main" id="{11932596-364D-4204-B3A2-A16224746B2D}"/>
                  </a:ext>
                </a:extLst>
              </p:cNvPr>
              <p:cNvSpPr/>
              <p:nvPr/>
            </p:nvSpPr>
            <p:spPr bwMode="auto">
              <a:xfrm>
                <a:off x="1917" y="126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2" name="Freeform 947">
                <a:extLst>
                  <a:ext uri="{FF2B5EF4-FFF2-40B4-BE49-F238E27FC236}">
                    <a16:creationId xmlns:a16="http://schemas.microsoft.com/office/drawing/2014/main" id="{589194C5-1A89-45DF-8261-4E36233CF1BC}"/>
                  </a:ext>
                </a:extLst>
              </p:cNvPr>
              <p:cNvSpPr/>
              <p:nvPr/>
            </p:nvSpPr>
            <p:spPr bwMode="auto">
              <a:xfrm>
                <a:off x="1892" y="1013"/>
                <a:ext cx="25" cy="0"/>
              </a:xfrm>
              <a:custGeom>
                <a:avLst/>
                <a:gdLst>
                  <a:gd name="T0" fmla="*/ 6 w 6"/>
                  <a:gd name="T1" fmla="*/ 3 w 6"/>
                  <a:gd name="T2" fmla="*/ 0 w 6"/>
                  <a:gd name="T3" fmla="*/ 0 w 6"/>
                  <a:gd name="T4" fmla="*/ 0 w 6"/>
                  <a:gd name="T5" fmla="*/ 0 w 6"/>
                  <a:gd name="T6" fmla="*/ 3 w 6"/>
                  <a:gd name="T7" fmla="*/ 6 w 6"/>
                  <a:gd name="T8" fmla="*/ 6 w 6"/>
                  <a:gd name="T9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3" name="Freeform 948">
                <a:extLst>
                  <a:ext uri="{FF2B5EF4-FFF2-40B4-BE49-F238E27FC236}">
                    <a16:creationId xmlns:a16="http://schemas.microsoft.com/office/drawing/2014/main" id="{EB317021-BBDD-4D60-BBF8-55C9B999C995}"/>
                  </a:ext>
                </a:extLst>
              </p:cNvPr>
              <p:cNvSpPr/>
              <p:nvPr/>
            </p:nvSpPr>
            <p:spPr bwMode="auto">
              <a:xfrm>
                <a:off x="1909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4" name="Oval 949">
                <a:extLst>
                  <a:ext uri="{FF2B5EF4-FFF2-40B4-BE49-F238E27FC236}">
                    <a16:creationId xmlns:a16="http://schemas.microsoft.com/office/drawing/2014/main" id="{05E44D31-ADF4-477C-92F9-E5CA214F1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001"/>
                <a:ext cx="4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5" name="Freeform 950">
                <a:extLst>
                  <a:ext uri="{FF2B5EF4-FFF2-40B4-BE49-F238E27FC236}">
                    <a16:creationId xmlns:a16="http://schemas.microsoft.com/office/drawing/2014/main" id="{0F49ADE2-6FC1-4B57-BDED-D68D45BC77B9}"/>
                  </a:ext>
                </a:extLst>
              </p:cNvPr>
              <p:cNvSpPr/>
              <p:nvPr/>
            </p:nvSpPr>
            <p:spPr bwMode="auto">
              <a:xfrm>
                <a:off x="1888" y="12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6" name="Freeform 951">
                <a:extLst>
                  <a:ext uri="{FF2B5EF4-FFF2-40B4-BE49-F238E27FC236}">
                    <a16:creationId xmlns:a16="http://schemas.microsoft.com/office/drawing/2014/main" id="{EFC4F999-E2AA-47CA-80D0-BAFD837E3788}"/>
                  </a:ext>
                </a:extLst>
              </p:cNvPr>
              <p:cNvSpPr/>
              <p:nvPr/>
            </p:nvSpPr>
            <p:spPr bwMode="auto">
              <a:xfrm>
                <a:off x="1876" y="1278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7" name="Freeform 952">
                <a:extLst>
                  <a:ext uri="{FF2B5EF4-FFF2-40B4-BE49-F238E27FC236}">
                    <a16:creationId xmlns:a16="http://schemas.microsoft.com/office/drawing/2014/main" id="{9B59AC73-E3D3-47FF-9403-11AEC9455925}"/>
                  </a:ext>
                </a:extLst>
              </p:cNvPr>
              <p:cNvSpPr/>
              <p:nvPr/>
            </p:nvSpPr>
            <p:spPr bwMode="auto">
              <a:xfrm>
                <a:off x="1876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8" name="Freeform 953">
                <a:extLst>
                  <a:ext uri="{FF2B5EF4-FFF2-40B4-BE49-F238E27FC236}">
                    <a16:creationId xmlns:a16="http://schemas.microsoft.com/office/drawing/2014/main" id="{9B5721B0-E0E3-4017-B688-2000C5A98187}"/>
                  </a:ext>
                </a:extLst>
              </p:cNvPr>
              <p:cNvSpPr/>
              <p:nvPr/>
            </p:nvSpPr>
            <p:spPr bwMode="auto">
              <a:xfrm>
                <a:off x="1868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9" name="Freeform 954">
                <a:extLst>
                  <a:ext uri="{FF2B5EF4-FFF2-40B4-BE49-F238E27FC236}">
                    <a16:creationId xmlns:a16="http://schemas.microsoft.com/office/drawing/2014/main" id="{162F7E9A-23BC-4E8E-B4ED-ADCD659D453C}"/>
                  </a:ext>
                </a:extLst>
              </p:cNvPr>
              <p:cNvSpPr/>
              <p:nvPr/>
            </p:nvSpPr>
            <p:spPr bwMode="auto">
              <a:xfrm>
                <a:off x="1864" y="12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0" name="Freeform 955">
                <a:extLst>
                  <a:ext uri="{FF2B5EF4-FFF2-40B4-BE49-F238E27FC236}">
                    <a16:creationId xmlns:a16="http://schemas.microsoft.com/office/drawing/2014/main" id="{79C77CA0-5992-455D-A4B9-A82F086BFFE1}"/>
                  </a:ext>
                </a:extLst>
              </p:cNvPr>
              <p:cNvSpPr/>
              <p:nvPr/>
            </p:nvSpPr>
            <p:spPr bwMode="auto">
              <a:xfrm>
                <a:off x="1851" y="1013"/>
                <a:ext cx="9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1" name="Freeform 956">
                <a:extLst>
                  <a:ext uri="{FF2B5EF4-FFF2-40B4-BE49-F238E27FC236}">
                    <a16:creationId xmlns:a16="http://schemas.microsoft.com/office/drawing/2014/main" id="{57BFDBEB-E068-4E60-96FF-3E58FEB0BDB9}"/>
                  </a:ext>
                </a:extLst>
              </p:cNvPr>
              <p:cNvSpPr/>
              <p:nvPr/>
            </p:nvSpPr>
            <p:spPr bwMode="auto">
              <a:xfrm>
                <a:off x="1827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2" name="Freeform 957">
                <a:extLst>
                  <a:ext uri="{FF2B5EF4-FFF2-40B4-BE49-F238E27FC236}">
                    <a16:creationId xmlns:a16="http://schemas.microsoft.com/office/drawing/2014/main" id="{F728F633-0D1B-4924-9801-1C7CA5A27F7C}"/>
                  </a:ext>
                </a:extLst>
              </p:cNvPr>
              <p:cNvSpPr/>
              <p:nvPr/>
            </p:nvSpPr>
            <p:spPr bwMode="auto">
              <a:xfrm>
                <a:off x="1815" y="1162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3" name="Freeform 958">
                <a:extLst>
                  <a:ext uri="{FF2B5EF4-FFF2-40B4-BE49-F238E27FC236}">
                    <a16:creationId xmlns:a16="http://schemas.microsoft.com/office/drawing/2014/main" id="{38DB5899-26B7-4770-A258-A3AE66FB8615}"/>
                  </a:ext>
                </a:extLst>
              </p:cNvPr>
              <p:cNvSpPr/>
              <p:nvPr/>
            </p:nvSpPr>
            <p:spPr bwMode="auto">
              <a:xfrm>
                <a:off x="1815" y="10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4" name="Freeform 959">
                <a:extLst>
                  <a:ext uri="{FF2B5EF4-FFF2-40B4-BE49-F238E27FC236}">
                    <a16:creationId xmlns:a16="http://schemas.microsoft.com/office/drawing/2014/main" id="{BB3AC5B9-8F4A-42C8-BF3C-C6DF822FC194}"/>
                  </a:ext>
                </a:extLst>
              </p:cNvPr>
              <p:cNvSpPr/>
              <p:nvPr/>
            </p:nvSpPr>
            <p:spPr bwMode="auto">
              <a:xfrm>
                <a:off x="1806" y="1162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5" name="Freeform 960">
                <a:extLst>
                  <a:ext uri="{FF2B5EF4-FFF2-40B4-BE49-F238E27FC236}">
                    <a16:creationId xmlns:a16="http://schemas.microsoft.com/office/drawing/2014/main" id="{629D2C09-03C1-447F-945D-746BDF5AAABC}"/>
                  </a:ext>
                </a:extLst>
              </p:cNvPr>
              <p:cNvSpPr/>
              <p:nvPr/>
            </p:nvSpPr>
            <p:spPr bwMode="auto">
              <a:xfrm>
                <a:off x="1770" y="1162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6" name="Freeform 961">
                <a:extLst>
                  <a:ext uri="{FF2B5EF4-FFF2-40B4-BE49-F238E27FC236}">
                    <a16:creationId xmlns:a16="http://schemas.microsoft.com/office/drawing/2014/main" id="{EC0DD0F8-11C7-4182-9F3C-07FDFE4B04F0}"/>
                  </a:ext>
                </a:extLst>
              </p:cNvPr>
              <p:cNvSpPr/>
              <p:nvPr/>
            </p:nvSpPr>
            <p:spPr bwMode="auto">
              <a:xfrm>
                <a:off x="1762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7" name="Freeform 962">
                <a:extLst>
                  <a:ext uri="{FF2B5EF4-FFF2-40B4-BE49-F238E27FC236}">
                    <a16:creationId xmlns:a16="http://schemas.microsoft.com/office/drawing/2014/main" id="{3E4CEC8D-AA90-402C-847E-836D6C2C8601}"/>
                  </a:ext>
                </a:extLst>
              </p:cNvPr>
              <p:cNvSpPr/>
              <p:nvPr/>
            </p:nvSpPr>
            <p:spPr bwMode="auto">
              <a:xfrm>
                <a:off x="1749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8" name="Freeform 963">
                <a:extLst>
                  <a:ext uri="{FF2B5EF4-FFF2-40B4-BE49-F238E27FC236}">
                    <a16:creationId xmlns:a16="http://schemas.microsoft.com/office/drawing/2014/main" id="{F9F15232-C603-4FCF-BB98-3A72D8791F5B}"/>
                  </a:ext>
                </a:extLst>
              </p:cNvPr>
              <p:cNvSpPr/>
              <p:nvPr/>
            </p:nvSpPr>
            <p:spPr bwMode="auto">
              <a:xfrm>
                <a:off x="1717" y="1166"/>
                <a:ext cx="20" cy="4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4 w 5"/>
                  <a:gd name="T13" fmla="*/ 1 h 1"/>
                  <a:gd name="T14" fmla="*/ 5 w 5"/>
                  <a:gd name="T15" fmla="*/ 1 h 1"/>
                  <a:gd name="T16" fmla="*/ 5 w 5"/>
                  <a:gd name="T17" fmla="*/ 1 h 1"/>
                  <a:gd name="T18" fmla="*/ 5 w 5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9" name="Freeform 964">
                <a:extLst>
                  <a:ext uri="{FF2B5EF4-FFF2-40B4-BE49-F238E27FC236}">
                    <a16:creationId xmlns:a16="http://schemas.microsoft.com/office/drawing/2014/main" id="{9E3ACE36-3D4A-4D66-929F-7AF8DEA64C91}"/>
                  </a:ext>
                </a:extLst>
              </p:cNvPr>
              <p:cNvSpPr/>
              <p:nvPr/>
            </p:nvSpPr>
            <p:spPr bwMode="auto">
              <a:xfrm>
                <a:off x="1708" y="1158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0" name="Freeform 965">
                <a:extLst>
                  <a:ext uri="{FF2B5EF4-FFF2-40B4-BE49-F238E27FC236}">
                    <a16:creationId xmlns:a16="http://schemas.microsoft.com/office/drawing/2014/main" id="{0D7DE98E-7832-478B-A022-BF9A6092D784}"/>
                  </a:ext>
                </a:extLst>
              </p:cNvPr>
              <p:cNvSpPr/>
              <p:nvPr/>
            </p:nvSpPr>
            <p:spPr bwMode="auto">
              <a:xfrm>
                <a:off x="1708" y="1567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1" name="Freeform 966">
                <a:extLst>
                  <a:ext uri="{FF2B5EF4-FFF2-40B4-BE49-F238E27FC236}">
                    <a16:creationId xmlns:a16="http://schemas.microsoft.com/office/drawing/2014/main" id="{1EBCAD96-BCAA-418A-A4F6-6F15E5DC70C1}"/>
                  </a:ext>
                </a:extLst>
              </p:cNvPr>
              <p:cNvSpPr/>
              <p:nvPr/>
            </p:nvSpPr>
            <p:spPr bwMode="auto">
              <a:xfrm>
                <a:off x="1704" y="157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2" name="Freeform 967">
                <a:extLst>
                  <a:ext uri="{FF2B5EF4-FFF2-40B4-BE49-F238E27FC236}">
                    <a16:creationId xmlns:a16="http://schemas.microsoft.com/office/drawing/2014/main" id="{0BA7DBF3-10A3-4892-9E5E-F2C62B0A7D54}"/>
                  </a:ext>
                </a:extLst>
              </p:cNvPr>
              <p:cNvSpPr/>
              <p:nvPr/>
            </p:nvSpPr>
            <p:spPr bwMode="auto">
              <a:xfrm>
                <a:off x="1700" y="115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3" name="Freeform 968">
                <a:extLst>
                  <a:ext uri="{FF2B5EF4-FFF2-40B4-BE49-F238E27FC236}">
                    <a16:creationId xmlns:a16="http://schemas.microsoft.com/office/drawing/2014/main" id="{4C467BAF-5C29-4C42-83AE-B58C5B793FBD}"/>
                  </a:ext>
                </a:extLst>
              </p:cNvPr>
              <p:cNvSpPr/>
              <p:nvPr/>
            </p:nvSpPr>
            <p:spPr bwMode="auto">
              <a:xfrm>
                <a:off x="1700" y="157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4" name="Freeform 969">
                <a:extLst>
                  <a:ext uri="{FF2B5EF4-FFF2-40B4-BE49-F238E27FC236}">
                    <a16:creationId xmlns:a16="http://schemas.microsoft.com/office/drawing/2014/main" id="{0D417B9B-6D51-4864-AAF2-DD65BC055EB7}"/>
                  </a:ext>
                </a:extLst>
              </p:cNvPr>
              <p:cNvSpPr/>
              <p:nvPr/>
            </p:nvSpPr>
            <p:spPr bwMode="auto">
              <a:xfrm>
                <a:off x="1668" y="1158"/>
                <a:ext cx="24" cy="0"/>
              </a:xfrm>
              <a:custGeom>
                <a:avLst/>
                <a:gdLst>
                  <a:gd name="T0" fmla="*/ 0 w 6"/>
                  <a:gd name="T1" fmla="*/ 0 w 6"/>
                  <a:gd name="T2" fmla="*/ 2 w 6"/>
                  <a:gd name="T3" fmla="*/ 6 w 6"/>
                  <a:gd name="T4" fmla="*/ 6 w 6"/>
                  <a:gd name="T5" fmla="*/ 6 w 6"/>
                  <a:gd name="T6" fmla="*/ 2 w 6"/>
                  <a:gd name="T7" fmla="*/ 0 w 6"/>
                  <a:gd name="T8" fmla="*/ 0 w 6"/>
                  <a:gd name="T9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5" name="Freeform 970">
                <a:extLst>
                  <a:ext uri="{FF2B5EF4-FFF2-40B4-BE49-F238E27FC236}">
                    <a16:creationId xmlns:a16="http://schemas.microsoft.com/office/drawing/2014/main" id="{9C2A4F03-8BBA-44EC-B865-FB3653E67CEB}"/>
                  </a:ext>
                </a:extLst>
              </p:cNvPr>
              <p:cNvSpPr/>
              <p:nvPr/>
            </p:nvSpPr>
            <p:spPr bwMode="auto">
              <a:xfrm>
                <a:off x="1676" y="157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6" name="Freeform 971">
                <a:extLst>
                  <a:ext uri="{FF2B5EF4-FFF2-40B4-BE49-F238E27FC236}">
                    <a16:creationId xmlns:a16="http://schemas.microsoft.com/office/drawing/2014/main" id="{80E9B3AB-D54B-4882-9DEC-F260641CAA4D}"/>
                  </a:ext>
                </a:extLst>
              </p:cNvPr>
              <p:cNvSpPr/>
              <p:nvPr/>
            </p:nvSpPr>
            <p:spPr bwMode="auto">
              <a:xfrm>
                <a:off x="1655" y="1166"/>
                <a:ext cx="13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3 w 3"/>
                  <a:gd name="T5" fmla="*/ 0 w 3"/>
                  <a:gd name="T6" fmla="*/ 0 w 3"/>
                  <a:gd name="T7" fmla="*/ 0 w 3"/>
                  <a:gd name="T8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7" name="Freeform 972">
                <a:extLst>
                  <a:ext uri="{FF2B5EF4-FFF2-40B4-BE49-F238E27FC236}">
                    <a16:creationId xmlns:a16="http://schemas.microsoft.com/office/drawing/2014/main" id="{C7709DCF-E524-49AE-805C-301E8B394993}"/>
                  </a:ext>
                </a:extLst>
              </p:cNvPr>
              <p:cNvSpPr/>
              <p:nvPr/>
            </p:nvSpPr>
            <p:spPr bwMode="auto">
              <a:xfrm>
                <a:off x="1664" y="15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8" name="Freeform 973">
                <a:extLst>
                  <a:ext uri="{FF2B5EF4-FFF2-40B4-BE49-F238E27FC236}">
                    <a16:creationId xmlns:a16="http://schemas.microsoft.com/office/drawing/2014/main" id="{2822D859-B126-4D87-B958-82C4772E69AC}"/>
                  </a:ext>
                </a:extLst>
              </p:cNvPr>
              <p:cNvSpPr/>
              <p:nvPr/>
            </p:nvSpPr>
            <p:spPr bwMode="auto">
              <a:xfrm>
                <a:off x="1643" y="1162"/>
                <a:ext cx="12" cy="4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9" name="Freeform 974">
                <a:extLst>
                  <a:ext uri="{FF2B5EF4-FFF2-40B4-BE49-F238E27FC236}">
                    <a16:creationId xmlns:a16="http://schemas.microsoft.com/office/drawing/2014/main" id="{61719436-3307-4A0D-B772-280A06E76FF8}"/>
                  </a:ext>
                </a:extLst>
              </p:cNvPr>
              <p:cNvSpPr/>
              <p:nvPr/>
            </p:nvSpPr>
            <p:spPr bwMode="auto">
              <a:xfrm>
                <a:off x="1639" y="1154"/>
                <a:ext cx="12" cy="4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0" name="Freeform 975">
                <a:extLst>
                  <a:ext uri="{FF2B5EF4-FFF2-40B4-BE49-F238E27FC236}">
                    <a16:creationId xmlns:a16="http://schemas.microsoft.com/office/drawing/2014/main" id="{67A89F1C-970E-4F31-B909-54448B54F6CB}"/>
                  </a:ext>
                </a:extLst>
              </p:cNvPr>
              <p:cNvSpPr/>
              <p:nvPr/>
            </p:nvSpPr>
            <p:spPr bwMode="auto">
              <a:xfrm>
                <a:off x="1635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1" name="Freeform 976">
                <a:extLst>
                  <a:ext uri="{FF2B5EF4-FFF2-40B4-BE49-F238E27FC236}">
                    <a16:creationId xmlns:a16="http://schemas.microsoft.com/office/drawing/2014/main" id="{BAAAAF00-0C3F-4B86-B6C8-74964FF0872B}"/>
                  </a:ext>
                </a:extLst>
              </p:cNvPr>
              <p:cNvSpPr/>
              <p:nvPr/>
            </p:nvSpPr>
            <p:spPr bwMode="auto">
              <a:xfrm>
                <a:off x="1631" y="157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2" name="Freeform 977">
                <a:extLst>
                  <a:ext uri="{FF2B5EF4-FFF2-40B4-BE49-F238E27FC236}">
                    <a16:creationId xmlns:a16="http://schemas.microsoft.com/office/drawing/2014/main" id="{961911AF-0B19-4D92-94D2-3F0A0E89DF10}"/>
                  </a:ext>
                </a:extLst>
              </p:cNvPr>
              <p:cNvSpPr/>
              <p:nvPr/>
            </p:nvSpPr>
            <p:spPr bwMode="auto">
              <a:xfrm>
                <a:off x="1619" y="1162"/>
                <a:ext cx="12" cy="0"/>
              </a:xfrm>
              <a:custGeom>
                <a:avLst/>
                <a:gdLst>
                  <a:gd name="T0" fmla="*/ 2 w 3"/>
                  <a:gd name="T1" fmla="*/ 3 w 3"/>
                  <a:gd name="T2" fmla="*/ 3 w 3"/>
                  <a:gd name="T3" fmla="*/ 3 w 3"/>
                  <a:gd name="T4" fmla="*/ 2 w 3"/>
                  <a:gd name="T5" fmla="*/ 1 w 3"/>
                  <a:gd name="T6" fmla="*/ 0 w 3"/>
                  <a:gd name="T7" fmla="*/ 0 w 3"/>
                  <a:gd name="T8" fmla="*/ 1 w 3"/>
                  <a:gd name="T9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3" name="Freeform 978">
                <a:extLst>
                  <a:ext uri="{FF2B5EF4-FFF2-40B4-BE49-F238E27FC236}">
                    <a16:creationId xmlns:a16="http://schemas.microsoft.com/office/drawing/2014/main" id="{6FB55CA5-3444-41A0-9741-2FFF94B2F94C}"/>
                  </a:ext>
                </a:extLst>
              </p:cNvPr>
              <p:cNvSpPr/>
              <p:nvPr/>
            </p:nvSpPr>
            <p:spPr bwMode="auto">
              <a:xfrm>
                <a:off x="1627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4" name="Freeform 979">
                <a:extLst>
                  <a:ext uri="{FF2B5EF4-FFF2-40B4-BE49-F238E27FC236}">
                    <a16:creationId xmlns:a16="http://schemas.microsoft.com/office/drawing/2014/main" id="{716FEB17-179F-4AB6-9B60-696C1063EC0B}"/>
                  </a:ext>
                </a:extLst>
              </p:cNvPr>
              <p:cNvSpPr/>
              <p:nvPr/>
            </p:nvSpPr>
            <p:spPr bwMode="auto">
              <a:xfrm>
                <a:off x="1615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5" name="Freeform 980">
                <a:extLst>
                  <a:ext uri="{FF2B5EF4-FFF2-40B4-BE49-F238E27FC236}">
                    <a16:creationId xmlns:a16="http://schemas.microsoft.com/office/drawing/2014/main" id="{E2402F96-41BE-46E1-95FC-67CD11CD9FF2}"/>
                  </a:ext>
                </a:extLst>
              </p:cNvPr>
              <p:cNvSpPr/>
              <p:nvPr/>
            </p:nvSpPr>
            <p:spPr bwMode="auto">
              <a:xfrm>
                <a:off x="1615" y="1575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6" name="Freeform 981">
                <a:extLst>
                  <a:ext uri="{FF2B5EF4-FFF2-40B4-BE49-F238E27FC236}">
                    <a16:creationId xmlns:a16="http://schemas.microsoft.com/office/drawing/2014/main" id="{529C2E2B-DCF5-4B67-9C45-1BB673AAA881}"/>
                  </a:ext>
                </a:extLst>
              </p:cNvPr>
              <p:cNvSpPr/>
              <p:nvPr/>
            </p:nvSpPr>
            <p:spPr bwMode="auto">
              <a:xfrm>
                <a:off x="1598" y="1154"/>
                <a:ext cx="8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7" name="Freeform 982">
                <a:extLst>
                  <a:ext uri="{FF2B5EF4-FFF2-40B4-BE49-F238E27FC236}">
                    <a16:creationId xmlns:a16="http://schemas.microsoft.com/office/drawing/2014/main" id="{EA72262C-6E08-45EE-9695-F2B139DA4F01}"/>
                  </a:ext>
                </a:extLst>
              </p:cNvPr>
              <p:cNvSpPr/>
              <p:nvPr/>
            </p:nvSpPr>
            <p:spPr bwMode="auto">
              <a:xfrm>
                <a:off x="1582" y="1158"/>
                <a:ext cx="20" cy="4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3 w 5"/>
                  <a:gd name="T5" fmla="*/ 1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3 w 5"/>
                  <a:gd name="T15" fmla="*/ 1 h 1"/>
                  <a:gd name="T16" fmla="*/ 4 w 5"/>
                  <a:gd name="T17" fmla="*/ 1 h 1"/>
                  <a:gd name="T18" fmla="*/ 5 w 5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8" name="Freeform 983">
                <a:extLst>
                  <a:ext uri="{FF2B5EF4-FFF2-40B4-BE49-F238E27FC236}">
                    <a16:creationId xmlns:a16="http://schemas.microsoft.com/office/drawing/2014/main" id="{43E0812A-FA94-4DC7-BEBB-93D619FF8251}"/>
                  </a:ext>
                </a:extLst>
              </p:cNvPr>
              <p:cNvSpPr/>
              <p:nvPr/>
            </p:nvSpPr>
            <p:spPr bwMode="auto">
              <a:xfrm>
                <a:off x="1578" y="1166"/>
                <a:ext cx="20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2 w 5"/>
                  <a:gd name="T5" fmla="*/ 5 w 5"/>
                  <a:gd name="T6" fmla="*/ 5 w 5"/>
                  <a:gd name="T7" fmla="*/ 5 w 5"/>
                  <a:gd name="T8" fmla="*/ 2 w 5"/>
                  <a:gd name="T9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9" name="Freeform 984">
                <a:extLst>
                  <a:ext uri="{FF2B5EF4-FFF2-40B4-BE49-F238E27FC236}">
                    <a16:creationId xmlns:a16="http://schemas.microsoft.com/office/drawing/2014/main" id="{9E7808EA-E614-44F6-873A-53F1F1F8986A}"/>
                  </a:ext>
                </a:extLst>
              </p:cNvPr>
              <p:cNvSpPr/>
              <p:nvPr/>
            </p:nvSpPr>
            <p:spPr bwMode="auto">
              <a:xfrm>
                <a:off x="1578" y="1150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0" name="Freeform 985">
                <a:extLst>
                  <a:ext uri="{FF2B5EF4-FFF2-40B4-BE49-F238E27FC236}">
                    <a16:creationId xmlns:a16="http://schemas.microsoft.com/office/drawing/2014/main" id="{8A8C09B3-9682-49CD-AA29-42E6F05B415C}"/>
                  </a:ext>
                </a:extLst>
              </p:cNvPr>
              <p:cNvSpPr/>
              <p:nvPr/>
            </p:nvSpPr>
            <p:spPr bwMode="auto">
              <a:xfrm>
                <a:off x="1574" y="115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1" name="Freeform 986">
                <a:extLst>
                  <a:ext uri="{FF2B5EF4-FFF2-40B4-BE49-F238E27FC236}">
                    <a16:creationId xmlns:a16="http://schemas.microsoft.com/office/drawing/2014/main" id="{DC634D43-D641-4653-950E-0CFB06FF23D8}"/>
                  </a:ext>
                </a:extLst>
              </p:cNvPr>
              <p:cNvSpPr/>
              <p:nvPr/>
            </p:nvSpPr>
            <p:spPr bwMode="auto">
              <a:xfrm>
                <a:off x="1574" y="15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2" name="Freeform 987">
                <a:extLst>
                  <a:ext uri="{FF2B5EF4-FFF2-40B4-BE49-F238E27FC236}">
                    <a16:creationId xmlns:a16="http://schemas.microsoft.com/office/drawing/2014/main" id="{BE4D993B-C70C-47C8-9902-7B6F63A4D3AF}"/>
                  </a:ext>
                </a:extLst>
              </p:cNvPr>
              <p:cNvSpPr/>
              <p:nvPr/>
            </p:nvSpPr>
            <p:spPr bwMode="auto">
              <a:xfrm>
                <a:off x="1549" y="1158"/>
                <a:ext cx="8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0 w 2"/>
                  <a:gd name="T4" fmla="*/ 0 w 2"/>
                  <a:gd name="T5" fmla="*/ 1 w 2"/>
                  <a:gd name="T6" fmla="*/ 1 w 2"/>
                  <a:gd name="T7" fmla="*/ 2 w 2"/>
                  <a:gd name="T8" fmla="*/ 2 w 2"/>
                  <a:gd name="T9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3" name="Freeform 988">
                <a:extLst>
                  <a:ext uri="{FF2B5EF4-FFF2-40B4-BE49-F238E27FC236}">
                    <a16:creationId xmlns:a16="http://schemas.microsoft.com/office/drawing/2014/main" id="{30293EA5-50CA-4A7C-9DCF-F964B1194193}"/>
                  </a:ext>
                </a:extLst>
              </p:cNvPr>
              <p:cNvSpPr/>
              <p:nvPr/>
            </p:nvSpPr>
            <p:spPr bwMode="auto">
              <a:xfrm>
                <a:off x="1529" y="1154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1 h 1"/>
                  <a:gd name="T12" fmla="*/ 1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4" name="Freeform 989">
                <a:extLst>
                  <a:ext uri="{FF2B5EF4-FFF2-40B4-BE49-F238E27FC236}">
                    <a16:creationId xmlns:a16="http://schemas.microsoft.com/office/drawing/2014/main" id="{BE5CD40C-B4C7-4B7C-B46A-4969BA2F6420}"/>
                  </a:ext>
                </a:extLst>
              </p:cNvPr>
              <p:cNvSpPr/>
              <p:nvPr/>
            </p:nvSpPr>
            <p:spPr bwMode="auto">
              <a:xfrm>
                <a:off x="1512" y="1146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5" name="Freeform 990">
                <a:extLst>
                  <a:ext uri="{FF2B5EF4-FFF2-40B4-BE49-F238E27FC236}">
                    <a16:creationId xmlns:a16="http://schemas.microsoft.com/office/drawing/2014/main" id="{377F94EF-88C3-45DB-AD28-E3F2F18B7E53}"/>
                  </a:ext>
                </a:extLst>
              </p:cNvPr>
              <p:cNvSpPr/>
              <p:nvPr/>
            </p:nvSpPr>
            <p:spPr bwMode="auto">
              <a:xfrm>
                <a:off x="1488" y="1154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4 w 4"/>
                  <a:gd name="T11" fmla="*/ 1 h 1"/>
                  <a:gd name="T12" fmla="*/ 2 w 4"/>
                  <a:gd name="T13" fmla="*/ 1 h 1"/>
                  <a:gd name="T14" fmla="*/ 0 w 4"/>
                  <a:gd name="T15" fmla="*/ 0 h 1"/>
                  <a:gd name="T16" fmla="*/ 0 w 4"/>
                  <a:gd name="T17" fmla="*/ 1 h 1"/>
                  <a:gd name="T18" fmla="*/ 0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6" name="Freeform 991">
                <a:extLst>
                  <a:ext uri="{FF2B5EF4-FFF2-40B4-BE49-F238E27FC236}">
                    <a16:creationId xmlns:a16="http://schemas.microsoft.com/office/drawing/2014/main" id="{132E944E-7380-46A3-B53C-BB9EF93DB549}"/>
                  </a:ext>
                </a:extLst>
              </p:cNvPr>
              <p:cNvSpPr/>
              <p:nvPr/>
            </p:nvSpPr>
            <p:spPr bwMode="auto">
              <a:xfrm>
                <a:off x="1496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7" name="Freeform 992">
                <a:extLst>
                  <a:ext uri="{FF2B5EF4-FFF2-40B4-BE49-F238E27FC236}">
                    <a16:creationId xmlns:a16="http://schemas.microsoft.com/office/drawing/2014/main" id="{CCA2DDC2-A6BE-47FF-AE42-BA28B9B6FC09}"/>
                  </a:ext>
                </a:extLst>
              </p:cNvPr>
              <p:cNvSpPr/>
              <p:nvPr/>
            </p:nvSpPr>
            <p:spPr bwMode="auto">
              <a:xfrm>
                <a:off x="1492" y="1269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8" name="Freeform 993">
                <a:extLst>
                  <a:ext uri="{FF2B5EF4-FFF2-40B4-BE49-F238E27FC236}">
                    <a16:creationId xmlns:a16="http://schemas.microsoft.com/office/drawing/2014/main" id="{46B41193-47EE-45F0-B5E2-F262B4E20415}"/>
                  </a:ext>
                </a:extLst>
              </p:cNvPr>
              <p:cNvSpPr/>
              <p:nvPr/>
            </p:nvSpPr>
            <p:spPr bwMode="auto">
              <a:xfrm>
                <a:off x="1480" y="1141"/>
                <a:ext cx="8" cy="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9" name="Freeform 994">
                <a:extLst>
                  <a:ext uri="{FF2B5EF4-FFF2-40B4-BE49-F238E27FC236}">
                    <a16:creationId xmlns:a16="http://schemas.microsoft.com/office/drawing/2014/main" id="{3091F622-5AFB-4F65-BB35-22F79DAB1ED0}"/>
                  </a:ext>
                </a:extLst>
              </p:cNvPr>
              <p:cNvSpPr/>
              <p:nvPr/>
            </p:nvSpPr>
            <p:spPr bwMode="auto">
              <a:xfrm>
                <a:off x="1468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0" name="Freeform 995">
                <a:extLst>
                  <a:ext uri="{FF2B5EF4-FFF2-40B4-BE49-F238E27FC236}">
                    <a16:creationId xmlns:a16="http://schemas.microsoft.com/office/drawing/2014/main" id="{66438A35-837D-4ED9-A04C-EF7EAD2FC730}"/>
                  </a:ext>
                </a:extLst>
              </p:cNvPr>
              <p:cNvSpPr/>
              <p:nvPr/>
            </p:nvSpPr>
            <p:spPr bwMode="auto">
              <a:xfrm>
                <a:off x="1455" y="1274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1" name="Freeform 996">
                <a:extLst>
                  <a:ext uri="{FF2B5EF4-FFF2-40B4-BE49-F238E27FC236}">
                    <a16:creationId xmlns:a16="http://schemas.microsoft.com/office/drawing/2014/main" id="{16EA3A4C-725D-4777-9DE5-516ED1BA9C52}"/>
                  </a:ext>
                </a:extLst>
              </p:cNvPr>
              <p:cNvSpPr/>
              <p:nvPr/>
            </p:nvSpPr>
            <p:spPr bwMode="auto">
              <a:xfrm>
                <a:off x="1455" y="115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2" name="Freeform 997">
                <a:extLst>
                  <a:ext uri="{FF2B5EF4-FFF2-40B4-BE49-F238E27FC236}">
                    <a16:creationId xmlns:a16="http://schemas.microsoft.com/office/drawing/2014/main" id="{CB408B6B-4FAC-4279-B140-DECF6A1994E3}"/>
                  </a:ext>
                </a:extLst>
              </p:cNvPr>
              <p:cNvSpPr/>
              <p:nvPr/>
            </p:nvSpPr>
            <p:spPr bwMode="auto">
              <a:xfrm>
                <a:off x="1447" y="1265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3" name="Freeform 998">
                <a:extLst>
                  <a:ext uri="{FF2B5EF4-FFF2-40B4-BE49-F238E27FC236}">
                    <a16:creationId xmlns:a16="http://schemas.microsoft.com/office/drawing/2014/main" id="{D55C11BD-76E0-4A1B-8DC9-95EEC32DF49E}"/>
                  </a:ext>
                </a:extLst>
              </p:cNvPr>
              <p:cNvSpPr/>
              <p:nvPr/>
            </p:nvSpPr>
            <p:spPr bwMode="auto">
              <a:xfrm>
                <a:off x="1439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4" name="Freeform 999">
                <a:extLst>
                  <a:ext uri="{FF2B5EF4-FFF2-40B4-BE49-F238E27FC236}">
                    <a16:creationId xmlns:a16="http://schemas.microsoft.com/office/drawing/2014/main" id="{7FBCCCF2-D140-4D26-8CCD-437607E2ED26}"/>
                  </a:ext>
                </a:extLst>
              </p:cNvPr>
              <p:cNvSpPr/>
              <p:nvPr/>
            </p:nvSpPr>
            <p:spPr bwMode="auto">
              <a:xfrm>
                <a:off x="1427" y="1137"/>
                <a:ext cx="16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4 w 4"/>
                  <a:gd name="T11" fmla="*/ 1 h 1"/>
                  <a:gd name="T12" fmla="*/ 2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5" name="Freeform 1000">
                <a:extLst>
                  <a:ext uri="{FF2B5EF4-FFF2-40B4-BE49-F238E27FC236}">
                    <a16:creationId xmlns:a16="http://schemas.microsoft.com/office/drawing/2014/main" id="{BA5B2556-84DE-4ADF-A55E-7601562607D1}"/>
                  </a:ext>
                </a:extLst>
              </p:cNvPr>
              <p:cNvSpPr/>
              <p:nvPr/>
            </p:nvSpPr>
            <p:spPr bwMode="auto">
              <a:xfrm>
                <a:off x="1398" y="1137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6" name="Freeform 1001">
                <a:extLst>
                  <a:ext uri="{FF2B5EF4-FFF2-40B4-BE49-F238E27FC236}">
                    <a16:creationId xmlns:a16="http://schemas.microsoft.com/office/drawing/2014/main" id="{924368FC-7688-4805-84CD-9354E2062451}"/>
                  </a:ext>
                </a:extLst>
              </p:cNvPr>
              <p:cNvSpPr/>
              <p:nvPr/>
            </p:nvSpPr>
            <p:spPr bwMode="auto">
              <a:xfrm>
                <a:off x="1394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7" name="Freeform 1002">
                <a:extLst>
                  <a:ext uri="{FF2B5EF4-FFF2-40B4-BE49-F238E27FC236}">
                    <a16:creationId xmlns:a16="http://schemas.microsoft.com/office/drawing/2014/main" id="{45F658B6-9DA3-4CE5-9AC2-EA5F8821B1A5}"/>
                  </a:ext>
                </a:extLst>
              </p:cNvPr>
              <p:cNvSpPr/>
              <p:nvPr/>
            </p:nvSpPr>
            <p:spPr bwMode="auto">
              <a:xfrm>
                <a:off x="1394" y="124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8" name="Freeform 1003">
                <a:extLst>
                  <a:ext uri="{FF2B5EF4-FFF2-40B4-BE49-F238E27FC236}">
                    <a16:creationId xmlns:a16="http://schemas.microsoft.com/office/drawing/2014/main" id="{FD1E3B7E-651B-4913-8DEE-11674D4BE359}"/>
                  </a:ext>
                </a:extLst>
              </p:cNvPr>
              <p:cNvSpPr/>
              <p:nvPr/>
            </p:nvSpPr>
            <p:spPr bwMode="auto">
              <a:xfrm>
                <a:off x="1394" y="124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9" name="Freeform 1004">
                <a:extLst>
                  <a:ext uri="{FF2B5EF4-FFF2-40B4-BE49-F238E27FC236}">
                    <a16:creationId xmlns:a16="http://schemas.microsoft.com/office/drawing/2014/main" id="{0643C534-1391-473D-943E-2E1D611D0D7B}"/>
                  </a:ext>
                </a:extLst>
              </p:cNvPr>
              <p:cNvSpPr/>
              <p:nvPr/>
            </p:nvSpPr>
            <p:spPr bwMode="auto">
              <a:xfrm>
                <a:off x="1390" y="113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0" name="Freeform 1005">
                <a:extLst>
                  <a:ext uri="{FF2B5EF4-FFF2-40B4-BE49-F238E27FC236}">
                    <a16:creationId xmlns:a16="http://schemas.microsoft.com/office/drawing/2014/main" id="{FA1D1CB2-BE9A-483A-B6FA-8E04B224E530}"/>
                  </a:ext>
                </a:extLst>
              </p:cNvPr>
              <p:cNvSpPr/>
              <p:nvPr/>
            </p:nvSpPr>
            <p:spPr bwMode="auto">
              <a:xfrm>
                <a:off x="1374" y="1261"/>
                <a:ext cx="16" cy="4"/>
              </a:xfrm>
              <a:custGeom>
                <a:avLst/>
                <a:gdLst>
                  <a:gd name="T0" fmla="*/ 4 w 4"/>
                  <a:gd name="T1" fmla="*/ 0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4 w 4"/>
                  <a:gd name="T15" fmla="*/ 0 h 1"/>
                  <a:gd name="T16" fmla="*/ 4 w 4"/>
                  <a:gd name="T17" fmla="*/ 0 h 1"/>
                  <a:gd name="T18" fmla="*/ 4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1" name="Freeform 1006">
                <a:extLst>
                  <a:ext uri="{FF2B5EF4-FFF2-40B4-BE49-F238E27FC236}">
                    <a16:creationId xmlns:a16="http://schemas.microsoft.com/office/drawing/2014/main" id="{04334F94-C403-424A-9BCA-03F0F71932C1}"/>
                  </a:ext>
                </a:extLst>
              </p:cNvPr>
              <p:cNvSpPr/>
              <p:nvPr/>
            </p:nvSpPr>
            <p:spPr bwMode="auto">
              <a:xfrm>
                <a:off x="1382" y="1133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2" name="Freeform 1007">
                <a:extLst>
                  <a:ext uri="{FF2B5EF4-FFF2-40B4-BE49-F238E27FC236}">
                    <a16:creationId xmlns:a16="http://schemas.microsoft.com/office/drawing/2014/main" id="{983A0AC1-13E6-4E3E-BC64-01CF45AC4BE3}"/>
                  </a:ext>
                </a:extLst>
              </p:cNvPr>
              <p:cNvSpPr/>
              <p:nvPr/>
            </p:nvSpPr>
            <p:spPr bwMode="auto">
              <a:xfrm>
                <a:off x="1357" y="1137"/>
                <a:ext cx="33" cy="4"/>
              </a:xfrm>
              <a:custGeom>
                <a:avLst/>
                <a:gdLst>
                  <a:gd name="T0" fmla="*/ 4 w 8"/>
                  <a:gd name="T1" fmla="*/ 0 h 1"/>
                  <a:gd name="T2" fmla="*/ 7 w 8"/>
                  <a:gd name="T3" fmla="*/ 1 h 1"/>
                  <a:gd name="T4" fmla="*/ 7 w 8"/>
                  <a:gd name="T5" fmla="*/ 1 h 1"/>
                  <a:gd name="T6" fmla="*/ 8 w 8"/>
                  <a:gd name="T7" fmla="*/ 1 h 1"/>
                  <a:gd name="T8" fmla="*/ 7 w 8"/>
                  <a:gd name="T9" fmla="*/ 0 h 1"/>
                  <a:gd name="T10" fmla="*/ 7 w 8"/>
                  <a:gd name="T11" fmla="*/ 0 h 1"/>
                  <a:gd name="T12" fmla="*/ 7 w 8"/>
                  <a:gd name="T13" fmla="*/ 0 h 1"/>
                  <a:gd name="T14" fmla="*/ 4 w 8"/>
                  <a:gd name="T15" fmla="*/ 0 h 1"/>
                  <a:gd name="T16" fmla="*/ 0 w 8"/>
                  <a:gd name="T17" fmla="*/ 0 h 1"/>
                  <a:gd name="T18" fmla="*/ 0 w 8"/>
                  <a:gd name="T19" fmla="*/ 0 h 1"/>
                  <a:gd name="T20" fmla="*/ 0 w 8"/>
                  <a:gd name="T21" fmla="*/ 0 h 1"/>
                  <a:gd name="T22" fmla="*/ 0 w 8"/>
                  <a:gd name="T23" fmla="*/ 0 h 1"/>
                  <a:gd name="T24" fmla="*/ 4 w 8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">
                    <a:moveTo>
                      <a:pt x="4" y="0"/>
                    </a:move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3" name="Freeform 1008">
                <a:extLst>
                  <a:ext uri="{FF2B5EF4-FFF2-40B4-BE49-F238E27FC236}">
                    <a16:creationId xmlns:a16="http://schemas.microsoft.com/office/drawing/2014/main" id="{685452FC-80BC-4D28-ABF0-014112B12268}"/>
                  </a:ext>
                </a:extLst>
              </p:cNvPr>
              <p:cNvSpPr/>
              <p:nvPr/>
            </p:nvSpPr>
            <p:spPr bwMode="auto">
              <a:xfrm>
                <a:off x="1374" y="1133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315" name="Group 1210">
              <a:extLst>
                <a:ext uri="{FF2B5EF4-FFF2-40B4-BE49-F238E27FC236}">
                  <a16:creationId xmlns:a16="http://schemas.microsoft.com/office/drawing/2014/main" id="{4081E143-5C9C-45BE-8ED7-28E38FC78DFF}"/>
                </a:ext>
              </a:extLst>
            </p:cNvPr>
            <p:cNvGrpSpPr/>
            <p:nvPr/>
          </p:nvGrpSpPr>
          <p:grpSpPr bwMode="auto">
            <a:xfrm>
              <a:off x="508" y="935"/>
              <a:ext cx="1650" cy="644"/>
              <a:chOff x="508" y="935"/>
              <a:chExt cx="1650" cy="644"/>
            </a:xfrm>
            <a:grpFill/>
          </p:grpSpPr>
          <p:sp>
            <p:nvSpPr>
              <p:cNvPr id="1404" name="Freeform 1010">
                <a:extLst>
                  <a:ext uri="{FF2B5EF4-FFF2-40B4-BE49-F238E27FC236}">
                    <a16:creationId xmlns:a16="http://schemas.microsoft.com/office/drawing/2014/main" id="{5B09FEB2-A85A-460C-BF25-F28B32A6FE75}"/>
                  </a:ext>
                </a:extLst>
              </p:cNvPr>
              <p:cNvSpPr/>
              <p:nvPr/>
            </p:nvSpPr>
            <p:spPr bwMode="auto">
              <a:xfrm>
                <a:off x="1369" y="11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5" name="Freeform 1011">
                <a:extLst>
                  <a:ext uri="{FF2B5EF4-FFF2-40B4-BE49-F238E27FC236}">
                    <a16:creationId xmlns:a16="http://schemas.microsoft.com/office/drawing/2014/main" id="{381F4E03-6C6B-4BD0-B1D1-19916DC962E0}"/>
                  </a:ext>
                </a:extLst>
              </p:cNvPr>
              <p:cNvSpPr/>
              <p:nvPr/>
            </p:nvSpPr>
            <p:spPr bwMode="auto">
              <a:xfrm>
                <a:off x="1361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6" name="Freeform 1012">
                <a:extLst>
                  <a:ext uri="{FF2B5EF4-FFF2-40B4-BE49-F238E27FC236}">
                    <a16:creationId xmlns:a16="http://schemas.microsoft.com/office/drawing/2014/main" id="{623CBB1D-06F8-46C5-8D2A-FE1972A38B0C}"/>
                  </a:ext>
                </a:extLst>
              </p:cNvPr>
              <p:cNvSpPr/>
              <p:nvPr/>
            </p:nvSpPr>
            <p:spPr bwMode="auto">
              <a:xfrm>
                <a:off x="1353" y="124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7" name="Freeform 1013">
                <a:extLst>
                  <a:ext uri="{FF2B5EF4-FFF2-40B4-BE49-F238E27FC236}">
                    <a16:creationId xmlns:a16="http://schemas.microsoft.com/office/drawing/2014/main" id="{603CE3C9-2602-4726-98D2-0383A3A145AD}"/>
                  </a:ext>
                </a:extLst>
              </p:cNvPr>
              <p:cNvSpPr/>
              <p:nvPr/>
            </p:nvSpPr>
            <p:spPr bwMode="auto">
              <a:xfrm>
                <a:off x="1308" y="1133"/>
                <a:ext cx="49" cy="4"/>
              </a:xfrm>
              <a:custGeom>
                <a:avLst/>
                <a:gdLst>
                  <a:gd name="T0" fmla="*/ 12 w 12"/>
                  <a:gd name="T1" fmla="*/ 1 h 1"/>
                  <a:gd name="T2" fmla="*/ 11 w 12"/>
                  <a:gd name="T3" fmla="*/ 1 h 1"/>
                  <a:gd name="T4" fmla="*/ 7 w 12"/>
                  <a:gd name="T5" fmla="*/ 0 h 1"/>
                  <a:gd name="T6" fmla="*/ 0 w 12"/>
                  <a:gd name="T7" fmla="*/ 0 h 1"/>
                  <a:gd name="T8" fmla="*/ 0 w 12"/>
                  <a:gd name="T9" fmla="*/ 0 h 1"/>
                  <a:gd name="T10" fmla="*/ 0 w 12"/>
                  <a:gd name="T11" fmla="*/ 0 h 1"/>
                  <a:gd name="T12" fmla="*/ 0 w 12"/>
                  <a:gd name="T13" fmla="*/ 0 h 1"/>
                  <a:gd name="T14" fmla="*/ 7 w 12"/>
                  <a:gd name="T15" fmla="*/ 1 h 1"/>
                  <a:gd name="T16" fmla="*/ 11 w 12"/>
                  <a:gd name="T17" fmla="*/ 1 h 1"/>
                  <a:gd name="T18" fmla="*/ 12 w 1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">
                    <a:moveTo>
                      <a:pt x="12" y="1"/>
                    </a:moveTo>
                    <a:cubicBezTo>
                      <a:pt x="12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8" name="Freeform 1014">
                <a:extLst>
                  <a:ext uri="{FF2B5EF4-FFF2-40B4-BE49-F238E27FC236}">
                    <a16:creationId xmlns:a16="http://schemas.microsoft.com/office/drawing/2014/main" id="{400464E4-259A-4494-8FBE-6BAAB6FBA41E}"/>
                  </a:ext>
                </a:extLst>
              </p:cNvPr>
              <p:cNvSpPr/>
              <p:nvPr/>
            </p:nvSpPr>
            <p:spPr bwMode="auto">
              <a:xfrm>
                <a:off x="1349" y="154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9" name="Freeform 1015">
                <a:extLst>
                  <a:ext uri="{FF2B5EF4-FFF2-40B4-BE49-F238E27FC236}">
                    <a16:creationId xmlns:a16="http://schemas.microsoft.com/office/drawing/2014/main" id="{CE8548B7-6E34-484E-A8E5-E6D1C7D99039}"/>
                  </a:ext>
                </a:extLst>
              </p:cNvPr>
              <p:cNvSpPr/>
              <p:nvPr/>
            </p:nvSpPr>
            <p:spPr bwMode="auto">
              <a:xfrm>
                <a:off x="1345" y="1150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0" name="Freeform 1016">
                <a:extLst>
                  <a:ext uri="{FF2B5EF4-FFF2-40B4-BE49-F238E27FC236}">
                    <a16:creationId xmlns:a16="http://schemas.microsoft.com/office/drawing/2014/main" id="{C2F8E948-CC64-434A-8A00-CA149B44709C}"/>
                  </a:ext>
                </a:extLst>
              </p:cNvPr>
              <p:cNvSpPr/>
              <p:nvPr/>
            </p:nvSpPr>
            <p:spPr bwMode="auto">
              <a:xfrm>
                <a:off x="1345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1" name="Freeform 1017">
                <a:extLst>
                  <a:ext uri="{FF2B5EF4-FFF2-40B4-BE49-F238E27FC236}">
                    <a16:creationId xmlns:a16="http://schemas.microsoft.com/office/drawing/2014/main" id="{EC5F8F1F-55C1-433B-9AF3-3CCF07160C54}"/>
                  </a:ext>
                </a:extLst>
              </p:cNvPr>
              <p:cNvSpPr/>
              <p:nvPr/>
            </p:nvSpPr>
            <p:spPr bwMode="auto">
              <a:xfrm>
                <a:off x="1329" y="124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2" name="Freeform 1018">
                <a:extLst>
                  <a:ext uri="{FF2B5EF4-FFF2-40B4-BE49-F238E27FC236}">
                    <a16:creationId xmlns:a16="http://schemas.microsoft.com/office/drawing/2014/main" id="{8FB367E4-D4D3-477A-90C2-D4DB9754D4C3}"/>
                  </a:ext>
                </a:extLst>
              </p:cNvPr>
              <p:cNvSpPr/>
              <p:nvPr/>
            </p:nvSpPr>
            <p:spPr bwMode="auto">
              <a:xfrm>
                <a:off x="1325" y="112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3" name="Freeform 1019">
                <a:extLst>
                  <a:ext uri="{FF2B5EF4-FFF2-40B4-BE49-F238E27FC236}">
                    <a16:creationId xmlns:a16="http://schemas.microsoft.com/office/drawing/2014/main" id="{7FDF28A5-A7C4-4EE3-BFBD-0D9E22D653B0}"/>
                  </a:ext>
                </a:extLst>
              </p:cNvPr>
              <p:cNvSpPr/>
              <p:nvPr/>
            </p:nvSpPr>
            <p:spPr bwMode="auto">
              <a:xfrm>
                <a:off x="1325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4" name="Freeform 1020">
                <a:extLst>
                  <a:ext uri="{FF2B5EF4-FFF2-40B4-BE49-F238E27FC236}">
                    <a16:creationId xmlns:a16="http://schemas.microsoft.com/office/drawing/2014/main" id="{51541154-F1BF-4241-9562-B34A2D6EB53E}"/>
                  </a:ext>
                </a:extLst>
              </p:cNvPr>
              <p:cNvSpPr/>
              <p:nvPr/>
            </p:nvSpPr>
            <p:spPr bwMode="auto">
              <a:xfrm>
                <a:off x="1325" y="1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5" name="Freeform 1021">
                <a:extLst>
                  <a:ext uri="{FF2B5EF4-FFF2-40B4-BE49-F238E27FC236}">
                    <a16:creationId xmlns:a16="http://schemas.microsoft.com/office/drawing/2014/main" id="{27029E89-89B5-4BA3-A7DB-689E0C430F6B}"/>
                  </a:ext>
                </a:extLst>
              </p:cNvPr>
              <p:cNvSpPr/>
              <p:nvPr/>
            </p:nvSpPr>
            <p:spPr bwMode="auto">
              <a:xfrm>
                <a:off x="1320" y="115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6" name="Freeform 1022">
                <a:extLst>
                  <a:ext uri="{FF2B5EF4-FFF2-40B4-BE49-F238E27FC236}">
                    <a16:creationId xmlns:a16="http://schemas.microsoft.com/office/drawing/2014/main" id="{C9C0C9D7-F400-4E73-A9C4-28C6B4B1EC7F}"/>
                  </a:ext>
                </a:extLst>
              </p:cNvPr>
              <p:cNvSpPr/>
              <p:nvPr/>
            </p:nvSpPr>
            <p:spPr bwMode="auto">
              <a:xfrm>
                <a:off x="1312" y="1236"/>
                <a:ext cx="13" cy="5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1 h 1"/>
                  <a:gd name="T18" fmla="*/ 0 w 3"/>
                  <a:gd name="T19" fmla="*/ 1 h 1"/>
                  <a:gd name="T20" fmla="*/ 0 w 3"/>
                  <a:gd name="T21" fmla="*/ 1 h 1"/>
                  <a:gd name="T22" fmla="*/ 1 w 3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7" name="Freeform 1023">
                <a:extLst>
                  <a:ext uri="{FF2B5EF4-FFF2-40B4-BE49-F238E27FC236}">
                    <a16:creationId xmlns:a16="http://schemas.microsoft.com/office/drawing/2014/main" id="{703F8802-C223-4093-9ED5-6CBD2734EF59}"/>
                  </a:ext>
                </a:extLst>
              </p:cNvPr>
              <p:cNvSpPr/>
              <p:nvPr/>
            </p:nvSpPr>
            <p:spPr bwMode="auto">
              <a:xfrm>
                <a:off x="1316" y="1129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0 w 2"/>
                  <a:gd name="T9" fmla="*/ 0 w 2"/>
                  <a:gd name="T10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8" name="Freeform 1024">
                <a:extLst>
                  <a:ext uri="{FF2B5EF4-FFF2-40B4-BE49-F238E27FC236}">
                    <a16:creationId xmlns:a16="http://schemas.microsoft.com/office/drawing/2014/main" id="{F09A7D8D-D5E7-4B7E-A9FF-222A608C6BED}"/>
                  </a:ext>
                </a:extLst>
              </p:cNvPr>
              <p:cNvSpPr/>
              <p:nvPr/>
            </p:nvSpPr>
            <p:spPr bwMode="auto">
              <a:xfrm>
                <a:off x="1304" y="1253"/>
                <a:ext cx="16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0 w 4"/>
                  <a:gd name="T4" fmla="*/ 0 w 4"/>
                  <a:gd name="T5" fmla="*/ 0 w 4"/>
                  <a:gd name="T6" fmla="*/ 2 w 4"/>
                  <a:gd name="T7" fmla="*/ 4 w 4"/>
                  <a:gd name="T8" fmla="*/ 4 w 4"/>
                  <a:gd name="T9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9" name="Freeform 1025">
                <a:extLst>
                  <a:ext uri="{FF2B5EF4-FFF2-40B4-BE49-F238E27FC236}">
                    <a16:creationId xmlns:a16="http://schemas.microsoft.com/office/drawing/2014/main" id="{6C4CCEBB-F2D8-4494-B5F1-CA108BB86F78}"/>
                  </a:ext>
                </a:extLst>
              </p:cNvPr>
              <p:cNvSpPr/>
              <p:nvPr/>
            </p:nvSpPr>
            <p:spPr bwMode="auto">
              <a:xfrm>
                <a:off x="1255" y="1146"/>
                <a:ext cx="41" cy="8"/>
              </a:xfrm>
              <a:custGeom>
                <a:avLst/>
                <a:gdLst>
                  <a:gd name="T0" fmla="*/ 5 w 10"/>
                  <a:gd name="T1" fmla="*/ 1 h 2"/>
                  <a:gd name="T2" fmla="*/ 7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7 w 10"/>
                  <a:gd name="T11" fmla="*/ 1 h 2"/>
                  <a:gd name="T12" fmla="*/ 5 w 10"/>
                  <a:gd name="T13" fmla="*/ 1 h 2"/>
                  <a:gd name="T14" fmla="*/ 4 w 10"/>
                  <a:gd name="T15" fmla="*/ 1 h 2"/>
                  <a:gd name="T16" fmla="*/ 3 w 10"/>
                  <a:gd name="T17" fmla="*/ 1 h 2"/>
                  <a:gd name="T18" fmla="*/ 3 w 10"/>
                  <a:gd name="T19" fmla="*/ 1 h 2"/>
                  <a:gd name="T20" fmla="*/ 3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1 w 10"/>
                  <a:gd name="T29" fmla="*/ 1 h 2"/>
                  <a:gd name="T30" fmla="*/ 1 w 10"/>
                  <a:gd name="T31" fmla="*/ 1 h 2"/>
                  <a:gd name="T32" fmla="*/ 1 w 10"/>
                  <a:gd name="T33" fmla="*/ 1 h 2"/>
                  <a:gd name="T34" fmla="*/ 0 w 10"/>
                  <a:gd name="T35" fmla="*/ 1 h 2"/>
                  <a:gd name="T36" fmla="*/ 1 w 10"/>
                  <a:gd name="T37" fmla="*/ 1 h 2"/>
                  <a:gd name="T38" fmla="*/ 1 w 10"/>
                  <a:gd name="T39" fmla="*/ 1 h 2"/>
                  <a:gd name="T40" fmla="*/ 1 w 10"/>
                  <a:gd name="T41" fmla="*/ 1 h 2"/>
                  <a:gd name="T42" fmla="*/ 1 w 10"/>
                  <a:gd name="T43" fmla="*/ 1 h 2"/>
                  <a:gd name="T44" fmla="*/ 1 w 10"/>
                  <a:gd name="T45" fmla="*/ 1 h 2"/>
                  <a:gd name="T46" fmla="*/ 2 w 10"/>
                  <a:gd name="T47" fmla="*/ 1 h 2"/>
                  <a:gd name="T48" fmla="*/ 3 w 10"/>
                  <a:gd name="T49" fmla="*/ 1 h 2"/>
                  <a:gd name="T50" fmla="*/ 3 w 10"/>
                  <a:gd name="T51" fmla="*/ 1 h 2"/>
                  <a:gd name="T52" fmla="*/ 3 w 10"/>
                  <a:gd name="T53" fmla="*/ 1 h 2"/>
                  <a:gd name="T54" fmla="*/ 3 w 10"/>
                  <a:gd name="T55" fmla="*/ 1 h 2"/>
                  <a:gd name="T56" fmla="*/ 5 w 10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">
                    <a:moveTo>
                      <a:pt x="5" y="1"/>
                    </a:move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0" name="Freeform 1026">
                <a:extLst>
                  <a:ext uri="{FF2B5EF4-FFF2-40B4-BE49-F238E27FC236}">
                    <a16:creationId xmlns:a16="http://schemas.microsoft.com/office/drawing/2014/main" id="{2ABC74CF-FC07-48B6-AECF-F89988659E9D}"/>
                  </a:ext>
                </a:extLst>
              </p:cNvPr>
              <p:cNvSpPr/>
              <p:nvPr/>
            </p:nvSpPr>
            <p:spPr bwMode="auto">
              <a:xfrm>
                <a:off x="1288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1" name="Freeform 1027">
                <a:extLst>
                  <a:ext uri="{FF2B5EF4-FFF2-40B4-BE49-F238E27FC236}">
                    <a16:creationId xmlns:a16="http://schemas.microsoft.com/office/drawing/2014/main" id="{98AF681A-A5B4-417B-84C5-E3AEB0971D4C}"/>
                  </a:ext>
                </a:extLst>
              </p:cNvPr>
              <p:cNvSpPr/>
              <p:nvPr/>
            </p:nvSpPr>
            <p:spPr bwMode="auto">
              <a:xfrm>
                <a:off x="1284" y="1269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1 w 2"/>
                  <a:gd name="T5" fmla="*/ 1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2" name="Freeform 1028">
                <a:extLst>
                  <a:ext uri="{FF2B5EF4-FFF2-40B4-BE49-F238E27FC236}">
                    <a16:creationId xmlns:a16="http://schemas.microsoft.com/office/drawing/2014/main" id="{723B8BBC-F1D5-4A87-9187-24B87D33EEFF}"/>
                  </a:ext>
                </a:extLst>
              </p:cNvPr>
              <p:cNvSpPr/>
              <p:nvPr/>
            </p:nvSpPr>
            <p:spPr bwMode="auto">
              <a:xfrm>
                <a:off x="1276" y="1129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1 w 3"/>
                  <a:gd name="T17" fmla="*/ 0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3" name="Freeform 1029">
                <a:extLst>
                  <a:ext uri="{FF2B5EF4-FFF2-40B4-BE49-F238E27FC236}">
                    <a16:creationId xmlns:a16="http://schemas.microsoft.com/office/drawing/2014/main" id="{2B055541-234B-47F1-913F-1837D6376B3F}"/>
                  </a:ext>
                </a:extLst>
              </p:cNvPr>
              <p:cNvSpPr/>
              <p:nvPr/>
            </p:nvSpPr>
            <p:spPr bwMode="auto">
              <a:xfrm>
                <a:off x="1280" y="1460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2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4" name="Freeform 1030">
                <a:extLst>
                  <a:ext uri="{FF2B5EF4-FFF2-40B4-BE49-F238E27FC236}">
                    <a16:creationId xmlns:a16="http://schemas.microsoft.com/office/drawing/2014/main" id="{03006256-BABC-48EE-87E6-A363E5656C72}"/>
                  </a:ext>
                </a:extLst>
              </p:cNvPr>
              <p:cNvSpPr/>
              <p:nvPr/>
            </p:nvSpPr>
            <p:spPr bwMode="auto">
              <a:xfrm>
                <a:off x="1276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5" name="Freeform 1031">
                <a:extLst>
                  <a:ext uri="{FF2B5EF4-FFF2-40B4-BE49-F238E27FC236}">
                    <a16:creationId xmlns:a16="http://schemas.microsoft.com/office/drawing/2014/main" id="{6F00C7D4-627E-46CE-98ED-332215BE9CD5}"/>
                  </a:ext>
                </a:extLst>
              </p:cNvPr>
              <p:cNvSpPr/>
              <p:nvPr/>
            </p:nvSpPr>
            <p:spPr bwMode="auto">
              <a:xfrm>
                <a:off x="1276" y="122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6" name="Freeform 1032">
                <a:extLst>
                  <a:ext uri="{FF2B5EF4-FFF2-40B4-BE49-F238E27FC236}">
                    <a16:creationId xmlns:a16="http://schemas.microsoft.com/office/drawing/2014/main" id="{DA3FBCE7-7D48-4353-8593-8FA80D7F6796}"/>
                  </a:ext>
                </a:extLst>
              </p:cNvPr>
              <p:cNvSpPr/>
              <p:nvPr/>
            </p:nvSpPr>
            <p:spPr bwMode="auto">
              <a:xfrm>
                <a:off x="1276" y="139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7" name="Freeform 1033">
                <a:extLst>
                  <a:ext uri="{FF2B5EF4-FFF2-40B4-BE49-F238E27FC236}">
                    <a16:creationId xmlns:a16="http://schemas.microsoft.com/office/drawing/2014/main" id="{8A770345-5F53-4D85-8E52-335E5F0760EE}"/>
                  </a:ext>
                </a:extLst>
              </p:cNvPr>
              <p:cNvSpPr/>
              <p:nvPr/>
            </p:nvSpPr>
            <p:spPr bwMode="auto">
              <a:xfrm>
                <a:off x="1263" y="1208"/>
                <a:ext cx="13" cy="4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2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8" name="Freeform 1034">
                <a:extLst>
                  <a:ext uri="{FF2B5EF4-FFF2-40B4-BE49-F238E27FC236}">
                    <a16:creationId xmlns:a16="http://schemas.microsoft.com/office/drawing/2014/main" id="{DA0BF780-E4B8-40B9-84CB-070998072337}"/>
                  </a:ext>
                </a:extLst>
              </p:cNvPr>
              <p:cNvSpPr/>
              <p:nvPr/>
            </p:nvSpPr>
            <p:spPr bwMode="auto">
              <a:xfrm>
                <a:off x="1267" y="127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9" name="Oval 1035">
                <a:extLst>
                  <a:ext uri="{FF2B5EF4-FFF2-40B4-BE49-F238E27FC236}">
                    <a16:creationId xmlns:a16="http://schemas.microsoft.com/office/drawing/2014/main" id="{EB430381-D3B5-4C61-80A6-EA883D33D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1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0" name="Freeform 1036">
                <a:extLst>
                  <a:ext uri="{FF2B5EF4-FFF2-40B4-BE49-F238E27FC236}">
                    <a16:creationId xmlns:a16="http://schemas.microsoft.com/office/drawing/2014/main" id="{19035A91-3054-442D-BF3D-892D9E1EC55F}"/>
                  </a:ext>
                </a:extLst>
              </p:cNvPr>
              <p:cNvSpPr/>
              <p:nvPr/>
            </p:nvSpPr>
            <p:spPr bwMode="auto">
              <a:xfrm>
                <a:off x="1259" y="1141"/>
                <a:ext cx="12" cy="5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0 h 1"/>
                  <a:gd name="T10" fmla="*/ 0 w 3"/>
                  <a:gd name="T11" fmla="*/ 0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1" name="Freeform 1037">
                <a:extLst>
                  <a:ext uri="{FF2B5EF4-FFF2-40B4-BE49-F238E27FC236}">
                    <a16:creationId xmlns:a16="http://schemas.microsoft.com/office/drawing/2014/main" id="{369FF047-BB6E-46F7-8929-2FACD776FCAF}"/>
                  </a:ext>
                </a:extLst>
              </p:cNvPr>
              <p:cNvSpPr/>
              <p:nvPr/>
            </p:nvSpPr>
            <p:spPr bwMode="auto">
              <a:xfrm>
                <a:off x="1247" y="1232"/>
                <a:ext cx="20" cy="4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3 w 5"/>
                  <a:gd name="T9" fmla="*/ 1 h 1"/>
                  <a:gd name="T10" fmla="*/ 5 w 5"/>
                  <a:gd name="T11" fmla="*/ 1 h 1"/>
                  <a:gd name="T12" fmla="*/ 5 w 5"/>
                  <a:gd name="T13" fmla="*/ 1 h 1"/>
                  <a:gd name="T14" fmla="*/ 5 w 5"/>
                  <a:gd name="T15" fmla="*/ 1 h 1"/>
                  <a:gd name="T16" fmla="*/ 3 w 5"/>
                  <a:gd name="T17" fmla="*/ 1 h 1"/>
                  <a:gd name="T18" fmla="*/ 0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2" name="Freeform 1038">
                <a:extLst>
                  <a:ext uri="{FF2B5EF4-FFF2-40B4-BE49-F238E27FC236}">
                    <a16:creationId xmlns:a16="http://schemas.microsoft.com/office/drawing/2014/main" id="{1D5D4B36-CEEF-4A50-AC21-53D5B30D3307}"/>
                  </a:ext>
                </a:extLst>
              </p:cNvPr>
              <p:cNvSpPr/>
              <p:nvPr/>
            </p:nvSpPr>
            <p:spPr bwMode="auto">
              <a:xfrm>
                <a:off x="1263" y="14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3" name="Freeform 1039">
                <a:extLst>
                  <a:ext uri="{FF2B5EF4-FFF2-40B4-BE49-F238E27FC236}">
                    <a16:creationId xmlns:a16="http://schemas.microsoft.com/office/drawing/2014/main" id="{E87D1308-1F3E-45E1-9F30-BAD78BD7D37C}"/>
                  </a:ext>
                </a:extLst>
              </p:cNvPr>
              <p:cNvSpPr/>
              <p:nvPr/>
            </p:nvSpPr>
            <p:spPr bwMode="auto">
              <a:xfrm>
                <a:off x="1251" y="1414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4" name="Freeform 1040">
                <a:extLst>
                  <a:ext uri="{FF2B5EF4-FFF2-40B4-BE49-F238E27FC236}">
                    <a16:creationId xmlns:a16="http://schemas.microsoft.com/office/drawing/2014/main" id="{39E95C3B-2447-4BED-9F4D-542D3AB81DA1}"/>
                  </a:ext>
                </a:extLst>
              </p:cNvPr>
              <p:cNvSpPr/>
              <p:nvPr/>
            </p:nvSpPr>
            <p:spPr bwMode="auto">
              <a:xfrm>
                <a:off x="1255" y="1464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5" name="Freeform 1041">
                <a:extLst>
                  <a:ext uri="{FF2B5EF4-FFF2-40B4-BE49-F238E27FC236}">
                    <a16:creationId xmlns:a16="http://schemas.microsoft.com/office/drawing/2014/main" id="{702FC625-5D3C-4E9D-ABAE-5BB6E05D9E96}"/>
                  </a:ext>
                </a:extLst>
              </p:cNvPr>
              <p:cNvSpPr/>
              <p:nvPr/>
            </p:nvSpPr>
            <p:spPr bwMode="auto">
              <a:xfrm>
                <a:off x="1251" y="141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0 h 1"/>
                  <a:gd name="T32" fmla="*/ 2 w 2"/>
                  <a:gd name="T33" fmla="*/ 0 h 1"/>
                  <a:gd name="T34" fmla="*/ 2 w 2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6" name="Freeform 1042">
                <a:extLst>
                  <a:ext uri="{FF2B5EF4-FFF2-40B4-BE49-F238E27FC236}">
                    <a16:creationId xmlns:a16="http://schemas.microsoft.com/office/drawing/2014/main" id="{26AD2083-A460-4153-BA36-CCD6D346E128}"/>
                  </a:ext>
                </a:extLst>
              </p:cNvPr>
              <p:cNvSpPr/>
              <p:nvPr/>
            </p:nvSpPr>
            <p:spPr bwMode="auto">
              <a:xfrm>
                <a:off x="1255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7" name="Freeform 1043">
                <a:extLst>
                  <a:ext uri="{FF2B5EF4-FFF2-40B4-BE49-F238E27FC236}">
                    <a16:creationId xmlns:a16="http://schemas.microsoft.com/office/drawing/2014/main" id="{B314EE12-54BB-4E62-B75E-DC09312B1430}"/>
                  </a:ext>
                </a:extLst>
              </p:cNvPr>
              <p:cNvSpPr/>
              <p:nvPr/>
            </p:nvSpPr>
            <p:spPr bwMode="auto">
              <a:xfrm>
                <a:off x="1243" y="1410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8" name="Freeform 1044">
                <a:extLst>
                  <a:ext uri="{FF2B5EF4-FFF2-40B4-BE49-F238E27FC236}">
                    <a16:creationId xmlns:a16="http://schemas.microsoft.com/office/drawing/2014/main" id="{996DE868-0614-4729-9F71-74483B35CABB}"/>
                  </a:ext>
                </a:extLst>
              </p:cNvPr>
              <p:cNvSpPr/>
              <p:nvPr/>
            </p:nvSpPr>
            <p:spPr bwMode="auto">
              <a:xfrm>
                <a:off x="1251" y="146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9" name="Freeform 1045">
                <a:extLst>
                  <a:ext uri="{FF2B5EF4-FFF2-40B4-BE49-F238E27FC236}">
                    <a16:creationId xmlns:a16="http://schemas.microsoft.com/office/drawing/2014/main" id="{CBE158B1-7545-43B4-B4DE-29FB992F6099}"/>
                  </a:ext>
                </a:extLst>
              </p:cNvPr>
              <p:cNvSpPr/>
              <p:nvPr/>
            </p:nvSpPr>
            <p:spPr bwMode="auto">
              <a:xfrm>
                <a:off x="1235" y="1146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4 w 5"/>
                  <a:gd name="T3" fmla="*/ 1 h 1"/>
                  <a:gd name="T4" fmla="*/ 4 w 5"/>
                  <a:gd name="T5" fmla="*/ 1 h 1"/>
                  <a:gd name="T6" fmla="*/ 4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4 w 5"/>
                  <a:gd name="T17" fmla="*/ 1 h 1"/>
                  <a:gd name="T18" fmla="*/ 5 w 5"/>
                  <a:gd name="T19" fmla="*/ 1 h 1"/>
                  <a:gd name="T20" fmla="*/ 5 w 5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0" name="Freeform 1046">
                <a:extLst>
                  <a:ext uri="{FF2B5EF4-FFF2-40B4-BE49-F238E27FC236}">
                    <a16:creationId xmlns:a16="http://schemas.microsoft.com/office/drawing/2014/main" id="{226A9EAA-9369-4CAD-88A8-CA634E4E929C}"/>
                  </a:ext>
                </a:extLst>
              </p:cNvPr>
              <p:cNvSpPr/>
              <p:nvPr/>
            </p:nvSpPr>
            <p:spPr bwMode="auto">
              <a:xfrm>
                <a:off x="1243" y="1232"/>
                <a:ext cx="8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2 w 2"/>
                  <a:gd name="T5" fmla="*/ 1 w 2"/>
                  <a:gd name="T6" fmla="*/ 0 w 2"/>
                  <a:gd name="T7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1" name="Freeform 1047">
                <a:extLst>
                  <a:ext uri="{FF2B5EF4-FFF2-40B4-BE49-F238E27FC236}">
                    <a16:creationId xmlns:a16="http://schemas.microsoft.com/office/drawing/2014/main" id="{C34130DD-C96B-409F-9BF3-CA448BC9A20A}"/>
                  </a:ext>
                </a:extLst>
              </p:cNvPr>
              <p:cNvSpPr/>
              <p:nvPr/>
            </p:nvSpPr>
            <p:spPr bwMode="auto">
              <a:xfrm>
                <a:off x="1251" y="12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2" name="Freeform 1048">
                <a:extLst>
                  <a:ext uri="{FF2B5EF4-FFF2-40B4-BE49-F238E27FC236}">
                    <a16:creationId xmlns:a16="http://schemas.microsoft.com/office/drawing/2014/main" id="{0F5549B7-DBFE-4BF1-AD2C-FEE0A7348C6A}"/>
                  </a:ext>
                </a:extLst>
              </p:cNvPr>
              <p:cNvSpPr/>
              <p:nvPr/>
            </p:nvSpPr>
            <p:spPr bwMode="auto">
              <a:xfrm>
                <a:off x="1247" y="126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3" name="Freeform 1049">
                <a:extLst>
                  <a:ext uri="{FF2B5EF4-FFF2-40B4-BE49-F238E27FC236}">
                    <a16:creationId xmlns:a16="http://schemas.microsoft.com/office/drawing/2014/main" id="{38486608-3E5C-474A-8B6E-015152E9F7C6}"/>
                  </a:ext>
                </a:extLst>
              </p:cNvPr>
              <p:cNvSpPr/>
              <p:nvPr/>
            </p:nvSpPr>
            <p:spPr bwMode="auto">
              <a:xfrm>
                <a:off x="1239" y="1203"/>
                <a:ext cx="12" cy="5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1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4" name="Freeform 1050">
                <a:extLst>
                  <a:ext uri="{FF2B5EF4-FFF2-40B4-BE49-F238E27FC236}">
                    <a16:creationId xmlns:a16="http://schemas.microsoft.com/office/drawing/2014/main" id="{9C6FDCC6-8C2C-4415-9B85-B4B942C0D73E}"/>
                  </a:ext>
                </a:extLst>
              </p:cNvPr>
              <p:cNvSpPr/>
              <p:nvPr/>
            </p:nvSpPr>
            <p:spPr bwMode="auto">
              <a:xfrm>
                <a:off x="1247" y="138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5" name="Freeform 1051">
                <a:extLst>
                  <a:ext uri="{FF2B5EF4-FFF2-40B4-BE49-F238E27FC236}">
                    <a16:creationId xmlns:a16="http://schemas.microsoft.com/office/drawing/2014/main" id="{F9FEAAAB-2CD4-4817-BE40-F84E20AC2B02}"/>
                  </a:ext>
                </a:extLst>
              </p:cNvPr>
              <p:cNvSpPr/>
              <p:nvPr/>
            </p:nvSpPr>
            <p:spPr bwMode="auto">
              <a:xfrm>
                <a:off x="1247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6" name="Freeform 1052">
                <a:extLst>
                  <a:ext uri="{FF2B5EF4-FFF2-40B4-BE49-F238E27FC236}">
                    <a16:creationId xmlns:a16="http://schemas.microsoft.com/office/drawing/2014/main" id="{4DDB96BD-A447-4139-9242-28BE41A5AB1C}"/>
                  </a:ext>
                </a:extLst>
              </p:cNvPr>
              <p:cNvSpPr/>
              <p:nvPr/>
            </p:nvSpPr>
            <p:spPr bwMode="auto">
              <a:xfrm>
                <a:off x="1239" y="114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7" name="Freeform 1053">
                <a:extLst>
                  <a:ext uri="{FF2B5EF4-FFF2-40B4-BE49-F238E27FC236}">
                    <a16:creationId xmlns:a16="http://schemas.microsoft.com/office/drawing/2014/main" id="{A1E510C0-38B1-4FEF-9710-8B565C69590A}"/>
                  </a:ext>
                </a:extLst>
              </p:cNvPr>
              <p:cNvSpPr/>
              <p:nvPr/>
            </p:nvSpPr>
            <p:spPr bwMode="auto">
              <a:xfrm>
                <a:off x="1243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8" name="Freeform 1054">
                <a:extLst>
                  <a:ext uri="{FF2B5EF4-FFF2-40B4-BE49-F238E27FC236}">
                    <a16:creationId xmlns:a16="http://schemas.microsoft.com/office/drawing/2014/main" id="{A76181A7-70BF-4BA2-A807-C9446C6FCB57}"/>
                  </a:ext>
                </a:extLst>
              </p:cNvPr>
              <p:cNvSpPr/>
              <p:nvPr/>
            </p:nvSpPr>
            <p:spPr bwMode="auto">
              <a:xfrm>
                <a:off x="1235" y="1381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9" name="Freeform 1055">
                <a:extLst>
                  <a:ext uri="{FF2B5EF4-FFF2-40B4-BE49-F238E27FC236}">
                    <a16:creationId xmlns:a16="http://schemas.microsoft.com/office/drawing/2014/main" id="{785030EF-11E3-491C-BFE4-40A7D91130FD}"/>
                  </a:ext>
                </a:extLst>
              </p:cNvPr>
              <p:cNvSpPr/>
              <p:nvPr/>
            </p:nvSpPr>
            <p:spPr bwMode="auto">
              <a:xfrm>
                <a:off x="1231" y="141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0" name="Freeform 1056">
                <a:extLst>
                  <a:ext uri="{FF2B5EF4-FFF2-40B4-BE49-F238E27FC236}">
                    <a16:creationId xmlns:a16="http://schemas.microsoft.com/office/drawing/2014/main" id="{9BEBF85A-F3F9-44E0-97D9-40F1BBF8EEC8}"/>
                  </a:ext>
                </a:extLst>
              </p:cNvPr>
              <p:cNvSpPr/>
              <p:nvPr/>
            </p:nvSpPr>
            <p:spPr bwMode="auto">
              <a:xfrm>
                <a:off x="1227" y="112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1" name="Freeform 1057">
                <a:extLst>
                  <a:ext uri="{FF2B5EF4-FFF2-40B4-BE49-F238E27FC236}">
                    <a16:creationId xmlns:a16="http://schemas.microsoft.com/office/drawing/2014/main" id="{DB733AE3-DA98-4D3D-ADAD-94EB13A64838}"/>
                  </a:ext>
                </a:extLst>
              </p:cNvPr>
              <p:cNvSpPr/>
              <p:nvPr/>
            </p:nvSpPr>
            <p:spPr bwMode="auto">
              <a:xfrm>
                <a:off x="1227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2" name="Freeform 1058">
                <a:extLst>
                  <a:ext uri="{FF2B5EF4-FFF2-40B4-BE49-F238E27FC236}">
                    <a16:creationId xmlns:a16="http://schemas.microsoft.com/office/drawing/2014/main" id="{D476CA3C-4602-48BA-9BB0-723C9616F931}"/>
                  </a:ext>
                </a:extLst>
              </p:cNvPr>
              <p:cNvSpPr/>
              <p:nvPr/>
            </p:nvSpPr>
            <p:spPr bwMode="auto">
              <a:xfrm>
                <a:off x="1218" y="1146"/>
                <a:ext cx="9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0 w 2"/>
                  <a:gd name="T5" fmla="*/ 0 w 2"/>
                  <a:gd name="T6" fmla="*/ 0 w 2"/>
                  <a:gd name="T7" fmla="*/ 1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3" name="Freeform 1059">
                <a:extLst>
                  <a:ext uri="{FF2B5EF4-FFF2-40B4-BE49-F238E27FC236}">
                    <a16:creationId xmlns:a16="http://schemas.microsoft.com/office/drawing/2014/main" id="{A00206B3-1DE7-44DE-B2F1-C09D6237BC29}"/>
                  </a:ext>
                </a:extLst>
              </p:cNvPr>
              <p:cNvSpPr/>
              <p:nvPr/>
            </p:nvSpPr>
            <p:spPr bwMode="auto">
              <a:xfrm>
                <a:off x="1218" y="1443"/>
                <a:ext cx="9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4" name="Freeform 1060">
                <a:extLst>
                  <a:ext uri="{FF2B5EF4-FFF2-40B4-BE49-F238E27FC236}">
                    <a16:creationId xmlns:a16="http://schemas.microsoft.com/office/drawing/2014/main" id="{1322AE94-C23A-4E9B-8B19-B52D7927F172}"/>
                  </a:ext>
                </a:extLst>
              </p:cNvPr>
              <p:cNvSpPr/>
              <p:nvPr/>
            </p:nvSpPr>
            <p:spPr bwMode="auto">
              <a:xfrm>
                <a:off x="1222" y="1455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5" name="Freeform 1061">
                <a:extLst>
                  <a:ext uri="{FF2B5EF4-FFF2-40B4-BE49-F238E27FC236}">
                    <a16:creationId xmlns:a16="http://schemas.microsoft.com/office/drawing/2014/main" id="{3895D762-6F6D-40D0-8C7D-047502A78547}"/>
                  </a:ext>
                </a:extLst>
              </p:cNvPr>
              <p:cNvSpPr/>
              <p:nvPr/>
            </p:nvSpPr>
            <p:spPr bwMode="auto">
              <a:xfrm>
                <a:off x="1214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6" name="Freeform 1062">
                <a:extLst>
                  <a:ext uri="{FF2B5EF4-FFF2-40B4-BE49-F238E27FC236}">
                    <a16:creationId xmlns:a16="http://schemas.microsoft.com/office/drawing/2014/main" id="{1E84C815-802B-4805-A25C-45F4978CFD7F}"/>
                  </a:ext>
                </a:extLst>
              </p:cNvPr>
              <p:cNvSpPr/>
              <p:nvPr/>
            </p:nvSpPr>
            <p:spPr bwMode="auto">
              <a:xfrm>
                <a:off x="1214" y="14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7" name="Freeform 1063">
                <a:extLst>
                  <a:ext uri="{FF2B5EF4-FFF2-40B4-BE49-F238E27FC236}">
                    <a16:creationId xmlns:a16="http://schemas.microsoft.com/office/drawing/2014/main" id="{8F3E4386-CD59-4EE1-BA78-833A9A6E98D8}"/>
                  </a:ext>
                </a:extLst>
              </p:cNvPr>
              <p:cNvSpPr/>
              <p:nvPr/>
            </p:nvSpPr>
            <p:spPr bwMode="auto">
              <a:xfrm>
                <a:off x="1186" y="1216"/>
                <a:ext cx="32" cy="8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6 w 8"/>
                  <a:gd name="T5" fmla="*/ 1 h 2"/>
                  <a:gd name="T6" fmla="*/ 0 w 8"/>
                  <a:gd name="T7" fmla="*/ 0 h 2"/>
                  <a:gd name="T8" fmla="*/ 0 w 8"/>
                  <a:gd name="T9" fmla="*/ 1 h 2"/>
                  <a:gd name="T10" fmla="*/ 0 w 8"/>
                  <a:gd name="T11" fmla="*/ 1 h 2"/>
                  <a:gd name="T12" fmla="*/ 0 w 8"/>
                  <a:gd name="T13" fmla="*/ 1 h 2"/>
                  <a:gd name="T14" fmla="*/ 6 w 8"/>
                  <a:gd name="T15" fmla="*/ 1 h 2"/>
                  <a:gd name="T16" fmla="*/ 8 w 8"/>
                  <a:gd name="T17" fmla="*/ 2 h 2"/>
                  <a:gd name="T18" fmla="*/ 8 w 8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8" name="Freeform 1064">
                <a:extLst>
                  <a:ext uri="{FF2B5EF4-FFF2-40B4-BE49-F238E27FC236}">
                    <a16:creationId xmlns:a16="http://schemas.microsoft.com/office/drawing/2014/main" id="{2AE0EDB2-49D2-4A34-8CA1-85D2F096EBEC}"/>
                  </a:ext>
                </a:extLst>
              </p:cNvPr>
              <p:cNvSpPr/>
              <p:nvPr/>
            </p:nvSpPr>
            <p:spPr bwMode="auto">
              <a:xfrm>
                <a:off x="1214" y="136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9" name="Freeform 1065">
                <a:extLst>
                  <a:ext uri="{FF2B5EF4-FFF2-40B4-BE49-F238E27FC236}">
                    <a16:creationId xmlns:a16="http://schemas.microsoft.com/office/drawing/2014/main" id="{3C67061F-E830-4CEE-B8EA-ACB371D8DD47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0" name="Freeform 1066">
                <a:extLst>
                  <a:ext uri="{FF2B5EF4-FFF2-40B4-BE49-F238E27FC236}">
                    <a16:creationId xmlns:a16="http://schemas.microsoft.com/office/drawing/2014/main" id="{C0F1078E-6725-420C-99AD-9F8FBB9192C0}"/>
                  </a:ext>
                </a:extLst>
              </p:cNvPr>
              <p:cNvSpPr/>
              <p:nvPr/>
            </p:nvSpPr>
            <p:spPr bwMode="auto">
              <a:xfrm>
                <a:off x="1214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1" name="Freeform 1067">
                <a:extLst>
                  <a:ext uri="{FF2B5EF4-FFF2-40B4-BE49-F238E27FC236}">
                    <a16:creationId xmlns:a16="http://schemas.microsoft.com/office/drawing/2014/main" id="{F20064D0-7371-4C77-B28B-AE16642C8DD9}"/>
                  </a:ext>
                </a:extLst>
              </p:cNvPr>
              <p:cNvSpPr/>
              <p:nvPr/>
            </p:nvSpPr>
            <p:spPr bwMode="auto">
              <a:xfrm>
                <a:off x="1210" y="1117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2" name="Freeform 1068">
                <a:extLst>
                  <a:ext uri="{FF2B5EF4-FFF2-40B4-BE49-F238E27FC236}">
                    <a16:creationId xmlns:a16="http://schemas.microsoft.com/office/drawing/2014/main" id="{BE5F90CB-A666-4739-9C19-26B185E0C517}"/>
                  </a:ext>
                </a:extLst>
              </p:cNvPr>
              <p:cNvSpPr/>
              <p:nvPr/>
            </p:nvSpPr>
            <p:spPr bwMode="auto">
              <a:xfrm>
                <a:off x="1214" y="139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3" name="Freeform 1069">
                <a:extLst>
                  <a:ext uri="{FF2B5EF4-FFF2-40B4-BE49-F238E27FC236}">
                    <a16:creationId xmlns:a16="http://schemas.microsoft.com/office/drawing/2014/main" id="{7183F22B-0F90-4505-9B0C-B21E69678737}"/>
                  </a:ext>
                </a:extLst>
              </p:cNvPr>
              <p:cNvSpPr/>
              <p:nvPr/>
            </p:nvSpPr>
            <p:spPr bwMode="auto">
              <a:xfrm>
                <a:off x="1206" y="1121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1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4" name="Freeform 1070">
                <a:extLst>
                  <a:ext uri="{FF2B5EF4-FFF2-40B4-BE49-F238E27FC236}">
                    <a16:creationId xmlns:a16="http://schemas.microsoft.com/office/drawing/2014/main" id="{53B73A54-89DC-4B81-9A4E-4C821CC9F1AA}"/>
                  </a:ext>
                </a:extLst>
              </p:cNvPr>
              <p:cNvSpPr/>
              <p:nvPr/>
            </p:nvSpPr>
            <p:spPr bwMode="auto">
              <a:xfrm>
                <a:off x="1186" y="1141"/>
                <a:ext cx="28" cy="5"/>
              </a:xfrm>
              <a:custGeom>
                <a:avLst/>
                <a:gdLst>
                  <a:gd name="T0" fmla="*/ 7 w 7"/>
                  <a:gd name="T1" fmla="*/ 0 h 1"/>
                  <a:gd name="T2" fmla="*/ 3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3 w 7"/>
                  <a:gd name="T13" fmla="*/ 0 h 1"/>
                  <a:gd name="T14" fmla="*/ 7 w 7"/>
                  <a:gd name="T15" fmla="*/ 1 h 1"/>
                  <a:gd name="T16" fmla="*/ 7 w 7"/>
                  <a:gd name="T17" fmla="*/ 1 h 1"/>
                  <a:gd name="T18" fmla="*/ 7 w 7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5" name="Freeform 1071">
                <a:extLst>
                  <a:ext uri="{FF2B5EF4-FFF2-40B4-BE49-F238E27FC236}">
                    <a16:creationId xmlns:a16="http://schemas.microsoft.com/office/drawing/2014/main" id="{DD27A6E3-303F-4364-B88C-5C8D8D9A7AC4}"/>
                  </a:ext>
                </a:extLst>
              </p:cNvPr>
              <p:cNvSpPr/>
              <p:nvPr/>
            </p:nvSpPr>
            <p:spPr bwMode="auto">
              <a:xfrm>
                <a:off x="1210" y="146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6" name="Freeform 1072">
                <a:extLst>
                  <a:ext uri="{FF2B5EF4-FFF2-40B4-BE49-F238E27FC236}">
                    <a16:creationId xmlns:a16="http://schemas.microsoft.com/office/drawing/2014/main" id="{8BCB03A7-C0FC-40A2-83BE-435A0823003A}"/>
                  </a:ext>
                </a:extLst>
              </p:cNvPr>
              <p:cNvSpPr/>
              <p:nvPr/>
            </p:nvSpPr>
            <p:spPr bwMode="auto">
              <a:xfrm>
                <a:off x="1210" y="1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7" name="Freeform 1073">
                <a:extLst>
                  <a:ext uri="{FF2B5EF4-FFF2-40B4-BE49-F238E27FC236}">
                    <a16:creationId xmlns:a16="http://schemas.microsoft.com/office/drawing/2014/main" id="{C18A506A-5ABC-4A7F-8151-73D062975C6E}"/>
                  </a:ext>
                </a:extLst>
              </p:cNvPr>
              <p:cNvSpPr/>
              <p:nvPr/>
            </p:nvSpPr>
            <p:spPr bwMode="auto">
              <a:xfrm>
                <a:off x="1206" y="121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8" name="Freeform 1074">
                <a:extLst>
                  <a:ext uri="{FF2B5EF4-FFF2-40B4-BE49-F238E27FC236}">
                    <a16:creationId xmlns:a16="http://schemas.microsoft.com/office/drawing/2014/main" id="{DFB70DE5-26CE-45C1-B1F1-463839DB5E3A}"/>
                  </a:ext>
                </a:extLst>
              </p:cNvPr>
              <p:cNvSpPr/>
              <p:nvPr/>
            </p:nvSpPr>
            <p:spPr bwMode="auto">
              <a:xfrm>
                <a:off x="1202" y="1344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1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2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1 w 2"/>
                  <a:gd name="T47" fmla="*/ 1 h 1"/>
                  <a:gd name="T48" fmla="*/ 1 w 2"/>
                  <a:gd name="T49" fmla="*/ 1 h 1"/>
                  <a:gd name="T50" fmla="*/ 1 w 2"/>
                  <a:gd name="T51" fmla="*/ 1 h 1"/>
                  <a:gd name="T52" fmla="*/ 1 w 2"/>
                  <a:gd name="T53" fmla="*/ 1 h 1"/>
                  <a:gd name="T54" fmla="*/ 1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2 w 2"/>
                  <a:gd name="T61" fmla="*/ 0 h 1"/>
                  <a:gd name="T62" fmla="*/ 2 w 2"/>
                  <a:gd name="T63" fmla="*/ 0 h 1"/>
                  <a:gd name="T64" fmla="*/ 1 w 2"/>
                  <a:gd name="T65" fmla="*/ 0 h 1"/>
                  <a:gd name="T66" fmla="*/ 1 w 2"/>
                  <a:gd name="T6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9" name="Freeform 1075">
                <a:extLst>
                  <a:ext uri="{FF2B5EF4-FFF2-40B4-BE49-F238E27FC236}">
                    <a16:creationId xmlns:a16="http://schemas.microsoft.com/office/drawing/2014/main" id="{E09C8E14-52AF-4DC7-B12E-7F706C67B018}"/>
                  </a:ext>
                </a:extLst>
              </p:cNvPr>
              <p:cNvSpPr/>
              <p:nvPr/>
            </p:nvSpPr>
            <p:spPr bwMode="auto">
              <a:xfrm>
                <a:off x="1202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0" name="Freeform 1076">
                <a:extLst>
                  <a:ext uri="{FF2B5EF4-FFF2-40B4-BE49-F238E27FC236}">
                    <a16:creationId xmlns:a16="http://schemas.microsoft.com/office/drawing/2014/main" id="{2D0461B7-5EDA-477E-902E-772323448D65}"/>
                  </a:ext>
                </a:extLst>
              </p:cNvPr>
              <p:cNvSpPr/>
              <p:nvPr/>
            </p:nvSpPr>
            <p:spPr bwMode="auto">
              <a:xfrm>
                <a:off x="1198" y="145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1" name="Freeform 1077">
                <a:extLst>
                  <a:ext uri="{FF2B5EF4-FFF2-40B4-BE49-F238E27FC236}">
                    <a16:creationId xmlns:a16="http://schemas.microsoft.com/office/drawing/2014/main" id="{E86DA3EF-AD98-4102-BC4E-BA7D9E14D909}"/>
                  </a:ext>
                </a:extLst>
              </p:cNvPr>
              <p:cNvSpPr/>
              <p:nvPr/>
            </p:nvSpPr>
            <p:spPr bwMode="auto">
              <a:xfrm>
                <a:off x="1198" y="146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2" name="Freeform 1078">
                <a:extLst>
                  <a:ext uri="{FF2B5EF4-FFF2-40B4-BE49-F238E27FC236}">
                    <a16:creationId xmlns:a16="http://schemas.microsoft.com/office/drawing/2014/main" id="{90AF148C-2DE0-4359-AD3A-64FBBA1524E3}"/>
                  </a:ext>
                </a:extLst>
              </p:cNvPr>
              <p:cNvSpPr/>
              <p:nvPr/>
            </p:nvSpPr>
            <p:spPr bwMode="auto">
              <a:xfrm>
                <a:off x="1194" y="111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3" name="Freeform 1079">
                <a:extLst>
                  <a:ext uri="{FF2B5EF4-FFF2-40B4-BE49-F238E27FC236}">
                    <a16:creationId xmlns:a16="http://schemas.microsoft.com/office/drawing/2014/main" id="{B2D7C113-B4DB-47AF-9797-F5D97CBBAC79}"/>
                  </a:ext>
                </a:extLst>
              </p:cNvPr>
              <p:cNvSpPr/>
              <p:nvPr/>
            </p:nvSpPr>
            <p:spPr bwMode="auto">
              <a:xfrm>
                <a:off x="1186" y="1195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4" name="Freeform 1080">
                <a:extLst>
                  <a:ext uri="{FF2B5EF4-FFF2-40B4-BE49-F238E27FC236}">
                    <a16:creationId xmlns:a16="http://schemas.microsoft.com/office/drawing/2014/main" id="{2BA22AA6-91A6-4072-9342-2FF748C581F1}"/>
                  </a:ext>
                </a:extLst>
              </p:cNvPr>
              <p:cNvSpPr/>
              <p:nvPr/>
            </p:nvSpPr>
            <p:spPr bwMode="auto">
              <a:xfrm>
                <a:off x="1186" y="1199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5" name="Freeform 1081">
                <a:extLst>
                  <a:ext uri="{FF2B5EF4-FFF2-40B4-BE49-F238E27FC236}">
                    <a16:creationId xmlns:a16="http://schemas.microsoft.com/office/drawing/2014/main" id="{A9E96FC8-1CE6-4A44-983D-265DD4DF992E}"/>
                  </a:ext>
                </a:extLst>
              </p:cNvPr>
              <p:cNvSpPr/>
              <p:nvPr/>
            </p:nvSpPr>
            <p:spPr bwMode="auto">
              <a:xfrm>
                <a:off x="1182" y="111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6" name="Freeform 1082">
                <a:extLst>
                  <a:ext uri="{FF2B5EF4-FFF2-40B4-BE49-F238E27FC236}">
                    <a16:creationId xmlns:a16="http://schemas.microsoft.com/office/drawing/2014/main" id="{CED933A3-BFDF-45CB-B660-1A9EEA3F9CF0}"/>
                  </a:ext>
                </a:extLst>
              </p:cNvPr>
              <p:cNvSpPr/>
              <p:nvPr/>
            </p:nvSpPr>
            <p:spPr bwMode="auto">
              <a:xfrm>
                <a:off x="1153" y="1191"/>
                <a:ext cx="29" cy="4"/>
              </a:xfrm>
              <a:custGeom>
                <a:avLst/>
                <a:gdLst>
                  <a:gd name="T0" fmla="*/ 7 w 7"/>
                  <a:gd name="T1" fmla="*/ 1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1 h 1"/>
                  <a:gd name="T8" fmla="*/ 0 w 7"/>
                  <a:gd name="T9" fmla="*/ 1 h 1"/>
                  <a:gd name="T10" fmla="*/ 0 w 7"/>
                  <a:gd name="T11" fmla="*/ 1 h 1"/>
                  <a:gd name="T12" fmla="*/ 0 w 7"/>
                  <a:gd name="T13" fmla="*/ 1 h 1"/>
                  <a:gd name="T14" fmla="*/ 4 w 7"/>
                  <a:gd name="T15" fmla="*/ 1 h 1"/>
                  <a:gd name="T16" fmla="*/ 7 w 7"/>
                  <a:gd name="T17" fmla="*/ 1 h 1"/>
                  <a:gd name="T18" fmla="*/ 7 w 7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7" name="Freeform 1083">
                <a:extLst>
                  <a:ext uri="{FF2B5EF4-FFF2-40B4-BE49-F238E27FC236}">
                    <a16:creationId xmlns:a16="http://schemas.microsoft.com/office/drawing/2014/main" id="{9FCCD172-4FFB-41EE-B700-11E14041DC64}"/>
                  </a:ext>
                </a:extLst>
              </p:cNvPr>
              <p:cNvSpPr/>
              <p:nvPr/>
            </p:nvSpPr>
            <p:spPr bwMode="auto">
              <a:xfrm>
                <a:off x="1178" y="119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8" name="Freeform 1084">
                <a:extLst>
                  <a:ext uri="{FF2B5EF4-FFF2-40B4-BE49-F238E27FC236}">
                    <a16:creationId xmlns:a16="http://schemas.microsoft.com/office/drawing/2014/main" id="{3B04DAA0-D95D-4AA8-AD2A-2644FD54BE52}"/>
                  </a:ext>
                </a:extLst>
              </p:cNvPr>
              <p:cNvSpPr/>
              <p:nvPr/>
            </p:nvSpPr>
            <p:spPr bwMode="auto">
              <a:xfrm>
                <a:off x="1173" y="1426"/>
                <a:ext cx="9" cy="5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  <a:gd name="T38" fmla="*/ 1 w 2"/>
                  <a:gd name="T39" fmla="*/ 1 h 1"/>
                  <a:gd name="T40" fmla="*/ 1 w 2"/>
                  <a:gd name="T41" fmla="*/ 0 h 1"/>
                  <a:gd name="T42" fmla="*/ 1 w 2"/>
                  <a:gd name="T43" fmla="*/ 0 h 1"/>
                  <a:gd name="T44" fmla="*/ 1 w 2"/>
                  <a:gd name="T45" fmla="*/ 0 h 1"/>
                  <a:gd name="T46" fmla="*/ 1 w 2"/>
                  <a:gd name="T47" fmla="*/ 0 h 1"/>
                  <a:gd name="T48" fmla="*/ 1 w 2"/>
                  <a:gd name="T49" fmla="*/ 1 h 1"/>
                  <a:gd name="T50" fmla="*/ 1 w 2"/>
                  <a:gd name="T51" fmla="*/ 1 h 1"/>
                  <a:gd name="T52" fmla="*/ 1 w 2"/>
                  <a:gd name="T53" fmla="*/ 1 h 1"/>
                  <a:gd name="T54" fmla="*/ 1 w 2"/>
                  <a:gd name="T55" fmla="*/ 1 h 1"/>
                  <a:gd name="T56" fmla="*/ 1 w 2"/>
                  <a:gd name="T57" fmla="*/ 1 h 1"/>
                  <a:gd name="T58" fmla="*/ 1 w 2"/>
                  <a:gd name="T59" fmla="*/ 1 h 1"/>
                  <a:gd name="T60" fmla="*/ 2 w 2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9" name="Freeform 1085">
                <a:extLst>
                  <a:ext uri="{FF2B5EF4-FFF2-40B4-BE49-F238E27FC236}">
                    <a16:creationId xmlns:a16="http://schemas.microsoft.com/office/drawing/2014/main" id="{52AE29F8-945E-483E-B4E6-494291CF8A3B}"/>
                  </a:ext>
                </a:extLst>
              </p:cNvPr>
              <p:cNvSpPr/>
              <p:nvPr/>
            </p:nvSpPr>
            <p:spPr bwMode="auto">
              <a:xfrm>
                <a:off x="1169" y="1216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0" name="Freeform 1086">
                <a:extLst>
                  <a:ext uri="{FF2B5EF4-FFF2-40B4-BE49-F238E27FC236}">
                    <a16:creationId xmlns:a16="http://schemas.microsoft.com/office/drawing/2014/main" id="{49021D4C-E2EE-47D5-994D-DCC4F6FAA55A}"/>
                  </a:ext>
                </a:extLst>
              </p:cNvPr>
              <p:cNvSpPr/>
              <p:nvPr/>
            </p:nvSpPr>
            <p:spPr bwMode="auto">
              <a:xfrm>
                <a:off x="1165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1" name="Freeform 1087">
                <a:extLst>
                  <a:ext uri="{FF2B5EF4-FFF2-40B4-BE49-F238E27FC236}">
                    <a16:creationId xmlns:a16="http://schemas.microsoft.com/office/drawing/2014/main" id="{FC5C6927-01FA-4055-AE56-5AD625A04A8D}"/>
                  </a:ext>
                </a:extLst>
              </p:cNvPr>
              <p:cNvSpPr/>
              <p:nvPr/>
            </p:nvSpPr>
            <p:spPr bwMode="auto">
              <a:xfrm>
                <a:off x="1165" y="142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2" name="Freeform 1088">
                <a:extLst>
                  <a:ext uri="{FF2B5EF4-FFF2-40B4-BE49-F238E27FC236}">
                    <a16:creationId xmlns:a16="http://schemas.microsoft.com/office/drawing/2014/main" id="{BE07146D-C5F7-423B-AD2A-DBC2A6D4B8DE}"/>
                  </a:ext>
                </a:extLst>
              </p:cNvPr>
              <p:cNvSpPr/>
              <p:nvPr/>
            </p:nvSpPr>
            <p:spPr bwMode="auto">
              <a:xfrm>
                <a:off x="1161" y="146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2 w 2"/>
                  <a:gd name="T21" fmla="*/ 1 h 1"/>
                  <a:gd name="T22" fmla="*/ 2 w 2"/>
                  <a:gd name="T23" fmla="*/ 0 h 1"/>
                  <a:gd name="T24" fmla="*/ 2 w 2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3" name="Freeform 1089">
                <a:extLst>
                  <a:ext uri="{FF2B5EF4-FFF2-40B4-BE49-F238E27FC236}">
                    <a16:creationId xmlns:a16="http://schemas.microsoft.com/office/drawing/2014/main" id="{4D93E05F-AE79-4282-A24A-02D6C2DEBE70}"/>
                  </a:ext>
                </a:extLst>
              </p:cNvPr>
              <p:cNvSpPr/>
              <p:nvPr/>
            </p:nvSpPr>
            <p:spPr bwMode="auto">
              <a:xfrm>
                <a:off x="1161" y="1476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0 h 1"/>
                  <a:gd name="T40" fmla="*/ 1 w 2"/>
                  <a:gd name="T41" fmla="*/ 0 h 1"/>
                  <a:gd name="T42" fmla="*/ 0 w 2"/>
                  <a:gd name="T43" fmla="*/ 0 h 1"/>
                  <a:gd name="T44" fmla="*/ 1 w 2"/>
                  <a:gd name="T45" fmla="*/ 0 h 1"/>
                  <a:gd name="T46" fmla="*/ 1 w 2"/>
                  <a:gd name="T47" fmla="*/ 1 h 1"/>
                  <a:gd name="T48" fmla="*/ 1 w 2"/>
                  <a:gd name="T4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4" name="Freeform 1090">
                <a:extLst>
                  <a:ext uri="{FF2B5EF4-FFF2-40B4-BE49-F238E27FC236}">
                    <a16:creationId xmlns:a16="http://schemas.microsoft.com/office/drawing/2014/main" id="{017772AE-814D-4AAB-BCBA-688BB91AAFCF}"/>
                  </a:ext>
                </a:extLst>
              </p:cNvPr>
              <p:cNvSpPr/>
              <p:nvPr/>
            </p:nvSpPr>
            <p:spPr bwMode="auto">
              <a:xfrm>
                <a:off x="1153" y="1216"/>
                <a:ext cx="12" cy="0"/>
              </a:xfrm>
              <a:custGeom>
                <a:avLst/>
                <a:gdLst>
                  <a:gd name="T0" fmla="*/ 3 w 3"/>
                  <a:gd name="T1" fmla="*/ 2 w 3"/>
                  <a:gd name="T2" fmla="*/ 1 w 3"/>
                  <a:gd name="T3" fmla="*/ 0 w 3"/>
                  <a:gd name="T4" fmla="*/ 0 w 3"/>
                  <a:gd name="T5" fmla="*/ 1 w 3"/>
                  <a:gd name="T6" fmla="*/ 2 w 3"/>
                  <a:gd name="T7" fmla="*/ 3 w 3"/>
                  <a:gd name="T8" fmla="*/ 3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5" name="Freeform 1091">
                <a:extLst>
                  <a:ext uri="{FF2B5EF4-FFF2-40B4-BE49-F238E27FC236}">
                    <a16:creationId xmlns:a16="http://schemas.microsoft.com/office/drawing/2014/main" id="{66B4378C-4EC5-41A7-BBE2-01CD3DC855ED}"/>
                  </a:ext>
                </a:extLst>
              </p:cNvPr>
              <p:cNvSpPr/>
              <p:nvPr/>
            </p:nvSpPr>
            <p:spPr bwMode="auto">
              <a:xfrm>
                <a:off x="1161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6" name="Freeform 1092">
                <a:extLst>
                  <a:ext uri="{FF2B5EF4-FFF2-40B4-BE49-F238E27FC236}">
                    <a16:creationId xmlns:a16="http://schemas.microsoft.com/office/drawing/2014/main" id="{D4EA949C-6B0F-45B6-9241-90370F832C5A}"/>
                  </a:ext>
                </a:extLst>
              </p:cNvPr>
              <p:cNvSpPr/>
              <p:nvPr/>
            </p:nvSpPr>
            <p:spPr bwMode="auto">
              <a:xfrm>
                <a:off x="1161" y="122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7" name="Freeform 1093">
                <a:extLst>
                  <a:ext uri="{FF2B5EF4-FFF2-40B4-BE49-F238E27FC236}">
                    <a16:creationId xmlns:a16="http://schemas.microsoft.com/office/drawing/2014/main" id="{12B05038-C418-4A93-9F75-F135B06E3C81}"/>
                  </a:ext>
                </a:extLst>
              </p:cNvPr>
              <p:cNvSpPr/>
              <p:nvPr/>
            </p:nvSpPr>
            <p:spPr bwMode="auto">
              <a:xfrm>
                <a:off x="1157" y="141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8" name="Freeform 1094">
                <a:extLst>
                  <a:ext uri="{FF2B5EF4-FFF2-40B4-BE49-F238E27FC236}">
                    <a16:creationId xmlns:a16="http://schemas.microsoft.com/office/drawing/2014/main" id="{EC08102C-A029-4095-B078-048637211FC6}"/>
                  </a:ext>
                </a:extLst>
              </p:cNvPr>
              <p:cNvSpPr/>
              <p:nvPr/>
            </p:nvSpPr>
            <p:spPr bwMode="auto">
              <a:xfrm>
                <a:off x="1161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9" name="Freeform 1095">
                <a:extLst>
                  <a:ext uri="{FF2B5EF4-FFF2-40B4-BE49-F238E27FC236}">
                    <a16:creationId xmlns:a16="http://schemas.microsoft.com/office/drawing/2014/main" id="{DEF80CA8-CDAC-43BF-88A1-127C5F342F59}"/>
                  </a:ext>
                </a:extLst>
              </p:cNvPr>
              <p:cNvSpPr/>
              <p:nvPr/>
            </p:nvSpPr>
            <p:spPr bwMode="auto">
              <a:xfrm>
                <a:off x="1157" y="122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0" name="Freeform 1096">
                <a:extLst>
                  <a:ext uri="{FF2B5EF4-FFF2-40B4-BE49-F238E27FC236}">
                    <a16:creationId xmlns:a16="http://schemas.microsoft.com/office/drawing/2014/main" id="{25F56753-7930-411B-BAF2-CC3DD03162AF}"/>
                  </a:ext>
                </a:extLst>
              </p:cNvPr>
              <p:cNvSpPr/>
              <p:nvPr/>
            </p:nvSpPr>
            <p:spPr bwMode="auto">
              <a:xfrm>
                <a:off x="1145" y="1410"/>
                <a:ext cx="12" cy="0"/>
              </a:xfrm>
              <a:custGeom>
                <a:avLst/>
                <a:gdLst>
                  <a:gd name="T0" fmla="*/ 3 w 3"/>
                  <a:gd name="T1" fmla="*/ 1 w 3"/>
                  <a:gd name="T2" fmla="*/ 1 w 3"/>
                  <a:gd name="T3" fmla="*/ 1 w 3"/>
                  <a:gd name="T4" fmla="*/ 0 w 3"/>
                  <a:gd name="T5" fmla="*/ 0 w 3"/>
                  <a:gd name="T6" fmla="*/ 0 w 3"/>
                  <a:gd name="T7" fmla="*/ 0 w 3"/>
                  <a:gd name="T8" fmla="*/ 1 w 3"/>
                  <a:gd name="T9" fmla="*/ 1 w 3"/>
                  <a:gd name="T10" fmla="*/ 1 w 3"/>
                  <a:gd name="T11" fmla="*/ 3 w 3"/>
                  <a:gd name="T1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1" name="Freeform 1097">
                <a:extLst>
                  <a:ext uri="{FF2B5EF4-FFF2-40B4-BE49-F238E27FC236}">
                    <a16:creationId xmlns:a16="http://schemas.microsoft.com/office/drawing/2014/main" id="{5B3E8C44-2C92-4F91-B800-35C6D797C0ED}"/>
                  </a:ext>
                </a:extLst>
              </p:cNvPr>
              <p:cNvSpPr/>
              <p:nvPr/>
            </p:nvSpPr>
            <p:spPr bwMode="auto">
              <a:xfrm>
                <a:off x="1137" y="1162"/>
                <a:ext cx="16" cy="0"/>
              </a:xfrm>
              <a:custGeom>
                <a:avLst/>
                <a:gdLst>
                  <a:gd name="T0" fmla="*/ 0 w 4"/>
                  <a:gd name="T1" fmla="*/ 0 w 4"/>
                  <a:gd name="T2" fmla="*/ 1 w 4"/>
                  <a:gd name="T3" fmla="*/ 2 w 4"/>
                  <a:gd name="T4" fmla="*/ 4 w 4"/>
                  <a:gd name="T5" fmla="*/ 4 w 4"/>
                  <a:gd name="T6" fmla="*/ 4 w 4"/>
                  <a:gd name="T7" fmla="*/ 2 w 4"/>
                  <a:gd name="T8" fmla="*/ 1 w 4"/>
                  <a:gd name="T9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2" name="Freeform 1098">
                <a:extLst>
                  <a:ext uri="{FF2B5EF4-FFF2-40B4-BE49-F238E27FC236}">
                    <a16:creationId xmlns:a16="http://schemas.microsoft.com/office/drawing/2014/main" id="{E1D04A38-AEB8-4EE5-AC9C-093C86A2E3B1}"/>
                  </a:ext>
                </a:extLst>
              </p:cNvPr>
              <p:cNvSpPr/>
              <p:nvPr/>
            </p:nvSpPr>
            <p:spPr bwMode="auto">
              <a:xfrm>
                <a:off x="1145" y="134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3" name="Freeform 1099">
                <a:extLst>
                  <a:ext uri="{FF2B5EF4-FFF2-40B4-BE49-F238E27FC236}">
                    <a16:creationId xmlns:a16="http://schemas.microsoft.com/office/drawing/2014/main" id="{2D9699CA-2F6D-4E08-8AA9-D5851F6D69F7}"/>
                  </a:ext>
                </a:extLst>
              </p:cNvPr>
              <p:cNvSpPr/>
              <p:nvPr/>
            </p:nvSpPr>
            <p:spPr bwMode="auto">
              <a:xfrm>
                <a:off x="1145" y="121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4" name="Freeform 1100">
                <a:extLst>
                  <a:ext uri="{FF2B5EF4-FFF2-40B4-BE49-F238E27FC236}">
                    <a16:creationId xmlns:a16="http://schemas.microsoft.com/office/drawing/2014/main" id="{070C2A46-470F-4258-853E-A691FD2C2074}"/>
                  </a:ext>
                </a:extLst>
              </p:cNvPr>
              <p:cNvSpPr/>
              <p:nvPr/>
            </p:nvSpPr>
            <p:spPr bwMode="auto">
              <a:xfrm>
                <a:off x="1145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5" name="Freeform 1101">
                <a:extLst>
                  <a:ext uri="{FF2B5EF4-FFF2-40B4-BE49-F238E27FC236}">
                    <a16:creationId xmlns:a16="http://schemas.microsoft.com/office/drawing/2014/main" id="{B021C939-8064-45CE-9350-368C49600DB6}"/>
                  </a:ext>
                </a:extLst>
              </p:cNvPr>
              <p:cNvSpPr/>
              <p:nvPr/>
            </p:nvSpPr>
            <p:spPr bwMode="auto">
              <a:xfrm>
                <a:off x="1141" y="118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6" name="Freeform 1102">
                <a:extLst>
                  <a:ext uri="{FF2B5EF4-FFF2-40B4-BE49-F238E27FC236}">
                    <a16:creationId xmlns:a16="http://schemas.microsoft.com/office/drawing/2014/main" id="{A8895A01-72E7-47CB-B84F-02D16FB65BEF}"/>
                  </a:ext>
                </a:extLst>
              </p:cNvPr>
              <p:cNvSpPr/>
              <p:nvPr/>
            </p:nvSpPr>
            <p:spPr bwMode="auto">
              <a:xfrm>
                <a:off x="1141" y="1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7" name="Freeform 1103">
                <a:extLst>
                  <a:ext uri="{FF2B5EF4-FFF2-40B4-BE49-F238E27FC236}">
                    <a16:creationId xmlns:a16="http://schemas.microsoft.com/office/drawing/2014/main" id="{C2EA43FA-3D7C-45F0-8242-D3F418CE2380}"/>
                  </a:ext>
                </a:extLst>
              </p:cNvPr>
              <p:cNvSpPr/>
              <p:nvPr/>
            </p:nvSpPr>
            <p:spPr bwMode="auto">
              <a:xfrm>
                <a:off x="1137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8" name="Freeform 1104">
                <a:extLst>
                  <a:ext uri="{FF2B5EF4-FFF2-40B4-BE49-F238E27FC236}">
                    <a16:creationId xmlns:a16="http://schemas.microsoft.com/office/drawing/2014/main" id="{A077E196-5793-4A94-AB86-0CBE1A9C91FC}"/>
                  </a:ext>
                </a:extLst>
              </p:cNvPr>
              <p:cNvSpPr/>
              <p:nvPr/>
            </p:nvSpPr>
            <p:spPr bwMode="auto">
              <a:xfrm>
                <a:off x="1137" y="119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9" name="Freeform 1105">
                <a:extLst>
                  <a:ext uri="{FF2B5EF4-FFF2-40B4-BE49-F238E27FC236}">
                    <a16:creationId xmlns:a16="http://schemas.microsoft.com/office/drawing/2014/main" id="{B2B23EDD-4574-4B39-99CC-6281EDF090F4}"/>
                  </a:ext>
                </a:extLst>
              </p:cNvPr>
              <p:cNvSpPr/>
              <p:nvPr/>
            </p:nvSpPr>
            <p:spPr bwMode="auto">
              <a:xfrm>
                <a:off x="1120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0" name="Freeform 1106">
                <a:extLst>
                  <a:ext uri="{FF2B5EF4-FFF2-40B4-BE49-F238E27FC236}">
                    <a16:creationId xmlns:a16="http://schemas.microsoft.com/office/drawing/2014/main" id="{F09EC9F5-49CA-4422-B861-BD9EACEDBFF6}"/>
                  </a:ext>
                </a:extLst>
              </p:cNvPr>
              <p:cNvSpPr/>
              <p:nvPr/>
            </p:nvSpPr>
            <p:spPr bwMode="auto">
              <a:xfrm>
                <a:off x="1116" y="1183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0 w 2"/>
                  <a:gd name="T5" fmla="*/ 1 w 2"/>
                  <a:gd name="T6" fmla="*/ 2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1" name="Freeform 1107">
                <a:extLst>
                  <a:ext uri="{FF2B5EF4-FFF2-40B4-BE49-F238E27FC236}">
                    <a16:creationId xmlns:a16="http://schemas.microsoft.com/office/drawing/2014/main" id="{D839EB43-0204-4D20-9042-344CF9A40E8C}"/>
                  </a:ext>
                </a:extLst>
              </p:cNvPr>
              <p:cNvSpPr/>
              <p:nvPr/>
            </p:nvSpPr>
            <p:spPr bwMode="auto">
              <a:xfrm>
                <a:off x="1120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2" name="Freeform 1108">
                <a:extLst>
                  <a:ext uri="{FF2B5EF4-FFF2-40B4-BE49-F238E27FC236}">
                    <a16:creationId xmlns:a16="http://schemas.microsoft.com/office/drawing/2014/main" id="{8033798E-C097-4467-9977-DF9DA13007E3}"/>
                  </a:ext>
                </a:extLst>
              </p:cNvPr>
              <p:cNvSpPr/>
              <p:nvPr/>
            </p:nvSpPr>
            <p:spPr bwMode="auto">
              <a:xfrm>
                <a:off x="1116" y="121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3" name="Freeform 1109">
                <a:extLst>
                  <a:ext uri="{FF2B5EF4-FFF2-40B4-BE49-F238E27FC236}">
                    <a16:creationId xmlns:a16="http://schemas.microsoft.com/office/drawing/2014/main" id="{CB541B54-8F56-4E54-A81C-AA9A84AE5B78}"/>
                  </a:ext>
                </a:extLst>
              </p:cNvPr>
              <p:cNvSpPr/>
              <p:nvPr/>
            </p:nvSpPr>
            <p:spPr bwMode="auto">
              <a:xfrm>
                <a:off x="1104" y="1480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1 w 2"/>
                  <a:gd name="T4" fmla="*/ 1 w 2"/>
                  <a:gd name="T5" fmla="*/ 0 w 2"/>
                  <a:gd name="T6" fmla="*/ 0 w 2"/>
                  <a:gd name="T7" fmla="*/ 0 w 2"/>
                  <a:gd name="T8" fmla="*/ 0 w 2"/>
                  <a:gd name="T9" fmla="*/ 0 w 2"/>
                  <a:gd name="T10" fmla="*/ 1 w 2"/>
                  <a:gd name="T11" fmla="*/ 1 w 2"/>
                  <a:gd name="T12" fmla="*/ 1 w 2"/>
                  <a:gd name="T13" fmla="*/ 1 w 2"/>
                  <a:gd name="T14" fmla="*/ 2 w 2"/>
                  <a:gd name="T1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4" name="Freeform 1110">
                <a:extLst>
                  <a:ext uri="{FF2B5EF4-FFF2-40B4-BE49-F238E27FC236}">
                    <a16:creationId xmlns:a16="http://schemas.microsoft.com/office/drawing/2014/main" id="{8DE7A1EA-4B4D-41D4-9CDF-4ABCCE47EE12}"/>
                  </a:ext>
                </a:extLst>
              </p:cNvPr>
              <p:cNvSpPr/>
              <p:nvPr/>
            </p:nvSpPr>
            <p:spPr bwMode="auto">
              <a:xfrm>
                <a:off x="1100" y="1265"/>
                <a:ext cx="12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0 w 3"/>
                  <a:gd name="T4" fmla="*/ 0 w 3"/>
                  <a:gd name="T5" fmla="*/ 0 w 3"/>
                  <a:gd name="T6" fmla="*/ 0 w 3"/>
                  <a:gd name="T7" fmla="*/ 3 w 3"/>
                  <a:gd name="T8" fmla="*/ 3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5" name="Freeform 1111">
                <a:extLst>
                  <a:ext uri="{FF2B5EF4-FFF2-40B4-BE49-F238E27FC236}">
                    <a16:creationId xmlns:a16="http://schemas.microsoft.com/office/drawing/2014/main" id="{D040E1C9-13C9-4988-B975-94964954ABD7}"/>
                  </a:ext>
                </a:extLst>
              </p:cNvPr>
              <p:cNvSpPr/>
              <p:nvPr/>
            </p:nvSpPr>
            <p:spPr bwMode="auto">
              <a:xfrm>
                <a:off x="1108" y="117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6" name="Freeform 1112">
                <a:extLst>
                  <a:ext uri="{FF2B5EF4-FFF2-40B4-BE49-F238E27FC236}">
                    <a16:creationId xmlns:a16="http://schemas.microsoft.com/office/drawing/2014/main" id="{EF898FB5-691F-431A-9783-092B0EAB1E88}"/>
                  </a:ext>
                </a:extLst>
              </p:cNvPr>
              <p:cNvSpPr/>
              <p:nvPr/>
            </p:nvSpPr>
            <p:spPr bwMode="auto">
              <a:xfrm>
                <a:off x="1104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7" name="Freeform 1113">
                <a:extLst>
                  <a:ext uri="{FF2B5EF4-FFF2-40B4-BE49-F238E27FC236}">
                    <a16:creationId xmlns:a16="http://schemas.microsoft.com/office/drawing/2014/main" id="{BC96E00F-0884-4EE0-80AE-AED336E401A7}"/>
                  </a:ext>
                </a:extLst>
              </p:cNvPr>
              <p:cNvSpPr/>
              <p:nvPr/>
            </p:nvSpPr>
            <p:spPr bwMode="auto">
              <a:xfrm>
                <a:off x="1100" y="140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8" name="Freeform 1114">
                <a:extLst>
                  <a:ext uri="{FF2B5EF4-FFF2-40B4-BE49-F238E27FC236}">
                    <a16:creationId xmlns:a16="http://schemas.microsoft.com/office/drawing/2014/main" id="{5C73BC8C-AB17-4770-A5F8-DF8D9E55715E}"/>
                  </a:ext>
                </a:extLst>
              </p:cNvPr>
              <p:cNvSpPr/>
              <p:nvPr/>
            </p:nvSpPr>
            <p:spPr bwMode="auto">
              <a:xfrm>
                <a:off x="1100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9" name="Freeform 1115">
                <a:extLst>
                  <a:ext uri="{FF2B5EF4-FFF2-40B4-BE49-F238E27FC236}">
                    <a16:creationId xmlns:a16="http://schemas.microsoft.com/office/drawing/2014/main" id="{BAFF47E9-33FD-41E6-BEB9-5A75DF1CCA4E}"/>
                  </a:ext>
                </a:extLst>
              </p:cNvPr>
              <p:cNvSpPr/>
              <p:nvPr/>
            </p:nvSpPr>
            <p:spPr bwMode="auto">
              <a:xfrm>
                <a:off x="1092" y="1509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0" name="Freeform 1116">
                <a:extLst>
                  <a:ext uri="{FF2B5EF4-FFF2-40B4-BE49-F238E27FC236}">
                    <a16:creationId xmlns:a16="http://schemas.microsoft.com/office/drawing/2014/main" id="{9AD0FCC4-F468-4639-82A9-D12448D6F6A0}"/>
                  </a:ext>
                </a:extLst>
              </p:cNvPr>
              <p:cNvSpPr/>
              <p:nvPr/>
            </p:nvSpPr>
            <p:spPr bwMode="auto">
              <a:xfrm>
                <a:off x="1092" y="1179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1" name="Freeform 1117">
                <a:extLst>
                  <a:ext uri="{FF2B5EF4-FFF2-40B4-BE49-F238E27FC236}">
                    <a16:creationId xmlns:a16="http://schemas.microsoft.com/office/drawing/2014/main" id="{2B4A9CC5-3E01-4CC5-8E2D-CDB8E9EF8755}"/>
                  </a:ext>
                </a:extLst>
              </p:cNvPr>
              <p:cNvSpPr/>
              <p:nvPr/>
            </p:nvSpPr>
            <p:spPr bwMode="auto">
              <a:xfrm>
                <a:off x="1096" y="129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2" name="Freeform 1118">
                <a:extLst>
                  <a:ext uri="{FF2B5EF4-FFF2-40B4-BE49-F238E27FC236}">
                    <a16:creationId xmlns:a16="http://schemas.microsoft.com/office/drawing/2014/main" id="{65273AD6-F48B-4663-B466-02AC77514C93}"/>
                  </a:ext>
                </a:extLst>
              </p:cNvPr>
              <p:cNvSpPr/>
              <p:nvPr/>
            </p:nvSpPr>
            <p:spPr bwMode="auto">
              <a:xfrm>
                <a:off x="1092" y="1406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3" name="Freeform 1119">
                <a:extLst>
                  <a:ext uri="{FF2B5EF4-FFF2-40B4-BE49-F238E27FC236}">
                    <a16:creationId xmlns:a16="http://schemas.microsoft.com/office/drawing/2014/main" id="{5790E928-A161-4BFC-A24F-2316AA74412D}"/>
                  </a:ext>
                </a:extLst>
              </p:cNvPr>
              <p:cNvSpPr/>
              <p:nvPr/>
            </p:nvSpPr>
            <p:spPr bwMode="auto">
              <a:xfrm>
                <a:off x="1092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4" name="Freeform 1120">
                <a:extLst>
                  <a:ext uri="{FF2B5EF4-FFF2-40B4-BE49-F238E27FC236}">
                    <a16:creationId xmlns:a16="http://schemas.microsoft.com/office/drawing/2014/main" id="{1D2140B9-4C74-440A-9374-2F32A89B3527}"/>
                  </a:ext>
                </a:extLst>
              </p:cNvPr>
              <p:cNvSpPr/>
              <p:nvPr/>
            </p:nvSpPr>
            <p:spPr bwMode="auto">
              <a:xfrm>
                <a:off x="1088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5" name="Freeform 1121">
                <a:extLst>
                  <a:ext uri="{FF2B5EF4-FFF2-40B4-BE49-F238E27FC236}">
                    <a16:creationId xmlns:a16="http://schemas.microsoft.com/office/drawing/2014/main" id="{54D31090-F9DC-479E-9D75-E8CFBC8F3617}"/>
                  </a:ext>
                </a:extLst>
              </p:cNvPr>
              <p:cNvSpPr/>
              <p:nvPr/>
            </p:nvSpPr>
            <p:spPr bwMode="auto">
              <a:xfrm>
                <a:off x="1075" y="1398"/>
                <a:ext cx="13" cy="4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6" name="Freeform 1122">
                <a:extLst>
                  <a:ext uri="{FF2B5EF4-FFF2-40B4-BE49-F238E27FC236}">
                    <a16:creationId xmlns:a16="http://schemas.microsoft.com/office/drawing/2014/main" id="{85A4762F-C11F-465F-AD44-8C6F0ADB309C}"/>
                  </a:ext>
                </a:extLst>
              </p:cNvPr>
              <p:cNvSpPr/>
              <p:nvPr/>
            </p:nvSpPr>
            <p:spPr bwMode="auto">
              <a:xfrm>
                <a:off x="1084" y="141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7" name="Freeform 1123">
                <a:extLst>
                  <a:ext uri="{FF2B5EF4-FFF2-40B4-BE49-F238E27FC236}">
                    <a16:creationId xmlns:a16="http://schemas.microsoft.com/office/drawing/2014/main" id="{FB659E26-D071-403B-BE1D-0CD657974933}"/>
                  </a:ext>
                </a:extLst>
              </p:cNvPr>
              <p:cNvSpPr/>
              <p:nvPr/>
            </p:nvSpPr>
            <p:spPr bwMode="auto">
              <a:xfrm>
                <a:off x="1080" y="129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8" name="Freeform 1124">
                <a:extLst>
                  <a:ext uri="{FF2B5EF4-FFF2-40B4-BE49-F238E27FC236}">
                    <a16:creationId xmlns:a16="http://schemas.microsoft.com/office/drawing/2014/main" id="{7B6361E0-992A-4C7D-A80C-C72581CF276F}"/>
                  </a:ext>
                </a:extLst>
              </p:cNvPr>
              <p:cNvSpPr/>
              <p:nvPr/>
            </p:nvSpPr>
            <p:spPr bwMode="auto">
              <a:xfrm>
                <a:off x="1063" y="1348"/>
                <a:ext cx="17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2 w 4"/>
                  <a:gd name="T4" fmla="*/ 4 w 4"/>
                  <a:gd name="T5" fmla="*/ 4 w 4"/>
                  <a:gd name="T6" fmla="*/ 4 w 4"/>
                  <a:gd name="T7" fmla="*/ 2 w 4"/>
                  <a:gd name="T8" fmla="*/ 0 w 4"/>
                  <a:gd name="T9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9" name="Freeform 1125">
                <a:extLst>
                  <a:ext uri="{FF2B5EF4-FFF2-40B4-BE49-F238E27FC236}">
                    <a16:creationId xmlns:a16="http://schemas.microsoft.com/office/drawing/2014/main" id="{4BEEF9BE-B1D9-42D6-A8D0-B0C6F34D8BC0}"/>
                  </a:ext>
                </a:extLst>
              </p:cNvPr>
              <p:cNvSpPr/>
              <p:nvPr/>
            </p:nvSpPr>
            <p:spPr bwMode="auto">
              <a:xfrm>
                <a:off x="1080" y="133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0" name="Freeform 1126">
                <a:extLst>
                  <a:ext uri="{FF2B5EF4-FFF2-40B4-BE49-F238E27FC236}">
                    <a16:creationId xmlns:a16="http://schemas.microsoft.com/office/drawing/2014/main" id="{054F8E7A-7298-43A7-920D-B67D48DE12C1}"/>
                  </a:ext>
                </a:extLst>
              </p:cNvPr>
              <p:cNvSpPr/>
              <p:nvPr/>
            </p:nvSpPr>
            <p:spPr bwMode="auto">
              <a:xfrm>
                <a:off x="1080" y="141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1" name="Freeform 1127">
                <a:extLst>
                  <a:ext uri="{FF2B5EF4-FFF2-40B4-BE49-F238E27FC236}">
                    <a16:creationId xmlns:a16="http://schemas.microsoft.com/office/drawing/2014/main" id="{E130D7CC-C62D-4563-A6F0-38237E437EAB}"/>
                  </a:ext>
                </a:extLst>
              </p:cNvPr>
              <p:cNvSpPr/>
              <p:nvPr/>
            </p:nvSpPr>
            <p:spPr bwMode="auto">
              <a:xfrm>
                <a:off x="1051" y="1398"/>
                <a:ext cx="20" cy="4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5 w 5"/>
                  <a:gd name="T5" fmla="*/ 0 h 1"/>
                  <a:gd name="T6" fmla="*/ 5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2" name="Freeform 1128">
                <a:extLst>
                  <a:ext uri="{FF2B5EF4-FFF2-40B4-BE49-F238E27FC236}">
                    <a16:creationId xmlns:a16="http://schemas.microsoft.com/office/drawing/2014/main" id="{4075C2C0-C232-4B60-A7E3-01205F6E3BB8}"/>
                  </a:ext>
                </a:extLst>
              </p:cNvPr>
              <p:cNvSpPr/>
              <p:nvPr/>
            </p:nvSpPr>
            <p:spPr bwMode="auto">
              <a:xfrm>
                <a:off x="1071" y="150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3" name="Freeform 1129">
                <a:extLst>
                  <a:ext uri="{FF2B5EF4-FFF2-40B4-BE49-F238E27FC236}">
                    <a16:creationId xmlns:a16="http://schemas.microsoft.com/office/drawing/2014/main" id="{074643BF-A18E-48EC-8181-4FE06B2EDD56}"/>
                  </a:ext>
                </a:extLst>
              </p:cNvPr>
              <p:cNvSpPr/>
              <p:nvPr/>
            </p:nvSpPr>
            <p:spPr bwMode="auto">
              <a:xfrm>
                <a:off x="1067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4" name="Freeform 1130">
                <a:extLst>
                  <a:ext uri="{FF2B5EF4-FFF2-40B4-BE49-F238E27FC236}">
                    <a16:creationId xmlns:a16="http://schemas.microsoft.com/office/drawing/2014/main" id="{808D2BD1-A19D-425F-AB43-4AD4CBD0638E}"/>
                  </a:ext>
                </a:extLst>
              </p:cNvPr>
              <p:cNvSpPr/>
              <p:nvPr/>
            </p:nvSpPr>
            <p:spPr bwMode="auto">
              <a:xfrm>
                <a:off x="1055" y="141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5" name="Freeform 1131">
                <a:extLst>
                  <a:ext uri="{FF2B5EF4-FFF2-40B4-BE49-F238E27FC236}">
                    <a16:creationId xmlns:a16="http://schemas.microsoft.com/office/drawing/2014/main" id="{2B3AB7EA-7A54-405C-AB8D-E0E9D2BED16B}"/>
                  </a:ext>
                </a:extLst>
              </p:cNvPr>
              <p:cNvSpPr/>
              <p:nvPr/>
            </p:nvSpPr>
            <p:spPr bwMode="auto">
              <a:xfrm>
                <a:off x="1051" y="131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6" name="Freeform 1132">
                <a:extLst>
                  <a:ext uri="{FF2B5EF4-FFF2-40B4-BE49-F238E27FC236}">
                    <a16:creationId xmlns:a16="http://schemas.microsoft.com/office/drawing/2014/main" id="{9F325E3B-C99D-4E37-8833-592BF828EC5D}"/>
                  </a:ext>
                </a:extLst>
              </p:cNvPr>
              <p:cNvSpPr/>
              <p:nvPr/>
            </p:nvSpPr>
            <p:spPr bwMode="auto">
              <a:xfrm>
                <a:off x="1051" y="135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7" name="Freeform 1133">
                <a:extLst>
                  <a:ext uri="{FF2B5EF4-FFF2-40B4-BE49-F238E27FC236}">
                    <a16:creationId xmlns:a16="http://schemas.microsoft.com/office/drawing/2014/main" id="{883E15A2-1FD8-4FCA-9E1D-BE6F0C72ED1D}"/>
                  </a:ext>
                </a:extLst>
              </p:cNvPr>
              <p:cNvSpPr/>
              <p:nvPr/>
            </p:nvSpPr>
            <p:spPr bwMode="auto">
              <a:xfrm>
                <a:off x="1043" y="1319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8" name="Freeform 1134">
                <a:extLst>
                  <a:ext uri="{FF2B5EF4-FFF2-40B4-BE49-F238E27FC236}">
                    <a16:creationId xmlns:a16="http://schemas.microsoft.com/office/drawing/2014/main" id="{FA5BA318-CE14-4CC8-A501-272280DB57E0}"/>
                  </a:ext>
                </a:extLst>
              </p:cNvPr>
              <p:cNvSpPr/>
              <p:nvPr/>
            </p:nvSpPr>
            <p:spPr bwMode="auto">
              <a:xfrm>
                <a:off x="1047" y="1158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9" name="Freeform 1135">
                <a:extLst>
                  <a:ext uri="{FF2B5EF4-FFF2-40B4-BE49-F238E27FC236}">
                    <a16:creationId xmlns:a16="http://schemas.microsoft.com/office/drawing/2014/main" id="{BCF2E32C-28A9-4D56-B011-235365B7C0A1}"/>
                  </a:ext>
                </a:extLst>
              </p:cNvPr>
              <p:cNvSpPr/>
              <p:nvPr/>
            </p:nvSpPr>
            <p:spPr bwMode="auto">
              <a:xfrm>
                <a:off x="1039" y="1398"/>
                <a:ext cx="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0" name="Freeform 1136">
                <a:extLst>
                  <a:ext uri="{FF2B5EF4-FFF2-40B4-BE49-F238E27FC236}">
                    <a16:creationId xmlns:a16="http://schemas.microsoft.com/office/drawing/2014/main" id="{7EBCFBFB-6EB1-4C2B-A91D-91831F80D0B1}"/>
                  </a:ext>
                </a:extLst>
              </p:cNvPr>
              <p:cNvSpPr/>
              <p:nvPr/>
            </p:nvSpPr>
            <p:spPr bwMode="auto">
              <a:xfrm>
                <a:off x="1047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1" name="Freeform 1137">
                <a:extLst>
                  <a:ext uri="{FF2B5EF4-FFF2-40B4-BE49-F238E27FC236}">
                    <a16:creationId xmlns:a16="http://schemas.microsoft.com/office/drawing/2014/main" id="{8B322447-363A-4D91-AB2B-E849A7455D72}"/>
                  </a:ext>
                </a:extLst>
              </p:cNvPr>
              <p:cNvSpPr/>
              <p:nvPr/>
            </p:nvSpPr>
            <p:spPr bwMode="auto">
              <a:xfrm>
                <a:off x="1039" y="1352"/>
                <a:ext cx="8" cy="0"/>
              </a:xfrm>
              <a:custGeom>
                <a:avLst/>
                <a:gdLst>
                  <a:gd name="T0" fmla="*/ 1 w 2"/>
                  <a:gd name="T1" fmla="*/ 2 w 2"/>
                  <a:gd name="T2" fmla="*/ 2 w 2"/>
                  <a:gd name="T3" fmla="*/ 2 w 2"/>
                  <a:gd name="T4" fmla="*/ 2 w 2"/>
                  <a:gd name="T5" fmla="*/ 1 w 2"/>
                  <a:gd name="T6" fmla="*/ 1 w 2"/>
                  <a:gd name="T7" fmla="*/ 1 w 2"/>
                  <a:gd name="T8" fmla="*/ 0 w 2"/>
                  <a:gd name="T9" fmla="*/ 0 w 2"/>
                  <a:gd name="T10" fmla="*/ 0 w 2"/>
                  <a:gd name="T11" fmla="*/ 1 w 2"/>
                  <a:gd name="T1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2" name="Freeform 1138">
                <a:extLst>
                  <a:ext uri="{FF2B5EF4-FFF2-40B4-BE49-F238E27FC236}">
                    <a16:creationId xmlns:a16="http://schemas.microsoft.com/office/drawing/2014/main" id="{CB3428ED-792A-490F-AF24-0F8FC4C5922B}"/>
                  </a:ext>
                </a:extLst>
              </p:cNvPr>
              <p:cNvSpPr/>
              <p:nvPr/>
            </p:nvSpPr>
            <p:spPr bwMode="auto">
              <a:xfrm>
                <a:off x="1039" y="126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3" name="Freeform 1139">
                <a:extLst>
                  <a:ext uri="{FF2B5EF4-FFF2-40B4-BE49-F238E27FC236}">
                    <a16:creationId xmlns:a16="http://schemas.microsoft.com/office/drawing/2014/main" id="{7826EADF-812E-4E45-A028-0624C232A6D4}"/>
                  </a:ext>
                </a:extLst>
              </p:cNvPr>
              <p:cNvSpPr/>
              <p:nvPr/>
            </p:nvSpPr>
            <p:spPr bwMode="auto">
              <a:xfrm>
                <a:off x="1039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4" name="Freeform 1140">
                <a:extLst>
                  <a:ext uri="{FF2B5EF4-FFF2-40B4-BE49-F238E27FC236}">
                    <a16:creationId xmlns:a16="http://schemas.microsoft.com/office/drawing/2014/main" id="{31914ADC-99E5-4255-B9D0-A7A35E734CB0}"/>
                  </a:ext>
                </a:extLst>
              </p:cNvPr>
              <p:cNvSpPr/>
              <p:nvPr/>
            </p:nvSpPr>
            <p:spPr bwMode="auto">
              <a:xfrm>
                <a:off x="1039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5" name="Freeform 1141">
                <a:extLst>
                  <a:ext uri="{FF2B5EF4-FFF2-40B4-BE49-F238E27FC236}">
                    <a16:creationId xmlns:a16="http://schemas.microsoft.com/office/drawing/2014/main" id="{27539C6D-52C4-4597-8D63-90CC227558D7}"/>
                  </a:ext>
                </a:extLst>
              </p:cNvPr>
              <p:cNvSpPr/>
              <p:nvPr/>
            </p:nvSpPr>
            <p:spPr bwMode="auto">
              <a:xfrm>
                <a:off x="1039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6" name="Freeform 1142">
                <a:extLst>
                  <a:ext uri="{FF2B5EF4-FFF2-40B4-BE49-F238E27FC236}">
                    <a16:creationId xmlns:a16="http://schemas.microsoft.com/office/drawing/2014/main" id="{1728DA30-BC6B-4F53-AB87-851598B98F85}"/>
                  </a:ext>
                </a:extLst>
              </p:cNvPr>
              <p:cNvSpPr/>
              <p:nvPr/>
            </p:nvSpPr>
            <p:spPr bwMode="auto">
              <a:xfrm>
                <a:off x="1035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7" name="Freeform 1143">
                <a:extLst>
                  <a:ext uri="{FF2B5EF4-FFF2-40B4-BE49-F238E27FC236}">
                    <a16:creationId xmlns:a16="http://schemas.microsoft.com/office/drawing/2014/main" id="{E9C2FFD8-F86C-48A9-AAB0-C2753A81073C}"/>
                  </a:ext>
                </a:extLst>
              </p:cNvPr>
              <p:cNvSpPr/>
              <p:nvPr/>
            </p:nvSpPr>
            <p:spPr bwMode="auto">
              <a:xfrm>
                <a:off x="1026" y="1398"/>
                <a:ext cx="9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8" name="Freeform 1144">
                <a:extLst>
                  <a:ext uri="{FF2B5EF4-FFF2-40B4-BE49-F238E27FC236}">
                    <a16:creationId xmlns:a16="http://schemas.microsoft.com/office/drawing/2014/main" id="{EA191B8A-4C83-43A0-962E-DA698265E1EA}"/>
                  </a:ext>
                </a:extLst>
              </p:cNvPr>
              <p:cNvSpPr/>
              <p:nvPr/>
            </p:nvSpPr>
            <p:spPr bwMode="auto">
              <a:xfrm>
                <a:off x="1031" y="148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9" name="Freeform 1145">
                <a:extLst>
                  <a:ext uri="{FF2B5EF4-FFF2-40B4-BE49-F238E27FC236}">
                    <a16:creationId xmlns:a16="http://schemas.microsoft.com/office/drawing/2014/main" id="{306087FC-DFA0-4186-B81D-4453179C520E}"/>
                  </a:ext>
                </a:extLst>
              </p:cNvPr>
              <p:cNvSpPr/>
              <p:nvPr/>
            </p:nvSpPr>
            <p:spPr bwMode="auto">
              <a:xfrm>
                <a:off x="1026" y="1348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0" name="Freeform 1146">
                <a:extLst>
                  <a:ext uri="{FF2B5EF4-FFF2-40B4-BE49-F238E27FC236}">
                    <a16:creationId xmlns:a16="http://schemas.microsoft.com/office/drawing/2014/main" id="{CD29055D-1384-4F82-AB19-3309707155B4}"/>
                  </a:ext>
                </a:extLst>
              </p:cNvPr>
              <p:cNvSpPr/>
              <p:nvPr/>
            </p:nvSpPr>
            <p:spPr bwMode="auto">
              <a:xfrm>
                <a:off x="1026" y="135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1" name="Freeform 1147">
                <a:extLst>
                  <a:ext uri="{FF2B5EF4-FFF2-40B4-BE49-F238E27FC236}">
                    <a16:creationId xmlns:a16="http://schemas.microsoft.com/office/drawing/2014/main" id="{B89F8D2E-1F0A-46E3-AD28-171BD28A57F7}"/>
                  </a:ext>
                </a:extLst>
              </p:cNvPr>
              <p:cNvSpPr/>
              <p:nvPr/>
            </p:nvSpPr>
            <p:spPr bwMode="auto">
              <a:xfrm>
                <a:off x="1010" y="131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2" name="Freeform 1148">
                <a:extLst>
                  <a:ext uri="{FF2B5EF4-FFF2-40B4-BE49-F238E27FC236}">
                    <a16:creationId xmlns:a16="http://schemas.microsoft.com/office/drawing/2014/main" id="{2336A3F6-749F-490C-81B1-3F4B151C9523}"/>
                  </a:ext>
                </a:extLst>
              </p:cNvPr>
              <p:cNvSpPr/>
              <p:nvPr/>
            </p:nvSpPr>
            <p:spPr bwMode="auto">
              <a:xfrm>
                <a:off x="998" y="1315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0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3" name="Freeform 1149">
                <a:extLst>
                  <a:ext uri="{FF2B5EF4-FFF2-40B4-BE49-F238E27FC236}">
                    <a16:creationId xmlns:a16="http://schemas.microsoft.com/office/drawing/2014/main" id="{751F52AC-1DB5-4E94-9F95-139F70209114}"/>
                  </a:ext>
                </a:extLst>
              </p:cNvPr>
              <p:cNvSpPr/>
              <p:nvPr/>
            </p:nvSpPr>
            <p:spPr bwMode="auto">
              <a:xfrm>
                <a:off x="1002" y="127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4" name="Freeform 1150">
                <a:extLst>
                  <a:ext uri="{FF2B5EF4-FFF2-40B4-BE49-F238E27FC236}">
                    <a16:creationId xmlns:a16="http://schemas.microsoft.com/office/drawing/2014/main" id="{5F4838BB-79CE-45C2-8517-022CD35CA2C5}"/>
                  </a:ext>
                </a:extLst>
              </p:cNvPr>
              <p:cNvSpPr/>
              <p:nvPr/>
            </p:nvSpPr>
            <p:spPr bwMode="auto">
              <a:xfrm>
                <a:off x="965" y="1484"/>
                <a:ext cx="33" cy="4"/>
              </a:xfrm>
              <a:custGeom>
                <a:avLst/>
                <a:gdLst>
                  <a:gd name="T0" fmla="*/ 6 w 8"/>
                  <a:gd name="T1" fmla="*/ 0 h 1"/>
                  <a:gd name="T2" fmla="*/ 6 w 8"/>
                  <a:gd name="T3" fmla="*/ 0 h 1"/>
                  <a:gd name="T4" fmla="*/ 6 w 8"/>
                  <a:gd name="T5" fmla="*/ 0 h 1"/>
                  <a:gd name="T6" fmla="*/ 7 w 8"/>
                  <a:gd name="T7" fmla="*/ 0 h 1"/>
                  <a:gd name="T8" fmla="*/ 8 w 8"/>
                  <a:gd name="T9" fmla="*/ 1 h 1"/>
                  <a:gd name="T10" fmla="*/ 8 w 8"/>
                  <a:gd name="T11" fmla="*/ 0 h 1"/>
                  <a:gd name="T12" fmla="*/ 8 w 8"/>
                  <a:gd name="T13" fmla="*/ 0 h 1"/>
                  <a:gd name="T14" fmla="*/ 7 w 8"/>
                  <a:gd name="T15" fmla="*/ 0 h 1"/>
                  <a:gd name="T16" fmla="*/ 6 w 8"/>
                  <a:gd name="T17" fmla="*/ 0 h 1"/>
                  <a:gd name="T18" fmla="*/ 6 w 8"/>
                  <a:gd name="T19" fmla="*/ 0 h 1"/>
                  <a:gd name="T20" fmla="*/ 6 w 8"/>
                  <a:gd name="T21" fmla="*/ 0 h 1"/>
                  <a:gd name="T22" fmla="*/ 3 w 8"/>
                  <a:gd name="T23" fmla="*/ 0 h 1"/>
                  <a:gd name="T24" fmla="*/ 1 w 8"/>
                  <a:gd name="T25" fmla="*/ 0 h 1"/>
                  <a:gd name="T26" fmla="*/ 0 w 8"/>
                  <a:gd name="T27" fmla="*/ 1 h 1"/>
                  <a:gd name="T28" fmla="*/ 0 w 8"/>
                  <a:gd name="T29" fmla="*/ 1 h 1"/>
                  <a:gd name="T30" fmla="*/ 1 w 8"/>
                  <a:gd name="T31" fmla="*/ 1 h 1"/>
                  <a:gd name="T32" fmla="*/ 3 w 8"/>
                  <a:gd name="T33" fmla="*/ 1 h 1"/>
                  <a:gd name="T34" fmla="*/ 6 w 8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5" name="Freeform 1151">
                <a:extLst>
                  <a:ext uri="{FF2B5EF4-FFF2-40B4-BE49-F238E27FC236}">
                    <a16:creationId xmlns:a16="http://schemas.microsoft.com/office/drawing/2014/main" id="{EC4D8C89-3319-4135-B785-DCDB5A1C0C3A}"/>
                  </a:ext>
                </a:extLst>
              </p:cNvPr>
              <p:cNvSpPr/>
              <p:nvPr/>
            </p:nvSpPr>
            <p:spPr bwMode="auto">
              <a:xfrm>
                <a:off x="994" y="127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6" name="Freeform 1152">
                <a:extLst>
                  <a:ext uri="{FF2B5EF4-FFF2-40B4-BE49-F238E27FC236}">
                    <a16:creationId xmlns:a16="http://schemas.microsoft.com/office/drawing/2014/main" id="{DBCACA42-1616-45C7-923C-4124BA912D3E}"/>
                  </a:ext>
                </a:extLst>
              </p:cNvPr>
              <p:cNvSpPr/>
              <p:nvPr/>
            </p:nvSpPr>
            <p:spPr bwMode="auto">
              <a:xfrm>
                <a:off x="977" y="1274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7" name="Freeform 1153">
                <a:extLst>
                  <a:ext uri="{FF2B5EF4-FFF2-40B4-BE49-F238E27FC236}">
                    <a16:creationId xmlns:a16="http://schemas.microsoft.com/office/drawing/2014/main" id="{4ED80700-1CE0-4255-B888-6D335C670DC7}"/>
                  </a:ext>
                </a:extLst>
              </p:cNvPr>
              <p:cNvSpPr/>
              <p:nvPr/>
            </p:nvSpPr>
            <p:spPr bwMode="auto">
              <a:xfrm>
                <a:off x="977" y="1331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8" name="Freeform 1154">
                <a:extLst>
                  <a:ext uri="{FF2B5EF4-FFF2-40B4-BE49-F238E27FC236}">
                    <a16:creationId xmlns:a16="http://schemas.microsoft.com/office/drawing/2014/main" id="{F1788153-4BBC-4D6E-98CB-567680980203}"/>
                  </a:ext>
                </a:extLst>
              </p:cNvPr>
              <p:cNvSpPr/>
              <p:nvPr/>
            </p:nvSpPr>
            <p:spPr bwMode="auto">
              <a:xfrm>
                <a:off x="969" y="1327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9" name="Freeform 1155">
                <a:extLst>
                  <a:ext uri="{FF2B5EF4-FFF2-40B4-BE49-F238E27FC236}">
                    <a16:creationId xmlns:a16="http://schemas.microsoft.com/office/drawing/2014/main" id="{F76AEA60-ECC0-457B-ABBD-D089733FF25B}"/>
                  </a:ext>
                </a:extLst>
              </p:cNvPr>
              <p:cNvSpPr/>
              <p:nvPr/>
            </p:nvSpPr>
            <p:spPr bwMode="auto">
              <a:xfrm>
                <a:off x="969" y="127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0" name="Freeform 1156">
                <a:extLst>
                  <a:ext uri="{FF2B5EF4-FFF2-40B4-BE49-F238E27FC236}">
                    <a16:creationId xmlns:a16="http://schemas.microsoft.com/office/drawing/2014/main" id="{9649FFA6-6A16-4FDA-8E47-4AA3A786B4B6}"/>
                  </a:ext>
                </a:extLst>
              </p:cNvPr>
              <p:cNvSpPr/>
              <p:nvPr/>
            </p:nvSpPr>
            <p:spPr bwMode="auto">
              <a:xfrm>
                <a:off x="953" y="1269"/>
                <a:ext cx="12" cy="5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2 w 3"/>
                  <a:gd name="T13" fmla="*/ 1 h 1"/>
                  <a:gd name="T14" fmla="*/ 2 w 3"/>
                  <a:gd name="T15" fmla="*/ 0 h 1"/>
                  <a:gd name="T16" fmla="*/ 2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1" name="Freeform 1157">
                <a:extLst>
                  <a:ext uri="{FF2B5EF4-FFF2-40B4-BE49-F238E27FC236}">
                    <a16:creationId xmlns:a16="http://schemas.microsoft.com/office/drawing/2014/main" id="{3B8AC301-FD0A-41A2-9E80-C34C879DB986}"/>
                  </a:ext>
                </a:extLst>
              </p:cNvPr>
              <p:cNvSpPr/>
              <p:nvPr/>
            </p:nvSpPr>
            <p:spPr bwMode="auto">
              <a:xfrm>
                <a:off x="949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2" name="Freeform 1158">
                <a:extLst>
                  <a:ext uri="{FF2B5EF4-FFF2-40B4-BE49-F238E27FC236}">
                    <a16:creationId xmlns:a16="http://schemas.microsoft.com/office/drawing/2014/main" id="{DC4213AA-BBBD-4C5A-A378-09F82857BCF4}"/>
                  </a:ext>
                </a:extLst>
              </p:cNvPr>
              <p:cNvSpPr/>
              <p:nvPr/>
            </p:nvSpPr>
            <p:spPr bwMode="auto">
              <a:xfrm>
                <a:off x="945" y="1336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2 w 2"/>
                  <a:gd name="T11" fmla="*/ 2 w 2"/>
                  <a:gd name="T12" fmla="*/ 1 w 2"/>
                  <a:gd name="T13" fmla="*/ 1 w 2"/>
                  <a:gd name="T14" fmla="*/ 1 w 2"/>
                  <a:gd name="T15" fmla="*/ 1 w 2"/>
                  <a:gd name="T16" fmla="*/ 1 w 2"/>
                  <a:gd name="T17" fmla="*/ 0 w 2"/>
                  <a:gd name="T18" fmla="*/ 0 w 2"/>
                  <a:gd name="T1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3" name="Freeform 1159">
                <a:extLst>
                  <a:ext uri="{FF2B5EF4-FFF2-40B4-BE49-F238E27FC236}">
                    <a16:creationId xmlns:a16="http://schemas.microsoft.com/office/drawing/2014/main" id="{9AF88525-7A6E-4BC0-A6D0-F358585D7CDB}"/>
                  </a:ext>
                </a:extLst>
              </p:cNvPr>
              <p:cNvSpPr/>
              <p:nvPr/>
            </p:nvSpPr>
            <p:spPr bwMode="auto">
              <a:xfrm>
                <a:off x="924" y="12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4" name="Freeform 1160">
                <a:extLst>
                  <a:ext uri="{FF2B5EF4-FFF2-40B4-BE49-F238E27FC236}">
                    <a16:creationId xmlns:a16="http://schemas.microsoft.com/office/drawing/2014/main" id="{7E7B919C-3C1F-49A1-90BC-1586EA836DC5}"/>
                  </a:ext>
                </a:extLst>
              </p:cNvPr>
              <p:cNvSpPr/>
              <p:nvPr/>
            </p:nvSpPr>
            <p:spPr bwMode="auto">
              <a:xfrm>
                <a:off x="908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5" name="Freeform 1161">
                <a:extLst>
                  <a:ext uri="{FF2B5EF4-FFF2-40B4-BE49-F238E27FC236}">
                    <a16:creationId xmlns:a16="http://schemas.microsoft.com/office/drawing/2014/main" id="{BEA18727-C8F3-44D7-B0AC-DE2BEC161A80}"/>
                  </a:ext>
                </a:extLst>
              </p:cNvPr>
              <p:cNvSpPr/>
              <p:nvPr/>
            </p:nvSpPr>
            <p:spPr bwMode="auto">
              <a:xfrm>
                <a:off x="900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6" name="Freeform 1162">
                <a:extLst>
                  <a:ext uri="{FF2B5EF4-FFF2-40B4-BE49-F238E27FC236}">
                    <a16:creationId xmlns:a16="http://schemas.microsoft.com/office/drawing/2014/main" id="{E80C47C3-0EC3-424D-A2DD-686BAFF3850C}"/>
                  </a:ext>
                </a:extLst>
              </p:cNvPr>
              <p:cNvSpPr/>
              <p:nvPr/>
            </p:nvSpPr>
            <p:spPr bwMode="auto">
              <a:xfrm>
                <a:off x="884" y="12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7" name="Freeform 1163">
                <a:extLst>
                  <a:ext uri="{FF2B5EF4-FFF2-40B4-BE49-F238E27FC236}">
                    <a16:creationId xmlns:a16="http://schemas.microsoft.com/office/drawing/2014/main" id="{543C52CB-D1DD-439F-9E19-7E32B20340BE}"/>
                  </a:ext>
                </a:extLst>
              </p:cNvPr>
              <p:cNvSpPr/>
              <p:nvPr/>
            </p:nvSpPr>
            <p:spPr bwMode="auto">
              <a:xfrm>
                <a:off x="871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8" name="Freeform 1164">
                <a:extLst>
                  <a:ext uri="{FF2B5EF4-FFF2-40B4-BE49-F238E27FC236}">
                    <a16:creationId xmlns:a16="http://schemas.microsoft.com/office/drawing/2014/main" id="{DF133558-A4EF-472B-9617-4374B3B246ED}"/>
                  </a:ext>
                </a:extLst>
              </p:cNvPr>
              <p:cNvSpPr/>
              <p:nvPr/>
            </p:nvSpPr>
            <p:spPr bwMode="auto">
              <a:xfrm>
                <a:off x="818" y="1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9" name="Freeform 1165">
                <a:extLst>
                  <a:ext uri="{FF2B5EF4-FFF2-40B4-BE49-F238E27FC236}">
                    <a16:creationId xmlns:a16="http://schemas.microsoft.com/office/drawing/2014/main" id="{B2776A47-F16D-41E5-A52E-879D6A797DEA}"/>
                  </a:ext>
                </a:extLst>
              </p:cNvPr>
              <p:cNvSpPr/>
              <p:nvPr/>
            </p:nvSpPr>
            <p:spPr bwMode="auto">
              <a:xfrm>
                <a:off x="736" y="124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0" name="Freeform 1166">
                <a:extLst>
                  <a:ext uri="{FF2B5EF4-FFF2-40B4-BE49-F238E27FC236}">
                    <a16:creationId xmlns:a16="http://schemas.microsoft.com/office/drawing/2014/main" id="{3B882390-5893-43B0-AEA6-39509928A15F}"/>
                  </a:ext>
                </a:extLst>
              </p:cNvPr>
              <p:cNvSpPr/>
              <p:nvPr/>
            </p:nvSpPr>
            <p:spPr bwMode="auto">
              <a:xfrm>
                <a:off x="716" y="124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1" name="Freeform 1167">
                <a:extLst>
                  <a:ext uri="{FF2B5EF4-FFF2-40B4-BE49-F238E27FC236}">
                    <a16:creationId xmlns:a16="http://schemas.microsoft.com/office/drawing/2014/main" id="{0CBB0971-01FB-4492-BB41-598E993D0E12}"/>
                  </a:ext>
                </a:extLst>
              </p:cNvPr>
              <p:cNvSpPr/>
              <p:nvPr/>
            </p:nvSpPr>
            <p:spPr bwMode="auto">
              <a:xfrm>
                <a:off x="696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2" name="Freeform 1168">
                <a:extLst>
                  <a:ext uri="{FF2B5EF4-FFF2-40B4-BE49-F238E27FC236}">
                    <a16:creationId xmlns:a16="http://schemas.microsoft.com/office/drawing/2014/main" id="{F3D42333-8702-4111-B378-D939BA156B09}"/>
                  </a:ext>
                </a:extLst>
              </p:cNvPr>
              <p:cNvSpPr/>
              <p:nvPr/>
            </p:nvSpPr>
            <p:spPr bwMode="auto">
              <a:xfrm>
                <a:off x="671" y="124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3" name="Freeform 1169">
                <a:extLst>
                  <a:ext uri="{FF2B5EF4-FFF2-40B4-BE49-F238E27FC236}">
                    <a16:creationId xmlns:a16="http://schemas.microsoft.com/office/drawing/2014/main" id="{8C472C87-1A58-4068-9158-72CE86B1BBCD}"/>
                  </a:ext>
                </a:extLst>
              </p:cNvPr>
              <p:cNvSpPr/>
              <p:nvPr/>
            </p:nvSpPr>
            <p:spPr bwMode="auto">
              <a:xfrm>
                <a:off x="638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4" name="Freeform 1170">
                <a:extLst>
                  <a:ext uri="{FF2B5EF4-FFF2-40B4-BE49-F238E27FC236}">
                    <a16:creationId xmlns:a16="http://schemas.microsoft.com/office/drawing/2014/main" id="{7B6FC4E3-2812-42CC-AC96-4FDBF861D0C0}"/>
                  </a:ext>
                </a:extLst>
              </p:cNvPr>
              <p:cNvSpPr/>
              <p:nvPr/>
            </p:nvSpPr>
            <p:spPr bwMode="auto">
              <a:xfrm>
                <a:off x="618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5" name="Freeform 1171">
                <a:extLst>
                  <a:ext uri="{FF2B5EF4-FFF2-40B4-BE49-F238E27FC236}">
                    <a16:creationId xmlns:a16="http://schemas.microsoft.com/office/drawing/2014/main" id="{1A3F569D-090D-4698-BA38-DF12230303B1}"/>
                  </a:ext>
                </a:extLst>
              </p:cNvPr>
              <p:cNvSpPr/>
              <p:nvPr/>
            </p:nvSpPr>
            <p:spPr bwMode="auto">
              <a:xfrm>
                <a:off x="610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6" name="Freeform 1172">
                <a:extLst>
                  <a:ext uri="{FF2B5EF4-FFF2-40B4-BE49-F238E27FC236}">
                    <a16:creationId xmlns:a16="http://schemas.microsoft.com/office/drawing/2014/main" id="{900C1194-7F2E-4AF2-B7CF-23A767A9AEED}"/>
                  </a:ext>
                </a:extLst>
              </p:cNvPr>
              <p:cNvSpPr/>
              <p:nvPr/>
            </p:nvSpPr>
            <p:spPr bwMode="auto">
              <a:xfrm>
                <a:off x="577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7" name="Freeform 1173">
                <a:extLst>
                  <a:ext uri="{FF2B5EF4-FFF2-40B4-BE49-F238E27FC236}">
                    <a16:creationId xmlns:a16="http://schemas.microsoft.com/office/drawing/2014/main" id="{D3A7F746-5306-410B-B660-F921B8C3B94F}"/>
                  </a:ext>
                </a:extLst>
              </p:cNvPr>
              <p:cNvSpPr/>
              <p:nvPr/>
            </p:nvSpPr>
            <p:spPr bwMode="auto">
              <a:xfrm>
                <a:off x="565" y="1236"/>
                <a:ext cx="8" cy="5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8" name="Freeform 1174">
                <a:extLst>
                  <a:ext uri="{FF2B5EF4-FFF2-40B4-BE49-F238E27FC236}">
                    <a16:creationId xmlns:a16="http://schemas.microsoft.com/office/drawing/2014/main" id="{73AEFD58-A2BE-4932-8DB6-854CC87AD6F9}"/>
                  </a:ext>
                </a:extLst>
              </p:cNvPr>
              <p:cNvSpPr/>
              <p:nvPr/>
            </p:nvSpPr>
            <p:spPr bwMode="auto">
              <a:xfrm>
                <a:off x="557" y="1236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9" name="Freeform 1175">
                <a:extLst>
                  <a:ext uri="{FF2B5EF4-FFF2-40B4-BE49-F238E27FC236}">
                    <a16:creationId xmlns:a16="http://schemas.microsoft.com/office/drawing/2014/main" id="{8C646C89-E3BF-477C-89DD-73622660503E}"/>
                  </a:ext>
                </a:extLst>
              </p:cNvPr>
              <p:cNvSpPr/>
              <p:nvPr/>
            </p:nvSpPr>
            <p:spPr bwMode="auto">
              <a:xfrm>
                <a:off x="549" y="123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0" name="Freeform 1176">
                <a:extLst>
                  <a:ext uri="{FF2B5EF4-FFF2-40B4-BE49-F238E27FC236}">
                    <a16:creationId xmlns:a16="http://schemas.microsoft.com/office/drawing/2014/main" id="{5B756BFD-7A03-4028-B7FE-2E82EC91CFB0}"/>
                  </a:ext>
                </a:extLst>
              </p:cNvPr>
              <p:cNvSpPr/>
              <p:nvPr/>
            </p:nvSpPr>
            <p:spPr bwMode="auto">
              <a:xfrm>
                <a:off x="532" y="1236"/>
                <a:ext cx="13" cy="0"/>
              </a:xfrm>
              <a:custGeom>
                <a:avLst/>
                <a:gdLst>
                  <a:gd name="T0" fmla="*/ 2 w 3"/>
                  <a:gd name="T1" fmla="*/ 2 w 3"/>
                  <a:gd name="T2" fmla="*/ 0 w 3"/>
                  <a:gd name="T3" fmla="*/ 0 w 3"/>
                  <a:gd name="T4" fmla="*/ 0 w 3"/>
                  <a:gd name="T5" fmla="*/ 2 w 3"/>
                  <a:gd name="T6" fmla="*/ 2 w 3"/>
                  <a:gd name="T7" fmla="*/ 3 w 3"/>
                  <a:gd name="T8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1" name="Freeform 1177">
                <a:extLst>
                  <a:ext uri="{FF2B5EF4-FFF2-40B4-BE49-F238E27FC236}">
                    <a16:creationId xmlns:a16="http://schemas.microsoft.com/office/drawing/2014/main" id="{96D47994-2FBF-4CC6-B902-182A13ABB595}"/>
                  </a:ext>
                </a:extLst>
              </p:cNvPr>
              <p:cNvSpPr/>
              <p:nvPr/>
            </p:nvSpPr>
            <p:spPr bwMode="auto">
              <a:xfrm>
                <a:off x="520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2" name="Freeform 1178">
                <a:extLst>
                  <a:ext uri="{FF2B5EF4-FFF2-40B4-BE49-F238E27FC236}">
                    <a16:creationId xmlns:a16="http://schemas.microsoft.com/office/drawing/2014/main" id="{D17DA860-6DDC-4E45-8407-6D7ABA52CA15}"/>
                  </a:ext>
                </a:extLst>
              </p:cNvPr>
              <p:cNvSpPr/>
              <p:nvPr/>
            </p:nvSpPr>
            <p:spPr bwMode="auto">
              <a:xfrm>
                <a:off x="508" y="123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1 w 2"/>
                  <a:gd name="T3" fmla="*/ 0 w 2"/>
                  <a:gd name="T4" fmla="*/ 0 w 2"/>
                  <a:gd name="T5" fmla="*/ 1 w 2"/>
                  <a:gd name="T6" fmla="*/ 1 w 2"/>
                  <a:gd name="T7" fmla="*/ 1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3" name="Freeform 1179">
                <a:extLst>
                  <a:ext uri="{FF2B5EF4-FFF2-40B4-BE49-F238E27FC236}">
                    <a16:creationId xmlns:a16="http://schemas.microsoft.com/office/drawing/2014/main" id="{AC366A5E-4BB5-4C22-B161-84E7A4115530}"/>
                  </a:ext>
                </a:extLst>
              </p:cNvPr>
              <p:cNvSpPr/>
              <p:nvPr/>
            </p:nvSpPr>
            <p:spPr bwMode="auto">
              <a:xfrm>
                <a:off x="2158" y="984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4" name="Freeform 1180">
                <a:extLst>
                  <a:ext uri="{FF2B5EF4-FFF2-40B4-BE49-F238E27FC236}">
                    <a16:creationId xmlns:a16="http://schemas.microsoft.com/office/drawing/2014/main" id="{04DC1356-3843-4F27-90F2-4831237450D1}"/>
                  </a:ext>
                </a:extLst>
              </p:cNvPr>
              <p:cNvSpPr/>
              <p:nvPr/>
            </p:nvSpPr>
            <p:spPr bwMode="auto">
              <a:xfrm>
                <a:off x="1741" y="157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5" name="Freeform 1181">
                <a:extLst>
                  <a:ext uri="{FF2B5EF4-FFF2-40B4-BE49-F238E27FC236}">
                    <a16:creationId xmlns:a16="http://schemas.microsoft.com/office/drawing/2014/main" id="{8322D74D-F4FA-403C-9559-C66F31B2D7C4}"/>
                  </a:ext>
                </a:extLst>
              </p:cNvPr>
              <p:cNvSpPr/>
              <p:nvPr/>
            </p:nvSpPr>
            <p:spPr bwMode="auto">
              <a:xfrm>
                <a:off x="1361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6" name="Freeform 1182">
                <a:extLst>
                  <a:ext uri="{FF2B5EF4-FFF2-40B4-BE49-F238E27FC236}">
                    <a16:creationId xmlns:a16="http://schemas.microsoft.com/office/drawing/2014/main" id="{9E79B5ED-9F04-4A05-A5A8-04E1A26AC15D}"/>
                  </a:ext>
                </a:extLst>
              </p:cNvPr>
              <p:cNvSpPr/>
              <p:nvPr/>
            </p:nvSpPr>
            <p:spPr bwMode="auto">
              <a:xfrm>
                <a:off x="1222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7" name="Freeform 1183">
                <a:extLst>
                  <a:ext uri="{FF2B5EF4-FFF2-40B4-BE49-F238E27FC236}">
                    <a16:creationId xmlns:a16="http://schemas.microsoft.com/office/drawing/2014/main" id="{D022FA78-882F-4E8C-9CC1-08CD4A6F2C5D}"/>
                  </a:ext>
                </a:extLst>
              </p:cNvPr>
              <p:cNvSpPr/>
              <p:nvPr/>
            </p:nvSpPr>
            <p:spPr bwMode="auto">
              <a:xfrm>
                <a:off x="1263" y="1393"/>
                <a:ext cx="8" cy="5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1 w 2"/>
                  <a:gd name="T27" fmla="*/ 1 h 1"/>
                  <a:gd name="T28" fmla="*/ 1 w 2"/>
                  <a:gd name="T29" fmla="*/ 1 h 1"/>
                  <a:gd name="T30" fmla="*/ 1 w 2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8" name="Freeform 1184">
                <a:extLst>
                  <a:ext uri="{FF2B5EF4-FFF2-40B4-BE49-F238E27FC236}">
                    <a16:creationId xmlns:a16="http://schemas.microsoft.com/office/drawing/2014/main" id="{BF45C4A5-9E7F-4218-875E-358C94B4B9B7}"/>
                  </a:ext>
                </a:extLst>
              </p:cNvPr>
              <p:cNvSpPr/>
              <p:nvPr/>
            </p:nvSpPr>
            <p:spPr bwMode="auto">
              <a:xfrm>
                <a:off x="1235" y="120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1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9" name="Freeform 1185">
                <a:extLst>
                  <a:ext uri="{FF2B5EF4-FFF2-40B4-BE49-F238E27FC236}">
                    <a16:creationId xmlns:a16="http://schemas.microsoft.com/office/drawing/2014/main" id="{12FA5E4B-7437-4F89-AF05-128A8FFF137E}"/>
                  </a:ext>
                </a:extLst>
              </p:cNvPr>
              <p:cNvSpPr/>
              <p:nvPr/>
            </p:nvSpPr>
            <p:spPr bwMode="auto">
              <a:xfrm>
                <a:off x="2109" y="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0" name="Freeform 1186">
                <a:extLst>
                  <a:ext uri="{FF2B5EF4-FFF2-40B4-BE49-F238E27FC236}">
                    <a16:creationId xmlns:a16="http://schemas.microsoft.com/office/drawing/2014/main" id="{0024FB9D-66A9-4042-A5C3-B01E1A0CE451}"/>
                  </a:ext>
                </a:extLst>
              </p:cNvPr>
              <p:cNvSpPr/>
              <p:nvPr/>
            </p:nvSpPr>
            <p:spPr bwMode="auto">
              <a:xfrm>
                <a:off x="2096" y="935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1" name="Freeform 1187">
                <a:extLst>
                  <a:ext uri="{FF2B5EF4-FFF2-40B4-BE49-F238E27FC236}">
                    <a16:creationId xmlns:a16="http://schemas.microsoft.com/office/drawing/2014/main" id="{4E15900F-B4E7-46A8-8911-E490D262A199}"/>
                  </a:ext>
                </a:extLst>
              </p:cNvPr>
              <p:cNvSpPr/>
              <p:nvPr/>
            </p:nvSpPr>
            <p:spPr bwMode="auto">
              <a:xfrm>
                <a:off x="2076" y="1224"/>
                <a:ext cx="16" cy="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  <a:gd name="T10" fmla="*/ 3 w 4"/>
                  <a:gd name="T11" fmla="*/ 0 h 2"/>
                  <a:gd name="T12" fmla="*/ 0 w 4"/>
                  <a:gd name="T13" fmla="*/ 2 h 2"/>
                  <a:gd name="T14" fmla="*/ 0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2" name="Freeform 1188">
                <a:extLst>
                  <a:ext uri="{FF2B5EF4-FFF2-40B4-BE49-F238E27FC236}">
                    <a16:creationId xmlns:a16="http://schemas.microsoft.com/office/drawing/2014/main" id="{19C7728F-43A3-47D0-94F5-55DA7EA35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3" y="1236"/>
                <a:ext cx="61" cy="54"/>
              </a:xfrm>
              <a:custGeom>
                <a:avLst/>
                <a:gdLst>
                  <a:gd name="T0" fmla="*/ 14 w 15"/>
                  <a:gd name="T1" fmla="*/ 0 h 13"/>
                  <a:gd name="T2" fmla="*/ 14 w 15"/>
                  <a:gd name="T3" fmla="*/ 1 h 13"/>
                  <a:gd name="T4" fmla="*/ 14 w 15"/>
                  <a:gd name="T5" fmla="*/ 1 h 13"/>
                  <a:gd name="T6" fmla="*/ 13 w 15"/>
                  <a:gd name="T7" fmla="*/ 1 h 13"/>
                  <a:gd name="T8" fmla="*/ 12 w 15"/>
                  <a:gd name="T9" fmla="*/ 2 h 13"/>
                  <a:gd name="T10" fmla="*/ 12 w 15"/>
                  <a:gd name="T11" fmla="*/ 2 h 13"/>
                  <a:gd name="T12" fmla="*/ 11 w 15"/>
                  <a:gd name="T13" fmla="*/ 2 h 13"/>
                  <a:gd name="T14" fmla="*/ 11 w 15"/>
                  <a:gd name="T15" fmla="*/ 2 h 13"/>
                  <a:gd name="T16" fmla="*/ 12 w 15"/>
                  <a:gd name="T17" fmla="*/ 3 h 13"/>
                  <a:gd name="T18" fmla="*/ 11 w 15"/>
                  <a:gd name="T19" fmla="*/ 3 h 13"/>
                  <a:gd name="T20" fmla="*/ 10 w 15"/>
                  <a:gd name="T21" fmla="*/ 2 h 13"/>
                  <a:gd name="T22" fmla="*/ 10 w 15"/>
                  <a:gd name="T23" fmla="*/ 3 h 13"/>
                  <a:gd name="T24" fmla="*/ 11 w 15"/>
                  <a:gd name="T25" fmla="*/ 3 h 13"/>
                  <a:gd name="T26" fmla="*/ 11 w 15"/>
                  <a:gd name="T27" fmla="*/ 4 h 13"/>
                  <a:gd name="T28" fmla="*/ 9 w 15"/>
                  <a:gd name="T29" fmla="*/ 3 h 13"/>
                  <a:gd name="T30" fmla="*/ 8 w 15"/>
                  <a:gd name="T31" fmla="*/ 3 h 13"/>
                  <a:gd name="T32" fmla="*/ 4 w 15"/>
                  <a:gd name="T33" fmla="*/ 4 h 13"/>
                  <a:gd name="T34" fmla="*/ 4 w 15"/>
                  <a:gd name="T35" fmla="*/ 5 h 13"/>
                  <a:gd name="T36" fmla="*/ 4 w 15"/>
                  <a:gd name="T37" fmla="*/ 5 h 13"/>
                  <a:gd name="T38" fmla="*/ 4 w 15"/>
                  <a:gd name="T39" fmla="*/ 5 h 13"/>
                  <a:gd name="T40" fmla="*/ 4 w 15"/>
                  <a:gd name="T41" fmla="*/ 5 h 13"/>
                  <a:gd name="T42" fmla="*/ 4 w 15"/>
                  <a:gd name="T43" fmla="*/ 5 h 13"/>
                  <a:gd name="T44" fmla="*/ 4 w 15"/>
                  <a:gd name="T45" fmla="*/ 5 h 13"/>
                  <a:gd name="T46" fmla="*/ 5 w 15"/>
                  <a:gd name="T47" fmla="*/ 6 h 13"/>
                  <a:gd name="T48" fmla="*/ 5 w 15"/>
                  <a:gd name="T49" fmla="*/ 6 h 13"/>
                  <a:gd name="T50" fmla="*/ 5 w 15"/>
                  <a:gd name="T51" fmla="*/ 6 h 13"/>
                  <a:gd name="T52" fmla="*/ 4 w 15"/>
                  <a:gd name="T53" fmla="*/ 8 h 13"/>
                  <a:gd name="T54" fmla="*/ 2 w 15"/>
                  <a:gd name="T55" fmla="*/ 9 h 13"/>
                  <a:gd name="T56" fmla="*/ 1 w 15"/>
                  <a:gd name="T57" fmla="*/ 10 h 13"/>
                  <a:gd name="T58" fmla="*/ 0 w 15"/>
                  <a:gd name="T59" fmla="*/ 11 h 13"/>
                  <a:gd name="T60" fmla="*/ 0 w 15"/>
                  <a:gd name="T61" fmla="*/ 12 h 13"/>
                  <a:gd name="T62" fmla="*/ 1 w 15"/>
                  <a:gd name="T63" fmla="*/ 12 h 13"/>
                  <a:gd name="T64" fmla="*/ 1 w 15"/>
                  <a:gd name="T65" fmla="*/ 12 h 13"/>
                  <a:gd name="T66" fmla="*/ 1 w 15"/>
                  <a:gd name="T67" fmla="*/ 11 h 13"/>
                  <a:gd name="T68" fmla="*/ 1 w 15"/>
                  <a:gd name="T69" fmla="*/ 11 h 13"/>
                  <a:gd name="T70" fmla="*/ 1 w 15"/>
                  <a:gd name="T71" fmla="*/ 11 h 13"/>
                  <a:gd name="T72" fmla="*/ 2 w 15"/>
                  <a:gd name="T73" fmla="*/ 11 h 13"/>
                  <a:gd name="T74" fmla="*/ 4 w 15"/>
                  <a:gd name="T75" fmla="*/ 11 h 13"/>
                  <a:gd name="T76" fmla="*/ 5 w 15"/>
                  <a:gd name="T77" fmla="*/ 11 h 13"/>
                  <a:gd name="T78" fmla="*/ 6 w 15"/>
                  <a:gd name="T79" fmla="*/ 12 h 13"/>
                  <a:gd name="T80" fmla="*/ 6 w 15"/>
                  <a:gd name="T81" fmla="*/ 10 h 13"/>
                  <a:gd name="T82" fmla="*/ 6 w 15"/>
                  <a:gd name="T83" fmla="*/ 9 h 13"/>
                  <a:gd name="T84" fmla="*/ 7 w 15"/>
                  <a:gd name="T85" fmla="*/ 9 h 13"/>
                  <a:gd name="T86" fmla="*/ 8 w 15"/>
                  <a:gd name="T87" fmla="*/ 9 h 13"/>
                  <a:gd name="T88" fmla="*/ 8 w 15"/>
                  <a:gd name="T89" fmla="*/ 9 h 13"/>
                  <a:gd name="T90" fmla="*/ 8 w 15"/>
                  <a:gd name="T91" fmla="*/ 9 h 13"/>
                  <a:gd name="T92" fmla="*/ 8 w 15"/>
                  <a:gd name="T93" fmla="*/ 9 h 13"/>
                  <a:gd name="T94" fmla="*/ 7 w 15"/>
                  <a:gd name="T95" fmla="*/ 7 h 13"/>
                  <a:gd name="T96" fmla="*/ 9 w 15"/>
                  <a:gd name="T97" fmla="*/ 7 h 13"/>
                  <a:gd name="T98" fmla="*/ 11 w 15"/>
                  <a:gd name="T99" fmla="*/ 7 h 13"/>
                  <a:gd name="T100" fmla="*/ 14 w 15"/>
                  <a:gd name="T101" fmla="*/ 6 h 13"/>
                  <a:gd name="T102" fmla="*/ 11 w 15"/>
                  <a:gd name="T103" fmla="*/ 4 h 13"/>
                  <a:gd name="T104" fmla="*/ 12 w 15"/>
                  <a:gd name="T105" fmla="*/ 4 h 13"/>
                  <a:gd name="T106" fmla="*/ 14 w 15"/>
                  <a:gd name="T107" fmla="*/ 3 h 13"/>
                  <a:gd name="T108" fmla="*/ 15 w 15"/>
                  <a:gd name="T109" fmla="*/ 1 h 13"/>
                  <a:gd name="T110" fmla="*/ 6 w 15"/>
                  <a:gd name="T111" fmla="*/ 9 h 13"/>
                  <a:gd name="T112" fmla="*/ 6 w 15"/>
                  <a:gd name="T113" fmla="*/ 9 h 13"/>
                  <a:gd name="T114" fmla="*/ 5 w 15"/>
                  <a:gd name="T115" fmla="*/ 9 h 13"/>
                  <a:gd name="T116" fmla="*/ 4 w 15"/>
                  <a:gd name="T117" fmla="*/ 8 h 13"/>
                  <a:gd name="T118" fmla="*/ 5 w 15"/>
                  <a:gd name="T1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13">
                    <a:moveTo>
                      <a:pt x="15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2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3" y="7"/>
                      <a:pt x="3" y="8"/>
                      <a:pt x="2" y="8"/>
                    </a:cubicBezTo>
                    <a:cubicBezTo>
                      <a:pt x="2" y="8"/>
                      <a:pt x="1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3" y="10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1" y="5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lose/>
                    <a:moveTo>
                      <a:pt x="6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6" y="9"/>
                      <a:pt x="6" y="9"/>
                    </a:cubicBezTo>
                    <a:close/>
                    <a:moveTo>
                      <a:pt x="5" y="8"/>
                    </a:move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3" name="Freeform 1189">
                <a:extLst>
                  <a:ext uri="{FF2B5EF4-FFF2-40B4-BE49-F238E27FC236}">
                    <a16:creationId xmlns:a16="http://schemas.microsoft.com/office/drawing/2014/main" id="{3E57F7D8-9C58-498E-B11F-E947BAF534F7}"/>
                  </a:ext>
                </a:extLst>
              </p:cNvPr>
              <p:cNvSpPr/>
              <p:nvPr/>
            </p:nvSpPr>
            <p:spPr bwMode="auto">
              <a:xfrm>
                <a:off x="2072" y="121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4" name="Freeform 1190">
                <a:extLst>
                  <a:ext uri="{FF2B5EF4-FFF2-40B4-BE49-F238E27FC236}">
                    <a16:creationId xmlns:a16="http://schemas.microsoft.com/office/drawing/2014/main" id="{97F832AD-3A24-4EC2-97B3-A2472DBCE130}"/>
                  </a:ext>
                </a:extLst>
              </p:cNvPr>
              <p:cNvSpPr/>
              <p:nvPr/>
            </p:nvSpPr>
            <p:spPr bwMode="auto">
              <a:xfrm>
                <a:off x="2072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5" name="Freeform 1191">
                <a:extLst>
                  <a:ext uri="{FF2B5EF4-FFF2-40B4-BE49-F238E27FC236}">
                    <a16:creationId xmlns:a16="http://schemas.microsoft.com/office/drawing/2014/main" id="{68DCB780-6E8C-44EB-BB81-FA3A0B738707}"/>
                  </a:ext>
                </a:extLst>
              </p:cNvPr>
              <p:cNvSpPr/>
              <p:nvPr/>
            </p:nvSpPr>
            <p:spPr bwMode="auto">
              <a:xfrm>
                <a:off x="2056" y="144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6" name="Freeform 1192">
                <a:extLst>
                  <a:ext uri="{FF2B5EF4-FFF2-40B4-BE49-F238E27FC236}">
                    <a16:creationId xmlns:a16="http://schemas.microsoft.com/office/drawing/2014/main" id="{C9AC75EE-23EA-4815-B2C9-641E34D1110A}"/>
                  </a:ext>
                </a:extLst>
              </p:cNvPr>
              <p:cNvSpPr/>
              <p:nvPr/>
            </p:nvSpPr>
            <p:spPr bwMode="auto">
              <a:xfrm>
                <a:off x="2035" y="1501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0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7" name="Freeform 1193">
                <a:extLst>
                  <a:ext uri="{FF2B5EF4-FFF2-40B4-BE49-F238E27FC236}">
                    <a16:creationId xmlns:a16="http://schemas.microsoft.com/office/drawing/2014/main" id="{D06D8A00-A39D-4E8A-AEAF-A26B406A65CE}"/>
                  </a:ext>
                </a:extLst>
              </p:cNvPr>
              <p:cNvSpPr/>
              <p:nvPr/>
            </p:nvSpPr>
            <p:spPr bwMode="auto">
              <a:xfrm>
                <a:off x="2035" y="1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8" name="Freeform 1194">
                <a:extLst>
                  <a:ext uri="{FF2B5EF4-FFF2-40B4-BE49-F238E27FC236}">
                    <a16:creationId xmlns:a16="http://schemas.microsoft.com/office/drawing/2014/main" id="{E5ACDD67-208E-4579-916E-CD40AE5AEC94}"/>
                  </a:ext>
                </a:extLst>
              </p:cNvPr>
              <p:cNvSpPr/>
              <p:nvPr/>
            </p:nvSpPr>
            <p:spPr bwMode="auto">
              <a:xfrm>
                <a:off x="2023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9" name="Freeform 1195">
                <a:extLst>
                  <a:ext uri="{FF2B5EF4-FFF2-40B4-BE49-F238E27FC236}">
                    <a16:creationId xmlns:a16="http://schemas.microsoft.com/office/drawing/2014/main" id="{D17F29D3-F235-4BA4-8DB7-ADB32718CEFF}"/>
                  </a:ext>
                </a:extLst>
              </p:cNvPr>
              <p:cNvSpPr/>
              <p:nvPr/>
            </p:nvSpPr>
            <p:spPr bwMode="auto">
              <a:xfrm>
                <a:off x="2023" y="1455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0" name="Freeform 1196">
                <a:extLst>
                  <a:ext uri="{FF2B5EF4-FFF2-40B4-BE49-F238E27FC236}">
                    <a16:creationId xmlns:a16="http://schemas.microsoft.com/office/drawing/2014/main" id="{D323A7CB-DB44-4421-AF02-687944CC5BFC}"/>
                  </a:ext>
                </a:extLst>
              </p:cNvPr>
              <p:cNvSpPr/>
              <p:nvPr/>
            </p:nvSpPr>
            <p:spPr bwMode="auto">
              <a:xfrm>
                <a:off x="2007" y="1575"/>
                <a:ext cx="16" cy="0"/>
              </a:xfrm>
              <a:custGeom>
                <a:avLst/>
                <a:gdLst>
                  <a:gd name="T0" fmla="*/ 2 w 4"/>
                  <a:gd name="T1" fmla="*/ 2 w 4"/>
                  <a:gd name="T2" fmla="*/ 2 w 4"/>
                  <a:gd name="T3" fmla="*/ 3 w 4"/>
                  <a:gd name="T4" fmla="*/ 4 w 4"/>
                  <a:gd name="T5" fmla="*/ 4 w 4"/>
                  <a:gd name="T6" fmla="*/ 4 w 4"/>
                  <a:gd name="T7" fmla="*/ 3 w 4"/>
                  <a:gd name="T8" fmla="*/ 2 w 4"/>
                  <a:gd name="T9" fmla="*/ 2 w 4"/>
                  <a:gd name="T10" fmla="*/ 2 w 4"/>
                  <a:gd name="T11" fmla="*/ 2 w 4"/>
                  <a:gd name="T12" fmla="*/ 1 w 4"/>
                  <a:gd name="T13" fmla="*/ 0 w 4"/>
                  <a:gd name="T14" fmla="*/ 0 w 4"/>
                  <a:gd name="T15" fmla="*/ 0 w 4"/>
                  <a:gd name="T16" fmla="*/ 0 w 4"/>
                  <a:gd name="T17" fmla="*/ 1 w 4"/>
                  <a:gd name="T18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1" name="Freeform 1197">
                <a:extLst>
                  <a:ext uri="{FF2B5EF4-FFF2-40B4-BE49-F238E27FC236}">
                    <a16:creationId xmlns:a16="http://schemas.microsoft.com/office/drawing/2014/main" id="{24902152-B59D-4843-BEE8-D768BF9E01BB}"/>
                  </a:ext>
                </a:extLst>
              </p:cNvPr>
              <p:cNvSpPr/>
              <p:nvPr/>
            </p:nvSpPr>
            <p:spPr bwMode="auto">
              <a:xfrm>
                <a:off x="1941" y="1051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1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2" name="Freeform 1198">
                <a:extLst>
                  <a:ext uri="{FF2B5EF4-FFF2-40B4-BE49-F238E27FC236}">
                    <a16:creationId xmlns:a16="http://schemas.microsoft.com/office/drawing/2014/main" id="{36A3EFC8-5290-4342-8EDC-7B382445C7BF}"/>
                  </a:ext>
                </a:extLst>
              </p:cNvPr>
              <p:cNvSpPr/>
              <p:nvPr/>
            </p:nvSpPr>
            <p:spPr bwMode="auto">
              <a:xfrm>
                <a:off x="1925" y="1232"/>
                <a:ext cx="20" cy="0"/>
              </a:xfrm>
              <a:custGeom>
                <a:avLst/>
                <a:gdLst>
                  <a:gd name="T0" fmla="*/ 0 w 5"/>
                  <a:gd name="T1" fmla="*/ 0 w 5"/>
                  <a:gd name="T2" fmla="*/ 2 w 5"/>
                  <a:gd name="T3" fmla="*/ 5 w 5"/>
                  <a:gd name="T4" fmla="*/ 5 w 5"/>
                  <a:gd name="T5" fmla="*/ 5 w 5"/>
                  <a:gd name="T6" fmla="*/ 2 w 5"/>
                  <a:gd name="T7" fmla="*/ 0 w 5"/>
                  <a:gd name="T8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3" name="Freeform 1199">
                <a:extLst>
                  <a:ext uri="{FF2B5EF4-FFF2-40B4-BE49-F238E27FC236}">
                    <a16:creationId xmlns:a16="http://schemas.microsoft.com/office/drawing/2014/main" id="{D6C1D875-D741-4FE0-9E1A-8D58E4EFEDC8}"/>
                  </a:ext>
                </a:extLst>
              </p:cNvPr>
              <p:cNvSpPr/>
              <p:nvPr/>
            </p:nvSpPr>
            <p:spPr bwMode="auto">
              <a:xfrm>
                <a:off x="1941" y="1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4" name="Freeform 1200">
                <a:extLst>
                  <a:ext uri="{FF2B5EF4-FFF2-40B4-BE49-F238E27FC236}">
                    <a16:creationId xmlns:a16="http://schemas.microsoft.com/office/drawing/2014/main" id="{2CD9FFEC-6939-45B1-83EA-CCBD5FD84B1C}"/>
                  </a:ext>
                </a:extLst>
              </p:cNvPr>
              <p:cNvSpPr/>
              <p:nvPr/>
            </p:nvSpPr>
            <p:spPr bwMode="auto">
              <a:xfrm>
                <a:off x="1872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5" name="Freeform 1201">
                <a:extLst>
                  <a:ext uri="{FF2B5EF4-FFF2-40B4-BE49-F238E27FC236}">
                    <a16:creationId xmlns:a16="http://schemas.microsoft.com/office/drawing/2014/main" id="{F682061B-5911-4D70-83C2-C17461ED103F}"/>
                  </a:ext>
                </a:extLst>
              </p:cNvPr>
              <p:cNvSpPr/>
              <p:nvPr/>
            </p:nvSpPr>
            <p:spPr bwMode="auto">
              <a:xfrm>
                <a:off x="1819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6" name="Freeform 1202">
                <a:extLst>
                  <a:ext uri="{FF2B5EF4-FFF2-40B4-BE49-F238E27FC236}">
                    <a16:creationId xmlns:a16="http://schemas.microsoft.com/office/drawing/2014/main" id="{BCED76CE-F254-4E3B-ADCF-C27AF730DE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0" y="1141"/>
                <a:ext cx="429" cy="33"/>
              </a:xfrm>
              <a:custGeom>
                <a:avLst/>
                <a:gdLst>
                  <a:gd name="T0" fmla="*/ 14 w 105"/>
                  <a:gd name="T1" fmla="*/ 1 h 8"/>
                  <a:gd name="T2" fmla="*/ 5 w 105"/>
                  <a:gd name="T3" fmla="*/ 0 h 8"/>
                  <a:gd name="T4" fmla="*/ 0 w 105"/>
                  <a:gd name="T5" fmla="*/ 0 h 8"/>
                  <a:gd name="T6" fmla="*/ 11 w 105"/>
                  <a:gd name="T7" fmla="*/ 1 h 8"/>
                  <a:gd name="T8" fmla="*/ 14 w 105"/>
                  <a:gd name="T9" fmla="*/ 1 h 8"/>
                  <a:gd name="T10" fmla="*/ 27 w 105"/>
                  <a:gd name="T11" fmla="*/ 2 h 8"/>
                  <a:gd name="T12" fmla="*/ 29 w 105"/>
                  <a:gd name="T13" fmla="*/ 2 h 8"/>
                  <a:gd name="T14" fmla="*/ 29 w 105"/>
                  <a:gd name="T15" fmla="*/ 2 h 8"/>
                  <a:gd name="T16" fmla="*/ 35 w 105"/>
                  <a:gd name="T17" fmla="*/ 3 h 8"/>
                  <a:gd name="T18" fmla="*/ 38 w 105"/>
                  <a:gd name="T19" fmla="*/ 3 h 8"/>
                  <a:gd name="T20" fmla="*/ 39 w 105"/>
                  <a:gd name="T21" fmla="*/ 3 h 8"/>
                  <a:gd name="T22" fmla="*/ 41 w 105"/>
                  <a:gd name="T23" fmla="*/ 3 h 8"/>
                  <a:gd name="T24" fmla="*/ 42 w 105"/>
                  <a:gd name="T25" fmla="*/ 3 h 8"/>
                  <a:gd name="T26" fmla="*/ 50 w 105"/>
                  <a:gd name="T27" fmla="*/ 4 h 8"/>
                  <a:gd name="T28" fmla="*/ 57 w 105"/>
                  <a:gd name="T29" fmla="*/ 5 h 8"/>
                  <a:gd name="T30" fmla="*/ 69 w 105"/>
                  <a:gd name="T31" fmla="*/ 6 h 8"/>
                  <a:gd name="T32" fmla="*/ 70 w 105"/>
                  <a:gd name="T33" fmla="*/ 6 h 8"/>
                  <a:gd name="T34" fmla="*/ 71 w 105"/>
                  <a:gd name="T35" fmla="*/ 6 h 8"/>
                  <a:gd name="T36" fmla="*/ 73 w 105"/>
                  <a:gd name="T37" fmla="*/ 6 h 8"/>
                  <a:gd name="T38" fmla="*/ 74 w 105"/>
                  <a:gd name="T39" fmla="*/ 6 h 8"/>
                  <a:gd name="T40" fmla="*/ 74 w 105"/>
                  <a:gd name="T41" fmla="*/ 6 h 8"/>
                  <a:gd name="T42" fmla="*/ 77 w 105"/>
                  <a:gd name="T43" fmla="*/ 6 h 8"/>
                  <a:gd name="T44" fmla="*/ 79 w 105"/>
                  <a:gd name="T45" fmla="*/ 7 h 8"/>
                  <a:gd name="T46" fmla="*/ 79 w 105"/>
                  <a:gd name="T47" fmla="*/ 6 h 8"/>
                  <a:gd name="T48" fmla="*/ 77 w 105"/>
                  <a:gd name="T49" fmla="*/ 6 h 8"/>
                  <a:gd name="T50" fmla="*/ 86 w 105"/>
                  <a:gd name="T51" fmla="*/ 7 h 8"/>
                  <a:gd name="T52" fmla="*/ 100 w 105"/>
                  <a:gd name="T53" fmla="*/ 8 h 8"/>
                  <a:gd name="T54" fmla="*/ 102 w 105"/>
                  <a:gd name="T55" fmla="*/ 8 h 8"/>
                  <a:gd name="T56" fmla="*/ 103 w 105"/>
                  <a:gd name="T57" fmla="*/ 8 h 8"/>
                  <a:gd name="T58" fmla="*/ 105 w 105"/>
                  <a:gd name="T59" fmla="*/ 8 h 8"/>
                  <a:gd name="T60" fmla="*/ 105 w 105"/>
                  <a:gd name="T61" fmla="*/ 7 h 8"/>
                  <a:gd name="T62" fmla="*/ 104 w 105"/>
                  <a:gd name="T63" fmla="*/ 6 h 8"/>
                  <a:gd name="T64" fmla="*/ 98 w 105"/>
                  <a:gd name="T65" fmla="*/ 5 h 8"/>
                  <a:gd name="T66" fmla="*/ 95 w 105"/>
                  <a:gd name="T67" fmla="*/ 5 h 8"/>
                  <a:gd name="T68" fmla="*/ 97 w 105"/>
                  <a:gd name="T69" fmla="*/ 5 h 8"/>
                  <a:gd name="T70" fmla="*/ 100 w 105"/>
                  <a:gd name="T71" fmla="*/ 6 h 8"/>
                  <a:gd name="T72" fmla="*/ 93 w 105"/>
                  <a:gd name="T73" fmla="*/ 6 h 8"/>
                  <a:gd name="T74" fmla="*/ 88 w 105"/>
                  <a:gd name="T75" fmla="*/ 5 h 8"/>
                  <a:gd name="T76" fmla="*/ 81 w 105"/>
                  <a:gd name="T77" fmla="*/ 5 h 8"/>
                  <a:gd name="T78" fmla="*/ 75 w 105"/>
                  <a:gd name="T79" fmla="*/ 5 h 8"/>
                  <a:gd name="T80" fmla="*/ 67 w 105"/>
                  <a:gd name="T81" fmla="*/ 4 h 8"/>
                  <a:gd name="T82" fmla="*/ 66 w 105"/>
                  <a:gd name="T83" fmla="*/ 4 h 8"/>
                  <a:gd name="T84" fmla="*/ 65 w 105"/>
                  <a:gd name="T85" fmla="*/ 4 h 8"/>
                  <a:gd name="T86" fmla="*/ 57 w 105"/>
                  <a:gd name="T87" fmla="*/ 4 h 8"/>
                  <a:gd name="T88" fmla="*/ 51 w 105"/>
                  <a:gd name="T89" fmla="*/ 4 h 8"/>
                  <a:gd name="T90" fmla="*/ 49 w 105"/>
                  <a:gd name="T91" fmla="*/ 4 h 8"/>
                  <a:gd name="T92" fmla="*/ 42 w 105"/>
                  <a:gd name="T93" fmla="*/ 3 h 8"/>
                  <a:gd name="T94" fmla="*/ 39 w 105"/>
                  <a:gd name="T95" fmla="*/ 3 h 8"/>
                  <a:gd name="T96" fmla="*/ 39 w 105"/>
                  <a:gd name="T97" fmla="*/ 3 h 8"/>
                  <a:gd name="T98" fmla="*/ 35 w 105"/>
                  <a:gd name="T99" fmla="*/ 3 h 8"/>
                  <a:gd name="T100" fmla="*/ 34 w 105"/>
                  <a:gd name="T101" fmla="*/ 2 h 8"/>
                  <a:gd name="T102" fmla="*/ 32 w 105"/>
                  <a:gd name="T103" fmla="*/ 2 h 8"/>
                  <a:gd name="T104" fmla="*/ 29 w 105"/>
                  <a:gd name="T105" fmla="*/ 2 h 8"/>
                  <a:gd name="T106" fmla="*/ 27 w 105"/>
                  <a:gd name="T107" fmla="*/ 2 h 8"/>
                  <a:gd name="T108" fmla="*/ 103 w 105"/>
                  <a:gd name="T109" fmla="*/ 7 h 8"/>
                  <a:gd name="T110" fmla="*/ 103 w 105"/>
                  <a:gd name="T111" fmla="*/ 7 h 8"/>
                  <a:gd name="T112" fmla="*/ 72 w 105"/>
                  <a:gd name="T113" fmla="*/ 6 h 8"/>
                  <a:gd name="T114" fmla="*/ 72 w 105"/>
                  <a:gd name="T115" fmla="*/ 6 h 8"/>
                  <a:gd name="T116" fmla="*/ 71 w 105"/>
                  <a:gd name="T117" fmla="*/ 6 h 8"/>
                  <a:gd name="T118" fmla="*/ 70 w 105"/>
                  <a:gd name="T119" fmla="*/ 6 h 8"/>
                  <a:gd name="T120" fmla="*/ 70 w 105"/>
                  <a:gd name="T121" fmla="*/ 6 h 8"/>
                  <a:gd name="T122" fmla="*/ 69 w 105"/>
                  <a:gd name="T123" fmla="*/ 6 h 8"/>
                  <a:gd name="T124" fmla="*/ 70 w 105"/>
                  <a:gd name="T1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8">
                    <a:moveTo>
                      <a:pt x="25" y="2"/>
                    </a:moveTo>
                    <a:cubicBezTo>
                      <a:pt x="24" y="2"/>
                      <a:pt x="23" y="2"/>
                      <a:pt x="21" y="1"/>
                    </a:cubicBezTo>
                    <a:cubicBezTo>
                      <a:pt x="19" y="1"/>
                      <a:pt x="16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9" y="2"/>
                      <a:pt x="21" y="2"/>
                    </a:cubicBezTo>
                    <a:cubicBezTo>
                      <a:pt x="22" y="2"/>
                      <a:pt x="24" y="2"/>
                      <a:pt x="25" y="2"/>
                    </a:cubicBezTo>
                    <a:cubicBezTo>
                      <a:pt x="26" y="2"/>
                      <a:pt x="27" y="3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1" y="3"/>
                      <a:pt x="32" y="3"/>
                    </a:cubicBezTo>
                    <a:cubicBezTo>
                      <a:pt x="32" y="3"/>
                      <a:pt x="33" y="3"/>
                      <a:pt x="34" y="3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40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6" y="4"/>
                      <a:pt x="48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4"/>
                      <a:pt x="52" y="4"/>
                    </a:cubicBezTo>
                    <a:cubicBezTo>
                      <a:pt x="54" y="5"/>
                      <a:pt x="56" y="5"/>
                      <a:pt x="57" y="5"/>
                    </a:cubicBezTo>
                    <a:cubicBezTo>
                      <a:pt x="60" y="5"/>
                      <a:pt x="62" y="5"/>
                      <a:pt x="64" y="5"/>
                    </a:cubicBezTo>
                    <a:cubicBezTo>
                      <a:pt x="66" y="6"/>
                      <a:pt x="68" y="5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2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4" y="6"/>
                      <a:pt x="76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8" y="7"/>
                      <a:pt x="78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81" y="6"/>
                      <a:pt x="83" y="6"/>
                      <a:pt x="86" y="7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8" y="7"/>
                      <a:pt x="91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6" y="8"/>
                      <a:pt x="98" y="7"/>
                      <a:pt x="100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7"/>
                      <a:pt x="104" y="7"/>
                      <a:pt x="104" y="6"/>
                    </a:cubicBezTo>
                    <a:cubicBezTo>
                      <a:pt x="103" y="6"/>
                      <a:pt x="103" y="6"/>
                      <a:pt x="102" y="6"/>
                    </a:cubicBezTo>
                    <a:cubicBezTo>
                      <a:pt x="102" y="5"/>
                      <a:pt x="100" y="5"/>
                      <a:pt x="98" y="5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5"/>
                      <a:pt x="97" y="5"/>
                      <a:pt x="97" y="5"/>
                    </a:cubicBezTo>
                    <a:cubicBezTo>
                      <a:pt x="96" y="5"/>
                      <a:pt x="96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6" y="5"/>
                      <a:pt x="96" y="5"/>
                      <a:pt x="97" y="5"/>
                    </a:cubicBezTo>
                    <a:cubicBezTo>
                      <a:pt x="97" y="5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9" y="6"/>
                      <a:pt x="100" y="5"/>
                      <a:pt x="100" y="6"/>
                    </a:cubicBezTo>
                    <a:cubicBezTo>
                      <a:pt x="100" y="6"/>
                      <a:pt x="100" y="6"/>
                      <a:pt x="99" y="6"/>
                    </a:cubicBezTo>
                    <a:cubicBezTo>
                      <a:pt x="99" y="6"/>
                      <a:pt x="100" y="6"/>
                      <a:pt x="100" y="6"/>
                    </a:cubicBezTo>
                    <a:cubicBezTo>
                      <a:pt x="97" y="6"/>
                      <a:pt x="95" y="6"/>
                      <a:pt x="93" y="6"/>
                    </a:cubicBezTo>
                    <a:cubicBezTo>
                      <a:pt x="92" y="5"/>
                      <a:pt x="91" y="6"/>
                      <a:pt x="89" y="5"/>
                    </a:cubicBezTo>
                    <a:cubicBezTo>
                      <a:pt x="89" y="6"/>
                      <a:pt x="89" y="6"/>
                      <a:pt x="88" y="6"/>
                    </a:cubicBezTo>
                    <a:cubicBezTo>
                      <a:pt x="89" y="5"/>
                      <a:pt x="88" y="5"/>
                      <a:pt x="88" y="5"/>
                    </a:cubicBezTo>
                    <a:cubicBezTo>
                      <a:pt x="88" y="5"/>
                      <a:pt x="88" y="6"/>
                      <a:pt x="88" y="6"/>
                    </a:cubicBezTo>
                    <a:cubicBezTo>
                      <a:pt x="86" y="5"/>
                      <a:pt x="84" y="6"/>
                      <a:pt x="82" y="5"/>
                    </a:cubicBezTo>
                    <a:cubicBezTo>
                      <a:pt x="82" y="5"/>
                      <a:pt x="81" y="5"/>
                      <a:pt x="81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8" y="5"/>
                      <a:pt x="77" y="5"/>
                      <a:pt x="77" y="5"/>
                    </a:cubicBezTo>
                    <a:cubicBezTo>
                      <a:pt x="76" y="5"/>
                      <a:pt x="74" y="5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2" y="4"/>
                      <a:pt x="70" y="5"/>
                      <a:pt x="68" y="5"/>
                    </a:cubicBezTo>
                    <a:cubicBezTo>
                      <a:pt x="68" y="4"/>
                      <a:pt x="68" y="5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5"/>
                      <a:pt x="66" y="5"/>
                      <a:pt x="65" y="4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5"/>
                      <a:pt x="62" y="4"/>
                      <a:pt x="61" y="4"/>
                    </a:cubicBezTo>
                    <a:cubicBezTo>
                      <a:pt x="59" y="4"/>
                      <a:pt x="58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4" y="4"/>
                      <a:pt x="52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7" y="3"/>
                      <a:pt x="45" y="3"/>
                      <a:pt x="43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1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2"/>
                    </a:cubicBezTo>
                    <a:close/>
                    <a:moveTo>
                      <a:pt x="103" y="7"/>
                    </a:move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2" y="7"/>
                      <a:pt x="103" y="7"/>
                      <a:pt x="103" y="7"/>
                    </a:cubicBezTo>
                    <a:close/>
                    <a:moveTo>
                      <a:pt x="72" y="6"/>
                    </a:move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2" y="6"/>
                      <a:pt x="72" y="6"/>
                    </a:cubicBezTo>
                    <a:close/>
                    <a:moveTo>
                      <a:pt x="71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7" name="Freeform 1203">
                <a:extLst>
                  <a:ext uri="{FF2B5EF4-FFF2-40B4-BE49-F238E27FC236}">
                    <a16:creationId xmlns:a16="http://schemas.microsoft.com/office/drawing/2014/main" id="{C0EB6900-A3D5-4890-86C7-7E49FE08BD4E}"/>
                  </a:ext>
                </a:extLst>
              </p:cNvPr>
              <p:cNvSpPr/>
              <p:nvPr/>
            </p:nvSpPr>
            <p:spPr bwMode="auto">
              <a:xfrm>
                <a:off x="1696" y="116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8" name="Freeform 1204">
                <a:extLst>
                  <a:ext uri="{FF2B5EF4-FFF2-40B4-BE49-F238E27FC236}">
                    <a16:creationId xmlns:a16="http://schemas.microsoft.com/office/drawing/2014/main" id="{E044FE29-6C22-496A-91D8-8AE5A6A5A6D1}"/>
                  </a:ext>
                </a:extLst>
              </p:cNvPr>
              <p:cNvSpPr/>
              <p:nvPr/>
            </p:nvSpPr>
            <p:spPr bwMode="auto">
              <a:xfrm>
                <a:off x="1700" y="157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0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9" name="Freeform 1205">
                <a:extLst>
                  <a:ext uri="{FF2B5EF4-FFF2-40B4-BE49-F238E27FC236}">
                    <a16:creationId xmlns:a16="http://schemas.microsoft.com/office/drawing/2014/main" id="{85707C00-CF83-4998-9319-7D4774E5809E}"/>
                  </a:ext>
                </a:extLst>
              </p:cNvPr>
              <p:cNvSpPr/>
              <p:nvPr/>
            </p:nvSpPr>
            <p:spPr bwMode="auto">
              <a:xfrm>
                <a:off x="1664" y="1567"/>
                <a:ext cx="12" cy="4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1 h 1"/>
                  <a:gd name="T16" fmla="*/ 1 w 3"/>
                  <a:gd name="T17" fmla="*/ 1 h 1"/>
                  <a:gd name="T18" fmla="*/ 1 w 3"/>
                  <a:gd name="T19" fmla="*/ 1 h 1"/>
                  <a:gd name="T20" fmla="*/ 1 w 3"/>
                  <a:gd name="T21" fmla="*/ 0 h 1"/>
                  <a:gd name="T22" fmla="*/ 1 w 3"/>
                  <a:gd name="T23" fmla="*/ 0 h 1"/>
                  <a:gd name="T24" fmla="*/ 1 w 3"/>
                  <a:gd name="T25" fmla="*/ 0 h 1"/>
                  <a:gd name="T26" fmla="*/ 1 w 3"/>
                  <a:gd name="T27" fmla="*/ 0 h 1"/>
                  <a:gd name="T28" fmla="*/ 2 w 3"/>
                  <a:gd name="T29" fmla="*/ 0 h 1"/>
                  <a:gd name="T30" fmla="*/ 2 w 3"/>
                  <a:gd name="T31" fmla="*/ 0 h 1"/>
                  <a:gd name="T32" fmla="*/ 1 w 3"/>
                  <a:gd name="T33" fmla="*/ 0 h 1"/>
                  <a:gd name="T34" fmla="*/ 1 w 3"/>
                  <a:gd name="T35" fmla="*/ 0 h 1"/>
                  <a:gd name="T36" fmla="*/ 1 w 3"/>
                  <a:gd name="T37" fmla="*/ 0 h 1"/>
                  <a:gd name="T38" fmla="*/ 1 w 3"/>
                  <a:gd name="T39" fmla="*/ 0 h 1"/>
                  <a:gd name="T40" fmla="*/ 0 w 3"/>
                  <a:gd name="T41" fmla="*/ 0 h 1"/>
                  <a:gd name="T42" fmla="*/ 0 w 3"/>
                  <a:gd name="T43" fmla="*/ 0 h 1"/>
                  <a:gd name="T44" fmla="*/ 0 w 3"/>
                  <a:gd name="T45" fmla="*/ 0 h 1"/>
                  <a:gd name="T46" fmla="*/ 0 w 3"/>
                  <a:gd name="T47" fmla="*/ 0 h 1"/>
                  <a:gd name="T48" fmla="*/ 0 w 3"/>
                  <a:gd name="T49" fmla="*/ 0 h 1"/>
                  <a:gd name="T50" fmla="*/ 0 w 3"/>
                  <a:gd name="T51" fmla="*/ 0 h 1"/>
                  <a:gd name="T52" fmla="*/ 0 w 3"/>
                  <a:gd name="T53" fmla="*/ 0 h 1"/>
                  <a:gd name="T54" fmla="*/ 0 w 3"/>
                  <a:gd name="T55" fmla="*/ 0 h 1"/>
                  <a:gd name="T56" fmla="*/ 0 w 3"/>
                  <a:gd name="T57" fmla="*/ 0 h 1"/>
                  <a:gd name="T58" fmla="*/ 0 w 3"/>
                  <a:gd name="T59" fmla="*/ 1 h 1"/>
                  <a:gd name="T60" fmla="*/ 0 w 3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0" name="Freeform 1206">
                <a:extLst>
                  <a:ext uri="{FF2B5EF4-FFF2-40B4-BE49-F238E27FC236}">
                    <a16:creationId xmlns:a16="http://schemas.microsoft.com/office/drawing/2014/main" id="{78D41E82-48FD-41A6-ACE9-30EDF82E47CD}"/>
                  </a:ext>
                </a:extLst>
              </p:cNvPr>
              <p:cNvSpPr/>
              <p:nvPr/>
            </p:nvSpPr>
            <p:spPr bwMode="auto">
              <a:xfrm>
                <a:off x="1668" y="157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1" name="Freeform 1207">
                <a:extLst>
                  <a:ext uri="{FF2B5EF4-FFF2-40B4-BE49-F238E27FC236}">
                    <a16:creationId xmlns:a16="http://schemas.microsoft.com/office/drawing/2014/main" id="{97679DA6-EC2A-43A4-8CAB-FC826F6DD607}"/>
                  </a:ext>
                </a:extLst>
              </p:cNvPr>
              <p:cNvSpPr/>
              <p:nvPr/>
            </p:nvSpPr>
            <p:spPr bwMode="auto">
              <a:xfrm>
                <a:off x="1647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2" name="Freeform 1208">
                <a:extLst>
                  <a:ext uri="{FF2B5EF4-FFF2-40B4-BE49-F238E27FC236}">
                    <a16:creationId xmlns:a16="http://schemas.microsoft.com/office/drawing/2014/main" id="{2DE03874-FFB5-4E23-945A-A1AFE767D91B}"/>
                  </a:ext>
                </a:extLst>
              </p:cNvPr>
              <p:cNvSpPr/>
              <p:nvPr/>
            </p:nvSpPr>
            <p:spPr bwMode="auto">
              <a:xfrm>
                <a:off x="1610" y="1154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2 w 2"/>
                  <a:gd name="T5" fmla="*/ 1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3" name="Freeform 1209">
                <a:extLst>
                  <a:ext uri="{FF2B5EF4-FFF2-40B4-BE49-F238E27FC236}">
                    <a16:creationId xmlns:a16="http://schemas.microsoft.com/office/drawing/2014/main" id="{FC32D202-0D0E-4D07-A5B9-3D9EB3AEA37D}"/>
                  </a:ext>
                </a:extLst>
              </p:cNvPr>
              <p:cNvSpPr/>
              <p:nvPr/>
            </p:nvSpPr>
            <p:spPr bwMode="auto">
              <a:xfrm>
                <a:off x="1606" y="157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316" name="Freeform 1211">
              <a:extLst>
                <a:ext uri="{FF2B5EF4-FFF2-40B4-BE49-F238E27FC236}">
                  <a16:creationId xmlns:a16="http://schemas.microsoft.com/office/drawing/2014/main" id="{0EA06AD9-BE48-4CA0-9359-D38705AB3364}"/>
                </a:ext>
              </a:extLst>
            </p:cNvPr>
            <p:cNvSpPr/>
            <p:nvPr/>
          </p:nvSpPr>
          <p:spPr bwMode="auto">
            <a:xfrm>
              <a:off x="1545" y="1162"/>
              <a:ext cx="8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0 w 2"/>
                <a:gd name="T6" fmla="*/ 0 w 2"/>
                <a:gd name="T7" fmla="*/ 0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7" name="Freeform 1212">
              <a:extLst>
                <a:ext uri="{FF2B5EF4-FFF2-40B4-BE49-F238E27FC236}">
                  <a16:creationId xmlns:a16="http://schemas.microsoft.com/office/drawing/2014/main" id="{F829554B-66A3-480A-B48F-20907BDD2217}"/>
                </a:ext>
              </a:extLst>
            </p:cNvPr>
            <p:cNvSpPr/>
            <p:nvPr/>
          </p:nvSpPr>
          <p:spPr bwMode="auto">
            <a:xfrm>
              <a:off x="1512" y="1158"/>
              <a:ext cx="29" cy="4"/>
            </a:xfrm>
            <a:custGeom>
              <a:avLst/>
              <a:gdLst>
                <a:gd name="T0" fmla="*/ 7 w 7"/>
                <a:gd name="T1" fmla="*/ 1 h 1"/>
                <a:gd name="T2" fmla="*/ 7 w 7"/>
                <a:gd name="T3" fmla="*/ 1 h 1"/>
                <a:gd name="T4" fmla="*/ 7 w 7"/>
                <a:gd name="T5" fmla="*/ 1 h 1"/>
                <a:gd name="T6" fmla="*/ 5 w 7"/>
                <a:gd name="T7" fmla="*/ 0 h 1"/>
                <a:gd name="T8" fmla="*/ 1 w 7"/>
                <a:gd name="T9" fmla="*/ 0 h 1"/>
                <a:gd name="T10" fmla="*/ 0 w 7"/>
                <a:gd name="T11" fmla="*/ 0 h 1"/>
                <a:gd name="T12" fmla="*/ 0 w 7"/>
                <a:gd name="T13" fmla="*/ 0 h 1"/>
                <a:gd name="T14" fmla="*/ 0 w 7"/>
                <a:gd name="T15" fmla="*/ 0 h 1"/>
                <a:gd name="T16" fmla="*/ 5 w 7"/>
                <a:gd name="T17" fmla="*/ 1 h 1"/>
                <a:gd name="T18" fmla="*/ 7 w 7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8" name="Freeform 1213">
              <a:extLst>
                <a:ext uri="{FF2B5EF4-FFF2-40B4-BE49-F238E27FC236}">
                  <a16:creationId xmlns:a16="http://schemas.microsoft.com/office/drawing/2014/main" id="{00A31851-769B-47A4-92DA-3D42E62334D7}"/>
                </a:ext>
              </a:extLst>
            </p:cNvPr>
            <p:cNvSpPr/>
            <p:nvPr/>
          </p:nvSpPr>
          <p:spPr bwMode="auto">
            <a:xfrm>
              <a:off x="1492" y="1162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9" name="Freeform 1214">
              <a:extLst>
                <a:ext uri="{FF2B5EF4-FFF2-40B4-BE49-F238E27FC236}">
                  <a16:creationId xmlns:a16="http://schemas.microsoft.com/office/drawing/2014/main" id="{E3734046-B029-4318-A1EB-F207BCA2E3E6}"/>
                </a:ext>
              </a:extLst>
            </p:cNvPr>
            <p:cNvSpPr/>
            <p:nvPr/>
          </p:nvSpPr>
          <p:spPr bwMode="auto">
            <a:xfrm>
              <a:off x="1459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0" name="Freeform 1215">
              <a:extLst>
                <a:ext uri="{FF2B5EF4-FFF2-40B4-BE49-F238E27FC236}">
                  <a16:creationId xmlns:a16="http://schemas.microsoft.com/office/drawing/2014/main" id="{FDD719E0-B7B8-41A1-B553-B69FEE796D7A}"/>
                </a:ext>
              </a:extLst>
            </p:cNvPr>
            <p:cNvSpPr/>
            <p:nvPr/>
          </p:nvSpPr>
          <p:spPr bwMode="auto">
            <a:xfrm>
              <a:off x="1455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1" name="Freeform 1216">
              <a:extLst>
                <a:ext uri="{FF2B5EF4-FFF2-40B4-BE49-F238E27FC236}">
                  <a16:creationId xmlns:a16="http://schemas.microsoft.com/office/drawing/2014/main" id="{F247FF63-0EEB-48A4-9EB0-A3B7A4F9399C}"/>
                </a:ext>
              </a:extLst>
            </p:cNvPr>
            <p:cNvSpPr/>
            <p:nvPr/>
          </p:nvSpPr>
          <p:spPr bwMode="auto">
            <a:xfrm>
              <a:off x="1439" y="1550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2" name="Freeform 1217">
              <a:extLst>
                <a:ext uri="{FF2B5EF4-FFF2-40B4-BE49-F238E27FC236}">
                  <a16:creationId xmlns:a16="http://schemas.microsoft.com/office/drawing/2014/main" id="{9296CF9B-4875-4E7A-AACB-EB3F85789957}"/>
                </a:ext>
              </a:extLst>
            </p:cNvPr>
            <p:cNvSpPr/>
            <p:nvPr/>
          </p:nvSpPr>
          <p:spPr bwMode="auto">
            <a:xfrm>
              <a:off x="1406" y="1158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3" name="Freeform 1218">
              <a:extLst>
                <a:ext uri="{FF2B5EF4-FFF2-40B4-BE49-F238E27FC236}">
                  <a16:creationId xmlns:a16="http://schemas.microsoft.com/office/drawing/2014/main" id="{E71616CF-B61F-4863-BE3A-B72A7133FAC7}"/>
                </a:ext>
              </a:extLst>
            </p:cNvPr>
            <p:cNvSpPr/>
            <p:nvPr/>
          </p:nvSpPr>
          <p:spPr bwMode="auto">
            <a:xfrm>
              <a:off x="1386" y="1154"/>
              <a:ext cx="16" cy="4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2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2 w 4"/>
                <a:gd name="T15" fmla="*/ 1 h 1"/>
                <a:gd name="T16" fmla="*/ 4 w 4"/>
                <a:gd name="T17" fmla="*/ 1 h 1"/>
                <a:gd name="T18" fmla="*/ 4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4" name="Freeform 1219">
              <a:extLst>
                <a:ext uri="{FF2B5EF4-FFF2-40B4-BE49-F238E27FC236}">
                  <a16:creationId xmlns:a16="http://schemas.microsoft.com/office/drawing/2014/main" id="{D43747B6-D8FE-4DA6-915A-59F668D0361E}"/>
                </a:ext>
              </a:extLst>
            </p:cNvPr>
            <p:cNvSpPr/>
            <p:nvPr/>
          </p:nvSpPr>
          <p:spPr bwMode="auto">
            <a:xfrm>
              <a:off x="1394" y="1464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5" name="Freeform 1220">
              <a:extLst>
                <a:ext uri="{FF2B5EF4-FFF2-40B4-BE49-F238E27FC236}">
                  <a16:creationId xmlns:a16="http://schemas.microsoft.com/office/drawing/2014/main" id="{BC6C9D6B-EF57-41C8-8C05-F02A43577266}"/>
                </a:ext>
              </a:extLst>
            </p:cNvPr>
            <p:cNvSpPr/>
            <p:nvPr/>
          </p:nvSpPr>
          <p:spPr bwMode="auto">
            <a:xfrm>
              <a:off x="1357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6" name="Freeform 1221">
              <a:extLst>
                <a:ext uri="{FF2B5EF4-FFF2-40B4-BE49-F238E27FC236}">
                  <a16:creationId xmlns:a16="http://schemas.microsoft.com/office/drawing/2014/main" id="{9202110B-2B1B-4FC1-AAC5-766E64231B94}"/>
                </a:ext>
              </a:extLst>
            </p:cNvPr>
            <p:cNvSpPr/>
            <p:nvPr/>
          </p:nvSpPr>
          <p:spPr bwMode="auto">
            <a:xfrm>
              <a:off x="1357" y="15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7" name="Freeform 1222">
              <a:extLst>
                <a:ext uri="{FF2B5EF4-FFF2-40B4-BE49-F238E27FC236}">
                  <a16:creationId xmlns:a16="http://schemas.microsoft.com/office/drawing/2014/main" id="{5703FED8-5F7D-4D8A-B920-36935EB3EA8C}"/>
                </a:ext>
              </a:extLst>
            </p:cNvPr>
            <p:cNvSpPr/>
            <p:nvPr/>
          </p:nvSpPr>
          <p:spPr bwMode="auto">
            <a:xfrm>
              <a:off x="1349" y="1162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8" name="Freeform 1223">
              <a:extLst>
                <a:ext uri="{FF2B5EF4-FFF2-40B4-BE49-F238E27FC236}">
                  <a16:creationId xmlns:a16="http://schemas.microsoft.com/office/drawing/2014/main" id="{A80E1969-CF35-4B40-A02E-D35FF7738EE9}"/>
                </a:ext>
              </a:extLst>
            </p:cNvPr>
            <p:cNvSpPr/>
            <p:nvPr/>
          </p:nvSpPr>
          <p:spPr bwMode="auto">
            <a:xfrm>
              <a:off x="1341" y="1162"/>
              <a:ext cx="8" cy="0"/>
            </a:xfrm>
            <a:custGeom>
              <a:avLst/>
              <a:gdLst>
                <a:gd name="T0" fmla="*/ 1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1 w 2"/>
                <a:gd name="T8" fmla="*/ 2 w 2"/>
                <a:gd name="T9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9" name="Freeform 1224">
              <a:extLst>
                <a:ext uri="{FF2B5EF4-FFF2-40B4-BE49-F238E27FC236}">
                  <a16:creationId xmlns:a16="http://schemas.microsoft.com/office/drawing/2014/main" id="{2279A949-B148-420C-A857-83F6F08832EA}"/>
                </a:ext>
              </a:extLst>
            </p:cNvPr>
            <p:cNvSpPr/>
            <p:nvPr/>
          </p:nvSpPr>
          <p:spPr bwMode="auto">
            <a:xfrm>
              <a:off x="1341" y="1220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0" name="Freeform 1225">
              <a:extLst>
                <a:ext uri="{FF2B5EF4-FFF2-40B4-BE49-F238E27FC236}">
                  <a16:creationId xmlns:a16="http://schemas.microsoft.com/office/drawing/2014/main" id="{AA98F336-3F79-4EC1-9015-352D9BAC7D89}"/>
                </a:ext>
              </a:extLst>
            </p:cNvPr>
            <p:cNvSpPr/>
            <p:nvPr/>
          </p:nvSpPr>
          <p:spPr bwMode="auto">
            <a:xfrm>
              <a:off x="1333" y="1257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1 w 1"/>
                <a:gd name="T6" fmla="*/ 1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1" name="Freeform 1226">
              <a:extLst>
                <a:ext uri="{FF2B5EF4-FFF2-40B4-BE49-F238E27FC236}">
                  <a16:creationId xmlns:a16="http://schemas.microsoft.com/office/drawing/2014/main" id="{8384770C-F245-49C9-B9E2-396C1D696342}"/>
                </a:ext>
              </a:extLst>
            </p:cNvPr>
            <p:cNvSpPr/>
            <p:nvPr/>
          </p:nvSpPr>
          <p:spPr bwMode="auto">
            <a:xfrm>
              <a:off x="1325" y="115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2" name="Freeform 1227">
              <a:extLst>
                <a:ext uri="{FF2B5EF4-FFF2-40B4-BE49-F238E27FC236}">
                  <a16:creationId xmlns:a16="http://schemas.microsoft.com/office/drawing/2014/main" id="{2A2C5846-9DB8-4404-A287-0F0FC5060978}"/>
                </a:ext>
              </a:extLst>
            </p:cNvPr>
            <p:cNvSpPr/>
            <p:nvPr/>
          </p:nvSpPr>
          <p:spPr bwMode="auto">
            <a:xfrm>
              <a:off x="1255" y="1402"/>
              <a:ext cx="65" cy="12"/>
            </a:xfrm>
            <a:custGeom>
              <a:avLst/>
              <a:gdLst>
                <a:gd name="T0" fmla="*/ 3 w 16"/>
                <a:gd name="T1" fmla="*/ 1 h 3"/>
                <a:gd name="T2" fmla="*/ 5 w 16"/>
                <a:gd name="T3" fmla="*/ 1 h 3"/>
                <a:gd name="T4" fmla="*/ 8 w 16"/>
                <a:gd name="T5" fmla="*/ 2 h 3"/>
                <a:gd name="T6" fmla="*/ 7 w 16"/>
                <a:gd name="T7" fmla="*/ 3 h 3"/>
                <a:gd name="T8" fmla="*/ 8 w 16"/>
                <a:gd name="T9" fmla="*/ 2 h 3"/>
                <a:gd name="T10" fmla="*/ 8 w 16"/>
                <a:gd name="T11" fmla="*/ 2 h 3"/>
                <a:gd name="T12" fmla="*/ 9 w 16"/>
                <a:gd name="T13" fmla="*/ 2 h 3"/>
                <a:gd name="T14" fmla="*/ 10 w 16"/>
                <a:gd name="T15" fmla="*/ 2 h 3"/>
                <a:gd name="T16" fmla="*/ 11 w 16"/>
                <a:gd name="T17" fmla="*/ 2 h 3"/>
                <a:gd name="T18" fmla="*/ 12 w 16"/>
                <a:gd name="T19" fmla="*/ 2 h 3"/>
                <a:gd name="T20" fmla="*/ 14 w 16"/>
                <a:gd name="T21" fmla="*/ 2 h 3"/>
                <a:gd name="T22" fmla="*/ 13 w 16"/>
                <a:gd name="T23" fmla="*/ 2 h 3"/>
                <a:gd name="T24" fmla="*/ 13 w 16"/>
                <a:gd name="T25" fmla="*/ 3 h 3"/>
                <a:gd name="T26" fmla="*/ 14 w 16"/>
                <a:gd name="T27" fmla="*/ 3 h 3"/>
                <a:gd name="T28" fmla="*/ 15 w 16"/>
                <a:gd name="T29" fmla="*/ 2 h 3"/>
                <a:gd name="T30" fmla="*/ 16 w 16"/>
                <a:gd name="T31" fmla="*/ 2 h 3"/>
                <a:gd name="T32" fmla="*/ 15 w 16"/>
                <a:gd name="T33" fmla="*/ 2 h 3"/>
                <a:gd name="T34" fmla="*/ 15 w 16"/>
                <a:gd name="T35" fmla="*/ 2 h 3"/>
                <a:gd name="T36" fmla="*/ 15 w 16"/>
                <a:gd name="T37" fmla="*/ 2 h 3"/>
                <a:gd name="T38" fmla="*/ 15 w 16"/>
                <a:gd name="T39" fmla="*/ 2 h 3"/>
                <a:gd name="T40" fmla="*/ 14 w 16"/>
                <a:gd name="T41" fmla="*/ 2 h 3"/>
                <a:gd name="T42" fmla="*/ 14 w 16"/>
                <a:gd name="T43" fmla="*/ 2 h 3"/>
                <a:gd name="T44" fmla="*/ 12 w 16"/>
                <a:gd name="T45" fmla="*/ 2 h 3"/>
                <a:gd name="T46" fmla="*/ 11 w 16"/>
                <a:gd name="T47" fmla="*/ 1 h 3"/>
                <a:gd name="T48" fmla="*/ 11 w 16"/>
                <a:gd name="T49" fmla="*/ 1 h 3"/>
                <a:gd name="T50" fmla="*/ 11 w 16"/>
                <a:gd name="T51" fmla="*/ 1 h 3"/>
                <a:gd name="T52" fmla="*/ 11 w 16"/>
                <a:gd name="T53" fmla="*/ 2 h 3"/>
                <a:gd name="T54" fmla="*/ 11 w 16"/>
                <a:gd name="T55" fmla="*/ 2 h 3"/>
                <a:gd name="T56" fmla="*/ 10 w 16"/>
                <a:gd name="T57" fmla="*/ 1 h 3"/>
                <a:gd name="T58" fmla="*/ 9 w 16"/>
                <a:gd name="T59" fmla="*/ 1 h 3"/>
                <a:gd name="T60" fmla="*/ 8 w 16"/>
                <a:gd name="T61" fmla="*/ 0 h 3"/>
                <a:gd name="T62" fmla="*/ 9 w 16"/>
                <a:gd name="T63" fmla="*/ 0 h 3"/>
                <a:gd name="T64" fmla="*/ 8 w 16"/>
                <a:gd name="T65" fmla="*/ 0 h 3"/>
                <a:gd name="T66" fmla="*/ 7 w 16"/>
                <a:gd name="T67" fmla="*/ 1 h 3"/>
                <a:gd name="T68" fmla="*/ 7 w 16"/>
                <a:gd name="T69" fmla="*/ 1 h 3"/>
                <a:gd name="T70" fmla="*/ 7 w 16"/>
                <a:gd name="T71" fmla="*/ 1 h 3"/>
                <a:gd name="T72" fmla="*/ 7 w 16"/>
                <a:gd name="T73" fmla="*/ 1 h 3"/>
                <a:gd name="T74" fmla="*/ 5 w 16"/>
                <a:gd name="T75" fmla="*/ 1 h 3"/>
                <a:gd name="T76" fmla="*/ 5 w 16"/>
                <a:gd name="T77" fmla="*/ 1 h 3"/>
                <a:gd name="T78" fmla="*/ 4 w 16"/>
                <a:gd name="T79" fmla="*/ 1 h 3"/>
                <a:gd name="T80" fmla="*/ 4 w 16"/>
                <a:gd name="T81" fmla="*/ 1 h 3"/>
                <a:gd name="T82" fmla="*/ 2 w 16"/>
                <a:gd name="T83" fmla="*/ 1 h 3"/>
                <a:gd name="T84" fmla="*/ 1 w 16"/>
                <a:gd name="T85" fmla="*/ 0 h 3"/>
                <a:gd name="T86" fmla="*/ 1 w 16"/>
                <a:gd name="T87" fmla="*/ 0 h 3"/>
                <a:gd name="T88" fmla="*/ 1 w 16"/>
                <a:gd name="T89" fmla="*/ 1 h 3"/>
                <a:gd name="T90" fmla="*/ 1 w 16"/>
                <a:gd name="T91" fmla="*/ 1 h 3"/>
                <a:gd name="T92" fmla="*/ 0 w 16"/>
                <a:gd name="T93" fmla="*/ 1 h 3"/>
                <a:gd name="T94" fmla="*/ 1 w 16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7" y="1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3" name="Freeform 1228">
              <a:extLst>
                <a:ext uri="{FF2B5EF4-FFF2-40B4-BE49-F238E27FC236}">
                  <a16:creationId xmlns:a16="http://schemas.microsoft.com/office/drawing/2014/main" id="{5FECFCEF-448E-4C4B-8EE0-40C6CEC2EB14}"/>
                </a:ext>
              </a:extLst>
            </p:cNvPr>
            <p:cNvSpPr/>
            <p:nvPr/>
          </p:nvSpPr>
          <p:spPr bwMode="auto">
            <a:xfrm>
              <a:off x="1296" y="1150"/>
              <a:ext cx="8" cy="4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1 w 2"/>
                <a:gd name="T13" fmla="*/ 1 h 1"/>
                <a:gd name="T14" fmla="*/ 0 w 2"/>
                <a:gd name="T15" fmla="*/ 0 h 1"/>
                <a:gd name="T16" fmla="*/ 0 w 2"/>
                <a:gd name="T17" fmla="*/ 1 h 1"/>
                <a:gd name="T18" fmla="*/ 0 w 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4" name="Freeform 1229">
              <a:extLst>
                <a:ext uri="{FF2B5EF4-FFF2-40B4-BE49-F238E27FC236}">
                  <a16:creationId xmlns:a16="http://schemas.microsoft.com/office/drawing/2014/main" id="{54FE2FAC-C74E-41A9-98B6-F1D219DBD5B9}"/>
                </a:ext>
              </a:extLst>
            </p:cNvPr>
            <p:cNvSpPr/>
            <p:nvPr/>
          </p:nvSpPr>
          <p:spPr bwMode="auto">
            <a:xfrm>
              <a:off x="1296" y="1129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5" name="Freeform 1230">
              <a:extLst>
                <a:ext uri="{FF2B5EF4-FFF2-40B4-BE49-F238E27FC236}">
                  <a16:creationId xmlns:a16="http://schemas.microsoft.com/office/drawing/2014/main" id="{2439D1BD-B725-4BE0-A6BB-DF3CCD0B7E31}"/>
                </a:ext>
              </a:extLst>
            </p:cNvPr>
            <p:cNvSpPr/>
            <p:nvPr/>
          </p:nvSpPr>
          <p:spPr bwMode="auto">
            <a:xfrm>
              <a:off x="1280" y="1125"/>
              <a:ext cx="4" cy="4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6" name="Freeform 1231">
              <a:extLst>
                <a:ext uri="{FF2B5EF4-FFF2-40B4-BE49-F238E27FC236}">
                  <a16:creationId xmlns:a16="http://schemas.microsoft.com/office/drawing/2014/main" id="{7CBFABBE-A496-46A6-9C5D-5DCC199E6D39}"/>
                </a:ext>
              </a:extLst>
            </p:cNvPr>
            <p:cNvSpPr/>
            <p:nvPr/>
          </p:nvSpPr>
          <p:spPr bwMode="auto">
            <a:xfrm>
              <a:off x="1276" y="1125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7" name="Freeform 1232">
              <a:extLst>
                <a:ext uri="{FF2B5EF4-FFF2-40B4-BE49-F238E27FC236}">
                  <a16:creationId xmlns:a16="http://schemas.microsoft.com/office/drawing/2014/main" id="{92B43A57-328C-413C-9889-041C8C6AE18F}"/>
                </a:ext>
              </a:extLst>
            </p:cNvPr>
            <p:cNvSpPr/>
            <p:nvPr/>
          </p:nvSpPr>
          <p:spPr bwMode="auto">
            <a:xfrm>
              <a:off x="1276" y="120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  <a:gd name="T5" fmla="*/ 1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8" name="Freeform 1233">
              <a:extLst>
                <a:ext uri="{FF2B5EF4-FFF2-40B4-BE49-F238E27FC236}">
                  <a16:creationId xmlns:a16="http://schemas.microsoft.com/office/drawing/2014/main" id="{A4D17B7C-7E8C-4949-B5E5-CE84F400A4D5}"/>
                </a:ext>
              </a:extLst>
            </p:cNvPr>
            <p:cNvSpPr/>
            <p:nvPr/>
          </p:nvSpPr>
          <p:spPr bwMode="auto">
            <a:xfrm>
              <a:off x="1218" y="1220"/>
              <a:ext cx="62" cy="16"/>
            </a:xfrm>
            <a:custGeom>
              <a:avLst/>
              <a:gdLst>
                <a:gd name="T0" fmla="*/ 10 w 15"/>
                <a:gd name="T1" fmla="*/ 3 h 4"/>
                <a:gd name="T2" fmla="*/ 10 w 15"/>
                <a:gd name="T3" fmla="*/ 3 h 4"/>
                <a:gd name="T4" fmla="*/ 9 w 15"/>
                <a:gd name="T5" fmla="*/ 3 h 4"/>
                <a:gd name="T6" fmla="*/ 12 w 15"/>
                <a:gd name="T7" fmla="*/ 3 h 4"/>
                <a:gd name="T8" fmla="*/ 12 w 15"/>
                <a:gd name="T9" fmla="*/ 3 h 4"/>
                <a:gd name="T10" fmla="*/ 10 w 15"/>
                <a:gd name="T11" fmla="*/ 3 h 4"/>
                <a:gd name="T12" fmla="*/ 10 w 15"/>
                <a:gd name="T13" fmla="*/ 3 h 4"/>
                <a:gd name="T14" fmla="*/ 12 w 15"/>
                <a:gd name="T15" fmla="*/ 4 h 4"/>
                <a:gd name="T16" fmla="*/ 12 w 15"/>
                <a:gd name="T17" fmla="*/ 3 h 4"/>
                <a:gd name="T18" fmla="*/ 12 w 15"/>
                <a:gd name="T19" fmla="*/ 3 h 4"/>
                <a:gd name="T20" fmla="*/ 13 w 15"/>
                <a:gd name="T21" fmla="*/ 3 h 4"/>
                <a:gd name="T22" fmla="*/ 14 w 15"/>
                <a:gd name="T23" fmla="*/ 3 h 4"/>
                <a:gd name="T24" fmla="*/ 15 w 15"/>
                <a:gd name="T25" fmla="*/ 3 h 4"/>
                <a:gd name="T26" fmla="*/ 15 w 15"/>
                <a:gd name="T27" fmla="*/ 3 h 4"/>
                <a:gd name="T28" fmla="*/ 14 w 15"/>
                <a:gd name="T29" fmla="*/ 2 h 4"/>
                <a:gd name="T30" fmla="*/ 13 w 15"/>
                <a:gd name="T31" fmla="*/ 3 h 4"/>
                <a:gd name="T32" fmla="*/ 13 w 15"/>
                <a:gd name="T33" fmla="*/ 3 h 4"/>
                <a:gd name="T34" fmla="*/ 12 w 15"/>
                <a:gd name="T35" fmla="*/ 3 h 4"/>
                <a:gd name="T36" fmla="*/ 9 w 15"/>
                <a:gd name="T37" fmla="*/ 2 h 4"/>
                <a:gd name="T38" fmla="*/ 9 w 15"/>
                <a:gd name="T39" fmla="*/ 2 h 4"/>
                <a:gd name="T40" fmla="*/ 9 w 15"/>
                <a:gd name="T41" fmla="*/ 2 h 4"/>
                <a:gd name="T42" fmla="*/ 9 w 15"/>
                <a:gd name="T43" fmla="*/ 2 h 4"/>
                <a:gd name="T44" fmla="*/ 9 w 15"/>
                <a:gd name="T45" fmla="*/ 2 h 4"/>
                <a:gd name="T46" fmla="*/ 9 w 15"/>
                <a:gd name="T47" fmla="*/ 2 h 4"/>
                <a:gd name="T48" fmla="*/ 9 w 15"/>
                <a:gd name="T49" fmla="*/ 2 h 4"/>
                <a:gd name="T50" fmla="*/ 10 w 15"/>
                <a:gd name="T51" fmla="*/ 2 h 4"/>
                <a:gd name="T52" fmla="*/ 10 w 15"/>
                <a:gd name="T53" fmla="*/ 2 h 4"/>
                <a:gd name="T54" fmla="*/ 11 w 15"/>
                <a:gd name="T55" fmla="*/ 2 h 4"/>
                <a:gd name="T56" fmla="*/ 11 w 15"/>
                <a:gd name="T57" fmla="*/ 1 h 4"/>
                <a:gd name="T58" fmla="*/ 11 w 15"/>
                <a:gd name="T59" fmla="*/ 1 h 4"/>
                <a:gd name="T60" fmla="*/ 9 w 15"/>
                <a:gd name="T61" fmla="*/ 1 h 4"/>
                <a:gd name="T62" fmla="*/ 8 w 15"/>
                <a:gd name="T63" fmla="*/ 1 h 4"/>
                <a:gd name="T64" fmla="*/ 8 w 15"/>
                <a:gd name="T65" fmla="*/ 1 h 4"/>
                <a:gd name="T66" fmla="*/ 7 w 15"/>
                <a:gd name="T67" fmla="*/ 1 h 4"/>
                <a:gd name="T68" fmla="*/ 7 w 15"/>
                <a:gd name="T69" fmla="*/ 1 h 4"/>
                <a:gd name="T70" fmla="*/ 7 w 15"/>
                <a:gd name="T71" fmla="*/ 1 h 4"/>
                <a:gd name="T72" fmla="*/ 1 w 15"/>
                <a:gd name="T73" fmla="*/ 0 h 4"/>
                <a:gd name="T74" fmla="*/ 0 w 15"/>
                <a:gd name="T75" fmla="*/ 0 h 4"/>
                <a:gd name="T76" fmla="*/ 3 w 15"/>
                <a:gd name="T77" fmla="*/ 1 h 4"/>
                <a:gd name="T78" fmla="*/ 7 w 15"/>
                <a:gd name="T79" fmla="*/ 1 h 4"/>
                <a:gd name="T80" fmla="*/ 8 w 15"/>
                <a:gd name="T81" fmla="*/ 2 h 4"/>
                <a:gd name="T82" fmla="*/ 9 w 15"/>
                <a:gd name="T83" fmla="*/ 2 h 4"/>
                <a:gd name="T84" fmla="*/ 9 w 15"/>
                <a:gd name="T85" fmla="*/ 2 h 4"/>
                <a:gd name="T86" fmla="*/ 8 w 15"/>
                <a:gd name="T87" fmla="*/ 2 h 4"/>
                <a:gd name="T88" fmla="*/ 8 w 15"/>
                <a:gd name="T89" fmla="*/ 2 h 4"/>
                <a:gd name="T90" fmla="*/ 6 w 15"/>
                <a:gd name="T91" fmla="*/ 2 h 4"/>
                <a:gd name="T92" fmla="*/ 6 w 15"/>
                <a:gd name="T93" fmla="*/ 2 h 4"/>
                <a:gd name="T94" fmla="*/ 6 w 15"/>
                <a:gd name="T95" fmla="*/ 2 h 4"/>
                <a:gd name="T96" fmla="*/ 8 w 15"/>
                <a:gd name="T97" fmla="*/ 2 h 4"/>
                <a:gd name="T98" fmla="*/ 9 w 15"/>
                <a:gd name="T9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4">
                  <a:moveTo>
                    <a:pt x="9" y="3"/>
                  </a:move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9" name="Freeform 1234">
              <a:extLst>
                <a:ext uri="{FF2B5EF4-FFF2-40B4-BE49-F238E27FC236}">
                  <a16:creationId xmlns:a16="http://schemas.microsoft.com/office/drawing/2014/main" id="{1D196F99-973F-4B78-A794-5736A55F6CCC}"/>
                </a:ext>
              </a:extLst>
            </p:cNvPr>
            <p:cNvSpPr/>
            <p:nvPr/>
          </p:nvSpPr>
          <p:spPr bwMode="auto">
            <a:xfrm>
              <a:off x="1259" y="12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0" name="Freeform 1235">
              <a:extLst>
                <a:ext uri="{FF2B5EF4-FFF2-40B4-BE49-F238E27FC236}">
                  <a16:creationId xmlns:a16="http://schemas.microsoft.com/office/drawing/2014/main" id="{1B6766CA-04E7-4426-B5FC-DAE15839A959}"/>
                </a:ext>
              </a:extLst>
            </p:cNvPr>
            <p:cNvSpPr/>
            <p:nvPr/>
          </p:nvSpPr>
          <p:spPr bwMode="auto">
            <a:xfrm>
              <a:off x="1251" y="1141"/>
              <a:ext cx="4" cy="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1" name="Freeform 1236">
              <a:extLst>
                <a:ext uri="{FF2B5EF4-FFF2-40B4-BE49-F238E27FC236}">
                  <a16:creationId xmlns:a16="http://schemas.microsoft.com/office/drawing/2014/main" id="{B7DE5FEB-AD39-4970-AD31-ADC766064263}"/>
                </a:ext>
              </a:extLst>
            </p:cNvPr>
            <p:cNvSpPr/>
            <p:nvPr/>
          </p:nvSpPr>
          <p:spPr bwMode="auto">
            <a:xfrm>
              <a:off x="1243" y="1460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2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2" name="Freeform 1237">
              <a:extLst>
                <a:ext uri="{FF2B5EF4-FFF2-40B4-BE49-F238E27FC236}">
                  <a16:creationId xmlns:a16="http://schemas.microsoft.com/office/drawing/2014/main" id="{8F316DBC-7DC1-4DC4-8751-9A78EBF9C34A}"/>
                </a:ext>
              </a:extLst>
            </p:cNvPr>
            <p:cNvSpPr/>
            <p:nvPr/>
          </p:nvSpPr>
          <p:spPr bwMode="auto">
            <a:xfrm>
              <a:off x="1243" y="1447"/>
              <a:ext cx="4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3" name="Freeform 1238">
              <a:extLst>
                <a:ext uri="{FF2B5EF4-FFF2-40B4-BE49-F238E27FC236}">
                  <a16:creationId xmlns:a16="http://schemas.microsoft.com/office/drawing/2014/main" id="{9ACF3092-9CF0-427E-8EDB-C7C3D7101817}"/>
                </a:ext>
              </a:extLst>
            </p:cNvPr>
            <p:cNvSpPr/>
            <p:nvPr/>
          </p:nvSpPr>
          <p:spPr bwMode="auto">
            <a:xfrm>
              <a:off x="1239" y="1406"/>
              <a:ext cx="4" cy="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4" name="Freeform 1239">
              <a:extLst>
                <a:ext uri="{FF2B5EF4-FFF2-40B4-BE49-F238E27FC236}">
                  <a16:creationId xmlns:a16="http://schemas.microsoft.com/office/drawing/2014/main" id="{CF62443F-E2A7-4743-B920-F1A5E61C30EC}"/>
                </a:ext>
              </a:extLst>
            </p:cNvPr>
            <p:cNvSpPr/>
            <p:nvPr/>
          </p:nvSpPr>
          <p:spPr bwMode="auto">
            <a:xfrm>
              <a:off x="1239" y="1439"/>
              <a:ext cx="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5" name="Freeform 1240">
              <a:extLst>
                <a:ext uri="{FF2B5EF4-FFF2-40B4-BE49-F238E27FC236}">
                  <a16:creationId xmlns:a16="http://schemas.microsoft.com/office/drawing/2014/main" id="{62604885-860E-4D5D-BFCD-DC19B853A245}"/>
                </a:ext>
              </a:extLst>
            </p:cNvPr>
            <p:cNvSpPr/>
            <p:nvPr/>
          </p:nvSpPr>
          <p:spPr bwMode="auto">
            <a:xfrm>
              <a:off x="1235" y="1422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1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6" name="Freeform 1241">
              <a:extLst>
                <a:ext uri="{FF2B5EF4-FFF2-40B4-BE49-F238E27FC236}">
                  <a16:creationId xmlns:a16="http://schemas.microsoft.com/office/drawing/2014/main" id="{7E779033-6B02-4C9A-BE74-23A33BBBB2EF}"/>
                </a:ext>
              </a:extLst>
            </p:cNvPr>
            <p:cNvSpPr/>
            <p:nvPr/>
          </p:nvSpPr>
          <p:spPr bwMode="auto">
            <a:xfrm>
              <a:off x="1231" y="1348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7" name="Freeform 1242">
              <a:extLst>
                <a:ext uri="{FF2B5EF4-FFF2-40B4-BE49-F238E27FC236}">
                  <a16:creationId xmlns:a16="http://schemas.microsoft.com/office/drawing/2014/main" id="{B48B28DF-F128-4BDC-B089-8BD1632A54AA}"/>
                </a:ext>
              </a:extLst>
            </p:cNvPr>
            <p:cNvSpPr/>
            <p:nvPr/>
          </p:nvSpPr>
          <p:spPr bwMode="auto">
            <a:xfrm>
              <a:off x="1222" y="1381"/>
              <a:ext cx="5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8" name="Freeform 1243">
              <a:extLst>
                <a:ext uri="{FF2B5EF4-FFF2-40B4-BE49-F238E27FC236}">
                  <a16:creationId xmlns:a16="http://schemas.microsoft.com/office/drawing/2014/main" id="{F6C4EE9D-5E6A-4F5A-B04F-CFAF3BF5F5DD}"/>
                </a:ext>
              </a:extLst>
            </p:cNvPr>
            <p:cNvSpPr/>
            <p:nvPr/>
          </p:nvSpPr>
          <p:spPr bwMode="auto">
            <a:xfrm>
              <a:off x="1214" y="1451"/>
              <a:ext cx="8" cy="9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1 w 2"/>
                <a:gd name="T37" fmla="*/ 2 h 2"/>
                <a:gd name="T38" fmla="*/ 1 w 2"/>
                <a:gd name="T3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9" name="Freeform 1244">
              <a:extLst>
                <a:ext uri="{FF2B5EF4-FFF2-40B4-BE49-F238E27FC236}">
                  <a16:creationId xmlns:a16="http://schemas.microsoft.com/office/drawing/2014/main" id="{A3F0BC0A-0ACA-4B11-A1A2-5298893A4997}"/>
                </a:ext>
              </a:extLst>
            </p:cNvPr>
            <p:cNvSpPr/>
            <p:nvPr/>
          </p:nvSpPr>
          <p:spPr bwMode="auto">
            <a:xfrm>
              <a:off x="1178" y="1435"/>
              <a:ext cx="8" cy="4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1 h 1"/>
                <a:gd name="T20" fmla="*/ 1 w 2"/>
                <a:gd name="T21" fmla="*/ 0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2 w 2"/>
                <a:gd name="T4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0" name="Freeform 1245">
              <a:extLst>
                <a:ext uri="{FF2B5EF4-FFF2-40B4-BE49-F238E27FC236}">
                  <a16:creationId xmlns:a16="http://schemas.microsoft.com/office/drawing/2014/main" id="{A1CD8AAC-71E7-420F-B6AD-B2A9D2A31050}"/>
                </a:ext>
              </a:extLst>
            </p:cNvPr>
            <p:cNvSpPr/>
            <p:nvPr/>
          </p:nvSpPr>
          <p:spPr bwMode="auto">
            <a:xfrm>
              <a:off x="1214" y="1121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1" name="Freeform 1246">
              <a:extLst>
                <a:ext uri="{FF2B5EF4-FFF2-40B4-BE49-F238E27FC236}">
                  <a16:creationId xmlns:a16="http://schemas.microsoft.com/office/drawing/2014/main" id="{5854E28C-7EBD-4160-810E-F61B4BD75066}"/>
                </a:ext>
              </a:extLst>
            </p:cNvPr>
            <p:cNvSpPr/>
            <p:nvPr/>
          </p:nvSpPr>
          <p:spPr bwMode="auto">
            <a:xfrm>
              <a:off x="1202" y="1451"/>
              <a:ext cx="12" cy="9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1 h 2"/>
                <a:gd name="T22" fmla="*/ 3 w 3"/>
                <a:gd name="T23" fmla="*/ 2 h 2"/>
                <a:gd name="T24" fmla="*/ 3 w 3"/>
                <a:gd name="T25" fmla="*/ 1 h 2"/>
                <a:gd name="T26" fmla="*/ 2 w 3"/>
                <a:gd name="T27" fmla="*/ 1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2 w 3"/>
                <a:gd name="T35" fmla="*/ 1 h 2"/>
                <a:gd name="T36" fmla="*/ 3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1 h 2"/>
                <a:gd name="T44" fmla="*/ 1 w 3"/>
                <a:gd name="T4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2" name="Freeform 1247">
              <a:extLst>
                <a:ext uri="{FF2B5EF4-FFF2-40B4-BE49-F238E27FC236}">
                  <a16:creationId xmlns:a16="http://schemas.microsoft.com/office/drawing/2014/main" id="{4B8F79FA-C281-465F-8FE8-D013F0E4402A}"/>
                </a:ext>
              </a:extLst>
            </p:cNvPr>
            <p:cNvSpPr/>
            <p:nvPr/>
          </p:nvSpPr>
          <p:spPr bwMode="auto">
            <a:xfrm>
              <a:off x="1206" y="1431"/>
              <a:ext cx="4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3" name="Freeform 1248">
              <a:extLst>
                <a:ext uri="{FF2B5EF4-FFF2-40B4-BE49-F238E27FC236}">
                  <a16:creationId xmlns:a16="http://schemas.microsoft.com/office/drawing/2014/main" id="{C7102E10-B5CC-44EF-A98E-6B5117A11FAB}"/>
                </a:ext>
              </a:extLst>
            </p:cNvPr>
            <p:cNvSpPr/>
            <p:nvPr/>
          </p:nvSpPr>
          <p:spPr bwMode="auto">
            <a:xfrm>
              <a:off x="1206" y="1360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4" name="Freeform 1249">
              <a:extLst>
                <a:ext uri="{FF2B5EF4-FFF2-40B4-BE49-F238E27FC236}">
                  <a16:creationId xmlns:a16="http://schemas.microsoft.com/office/drawing/2014/main" id="{580F0965-5606-478B-8028-C2BF9D79C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9" y="1464"/>
              <a:ext cx="41" cy="8"/>
            </a:xfrm>
            <a:custGeom>
              <a:avLst/>
              <a:gdLst>
                <a:gd name="T0" fmla="*/ 9 w 10"/>
                <a:gd name="T1" fmla="*/ 2 h 2"/>
                <a:gd name="T2" fmla="*/ 9 w 10"/>
                <a:gd name="T3" fmla="*/ 2 h 2"/>
                <a:gd name="T4" fmla="*/ 7 w 10"/>
                <a:gd name="T5" fmla="*/ 1 h 2"/>
                <a:gd name="T6" fmla="*/ 7 w 10"/>
                <a:gd name="T7" fmla="*/ 1 h 2"/>
                <a:gd name="T8" fmla="*/ 6 w 10"/>
                <a:gd name="T9" fmla="*/ 1 h 2"/>
                <a:gd name="T10" fmla="*/ 5 w 10"/>
                <a:gd name="T11" fmla="*/ 1 h 2"/>
                <a:gd name="T12" fmla="*/ 6 w 10"/>
                <a:gd name="T13" fmla="*/ 1 h 2"/>
                <a:gd name="T14" fmla="*/ 4 w 10"/>
                <a:gd name="T15" fmla="*/ 0 h 2"/>
                <a:gd name="T16" fmla="*/ 3 w 10"/>
                <a:gd name="T17" fmla="*/ 0 h 2"/>
                <a:gd name="T18" fmla="*/ 3 w 10"/>
                <a:gd name="T19" fmla="*/ 0 h 2"/>
                <a:gd name="T20" fmla="*/ 3 w 10"/>
                <a:gd name="T21" fmla="*/ 0 h 2"/>
                <a:gd name="T22" fmla="*/ 3 w 10"/>
                <a:gd name="T23" fmla="*/ 0 h 2"/>
                <a:gd name="T24" fmla="*/ 3 w 10"/>
                <a:gd name="T25" fmla="*/ 1 h 2"/>
                <a:gd name="T26" fmla="*/ 3 w 10"/>
                <a:gd name="T27" fmla="*/ 1 h 2"/>
                <a:gd name="T28" fmla="*/ 3 w 10"/>
                <a:gd name="T29" fmla="*/ 1 h 2"/>
                <a:gd name="T30" fmla="*/ 2 w 10"/>
                <a:gd name="T31" fmla="*/ 1 h 2"/>
                <a:gd name="T32" fmla="*/ 1 w 10"/>
                <a:gd name="T33" fmla="*/ 1 h 2"/>
                <a:gd name="T34" fmla="*/ 0 w 10"/>
                <a:gd name="T35" fmla="*/ 1 h 2"/>
                <a:gd name="T36" fmla="*/ 0 w 10"/>
                <a:gd name="T37" fmla="*/ 2 h 2"/>
                <a:gd name="T38" fmla="*/ 1 w 10"/>
                <a:gd name="T39" fmla="*/ 2 h 2"/>
                <a:gd name="T40" fmla="*/ 1 w 10"/>
                <a:gd name="T41" fmla="*/ 1 h 2"/>
                <a:gd name="T42" fmla="*/ 1 w 10"/>
                <a:gd name="T43" fmla="*/ 1 h 2"/>
                <a:gd name="T44" fmla="*/ 4 w 10"/>
                <a:gd name="T45" fmla="*/ 1 h 2"/>
                <a:gd name="T46" fmla="*/ 5 w 10"/>
                <a:gd name="T47" fmla="*/ 1 h 2"/>
                <a:gd name="T48" fmla="*/ 6 w 10"/>
                <a:gd name="T49" fmla="*/ 2 h 2"/>
                <a:gd name="T50" fmla="*/ 6 w 10"/>
                <a:gd name="T51" fmla="*/ 2 h 2"/>
                <a:gd name="T52" fmla="*/ 6 w 10"/>
                <a:gd name="T53" fmla="*/ 2 h 2"/>
                <a:gd name="T54" fmla="*/ 6 w 10"/>
                <a:gd name="T55" fmla="*/ 2 h 2"/>
                <a:gd name="T56" fmla="*/ 7 w 10"/>
                <a:gd name="T57" fmla="*/ 2 h 2"/>
                <a:gd name="T58" fmla="*/ 7 w 10"/>
                <a:gd name="T59" fmla="*/ 2 h 2"/>
                <a:gd name="T60" fmla="*/ 7 w 10"/>
                <a:gd name="T61" fmla="*/ 2 h 2"/>
                <a:gd name="T62" fmla="*/ 7 w 10"/>
                <a:gd name="T63" fmla="*/ 2 h 2"/>
                <a:gd name="T64" fmla="*/ 8 w 10"/>
                <a:gd name="T65" fmla="*/ 2 h 2"/>
                <a:gd name="T66" fmla="*/ 8 w 10"/>
                <a:gd name="T67" fmla="*/ 2 h 2"/>
                <a:gd name="T68" fmla="*/ 8 w 10"/>
                <a:gd name="T69" fmla="*/ 2 h 2"/>
                <a:gd name="T70" fmla="*/ 9 w 10"/>
                <a:gd name="T71" fmla="*/ 2 h 2"/>
                <a:gd name="T72" fmla="*/ 3 w 10"/>
                <a:gd name="T73" fmla="*/ 1 h 2"/>
                <a:gd name="T74" fmla="*/ 4 w 10"/>
                <a:gd name="T75" fmla="*/ 1 h 2"/>
                <a:gd name="T76" fmla="*/ 3 w 10"/>
                <a:gd name="T7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" h="2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3" y="2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5" name="Freeform 1250">
              <a:extLst>
                <a:ext uri="{FF2B5EF4-FFF2-40B4-BE49-F238E27FC236}">
                  <a16:creationId xmlns:a16="http://schemas.microsoft.com/office/drawing/2014/main" id="{345CD9A6-BEFD-44D9-85DF-4843489C4B4D}"/>
                </a:ext>
              </a:extLst>
            </p:cNvPr>
            <p:cNvSpPr/>
            <p:nvPr/>
          </p:nvSpPr>
          <p:spPr bwMode="auto">
            <a:xfrm>
              <a:off x="1206" y="1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6" name="Freeform 1251">
              <a:extLst>
                <a:ext uri="{FF2B5EF4-FFF2-40B4-BE49-F238E27FC236}">
                  <a16:creationId xmlns:a16="http://schemas.microsoft.com/office/drawing/2014/main" id="{43F0098C-9544-4EB0-9107-934292A3F5D6}"/>
                </a:ext>
              </a:extLst>
            </p:cNvPr>
            <p:cNvSpPr/>
            <p:nvPr/>
          </p:nvSpPr>
          <p:spPr bwMode="auto">
            <a:xfrm>
              <a:off x="1194" y="1195"/>
              <a:ext cx="8" cy="4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0 w 2"/>
                <a:gd name="T35" fmla="*/ 0 h 1"/>
                <a:gd name="T36" fmla="*/ 0 w 2"/>
                <a:gd name="T37" fmla="*/ 1 h 1"/>
                <a:gd name="T38" fmla="*/ 0 w 2"/>
                <a:gd name="T39" fmla="*/ 1 h 1"/>
                <a:gd name="T40" fmla="*/ 0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1 w 2"/>
                <a:gd name="T47" fmla="*/ 1 h 1"/>
                <a:gd name="T48" fmla="*/ 1 w 2"/>
                <a:gd name="T49" fmla="*/ 1 h 1"/>
                <a:gd name="T50" fmla="*/ 1 w 2"/>
                <a:gd name="T51" fmla="*/ 1 h 1"/>
                <a:gd name="T52" fmla="*/ 1 w 2"/>
                <a:gd name="T53" fmla="*/ 1 h 1"/>
                <a:gd name="T54" fmla="*/ 1 w 2"/>
                <a:gd name="T5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7" name="Freeform 1252">
              <a:extLst>
                <a:ext uri="{FF2B5EF4-FFF2-40B4-BE49-F238E27FC236}">
                  <a16:creationId xmlns:a16="http://schemas.microsoft.com/office/drawing/2014/main" id="{C2017C19-9807-4B6B-A812-510F25A4FCBD}"/>
                </a:ext>
              </a:extLst>
            </p:cNvPr>
            <p:cNvSpPr/>
            <p:nvPr/>
          </p:nvSpPr>
          <p:spPr bwMode="auto">
            <a:xfrm>
              <a:off x="1198" y="13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1 w 1"/>
                <a:gd name="T1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8" name="Freeform 1253">
              <a:extLst>
                <a:ext uri="{FF2B5EF4-FFF2-40B4-BE49-F238E27FC236}">
                  <a16:creationId xmlns:a16="http://schemas.microsoft.com/office/drawing/2014/main" id="{EF636D47-C2DF-4266-94F8-17EE25150160}"/>
                </a:ext>
              </a:extLst>
            </p:cNvPr>
            <p:cNvSpPr/>
            <p:nvPr/>
          </p:nvSpPr>
          <p:spPr bwMode="auto">
            <a:xfrm>
              <a:off x="1194" y="1137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1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9" name="Freeform 1254">
              <a:extLst>
                <a:ext uri="{FF2B5EF4-FFF2-40B4-BE49-F238E27FC236}">
                  <a16:creationId xmlns:a16="http://schemas.microsoft.com/office/drawing/2014/main" id="{DB13F688-6AA6-4754-95A4-491CFD246A1C}"/>
                </a:ext>
              </a:extLst>
            </p:cNvPr>
            <p:cNvSpPr/>
            <p:nvPr/>
          </p:nvSpPr>
          <p:spPr bwMode="auto">
            <a:xfrm>
              <a:off x="1190" y="1162"/>
              <a:ext cx="8" cy="4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0 h 1"/>
                <a:gd name="T34" fmla="*/ 1 w 2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0" name="Freeform 1255">
              <a:extLst>
                <a:ext uri="{FF2B5EF4-FFF2-40B4-BE49-F238E27FC236}">
                  <a16:creationId xmlns:a16="http://schemas.microsoft.com/office/drawing/2014/main" id="{AE2DF6CE-1B4A-40D4-BEE0-9413CD27BC95}"/>
                </a:ext>
              </a:extLst>
            </p:cNvPr>
            <p:cNvSpPr/>
            <p:nvPr/>
          </p:nvSpPr>
          <p:spPr bwMode="auto">
            <a:xfrm>
              <a:off x="1186" y="1422"/>
              <a:ext cx="12" cy="4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2 w 3"/>
                <a:gd name="T11" fmla="*/ 1 h 1"/>
                <a:gd name="T12" fmla="*/ 2 w 3"/>
                <a:gd name="T13" fmla="*/ 1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2 w 3"/>
                <a:gd name="T27" fmla="*/ 0 h 1"/>
                <a:gd name="T28" fmla="*/ 1 w 3"/>
                <a:gd name="T29" fmla="*/ 0 h 1"/>
                <a:gd name="T30" fmla="*/ 1 w 3"/>
                <a:gd name="T31" fmla="*/ 0 h 1"/>
                <a:gd name="T32" fmla="*/ 1 w 3"/>
                <a:gd name="T33" fmla="*/ 0 h 1"/>
                <a:gd name="T34" fmla="*/ 1 w 3"/>
                <a:gd name="T35" fmla="*/ 0 h 1"/>
                <a:gd name="T36" fmla="*/ 1 w 3"/>
                <a:gd name="T37" fmla="*/ 0 h 1"/>
                <a:gd name="T38" fmla="*/ 2 w 3"/>
                <a:gd name="T39" fmla="*/ 0 h 1"/>
                <a:gd name="T40" fmla="*/ 2 w 3"/>
                <a:gd name="T41" fmla="*/ 0 h 1"/>
                <a:gd name="T42" fmla="*/ 2 w 3"/>
                <a:gd name="T43" fmla="*/ 0 h 1"/>
                <a:gd name="T44" fmla="*/ 2 w 3"/>
                <a:gd name="T45" fmla="*/ 1 h 1"/>
                <a:gd name="T46" fmla="*/ 2 w 3"/>
                <a:gd name="T47" fmla="*/ 1 h 1"/>
                <a:gd name="T48" fmla="*/ 2 w 3"/>
                <a:gd name="T49" fmla="*/ 1 h 1"/>
                <a:gd name="T50" fmla="*/ 1 w 3"/>
                <a:gd name="T51" fmla="*/ 1 h 1"/>
                <a:gd name="T52" fmla="*/ 1 w 3"/>
                <a:gd name="T53" fmla="*/ 1 h 1"/>
                <a:gd name="T54" fmla="*/ 1 w 3"/>
                <a:gd name="T55" fmla="*/ 0 h 1"/>
                <a:gd name="T56" fmla="*/ 1 w 3"/>
                <a:gd name="T57" fmla="*/ 0 h 1"/>
                <a:gd name="T58" fmla="*/ 0 w 3"/>
                <a:gd name="T59" fmla="*/ 0 h 1"/>
                <a:gd name="T60" fmla="*/ 0 w 3"/>
                <a:gd name="T61" fmla="*/ 1 h 1"/>
                <a:gd name="T62" fmla="*/ 0 w 3"/>
                <a:gd name="T63" fmla="*/ 1 h 1"/>
                <a:gd name="T64" fmla="*/ 1 w 3"/>
                <a:gd name="T65" fmla="*/ 1 h 1"/>
                <a:gd name="T66" fmla="*/ 1 w 3"/>
                <a:gd name="T67" fmla="*/ 1 h 1"/>
                <a:gd name="T68" fmla="*/ 1 w 3"/>
                <a:gd name="T69" fmla="*/ 1 h 1"/>
                <a:gd name="T70" fmla="*/ 2 w 3"/>
                <a:gd name="T7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1" name="Freeform 1256">
              <a:extLst>
                <a:ext uri="{FF2B5EF4-FFF2-40B4-BE49-F238E27FC236}">
                  <a16:creationId xmlns:a16="http://schemas.microsoft.com/office/drawing/2014/main" id="{4C68ED1D-C7F0-47F4-BFA5-22A58955DC08}"/>
                </a:ext>
              </a:extLst>
            </p:cNvPr>
            <p:cNvSpPr/>
            <p:nvPr/>
          </p:nvSpPr>
          <p:spPr bwMode="auto">
            <a:xfrm>
              <a:off x="1169" y="1451"/>
              <a:ext cx="25" cy="4"/>
            </a:xfrm>
            <a:custGeom>
              <a:avLst/>
              <a:gdLst>
                <a:gd name="T0" fmla="*/ 6 w 6"/>
                <a:gd name="T1" fmla="*/ 1 h 1"/>
                <a:gd name="T2" fmla="*/ 6 w 6"/>
                <a:gd name="T3" fmla="*/ 1 h 1"/>
                <a:gd name="T4" fmla="*/ 6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5 w 6"/>
                <a:gd name="T11" fmla="*/ 1 h 1"/>
                <a:gd name="T12" fmla="*/ 5 w 6"/>
                <a:gd name="T13" fmla="*/ 1 h 1"/>
                <a:gd name="T14" fmla="*/ 3 w 6"/>
                <a:gd name="T15" fmla="*/ 1 h 1"/>
                <a:gd name="T16" fmla="*/ 4 w 6"/>
                <a:gd name="T17" fmla="*/ 1 h 1"/>
                <a:gd name="T18" fmla="*/ 4 w 6"/>
                <a:gd name="T19" fmla="*/ 0 h 1"/>
                <a:gd name="T20" fmla="*/ 4 w 6"/>
                <a:gd name="T21" fmla="*/ 0 h 1"/>
                <a:gd name="T22" fmla="*/ 4 w 6"/>
                <a:gd name="T23" fmla="*/ 1 h 1"/>
                <a:gd name="T24" fmla="*/ 4 w 6"/>
                <a:gd name="T25" fmla="*/ 1 h 1"/>
                <a:gd name="T26" fmla="*/ 5 w 6"/>
                <a:gd name="T27" fmla="*/ 1 h 1"/>
                <a:gd name="T28" fmla="*/ 5 w 6"/>
                <a:gd name="T29" fmla="*/ 1 h 1"/>
                <a:gd name="T30" fmla="*/ 5 w 6"/>
                <a:gd name="T31" fmla="*/ 0 h 1"/>
                <a:gd name="T32" fmla="*/ 4 w 6"/>
                <a:gd name="T33" fmla="*/ 0 h 1"/>
                <a:gd name="T34" fmla="*/ 4 w 6"/>
                <a:gd name="T35" fmla="*/ 0 h 1"/>
                <a:gd name="T36" fmla="*/ 4 w 6"/>
                <a:gd name="T37" fmla="*/ 0 h 1"/>
                <a:gd name="T38" fmla="*/ 4 w 6"/>
                <a:gd name="T39" fmla="*/ 0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2 w 6"/>
                <a:gd name="T49" fmla="*/ 1 h 1"/>
                <a:gd name="T50" fmla="*/ 2 w 6"/>
                <a:gd name="T51" fmla="*/ 0 h 1"/>
                <a:gd name="T52" fmla="*/ 1 w 6"/>
                <a:gd name="T53" fmla="*/ 0 h 1"/>
                <a:gd name="T54" fmla="*/ 2 w 6"/>
                <a:gd name="T55" fmla="*/ 1 h 1"/>
                <a:gd name="T56" fmla="*/ 1 w 6"/>
                <a:gd name="T57" fmla="*/ 1 h 1"/>
                <a:gd name="T58" fmla="*/ 1 w 6"/>
                <a:gd name="T59" fmla="*/ 1 h 1"/>
                <a:gd name="T60" fmla="*/ 0 w 6"/>
                <a:gd name="T61" fmla="*/ 1 h 1"/>
                <a:gd name="T62" fmla="*/ 0 w 6"/>
                <a:gd name="T63" fmla="*/ 1 h 1"/>
                <a:gd name="T64" fmla="*/ 0 w 6"/>
                <a:gd name="T65" fmla="*/ 1 h 1"/>
                <a:gd name="T66" fmla="*/ 0 w 6"/>
                <a:gd name="T67" fmla="*/ 1 h 1"/>
                <a:gd name="T68" fmla="*/ 0 w 6"/>
                <a:gd name="T69" fmla="*/ 1 h 1"/>
                <a:gd name="T70" fmla="*/ 1 w 6"/>
                <a:gd name="T71" fmla="*/ 1 h 1"/>
                <a:gd name="T72" fmla="*/ 1 w 6"/>
                <a:gd name="T73" fmla="*/ 1 h 1"/>
                <a:gd name="T74" fmla="*/ 3 w 6"/>
                <a:gd name="T75" fmla="*/ 1 h 1"/>
                <a:gd name="T76" fmla="*/ 3 w 6"/>
                <a:gd name="T77" fmla="*/ 1 h 1"/>
                <a:gd name="T78" fmla="*/ 3 w 6"/>
                <a:gd name="T79" fmla="*/ 1 h 1"/>
                <a:gd name="T80" fmla="*/ 3 w 6"/>
                <a:gd name="T81" fmla="*/ 1 h 1"/>
                <a:gd name="T82" fmla="*/ 3 w 6"/>
                <a:gd name="T83" fmla="*/ 1 h 1"/>
                <a:gd name="T84" fmla="*/ 5 w 6"/>
                <a:gd name="T85" fmla="*/ 1 h 1"/>
                <a:gd name="T86" fmla="*/ 5 w 6"/>
                <a:gd name="T87" fmla="*/ 1 h 1"/>
                <a:gd name="T88" fmla="*/ 5 w 6"/>
                <a:gd name="T89" fmla="*/ 1 h 1"/>
                <a:gd name="T90" fmla="*/ 6 w 6"/>
                <a:gd name="T91" fmla="*/ 1 h 1"/>
                <a:gd name="T92" fmla="*/ 6 w 6"/>
                <a:gd name="T93" fmla="*/ 1 h 1"/>
                <a:gd name="T94" fmla="*/ 6 w 6"/>
                <a:gd name="T95" fmla="*/ 1 h 1"/>
                <a:gd name="T96" fmla="*/ 6 w 6"/>
                <a:gd name="T97" fmla="*/ 1 h 1"/>
                <a:gd name="T98" fmla="*/ 6 w 6"/>
                <a:gd name="T9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2" name="Freeform 1257">
              <a:extLst>
                <a:ext uri="{FF2B5EF4-FFF2-40B4-BE49-F238E27FC236}">
                  <a16:creationId xmlns:a16="http://schemas.microsoft.com/office/drawing/2014/main" id="{B854F505-61FA-4309-840A-3EFA4449D7D0}"/>
                </a:ext>
              </a:extLst>
            </p:cNvPr>
            <p:cNvSpPr/>
            <p:nvPr/>
          </p:nvSpPr>
          <p:spPr bwMode="auto">
            <a:xfrm>
              <a:off x="1186" y="1464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3" name="Freeform 1258">
              <a:extLst>
                <a:ext uri="{FF2B5EF4-FFF2-40B4-BE49-F238E27FC236}">
                  <a16:creationId xmlns:a16="http://schemas.microsoft.com/office/drawing/2014/main" id="{CED46CE4-7087-4B14-89EF-1099110E9DE5}"/>
                </a:ext>
              </a:extLst>
            </p:cNvPr>
            <p:cNvSpPr/>
            <p:nvPr/>
          </p:nvSpPr>
          <p:spPr bwMode="auto">
            <a:xfrm>
              <a:off x="1182" y="1426"/>
              <a:ext cx="4" cy="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4" name="Freeform 1259">
              <a:extLst>
                <a:ext uri="{FF2B5EF4-FFF2-40B4-BE49-F238E27FC236}">
                  <a16:creationId xmlns:a16="http://schemas.microsoft.com/office/drawing/2014/main" id="{1B705F93-AE69-40E5-B4E1-EF71BC107C88}"/>
                </a:ext>
              </a:extLst>
            </p:cNvPr>
            <p:cNvSpPr/>
            <p:nvPr/>
          </p:nvSpPr>
          <p:spPr bwMode="auto">
            <a:xfrm>
              <a:off x="1182" y="14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5" name="Freeform 1260">
              <a:extLst>
                <a:ext uri="{FF2B5EF4-FFF2-40B4-BE49-F238E27FC236}">
                  <a16:creationId xmlns:a16="http://schemas.microsoft.com/office/drawing/2014/main" id="{58368C2A-E73D-4900-958D-283268E2A08D}"/>
                </a:ext>
              </a:extLst>
            </p:cNvPr>
            <p:cNvSpPr/>
            <p:nvPr/>
          </p:nvSpPr>
          <p:spPr bwMode="auto">
            <a:xfrm>
              <a:off x="1161" y="1418"/>
              <a:ext cx="17" cy="8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1 w 4"/>
                <a:gd name="T9" fmla="*/ 1 h 2"/>
                <a:gd name="T10" fmla="*/ 1 w 4"/>
                <a:gd name="T11" fmla="*/ 2 h 2"/>
                <a:gd name="T12" fmla="*/ 1 w 4"/>
                <a:gd name="T13" fmla="*/ 2 h 2"/>
                <a:gd name="T14" fmla="*/ 1 w 4"/>
                <a:gd name="T15" fmla="*/ 2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2 w 4"/>
                <a:gd name="T23" fmla="*/ 1 h 2"/>
                <a:gd name="T24" fmla="*/ 2 w 4"/>
                <a:gd name="T25" fmla="*/ 1 h 2"/>
                <a:gd name="T26" fmla="*/ 2 w 4"/>
                <a:gd name="T27" fmla="*/ 1 h 2"/>
                <a:gd name="T28" fmla="*/ 2 w 4"/>
                <a:gd name="T29" fmla="*/ 1 h 2"/>
                <a:gd name="T30" fmla="*/ 2 w 4"/>
                <a:gd name="T31" fmla="*/ 1 h 2"/>
                <a:gd name="T32" fmla="*/ 3 w 4"/>
                <a:gd name="T33" fmla="*/ 1 h 2"/>
                <a:gd name="T34" fmla="*/ 3 w 4"/>
                <a:gd name="T35" fmla="*/ 1 h 2"/>
                <a:gd name="T36" fmla="*/ 4 w 4"/>
                <a:gd name="T37" fmla="*/ 1 h 2"/>
                <a:gd name="T38" fmla="*/ 3 w 4"/>
                <a:gd name="T39" fmla="*/ 1 h 2"/>
                <a:gd name="T40" fmla="*/ 3 w 4"/>
                <a:gd name="T41" fmla="*/ 1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1 h 2"/>
                <a:gd name="T48" fmla="*/ 1 w 4"/>
                <a:gd name="T49" fmla="*/ 0 h 2"/>
                <a:gd name="T50" fmla="*/ 1 w 4"/>
                <a:gd name="T51" fmla="*/ 0 h 2"/>
                <a:gd name="T52" fmla="*/ 1 w 4"/>
                <a:gd name="T53" fmla="*/ 1 h 2"/>
                <a:gd name="T54" fmla="*/ 1 w 4"/>
                <a:gd name="T55" fmla="*/ 1 h 2"/>
                <a:gd name="T56" fmla="*/ 0 w 4"/>
                <a:gd name="T57" fmla="*/ 0 h 2"/>
                <a:gd name="T58" fmla="*/ 0 w 4"/>
                <a:gd name="T59" fmla="*/ 0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1 h 2"/>
                <a:gd name="T66" fmla="*/ 0 w 4"/>
                <a:gd name="T67" fmla="*/ 1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6" name="Freeform 1261">
              <a:extLst>
                <a:ext uri="{FF2B5EF4-FFF2-40B4-BE49-F238E27FC236}">
                  <a16:creationId xmlns:a16="http://schemas.microsoft.com/office/drawing/2014/main" id="{8C7FB955-D290-4353-BF7F-D45F9A4987A6}"/>
                </a:ext>
              </a:extLst>
            </p:cNvPr>
            <p:cNvSpPr/>
            <p:nvPr/>
          </p:nvSpPr>
          <p:spPr bwMode="auto">
            <a:xfrm>
              <a:off x="1165" y="1352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7" name="Freeform 1262">
              <a:extLst>
                <a:ext uri="{FF2B5EF4-FFF2-40B4-BE49-F238E27FC236}">
                  <a16:creationId xmlns:a16="http://schemas.microsoft.com/office/drawing/2014/main" id="{FAF21DD5-77C6-439F-88B1-1558A81420DA}"/>
                </a:ext>
              </a:extLst>
            </p:cNvPr>
            <p:cNvSpPr/>
            <p:nvPr/>
          </p:nvSpPr>
          <p:spPr bwMode="auto">
            <a:xfrm>
              <a:off x="1153" y="1154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8" name="Freeform 1263">
              <a:extLst>
                <a:ext uri="{FF2B5EF4-FFF2-40B4-BE49-F238E27FC236}">
                  <a16:creationId xmlns:a16="http://schemas.microsoft.com/office/drawing/2014/main" id="{62C20C8D-46A4-4119-A063-7D295E5301CC}"/>
                </a:ext>
              </a:extLst>
            </p:cNvPr>
            <p:cNvSpPr/>
            <p:nvPr/>
          </p:nvSpPr>
          <p:spPr bwMode="auto">
            <a:xfrm>
              <a:off x="1145" y="1418"/>
              <a:ext cx="12" cy="4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3 w 3"/>
                <a:gd name="T9" fmla="*/ 1 h 1"/>
                <a:gd name="T10" fmla="*/ 3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9" name="Freeform 1264">
              <a:extLst>
                <a:ext uri="{FF2B5EF4-FFF2-40B4-BE49-F238E27FC236}">
                  <a16:creationId xmlns:a16="http://schemas.microsoft.com/office/drawing/2014/main" id="{CE946701-5E9C-4D6F-9169-3D3C52511117}"/>
                </a:ext>
              </a:extLst>
            </p:cNvPr>
            <p:cNvSpPr/>
            <p:nvPr/>
          </p:nvSpPr>
          <p:spPr bwMode="auto">
            <a:xfrm>
              <a:off x="1145" y="1183"/>
              <a:ext cx="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1 w 2"/>
                <a:gd name="T5" fmla="*/ 2 w 2"/>
                <a:gd name="T6" fmla="*/ 2 w 2"/>
                <a:gd name="T7" fmla="*/ 2 w 2"/>
                <a:gd name="T8" fmla="*/ 1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0" name="Freeform 1265">
              <a:extLst>
                <a:ext uri="{FF2B5EF4-FFF2-40B4-BE49-F238E27FC236}">
                  <a16:creationId xmlns:a16="http://schemas.microsoft.com/office/drawing/2014/main" id="{2CFB0DD7-7054-4076-B297-84A733AA9B2D}"/>
                </a:ext>
              </a:extLst>
            </p:cNvPr>
            <p:cNvSpPr/>
            <p:nvPr/>
          </p:nvSpPr>
          <p:spPr bwMode="auto">
            <a:xfrm>
              <a:off x="1145" y="1154"/>
              <a:ext cx="8" cy="4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2 w 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1" name="Freeform 1266">
              <a:extLst>
                <a:ext uri="{FF2B5EF4-FFF2-40B4-BE49-F238E27FC236}">
                  <a16:creationId xmlns:a16="http://schemas.microsoft.com/office/drawing/2014/main" id="{6FA03015-1693-40AC-A98B-CF3D3A0759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" y="1348"/>
              <a:ext cx="57" cy="8"/>
            </a:xfrm>
            <a:custGeom>
              <a:avLst/>
              <a:gdLst>
                <a:gd name="T0" fmla="*/ 11 w 14"/>
                <a:gd name="T1" fmla="*/ 1 h 2"/>
                <a:gd name="T2" fmla="*/ 11 w 14"/>
                <a:gd name="T3" fmla="*/ 2 h 2"/>
                <a:gd name="T4" fmla="*/ 11 w 14"/>
                <a:gd name="T5" fmla="*/ 2 h 2"/>
                <a:gd name="T6" fmla="*/ 11 w 14"/>
                <a:gd name="T7" fmla="*/ 2 h 2"/>
                <a:gd name="T8" fmla="*/ 11 w 14"/>
                <a:gd name="T9" fmla="*/ 1 h 2"/>
                <a:gd name="T10" fmla="*/ 10 w 14"/>
                <a:gd name="T11" fmla="*/ 1 h 2"/>
                <a:gd name="T12" fmla="*/ 9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2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2 w 14"/>
                <a:gd name="T27" fmla="*/ 1 h 2"/>
                <a:gd name="T28" fmla="*/ 13 w 14"/>
                <a:gd name="T29" fmla="*/ 1 h 2"/>
                <a:gd name="T30" fmla="*/ 14 w 14"/>
                <a:gd name="T31" fmla="*/ 2 h 2"/>
                <a:gd name="T32" fmla="*/ 14 w 14"/>
                <a:gd name="T33" fmla="*/ 1 h 2"/>
                <a:gd name="T34" fmla="*/ 13 w 14"/>
                <a:gd name="T35" fmla="*/ 1 h 2"/>
                <a:gd name="T36" fmla="*/ 13 w 14"/>
                <a:gd name="T37" fmla="*/ 0 h 2"/>
                <a:gd name="T38" fmla="*/ 12 w 14"/>
                <a:gd name="T39" fmla="*/ 0 h 2"/>
                <a:gd name="T40" fmla="*/ 8 w 14"/>
                <a:gd name="T41" fmla="*/ 0 h 2"/>
                <a:gd name="T42" fmla="*/ 8 w 14"/>
                <a:gd name="T43" fmla="*/ 0 h 2"/>
                <a:gd name="T44" fmla="*/ 6 w 14"/>
                <a:gd name="T45" fmla="*/ 0 h 2"/>
                <a:gd name="T46" fmla="*/ 5 w 14"/>
                <a:gd name="T47" fmla="*/ 0 h 2"/>
                <a:gd name="T48" fmla="*/ 5 w 14"/>
                <a:gd name="T49" fmla="*/ 0 h 2"/>
                <a:gd name="T50" fmla="*/ 5 w 14"/>
                <a:gd name="T51" fmla="*/ 0 h 2"/>
                <a:gd name="T52" fmla="*/ 3 w 14"/>
                <a:gd name="T53" fmla="*/ 0 h 2"/>
                <a:gd name="T54" fmla="*/ 2 w 14"/>
                <a:gd name="T55" fmla="*/ 0 h 2"/>
                <a:gd name="T56" fmla="*/ 1 w 14"/>
                <a:gd name="T57" fmla="*/ 0 h 2"/>
                <a:gd name="T58" fmla="*/ 0 w 14"/>
                <a:gd name="T59" fmla="*/ 0 h 2"/>
                <a:gd name="T60" fmla="*/ 0 w 14"/>
                <a:gd name="T61" fmla="*/ 0 h 2"/>
                <a:gd name="T62" fmla="*/ 2 w 14"/>
                <a:gd name="T63" fmla="*/ 0 h 2"/>
                <a:gd name="T64" fmla="*/ 3 w 14"/>
                <a:gd name="T65" fmla="*/ 1 h 2"/>
                <a:gd name="T66" fmla="*/ 2 w 14"/>
                <a:gd name="T67" fmla="*/ 1 h 2"/>
                <a:gd name="T68" fmla="*/ 3 w 14"/>
                <a:gd name="T69" fmla="*/ 1 h 2"/>
                <a:gd name="T70" fmla="*/ 5 w 14"/>
                <a:gd name="T71" fmla="*/ 1 h 2"/>
                <a:gd name="T72" fmla="*/ 6 w 14"/>
                <a:gd name="T73" fmla="*/ 1 h 2"/>
                <a:gd name="T74" fmla="*/ 9 w 14"/>
                <a:gd name="T75" fmla="*/ 1 h 2"/>
                <a:gd name="T76" fmla="*/ 9 w 14"/>
                <a:gd name="T77" fmla="*/ 2 h 2"/>
                <a:gd name="T78" fmla="*/ 10 w 14"/>
                <a:gd name="T79" fmla="*/ 1 h 2"/>
                <a:gd name="T80" fmla="*/ 10 w 14"/>
                <a:gd name="T81" fmla="*/ 1 h 2"/>
                <a:gd name="T82" fmla="*/ 11 w 14"/>
                <a:gd name="T83" fmla="*/ 2 h 2"/>
                <a:gd name="T84" fmla="*/ 11 w 14"/>
                <a:gd name="T85" fmla="*/ 2 h 2"/>
                <a:gd name="T86" fmla="*/ 11 w 14"/>
                <a:gd name="T87" fmla="*/ 2 h 2"/>
                <a:gd name="T88" fmla="*/ 13 w 14"/>
                <a:gd name="T89" fmla="*/ 1 h 2"/>
                <a:gd name="T90" fmla="*/ 13 w 14"/>
                <a:gd name="T91" fmla="*/ 1 h 2"/>
                <a:gd name="T92" fmla="*/ 12 w 14"/>
                <a:gd name="T93" fmla="*/ 1 h 2"/>
                <a:gd name="T94" fmla="*/ 12 w 14"/>
                <a:gd name="T95" fmla="*/ 1 h 2"/>
                <a:gd name="T96" fmla="*/ 13 w 14"/>
                <a:gd name="T97" fmla="*/ 1 h 2"/>
                <a:gd name="T98" fmla="*/ 7 w 14"/>
                <a:gd name="T99" fmla="*/ 1 h 2"/>
                <a:gd name="T100" fmla="*/ 7 w 14"/>
                <a:gd name="T101" fmla="*/ 1 h 2"/>
                <a:gd name="T102" fmla="*/ 7 w 14"/>
                <a:gd name="T103" fmla="*/ 0 h 2"/>
                <a:gd name="T104" fmla="*/ 7 w 14"/>
                <a:gd name="T105" fmla="*/ 1 h 2"/>
                <a:gd name="T106" fmla="*/ 7 w 14"/>
                <a:gd name="T10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2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2" name="Freeform 1267">
              <a:extLst>
                <a:ext uri="{FF2B5EF4-FFF2-40B4-BE49-F238E27FC236}">
                  <a16:creationId xmlns:a16="http://schemas.microsoft.com/office/drawing/2014/main" id="{51DDAE24-0A96-4769-95B1-DD24137FEE47}"/>
                </a:ext>
              </a:extLst>
            </p:cNvPr>
            <p:cNvSpPr/>
            <p:nvPr/>
          </p:nvSpPr>
          <p:spPr bwMode="auto">
            <a:xfrm>
              <a:off x="1133" y="1150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3" name="Freeform 1268">
              <a:extLst>
                <a:ext uri="{FF2B5EF4-FFF2-40B4-BE49-F238E27FC236}">
                  <a16:creationId xmlns:a16="http://schemas.microsoft.com/office/drawing/2014/main" id="{61DEB0B8-B9E6-4A47-B0BF-D3730460B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" y="1154"/>
              <a:ext cx="25" cy="8"/>
            </a:xfrm>
            <a:custGeom>
              <a:avLst/>
              <a:gdLst>
                <a:gd name="T0" fmla="*/ 0 w 6"/>
                <a:gd name="T1" fmla="*/ 0 h 2"/>
                <a:gd name="T2" fmla="*/ 1 w 6"/>
                <a:gd name="T3" fmla="*/ 0 h 2"/>
                <a:gd name="T4" fmla="*/ 1 w 6"/>
                <a:gd name="T5" fmla="*/ 0 h 2"/>
                <a:gd name="T6" fmla="*/ 2 w 6"/>
                <a:gd name="T7" fmla="*/ 0 h 2"/>
                <a:gd name="T8" fmla="*/ 2 w 6"/>
                <a:gd name="T9" fmla="*/ 0 h 2"/>
                <a:gd name="T10" fmla="*/ 2 w 6"/>
                <a:gd name="T11" fmla="*/ 0 h 2"/>
                <a:gd name="T12" fmla="*/ 3 w 6"/>
                <a:gd name="T13" fmla="*/ 0 h 2"/>
                <a:gd name="T14" fmla="*/ 3 w 6"/>
                <a:gd name="T15" fmla="*/ 1 h 2"/>
                <a:gd name="T16" fmla="*/ 2 w 6"/>
                <a:gd name="T17" fmla="*/ 1 h 2"/>
                <a:gd name="T18" fmla="*/ 2 w 6"/>
                <a:gd name="T19" fmla="*/ 1 h 2"/>
                <a:gd name="T20" fmla="*/ 1 w 6"/>
                <a:gd name="T21" fmla="*/ 1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3 w 6"/>
                <a:gd name="T29" fmla="*/ 1 h 2"/>
                <a:gd name="T30" fmla="*/ 4 w 6"/>
                <a:gd name="T31" fmla="*/ 1 h 2"/>
                <a:gd name="T32" fmla="*/ 6 w 6"/>
                <a:gd name="T33" fmla="*/ 1 h 2"/>
                <a:gd name="T34" fmla="*/ 6 w 6"/>
                <a:gd name="T35" fmla="*/ 1 h 2"/>
                <a:gd name="T36" fmla="*/ 6 w 6"/>
                <a:gd name="T37" fmla="*/ 1 h 2"/>
                <a:gd name="T38" fmla="*/ 4 w 6"/>
                <a:gd name="T39" fmla="*/ 1 h 2"/>
                <a:gd name="T40" fmla="*/ 3 w 6"/>
                <a:gd name="T41" fmla="*/ 1 h 2"/>
                <a:gd name="T42" fmla="*/ 3 w 6"/>
                <a:gd name="T43" fmla="*/ 0 h 2"/>
                <a:gd name="T44" fmla="*/ 3 w 6"/>
                <a:gd name="T45" fmla="*/ 0 h 2"/>
                <a:gd name="T46" fmla="*/ 4 w 6"/>
                <a:gd name="T47" fmla="*/ 1 h 2"/>
                <a:gd name="T48" fmla="*/ 4 w 6"/>
                <a:gd name="T49" fmla="*/ 0 h 2"/>
                <a:gd name="T50" fmla="*/ 4 w 6"/>
                <a:gd name="T51" fmla="*/ 0 h 2"/>
                <a:gd name="T52" fmla="*/ 3 w 6"/>
                <a:gd name="T53" fmla="*/ 0 h 2"/>
                <a:gd name="T54" fmla="*/ 3 w 6"/>
                <a:gd name="T55" fmla="*/ 0 h 2"/>
                <a:gd name="T56" fmla="*/ 3 w 6"/>
                <a:gd name="T57" fmla="*/ 0 h 2"/>
                <a:gd name="T58" fmla="*/ 2 w 6"/>
                <a:gd name="T59" fmla="*/ 0 h 2"/>
                <a:gd name="T60" fmla="*/ 2 w 6"/>
                <a:gd name="T61" fmla="*/ 0 h 2"/>
                <a:gd name="T62" fmla="*/ 2 w 6"/>
                <a:gd name="T63" fmla="*/ 0 h 2"/>
                <a:gd name="T64" fmla="*/ 2 w 6"/>
                <a:gd name="T65" fmla="*/ 0 h 2"/>
                <a:gd name="T66" fmla="*/ 2 w 6"/>
                <a:gd name="T67" fmla="*/ 0 h 2"/>
                <a:gd name="T68" fmla="*/ 1 w 6"/>
                <a:gd name="T69" fmla="*/ 0 h 2"/>
                <a:gd name="T70" fmla="*/ 1 w 6"/>
                <a:gd name="T71" fmla="*/ 0 h 2"/>
                <a:gd name="T72" fmla="*/ 1 w 6"/>
                <a:gd name="T73" fmla="*/ 0 h 2"/>
                <a:gd name="T74" fmla="*/ 1 w 6"/>
                <a:gd name="T75" fmla="*/ 0 h 2"/>
                <a:gd name="T76" fmla="*/ 1 w 6"/>
                <a:gd name="T77" fmla="*/ 0 h 2"/>
                <a:gd name="T78" fmla="*/ 1 w 6"/>
                <a:gd name="T79" fmla="*/ 0 h 2"/>
                <a:gd name="T80" fmla="*/ 1 w 6"/>
                <a:gd name="T81" fmla="*/ 0 h 2"/>
                <a:gd name="T82" fmla="*/ 1 w 6"/>
                <a:gd name="T83" fmla="*/ 0 h 2"/>
                <a:gd name="T84" fmla="*/ 1 w 6"/>
                <a:gd name="T85" fmla="*/ 0 h 2"/>
                <a:gd name="T86" fmla="*/ 1 w 6"/>
                <a:gd name="T87" fmla="*/ 0 h 2"/>
                <a:gd name="T88" fmla="*/ 1 w 6"/>
                <a:gd name="T89" fmla="*/ 0 h 2"/>
                <a:gd name="T90" fmla="*/ 0 w 6"/>
                <a:gd name="T91" fmla="*/ 0 h 2"/>
                <a:gd name="T92" fmla="*/ 1 w 6"/>
                <a:gd name="T93" fmla="*/ 0 h 2"/>
                <a:gd name="T94" fmla="*/ 2 w 6"/>
                <a:gd name="T95" fmla="*/ 0 h 2"/>
                <a:gd name="T96" fmla="*/ 2 w 6"/>
                <a:gd name="T97" fmla="*/ 0 h 2"/>
                <a:gd name="T98" fmla="*/ 1 w 6"/>
                <a:gd name="T99" fmla="*/ 0 h 2"/>
                <a:gd name="T100" fmla="*/ 1 w 6"/>
                <a:gd name="T10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4" name="Freeform 1269">
              <a:extLst>
                <a:ext uri="{FF2B5EF4-FFF2-40B4-BE49-F238E27FC236}">
                  <a16:creationId xmlns:a16="http://schemas.microsoft.com/office/drawing/2014/main" id="{C4412E4C-B780-415D-843F-36F2A1404119}"/>
                </a:ext>
              </a:extLst>
            </p:cNvPr>
            <p:cNvSpPr/>
            <p:nvPr/>
          </p:nvSpPr>
          <p:spPr bwMode="auto">
            <a:xfrm>
              <a:off x="1088" y="1509"/>
              <a:ext cx="28" cy="8"/>
            </a:xfrm>
            <a:custGeom>
              <a:avLst/>
              <a:gdLst>
                <a:gd name="T0" fmla="*/ 6 w 7"/>
                <a:gd name="T1" fmla="*/ 2 h 2"/>
                <a:gd name="T2" fmla="*/ 6 w 7"/>
                <a:gd name="T3" fmla="*/ 2 h 2"/>
                <a:gd name="T4" fmla="*/ 6 w 7"/>
                <a:gd name="T5" fmla="*/ 1 h 2"/>
                <a:gd name="T6" fmla="*/ 7 w 7"/>
                <a:gd name="T7" fmla="*/ 2 h 2"/>
                <a:gd name="T8" fmla="*/ 6 w 7"/>
                <a:gd name="T9" fmla="*/ 0 h 2"/>
                <a:gd name="T10" fmla="*/ 6 w 7"/>
                <a:gd name="T11" fmla="*/ 1 h 2"/>
                <a:gd name="T12" fmla="*/ 5 w 7"/>
                <a:gd name="T13" fmla="*/ 1 h 2"/>
                <a:gd name="T14" fmla="*/ 4 w 7"/>
                <a:gd name="T15" fmla="*/ 1 h 2"/>
                <a:gd name="T16" fmla="*/ 5 w 7"/>
                <a:gd name="T17" fmla="*/ 1 h 2"/>
                <a:gd name="T18" fmla="*/ 5 w 7"/>
                <a:gd name="T19" fmla="*/ 1 h 2"/>
                <a:gd name="T20" fmla="*/ 5 w 7"/>
                <a:gd name="T21" fmla="*/ 1 h 2"/>
                <a:gd name="T22" fmla="*/ 5 w 7"/>
                <a:gd name="T23" fmla="*/ 1 h 2"/>
                <a:gd name="T24" fmla="*/ 5 w 7"/>
                <a:gd name="T25" fmla="*/ 0 h 2"/>
                <a:gd name="T26" fmla="*/ 4 w 7"/>
                <a:gd name="T27" fmla="*/ 1 h 2"/>
                <a:gd name="T28" fmla="*/ 4 w 7"/>
                <a:gd name="T29" fmla="*/ 1 h 2"/>
                <a:gd name="T30" fmla="*/ 3 w 7"/>
                <a:gd name="T31" fmla="*/ 1 h 2"/>
                <a:gd name="T32" fmla="*/ 1 w 7"/>
                <a:gd name="T33" fmla="*/ 1 h 2"/>
                <a:gd name="T34" fmla="*/ 0 w 7"/>
                <a:gd name="T35" fmla="*/ 1 h 2"/>
                <a:gd name="T36" fmla="*/ 0 w 7"/>
                <a:gd name="T37" fmla="*/ 1 h 2"/>
                <a:gd name="T38" fmla="*/ 0 w 7"/>
                <a:gd name="T39" fmla="*/ 1 h 2"/>
                <a:gd name="T40" fmla="*/ 1 w 7"/>
                <a:gd name="T41" fmla="*/ 1 h 2"/>
                <a:gd name="T42" fmla="*/ 2 w 7"/>
                <a:gd name="T43" fmla="*/ 1 h 2"/>
                <a:gd name="T44" fmla="*/ 2 w 7"/>
                <a:gd name="T45" fmla="*/ 1 h 2"/>
                <a:gd name="T46" fmla="*/ 3 w 7"/>
                <a:gd name="T47" fmla="*/ 1 h 2"/>
                <a:gd name="T48" fmla="*/ 4 w 7"/>
                <a:gd name="T49" fmla="*/ 1 h 2"/>
                <a:gd name="T50" fmla="*/ 6 w 7"/>
                <a:gd name="T51" fmla="*/ 1 h 2"/>
                <a:gd name="T52" fmla="*/ 6 w 7"/>
                <a:gd name="T53" fmla="*/ 1 h 2"/>
                <a:gd name="T54" fmla="*/ 6 w 7"/>
                <a:gd name="T55" fmla="*/ 2 h 2"/>
                <a:gd name="T56" fmla="*/ 3 w 7"/>
                <a:gd name="T57" fmla="*/ 2 h 2"/>
                <a:gd name="T58" fmla="*/ 3 w 7"/>
                <a:gd name="T59" fmla="*/ 2 h 2"/>
                <a:gd name="T60" fmla="*/ 6 w 7"/>
                <a:gd name="T61" fmla="*/ 2 h 2"/>
                <a:gd name="T62" fmla="*/ 7 w 7"/>
                <a:gd name="T63" fmla="*/ 2 h 2"/>
                <a:gd name="T64" fmla="*/ 7 w 7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5" name="Freeform 1270">
              <a:extLst>
                <a:ext uri="{FF2B5EF4-FFF2-40B4-BE49-F238E27FC236}">
                  <a16:creationId xmlns:a16="http://schemas.microsoft.com/office/drawing/2014/main" id="{5D3A23EC-A8A6-43A9-B09B-99378087EFE0}"/>
                </a:ext>
              </a:extLst>
            </p:cNvPr>
            <p:cNvSpPr/>
            <p:nvPr/>
          </p:nvSpPr>
          <p:spPr bwMode="auto">
            <a:xfrm>
              <a:off x="1100" y="1307"/>
              <a:ext cx="16" cy="4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4 w 4"/>
                <a:gd name="T7" fmla="*/ 0 h 1"/>
                <a:gd name="T8" fmla="*/ 3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3 w 4"/>
                <a:gd name="T17" fmla="*/ 0 h 1"/>
                <a:gd name="T18" fmla="*/ 3 w 4"/>
                <a:gd name="T19" fmla="*/ 0 h 1"/>
                <a:gd name="T20" fmla="*/ 3 w 4"/>
                <a:gd name="T21" fmla="*/ 0 h 1"/>
                <a:gd name="T22" fmla="*/ 2 w 4"/>
                <a:gd name="T23" fmla="*/ 0 h 1"/>
                <a:gd name="T24" fmla="*/ 2 w 4"/>
                <a:gd name="T25" fmla="*/ 0 h 1"/>
                <a:gd name="T26" fmla="*/ 2 w 4"/>
                <a:gd name="T27" fmla="*/ 0 h 1"/>
                <a:gd name="T28" fmla="*/ 2 w 4"/>
                <a:gd name="T29" fmla="*/ 0 h 1"/>
                <a:gd name="T30" fmla="*/ 1 w 4"/>
                <a:gd name="T31" fmla="*/ 0 h 1"/>
                <a:gd name="T32" fmla="*/ 0 w 4"/>
                <a:gd name="T33" fmla="*/ 0 h 1"/>
                <a:gd name="T34" fmla="*/ 0 w 4"/>
                <a:gd name="T35" fmla="*/ 0 h 1"/>
                <a:gd name="T36" fmla="*/ 0 w 4"/>
                <a:gd name="T37" fmla="*/ 0 h 1"/>
                <a:gd name="T38" fmla="*/ 0 w 4"/>
                <a:gd name="T39" fmla="*/ 1 h 1"/>
                <a:gd name="T40" fmla="*/ 1 w 4"/>
                <a:gd name="T41" fmla="*/ 1 h 1"/>
                <a:gd name="T42" fmla="*/ 3 w 4"/>
                <a:gd name="T43" fmla="*/ 1 h 1"/>
                <a:gd name="T44" fmla="*/ 3 w 4"/>
                <a:gd name="T45" fmla="*/ 1 h 1"/>
                <a:gd name="T46" fmla="*/ 3 w 4"/>
                <a:gd name="T4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6" name="Freeform 1271">
              <a:extLst>
                <a:ext uri="{FF2B5EF4-FFF2-40B4-BE49-F238E27FC236}">
                  <a16:creationId xmlns:a16="http://schemas.microsoft.com/office/drawing/2014/main" id="{BBA350DB-D322-4A16-8F56-B6DCA8837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" y="1484"/>
              <a:ext cx="45" cy="9"/>
            </a:xfrm>
            <a:custGeom>
              <a:avLst/>
              <a:gdLst>
                <a:gd name="T0" fmla="*/ 9 w 11"/>
                <a:gd name="T1" fmla="*/ 2 h 2"/>
                <a:gd name="T2" fmla="*/ 9 w 11"/>
                <a:gd name="T3" fmla="*/ 2 h 2"/>
                <a:gd name="T4" fmla="*/ 9 w 11"/>
                <a:gd name="T5" fmla="*/ 2 h 2"/>
                <a:gd name="T6" fmla="*/ 9 w 11"/>
                <a:gd name="T7" fmla="*/ 2 h 2"/>
                <a:gd name="T8" fmla="*/ 8 w 11"/>
                <a:gd name="T9" fmla="*/ 2 h 2"/>
                <a:gd name="T10" fmla="*/ 8 w 11"/>
                <a:gd name="T11" fmla="*/ 2 h 2"/>
                <a:gd name="T12" fmla="*/ 7 w 11"/>
                <a:gd name="T13" fmla="*/ 2 h 2"/>
                <a:gd name="T14" fmla="*/ 7 w 11"/>
                <a:gd name="T15" fmla="*/ 1 h 2"/>
                <a:gd name="T16" fmla="*/ 7 w 11"/>
                <a:gd name="T17" fmla="*/ 1 h 2"/>
                <a:gd name="T18" fmla="*/ 8 w 11"/>
                <a:gd name="T19" fmla="*/ 1 h 2"/>
                <a:gd name="T20" fmla="*/ 8 w 11"/>
                <a:gd name="T21" fmla="*/ 1 h 2"/>
                <a:gd name="T22" fmla="*/ 8 w 11"/>
                <a:gd name="T23" fmla="*/ 1 h 2"/>
                <a:gd name="T24" fmla="*/ 9 w 11"/>
                <a:gd name="T25" fmla="*/ 1 h 2"/>
                <a:gd name="T26" fmla="*/ 10 w 11"/>
                <a:gd name="T27" fmla="*/ 1 h 2"/>
                <a:gd name="T28" fmla="*/ 11 w 11"/>
                <a:gd name="T29" fmla="*/ 1 h 2"/>
                <a:gd name="T30" fmla="*/ 10 w 11"/>
                <a:gd name="T31" fmla="*/ 1 h 2"/>
                <a:gd name="T32" fmla="*/ 9 w 11"/>
                <a:gd name="T33" fmla="*/ 0 h 2"/>
                <a:gd name="T34" fmla="*/ 7 w 11"/>
                <a:gd name="T35" fmla="*/ 0 h 2"/>
                <a:gd name="T36" fmla="*/ 7 w 11"/>
                <a:gd name="T37" fmla="*/ 0 h 2"/>
                <a:gd name="T38" fmla="*/ 6 w 11"/>
                <a:gd name="T39" fmla="*/ 0 h 2"/>
                <a:gd name="T40" fmla="*/ 6 w 11"/>
                <a:gd name="T41" fmla="*/ 0 h 2"/>
                <a:gd name="T42" fmla="*/ 5 w 11"/>
                <a:gd name="T43" fmla="*/ 0 h 2"/>
                <a:gd name="T44" fmla="*/ 4 w 11"/>
                <a:gd name="T45" fmla="*/ 0 h 2"/>
                <a:gd name="T46" fmla="*/ 1 w 11"/>
                <a:gd name="T47" fmla="*/ 0 h 2"/>
                <a:gd name="T48" fmla="*/ 0 w 11"/>
                <a:gd name="T49" fmla="*/ 1 h 2"/>
                <a:gd name="T50" fmla="*/ 2 w 11"/>
                <a:gd name="T51" fmla="*/ 1 h 2"/>
                <a:gd name="T52" fmla="*/ 5 w 11"/>
                <a:gd name="T53" fmla="*/ 1 h 2"/>
                <a:gd name="T54" fmla="*/ 6 w 11"/>
                <a:gd name="T55" fmla="*/ 1 h 2"/>
                <a:gd name="T56" fmla="*/ 6 w 11"/>
                <a:gd name="T57" fmla="*/ 1 h 2"/>
                <a:gd name="T58" fmla="*/ 7 w 11"/>
                <a:gd name="T59" fmla="*/ 1 h 2"/>
                <a:gd name="T60" fmla="*/ 7 w 11"/>
                <a:gd name="T61" fmla="*/ 1 h 2"/>
                <a:gd name="T62" fmla="*/ 7 w 11"/>
                <a:gd name="T63" fmla="*/ 2 h 2"/>
                <a:gd name="T64" fmla="*/ 7 w 11"/>
                <a:gd name="T65" fmla="*/ 2 h 2"/>
                <a:gd name="T66" fmla="*/ 8 w 11"/>
                <a:gd name="T67" fmla="*/ 2 h 2"/>
                <a:gd name="T68" fmla="*/ 8 w 11"/>
                <a:gd name="T69" fmla="*/ 2 h 2"/>
                <a:gd name="T70" fmla="*/ 8 w 11"/>
                <a:gd name="T71" fmla="*/ 2 h 2"/>
                <a:gd name="T72" fmla="*/ 6 w 11"/>
                <a:gd name="T73" fmla="*/ 0 h 2"/>
                <a:gd name="T74" fmla="*/ 6 w 11"/>
                <a:gd name="T75" fmla="*/ 0 h 2"/>
                <a:gd name="T76" fmla="*/ 7 w 11"/>
                <a:gd name="T77" fmla="*/ 0 h 2"/>
                <a:gd name="T78" fmla="*/ 7 w 11"/>
                <a:gd name="T79" fmla="*/ 0 h 2"/>
                <a:gd name="T80" fmla="*/ 6 w 11"/>
                <a:gd name="T81" fmla="*/ 0 h 2"/>
                <a:gd name="T82" fmla="*/ 7 w 11"/>
                <a:gd name="T83" fmla="*/ 1 h 2"/>
                <a:gd name="T84" fmla="*/ 8 w 11"/>
                <a:gd name="T85" fmla="*/ 1 h 2"/>
                <a:gd name="T86" fmla="*/ 8 w 11"/>
                <a:gd name="T87" fmla="*/ 2 h 2"/>
                <a:gd name="T88" fmla="*/ 8 w 11"/>
                <a:gd name="T89" fmla="*/ 2 h 2"/>
                <a:gd name="T90" fmla="*/ 9 w 11"/>
                <a:gd name="T91" fmla="*/ 2 h 2"/>
                <a:gd name="T92" fmla="*/ 8 w 11"/>
                <a:gd name="T9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2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0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7" name="Freeform 1272">
              <a:extLst>
                <a:ext uri="{FF2B5EF4-FFF2-40B4-BE49-F238E27FC236}">
                  <a16:creationId xmlns:a16="http://schemas.microsoft.com/office/drawing/2014/main" id="{8AB42FEB-F289-4EA8-9F4D-A2B32E13A5AF}"/>
                </a:ext>
              </a:extLst>
            </p:cNvPr>
            <p:cNvSpPr/>
            <p:nvPr/>
          </p:nvSpPr>
          <p:spPr bwMode="auto">
            <a:xfrm>
              <a:off x="1092" y="1480"/>
              <a:ext cx="8" cy="4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2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0 w 2"/>
                <a:gd name="T21" fmla="*/ 0 h 1"/>
                <a:gd name="T22" fmla="*/ 0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0 h 1"/>
                <a:gd name="T32" fmla="*/ 1 w 2"/>
                <a:gd name="T3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8" name="Freeform 1273">
              <a:extLst>
                <a:ext uri="{FF2B5EF4-FFF2-40B4-BE49-F238E27FC236}">
                  <a16:creationId xmlns:a16="http://schemas.microsoft.com/office/drawing/2014/main" id="{EC84C118-4818-49D0-AC8D-843BA2AF4726}"/>
                </a:ext>
              </a:extLst>
            </p:cNvPr>
            <p:cNvSpPr/>
            <p:nvPr/>
          </p:nvSpPr>
          <p:spPr bwMode="auto">
            <a:xfrm>
              <a:off x="1096" y="149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1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1 w 1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9" name="Freeform 1274">
              <a:extLst>
                <a:ext uri="{FF2B5EF4-FFF2-40B4-BE49-F238E27FC236}">
                  <a16:creationId xmlns:a16="http://schemas.microsoft.com/office/drawing/2014/main" id="{10DC5178-4AD4-4B09-913A-E934803F369F}"/>
                </a:ext>
              </a:extLst>
            </p:cNvPr>
            <p:cNvSpPr/>
            <p:nvPr/>
          </p:nvSpPr>
          <p:spPr bwMode="auto">
            <a:xfrm>
              <a:off x="1047" y="1261"/>
              <a:ext cx="41" cy="4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6 w 10"/>
                <a:gd name="T7" fmla="*/ 0 h 1"/>
                <a:gd name="T8" fmla="*/ 1 w 10"/>
                <a:gd name="T9" fmla="*/ 0 h 1"/>
                <a:gd name="T10" fmla="*/ 0 w 10"/>
                <a:gd name="T11" fmla="*/ 0 h 1"/>
                <a:gd name="T12" fmla="*/ 0 w 10"/>
                <a:gd name="T13" fmla="*/ 0 h 1"/>
                <a:gd name="T14" fmla="*/ 1 w 10"/>
                <a:gd name="T15" fmla="*/ 0 h 1"/>
                <a:gd name="T16" fmla="*/ 6 w 10"/>
                <a:gd name="T17" fmla="*/ 0 h 1"/>
                <a:gd name="T18" fmla="*/ 10 w 10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7" y="1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0" name="Freeform 1275">
              <a:extLst>
                <a:ext uri="{FF2B5EF4-FFF2-40B4-BE49-F238E27FC236}">
                  <a16:creationId xmlns:a16="http://schemas.microsoft.com/office/drawing/2014/main" id="{82335070-5559-485D-9893-59759F1B71F8}"/>
                </a:ext>
              </a:extLst>
            </p:cNvPr>
            <p:cNvSpPr/>
            <p:nvPr/>
          </p:nvSpPr>
          <p:spPr bwMode="auto">
            <a:xfrm>
              <a:off x="1084" y="1162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1" name="Freeform 1276">
              <a:extLst>
                <a:ext uri="{FF2B5EF4-FFF2-40B4-BE49-F238E27FC236}">
                  <a16:creationId xmlns:a16="http://schemas.microsoft.com/office/drawing/2014/main" id="{46A64031-2B3B-4222-9940-1DCC43852128}"/>
                </a:ext>
              </a:extLst>
            </p:cNvPr>
            <p:cNvSpPr/>
            <p:nvPr/>
          </p:nvSpPr>
          <p:spPr bwMode="auto">
            <a:xfrm>
              <a:off x="1075" y="1501"/>
              <a:ext cx="5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2" name="Freeform 1277">
              <a:extLst>
                <a:ext uri="{FF2B5EF4-FFF2-40B4-BE49-F238E27FC236}">
                  <a16:creationId xmlns:a16="http://schemas.microsoft.com/office/drawing/2014/main" id="{BD9868E2-F01E-49D0-BC43-AE5AFD009AE6}"/>
                </a:ext>
              </a:extLst>
            </p:cNvPr>
            <p:cNvSpPr/>
            <p:nvPr/>
          </p:nvSpPr>
          <p:spPr bwMode="auto">
            <a:xfrm>
              <a:off x="1075" y="1406"/>
              <a:ext cx="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0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3" name="Freeform 1278">
              <a:extLst>
                <a:ext uri="{FF2B5EF4-FFF2-40B4-BE49-F238E27FC236}">
                  <a16:creationId xmlns:a16="http://schemas.microsoft.com/office/drawing/2014/main" id="{824CEEB7-5569-4282-8D18-72DFBEFD3C6C}"/>
                </a:ext>
              </a:extLst>
            </p:cNvPr>
            <p:cNvSpPr/>
            <p:nvPr/>
          </p:nvSpPr>
          <p:spPr bwMode="auto">
            <a:xfrm>
              <a:off x="1071" y="1162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4" name="Freeform 1279">
              <a:extLst>
                <a:ext uri="{FF2B5EF4-FFF2-40B4-BE49-F238E27FC236}">
                  <a16:creationId xmlns:a16="http://schemas.microsoft.com/office/drawing/2014/main" id="{B06C63FD-796C-4C50-AA20-FF900A30332B}"/>
                </a:ext>
              </a:extLst>
            </p:cNvPr>
            <p:cNvSpPr/>
            <p:nvPr/>
          </p:nvSpPr>
          <p:spPr bwMode="auto">
            <a:xfrm>
              <a:off x="1055" y="1154"/>
              <a:ext cx="12" cy="0"/>
            </a:xfrm>
            <a:custGeom>
              <a:avLst/>
              <a:gdLst>
                <a:gd name="T0" fmla="*/ 2 w 3"/>
                <a:gd name="T1" fmla="*/ 2 w 3"/>
                <a:gd name="T2" fmla="*/ 3 w 3"/>
                <a:gd name="T3" fmla="*/ 2 w 3"/>
                <a:gd name="T4" fmla="*/ 2 w 3"/>
                <a:gd name="T5" fmla="*/ 0 w 3"/>
                <a:gd name="T6" fmla="*/ 0 w 3"/>
                <a:gd name="T7" fmla="*/ 0 w 3"/>
                <a:gd name="T8" fmla="*/ 0 w 3"/>
                <a:gd name="T9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5" name="Freeform 1280">
              <a:extLst>
                <a:ext uri="{FF2B5EF4-FFF2-40B4-BE49-F238E27FC236}">
                  <a16:creationId xmlns:a16="http://schemas.microsoft.com/office/drawing/2014/main" id="{DD63F8ED-E11A-4234-B05B-C6803CDAD588}"/>
                </a:ext>
              </a:extLst>
            </p:cNvPr>
            <p:cNvSpPr/>
            <p:nvPr/>
          </p:nvSpPr>
          <p:spPr bwMode="auto">
            <a:xfrm>
              <a:off x="1055" y="1311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6" name="Freeform 1281">
              <a:extLst>
                <a:ext uri="{FF2B5EF4-FFF2-40B4-BE49-F238E27FC236}">
                  <a16:creationId xmlns:a16="http://schemas.microsoft.com/office/drawing/2014/main" id="{C961CD63-8E00-44C0-B28D-7DB03014146E}"/>
                </a:ext>
              </a:extLst>
            </p:cNvPr>
            <p:cNvSpPr/>
            <p:nvPr/>
          </p:nvSpPr>
          <p:spPr bwMode="auto">
            <a:xfrm>
              <a:off x="1039" y="142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7" name="Rectangle 1282">
              <a:extLst>
                <a:ext uri="{FF2B5EF4-FFF2-40B4-BE49-F238E27FC236}">
                  <a16:creationId xmlns:a16="http://schemas.microsoft.com/office/drawing/2014/main" id="{4174950F-244A-4BDB-A471-79B5B24E9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142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8" name="Freeform 1283">
              <a:extLst>
                <a:ext uri="{FF2B5EF4-FFF2-40B4-BE49-F238E27FC236}">
                  <a16:creationId xmlns:a16="http://schemas.microsoft.com/office/drawing/2014/main" id="{FBA19EEB-B9FF-46A9-8083-3FE4D9D870F6}"/>
                </a:ext>
              </a:extLst>
            </p:cNvPr>
            <p:cNvSpPr/>
            <p:nvPr/>
          </p:nvSpPr>
          <p:spPr bwMode="auto">
            <a:xfrm>
              <a:off x="1022" y="1513"/>
              <a:ext cx="4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9" name="Freeform 1284">
              <a:extLst>
                <a:ext uri="{FF2B5EF4-FFF2-40B4-BE49-F238E27FC236}">
                  <a16:creationId xmlns:a16="http://schemas.microsoft.com/office/drawing/2014/main" id="{8F61BB7F-04AD-492B-BFA9-FF3643566BFC}"/>
                </a:ext>
              </a:extLst>
            </p:cNvPr>
            <p:cNvSpPr/>
            <p:nvPr/>
          </p:nvSpPr>
          <p:spPr bwMode="auto">
            <a:xfrm>
              <a:off x="1010" y="1278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0" name="Freeform 1285">
              <a:extLst>
                <a:ext uri="{FF2B5EF4-FFF2-40B4-BE49-F238E27FC236}">
                  <a16:creationId xmlns:a16="http://schemas.microsoft.com/office/drawing/2014/main" id="{8233F5E3-27DF-41C3-BA4A-32507365606E}"/>
                </a:ext>
              </a:extLst>
            </p:cNvPr>
            <p:cNvSpPr/>
            <p:nvPr/>
          </p:nvSpPr>
          <p:spPr bwMode="auto">
            <a:xfrm>
              <a:off x="982" y="1327"/>
              <a:ext cx="20" cy="4"/>
            </a:xfrm>
            <a:custGeom>
              <a:avLst/>
              <a:gdLst>
                <a:gd name="T0" fmla="*/ 4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1 w 5"/>
                <a:gd name="T7" fmla="*/ 0 h 1"/>
                <a:gd name="T8" fmla="*/ 0 w 5"/>
                <a:gd name="T9" fmla="*/ 1 h 1"/>
                <a:gd name="T10" fmla="*/ 0 w 5"/>
                <a:gd name="T11" fmla="*/ 1 h 1"/>
                <a:gd name="T12" fmla="*/ 1 w 5"/>
                <a:gd name="T13" fmla="*/ 1 h 1"/>
                <a:gd name="T14" fmla="*/ 2 w 5"/>
                <a:gd name="T15" fmla="*/ 1 h 1"/>
                <a:gd name="T16" fmla="*/ 2 w 5"/>
                <a:gd name="T17" fmla="*/ 1 h 1"/>
                <a:gd name="T18" fmla="*/ 4 w 5"/>
                <a:gd name="T19" fmla="*/ 1 h 1"/>
                <a:gd name="T20" fmla="*/ 4 w 5"/>
                <a:gd name="T21" fmla="*/ 1 h 1"/>
                <a:gd name="T22" fmla="*/ 5 w 5"/>
                <a:gd name="T23" fmla="*/ 0 h 1"/>
                <a:gd name="T24" fmla="*/ 4 w 5"/>
                <a:gd name="T25" fmla="*/ 0 h 1"/>
                <a:gd name="T26" fmla="*/ 4 w 5"/>
                <a:gd name="T27" fmla="*/ 0 h 1"/>
                <a:gd name="T28" fmla="*/ 4 w 5"/>
                <a:gd name="T29" fmla="*/ 0 h 1"/>
                <a:gd name="T30" fmla="*/ 4 w 5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1" name="Freeform 1286">
              <a:extLst>
                <a:ext uri="{FF2B5EF4-FFF2-40B4-BE49-F238E27FC236}">
                  <a16:creationId xmlns:a16="http://schemas.microsoft.com/office/drawing/2014/main" id="{084CE6EB-D529-4517-9D04-ADA7C2C6A74B}"/>
                </a:ext>
              </a:extLst>
            </p:cNvPr>
            <p:cNvSpPr/>
            <p:nvPr/>
          </p:nvSpPr>
          <p:spPr bwMode="auto">
            <a:xfrm>
              <a:off x="961" y="1327"/>
              <a:ext cx="8" cy="9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2 w 2"/>
                <a:gd name="T17" fmla="*/ 2 h 2"/>
                <a:gd name="T18" fmla="*/ 2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2" name="Freeform 1287">
              <a:extLst>
                <a:ext uri="{FF2B5EF4-FFF2-40B4-BE49-F238E27FC236}">
                  <a16:creationId xmlns:a16="http://schemas.microsoft.com/office/drawing/2014/main" id="{1CA92F19-EE5C-4B9E-AEAC-C41E6F0EFCBA}"/>
                </a:ext>
              </a:extLst>
            </p:cNvPr>
            <p:cNvSpPr/>
            <p:nvPr/>
          </p:nvSpPr>
          <p:spPr bwMode="auto">
            <a:xfrm>
              <a:off x="957" y="1484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3" name="Freeform 1288">
              <a:extLst>
                <a:ext uri="{FF2B5EF4-FFF2-40B4-BE49-F238E27FC236}">
                  <a16:creationId xmlns:a16="http://schemas.microsoft.com/office/drawing/2014/main" id="{A8473526-42E0-41D5-9DE1-6A7B7E0E0A2D}"/>
                </a:ext>
              </a:extLst>
            </p:cNvPr>
            <p:cNvSpPr/>
            <p:nvPr/>
          </p:nvSpPr>
          <p:spPr bwMode="auto">
            <a:xfrm>
              <a:off x="806" y="1257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4" name="Freeform 1289">
              <a:extLst>
                <a:ext uri="{FF2B5EF4-FFF2-40B4-BE49-F238E27FC236}">
                  <a16:creationId xmlns:a16="http://schemas.microsoft.com/office/drawing/2014/main" id="{157DC766-E76F-4053-92D7-B542B6D01185}"/>
                </a:ext>
              </a:extLst>
            </p:cNvPr>
            <p:cNvSpPr/>
            <p:nvPr/>
          </p:nvSpPr>
          <p:spPr bwMode="auto">
            <a:xfrm>
              <a:off x="749" y="1253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5" name="Freeform 1290">
              <a:extLst>
                <a:ext uri="{FF2B5EF4-FFF2-40B4-BE49-F238E27FC236}">
                  <a16:creationId xmlns:a16="http://schemas.microsoft.com/office/drawing/2014/main" id="{BDE6081D-2D51-41BF-938B-A454F919F175}"/>
                </a:ext>
              </a:extLst>
            </p:cNvPr>
            <p:cNvSpPr/>
            <p:nvPr/>
          </p:nvSpPr>
          <p:spPr bwMode="auto">
            <a:xfrm>
              <a:off x="589" y="1241"/>
              <a:ext cx="13" cy="0"/>
            </a:xfrm>
            <a:custGeom>
              <a:avLst/>
              <a:gdLst>
                <a:gd name="T0" fmla="*/ 3 w 3"/>
                <a:gd name="T1" fmla="*/ 2 w 3"/>
                <a:gd name="T2" fmla="*/ 0 w 3"/>
                <a:gd name="T3" fmla="*/ 0 w 3"/>
                <a:gd name="T4" fmla="*/ 0 w 3"/>
                <a:gd name="T5" fmla="*/ 0 w 3"/>
                <a:gd name="T6" fmla="*/ 2 w 3"/>
                <a:gd name="T7" fmla="*/ 3 w 3"/>
                <a:gd name="T8" fmla="*/ 3 w 3"/>
                <a:gd name="T9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6" name="Freeform 1291">
              <a:extLst>
                <a:ext uri="{FF2B5EF4-FFF2-40B4-BE49-F238E27FC236}">
                  <a16:creationId xmlns:a16="http://schemas.microsoft.com/office/drawing/2014/main" id="{AB580D90-E4AC-444C-A6B7-B40EF6604C0F}"/>
                </a:ext>
              </a:extLst>
            </p:cNvPr>
            <p:cNvSpPr/>
            <p:nvPr/>
          </p:nvSpPr>
          <p:spPr bwMode="auto">
            <a:xfrm>
              <a:off x="1606" y="1166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7" name="Freeform 1292">
              <a:extLst>
                <a:ext uri="{FF2B5EF4-FFF2-40B4-BE49-F238E27FC236}">
                  <a16:creationId xmlns:a16="http://schemas.microsoft.com/office/drawing/2014/main" id="{BF9EA1CC-283B-4DB3-9EB5-3CE34025265A}"/>
                </a:ext>
              </a:extLst>
            </p:cNvPr>
            <p:cNvSpPr/>
            <p:nvPr/>
          </p:nvSpPr>
          <p:spPr bwMode="auto">
            <a:xfrm>
              <a:off x="1504" y="1162"/>
              <a:ext cx="4" cy="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8" name="Freeform 1293">
              <a:extLst>
                <a:ext uri="{FF2B5EF4-FFF2-40B4-BE49-F238E27FC236}">
                  <a16:creationId xmlns:a16="http://schemas.microsoft.com/office/drawing/2014/main" id="{3270B815-E81B-4C03-95BB-EA398FF65160}"/>
                </a:ext>
              </a:extLst>
            </p:cNvPr>
            <p:cNvSpPr/>
            <p:nvPr/>
          </p:nvSpPr>
          <p:spPr bwMode="auto">
            <a:xfrm>
              <a:off x="1292" y="1241"/>
              <a:ext cx="49" cy="8"/>
            </a:xfrm>
            <a:custGeom>
              <a:avLst/>
              <a:gdLst>
                <a:gd name="T0" fmla="*/ 6 w 12"/>
                <a:gd name="T1" fmla="*/ 0 h 2"/>
                <a:gd name="T2" fmla="*/ 6 w 12"/>
                <a:gd name="T3" fmla="*/ 0 h 2"/>
                <a:gd name="T4" fmla="*/ 5 w 12"/>
                <a:gd name="T5" fmla="*/ 0 h 2"/>
                <a:gd name="T6" fmla="*/ 5 w 12"/>
                <a:gd name="T7" fmla="*/ 0 h 2"/>
                <a:gd name="T8" fmla="*/ 5 w 12"/>
                <a:gd name="T9" fmla="*/ 0 h 2"/>
                <a:gd name="T10" fmla="*/ 5 w 12"/>
                <a:gd name="T11" fmla="*/ 0 h 2"/>
                <a:gd name="T12" fmla="*/ 6 w 12"/>
                <a:gd name="T13" fmla="*/ 0 h 2"/>
                <a:gd name="T14" fmla="*/ 6 w 12"/>
                <a:gd name="T15" fmla="*/ 1 h 2"/>
                <a:gd name="T16" fmla="*/ 5 w 12"/>
                <a:gd name="T17" fmla="*/ 1 h 2"/>
                <a:gd name="T18" fmla="*/ 5 w 12"/>
                <a:gd name="T19" fmla="*/ 1 h 2"/>
                <a:gd name="T20" fmla="*/ 4 w 12"/>
                <a:gd name="T21" fmla="*/ 0 h 2"/>
                <a:gd name="T22" fmla="*/ 0 w 12"/>
                <a:gd name="T23" fmla="*/ 0 h 2"/>
                <a:gd name="T24" fmla="*/ 0 w 12"/>
                <a:gd name="T25" fmla="*/ 0 h 2"/>
                <a:gd name="T26" fmla="*/ 0 w 12"/>
                <a:gd name="T27" fmla="*/ 0 h 2"/>
                <a:gd name="T28" fmla="*/ 0 w 12"/>
                <a:gd name="T29" fmla="*/ 0 h 2"/>
                <a:gd name="T30" fmla="*/ 4 w 12"/>
                <a:gd name="T31" fmla="*/ 1 h 2"/>
                <a:gd name="T32" fmla="*/ 5 w 12"/>
                <a:gd name="T33" fmla="*/ 1 h 2"/>
                <a:gd name="T34" fmla="*/ 7 w 12"/>
                <a:gd name="T35" fmla="*/ 1 h 2"/>
                <a:gd name="T36" fmla="*/ 7 w 12"/>
                <a:gd name="T37" fmla="*/ 1 h 2"/>
                <a:gd name="T38" fmla="*/ 7 w 12"/>
                <a:gd name="T39" fmla="*/ 1 h 2"/>
                <a:gd name="T40" fmla="*/ 7 w 12"/>
                <a:gd name="T41" fmla="*/ 1 h 2"/>
                <a:gd name="T42" fmla="*/ 8 w 12"/>
                <a:gd name="T43" fmla="*/ 1 h 2"/>
                <a:gd name="T44" fmla="*/ 10 w 12"/>
                <a:gd name="T45" fmla="*/ 1 h 2"/>
                <a:gd name="T46" fmla="*/ 12 w 12"/>
                <a:gd name="T47" fmla="*/ 2 h 2"/>
                <a:gd name="T48" fmla="*/ 12 w 12"/>
                <a:gd name="T49" fmla="*/ 2 h 2"/>
                <a:gd name="T50" fmla="*/ 12 w 12"/>
                <a:gd name="T51" fmla="*/ 2 h 2"/>
                <a:gd name="T52" fmla="*/ 12 w 12"/>
                <a:gd name="T53" fmla="*/ 2 h 2"/>
                <a:gd name="T54" fmla="*/ 12 w 12"/>
                <a:gd name="T55" fmla="*/ 2 h 2"/>
                <a:gd name="T56" fmla="*/ 12 w 12"/>
                <a:gd name="T57" fmla="*/ 1 h 2"/>
                <a:gd name="T58" fmla="*/ 12 w 12"/>
                <a:gd name="T59" fmla="*/ 1 h 2"/>
                <a:gd name="T60" fmla="*/ 12 w 12"/>
                <a:gd name="T61" fmla="*/ 1 h 2"/>
                <a:gd name="T62" fmla="*/ 12 w 12"/>
                <a:gd name="T63" fmla="*/ 1 h 2"/>
                <a:gd name="T64" fmla="*/ 12 w 12"/>
                <a:gd name="T65" fmla="*/ 1 h 2"/>
                <a:gd name="T66" fmla="*/ 12 w 12"/>
                <a:gd name="T67" fmla="*/ 1 h 2"/>
                <a:gd name="T68" fmla="*/ 10 w 12"/>
                <a:gd name="T69" fmla="*/ 1 h 2"/>
                <a:gd name="T70" fmla="*/ 8 w 12"/>
                <a:gd name="T71" fmla="*/ 1 h 2"/>
                <a:gd name="T72" fmla="*/ 8 w 12"/>
                <a:gd name="T73" fmla="*/ 1 h 2"/>
                <a:gd name="T74" fmla="*/ 8 w 12"/>
                <a:gd name="T75" fmla="*/ 1 h 2"/>
                <a:gd name="T76" fmla="*/ 8 w 12"/>
                <a:gd name="T77" fmla="*/ 1 h 2"/>
                <a:gd name="T78" fmla="*/ 8 w 12"/>
                <a:gd name="T79" fmla="*/ 1 h 2"/>
                <a:gd name="T80" fmla="*/ 8 w 12"/>
                <a:gd name="T81" fmla="*/ 1 h 2"/>
                <a:gd name="T82" fmla="*/ 7 w 12"/>
                <a:gd name="T83" fmla="*/ 1 h 2"/>
                <a:gd name="T84" fmla="*/ 7 w 12"/>
                <a:gd name="T85" fmla="*/ 1 h 2"/>
                <a:gd name="T86" fmla="*/ 7 w 12"/>
                <a:gd name="T87" fmla="*/ 0 h 2"/>
                <a:gd name="T88" fmla="*/ 7 w 12"/>
                <a:gd name="T89" fmla="*/ 0 h 2"/>
                <a:gd name="T90" fmla="*/ 7 w 12"/>
                <a:gd name="T91" fmla="*/ 0 h 2"/>
                <a:gd name="T92" fmla="*/ 7 w 12"/>
                <a:gd name="T93" fmla="*/ 0 h 2"/>
                <a:gd name="T94" fmla="*/ 7 w 12"/>
                <a:gd name="T95" fmla="*/ 1 h 2"/>
                <a:gd name="T96" fmla="*/ 7 w 12"/>
                <a:gd name="T97" fmla="*/ 1 h 2"/>
                <a:gd name="T98" fmla="*/ 6 w 12"/>
                <a:gd name="T9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9" name="Freeform 1294">
              <a:extLst>
                <a:ext uri="{FF2B5EF4-FFF2-40B4-BE49-F238E27FC236}">
                  <a16:creationId xmlns:a16="http://schemas.microsoft.com/office/drawing/2014/main" id="{7AA629C2-3DDB-45A4-81C7-6BEACFD8758D}"/>
                </a:ext>
              </a:extLst>
            </p:cNvPr>
            <p:cNvSpPr/>
            <p:nvPr/>
          </p:nvSpPr>
          <p:spPr bwMode="auto">
            <a:xfrm>
              <a:off x="1288" y="1146"/>
              <a:ext cx="49" cy="4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4 w 12"/>
                <a:gd name="T5" fmla="*/ 1 h 1"/>
                <a:gd name="T6" fmla="*/ 4 w 12"/>
                <a:gd name="T7" fmla="*/ 0 h 1"/>
                <a:gd name="T8" fmla="*/ 3 w 12"/>
                <a:gd name="T9" fmla="*/ 1 h 1"/>
                <a:gd name="T10" fmla="*/ 3 w 12"/>
                <a:gd name="T11" fmla="*/ 1 h 1"/>
                <a:gd name="T12" fmla="*/ 1 w 12"/>
                <a:gd name="T13" fmla="*/ 0 h 1"/>
                <a:gd name="T14" fmla="*/ 0 w 12"/>
                <a:gd name="T15" fmla="*/ 0 h 1"/>
                <a:gd name="T16" fmla="*/ 0 w 12"/>
                <a:gd name="T17" fmla="*/ 0 h 1"/>
                <a:gd name="T18" fmla="*/ 0 w 12"/>
                <a:gd name="T19" fmla="*/ 0 h 1"/>
                <a:gd name="T20" fmla="*/ 0 w 12"/>
                <a:gd name="T21" fmla="*/ 0 h 1"/>
                <a:gd name="T22" fmla="*/ 1 w 12"/>
                <a:gd name="T23" fmla="*/ 1 h 1"/>
                <a:gd name="T24" fmla="*/ 3 w 12"/>
                <a:gd name="T25" fmla="*/ 1 h 1"/>
                <a:gd name="T26" fmla="*/ 4 w 12"/>
                <a:gd name="T27" fmla="*/ 1 h 1"/>
                <a:gd name="T28" fmla="*/ 4 w 12"/>
                <a:gd name="T29" fmla="*/ 1 h 1"/>
                <a:gd name="T30" fmla="*/ 12 w 12"/>
                <a:gd name="T31" fmla="*/ 1 h 1"/>
                <a:gd name="T32" fmla="*/ 12 w 1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6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9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0" name="Freeform 1295">
              <a:extLst>
                <a:ext uri="{FF2B5EF4-FFF2-40B4-BE49-F238E27FC236}">
                  <a16:creationId xmlns:a16="http://schemas.microsoft.com/office/drawing/2014/main" id="{26DFFBE1-C591-4A24-BC1C-3C6F7891A10D}"/>
                </a:ext>
              </a:extLst>
            </p:cNvPr>
            <p:cNvSpPr/>
            <p:nvPr/>
          </p:nvSpPr>
          <p:spPr bwMode="auto">
            <a:xfrm>
              <a:off x="1251" y="1381"/>
              <a:ext cx="12" cy="4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2 w 3"/>
                <a:gd name="T5" fmla="*/ 0 h 1"/>
                <a:gd name="T6" fmla="*/ 2 w 3"/>
                <a:gd name="T7" fmla="*/ 1 h 1"/>
                <a:gd name="T8" fmla="*/ 1 w 3"/>
                <a:gd name="T9" fmla="*/ 1 h 1"/>
                <a:gd name="T10" fmla="*/ 0 w 3"/>
                <a:gd name="T11" fmla="*/ 0 h 1"/>
                <a:gd name="T12" fmla="*/ 0 w 3"/>
                <a:gd name="T13" fmla="*/ 1 h 1"/>
                <a:gd name="T14" fmla="*/ 0 w 3"/>
                <a:gd name="T15" fmla="*/ 1 h 1"/>
                <a:gd name="T16" fmla="*/ 0 w 3"/>
                <a:gd name="T17" fmla="*/ 1 h 1"/>
                <a:gd name="T18" fmla="*/ 1 w 3"/>
                <a:gd name="T19" fmla="*/ 1 h 1"/>
                <a:gd name="T20" fmla="*/ 2 w 3"/>
                <a:gd name="T21" fmla="*/ 1 h 1"/>
                <a:gd name="T22" fmla="*/ 3 w 3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1" name="Freeform 1296">
              <a:extLst>
                <a:ext uri="{FF2B5EF4-FFF2-40B4-BE49-F238E27FC236}">
                  <a16:creationId xmlns:a16="http://schemas.microsoft.com/office/drawing/2014/main" id="{EFABE618-A8E7-45F0-A6B7-7F96B3352818}"/>
                </a:ext>
              </a:extLst>
            </p:cNvPr>
            <p:cNvSpPr/>
            <p:nvPr/>
          </p:nvSpPr>
          <p:spPr bwMode="auto">
            <a:xfrm>
              <a:off x="1227" y="1443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2" name="Freeform 1297">
              <a:extLst>
                <a:ext uri="{FF2B5EF4-FFF2-40B4-BE49-F238E27FC236}">
                  <a16:creationId xmlns:a16="http://schemas.microsoft.com/office/drawing/2014/main" id="{EFA63381-421C-4019-AFD6-410FD3C14E88}"/>
                </a:ext>
              </a:extLst>
            </p:cNvPr>
            <p:cNvSpPr/>
            <p:nvPr/>
          </p:nvSpPr>
          <p:spPr bwMode="auto">
            <a:xfrm>
              <a:off x="1214" y="1224"/>
              <a:ext cx="25" cy="4"/>
            </a:xfrm>
            <a:custGeom>
              <a:avLst/>
              <a:gdLst>
                <a:gd name="T0" fmla="*/ 3 w 6"/>
                <a:gd name="T1" fmla="*/ 1 h 1"/>
                <a:gd name="T2" fmla="*/ 5 w 6"/>
                <a:gd name="T3" fmla="*/ 1 h 1"/>
                <a:gd name="T4" fmla="*/ 6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5 w 6"/>
                <a:gd name="T11" fmla="*/ 1 h 1"/>
                <a:gd name="T12" fmla="*/ 3 w 6"/>
                <a:gd name="T13" fmla="*/ 1 h 1"/>
                <a:gd name="T14" fmla="*/ 3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1 w 6"/>
                <a:gd name="T29" fmla="*/ 0 h 1"/>
                <a:gd name="T30" fmla="*/ 0 w 6"/>
                <a:gd name="T31" fmla="*/ 0 h 1"/>
                <a:gd name="T32" fmla="*/ 0 w 6"/>
                <a:gd name="T33" fmla="*/ 1 h 1"/>
                <a:gd name="T34" fmla="*/ 1 w 6"/>
                <a:gd name="T35" fmla="*/ 1 h 1"/>
                <a:gd name="T36" fmla="*/ 2 w 6"/>
                <a:gd name="T37" fmla="*/ 1 h 1"/>
                <a:gd name="T38" fmla="*/ 2 w 6"/>
                <a:gd name="T39" fmla="*/ 1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3 w 6"/>
                <a:gd name="T49" fmla="*/ 1 h 1"/>
                <a:gd name="T50" fmla="*/ 3 w 6"/>
                <a:gd name="T51" fmla="*/ 1 h 1"/>
                <a:gd name="T52" fmla="*/ 3 w 6"/>
                <a:gd name="T5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">
                  <a:moveTo>
                    <a:pt x="3" y="1"/>
                  </a:move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3" name="Freeform 1298">
              <a:extLst>
                <a:ext uri="{FF2B5EF4-FFF2-40B4-BE49-F238E27FC236}">
                  <a16:creationId xmlns:a16="http://schemas.microsoft.com/office/drawing/2014/main" id="{176E897E-5F53-4E69-9082-C1D2CB565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8" y="1410"/>
              <a:ext cx="53" cy="8"/>
            </a:xfrm>
            <a:custGeom>
              <a:avLst/>
              <a:gdLst>
                <a:gd name="T0" fmla="*/ 13 w 13"/>
                <a:gd name="T1" fmla="*/ 1 h 2"/>
                <a:gd name="T2" fmla="*/ 12 w 13"/>
                <a:gd name="T3" fmla="*/ 1 h 2"/>
                <a:gd name="T4" fmla="*/ 12 w 13"/>
                <a:gd name="T5" fmla="*/ 1 h 2"/>
                <a:gd name="T6" fmla="*/ 13 w 13"/>
                <a:gd name="T7" fmla="*/ 1 h 2"/>
                <a:gd name="T8" fmla="*/ 12 w 13"/>
                <a:gd name="T9" fmla="*/ 1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8 w 13"/>
                <a:gd name="T17" fmla="*/ 1 h 2"/>
                <a:gd name="T18" fmla="*/ 7 w 13"/>
                <a:gd name="T19" fmla="*/ 1 h 2"/>
                <a:gd name="T20" fmla="*/ 6 w 13"/>
                <a:gd name="T21" fmla="*/ 1 h 2"/>
                <a:gd name="T22" fmla="*/ 4 w 13"/>
                <a:gd name="T23" fmla="*/ 0 h 2"/>
                <a:gd name="T24" fmla="*/ 3 w 13"/>
                <a:gd name="T25" fmla="*/ 0 h 2"/>
                <a:gd name="T26" fmla="*/ 3 w 13"/>
                <a:gd name="T27" fmla="*/ 0 h 2"/>
                <a:gd name="T28" fmla="*/ 3 w 13"/>
                <a:gd name="T29" fmla="*/ 0 h 2"/>
                <a:gd name="T30" fmla="*/ 2 w 13"/>
                <a:gd name="T31" fmla="*/ 0 h 2"/>
                <a:gd name="T32" fmla="*/ 1 w 13"/>
                <a:gd name="T33" fmla="*/ 0 h 2"/>
                <a:gd name="T34" fmla="*/ 1 w 13"/>
                <a:gd name="T35" fmla="*/ 0 h 2"/>
                <a:gd name="T36" fmla="*/ 0 w 13"/>
                <a:gd name="T37" fmla="*/ 0 h 2"/>
                <a:gd name="T38" fmla="*/ 0 w 13"/>
                <a:gd name="T39" fmla="*/ 0 h 2"/>
                <a:gd name="T40" fmla="*/ 1 w 13"/>
                <a:gd name="T41" fmla="*/ 0 h 2"/>
                <a:gd name="T42" fmla="*/ 1 w 13"/>
                <a:gd name="T43" fmla="*/ 0 h 2"/>
                <a:gd name="T44" fmla="*/ 2 w 13"/>
                <a:gd name="T45" fmla="*/ 1 h 2"/>
                <a:gd name="T46" fmla="*/ 3 w 13"/>
                <a:gd name="T47" fmla="*/ 1 h 2"/>
                <a:gd name="T48" fmla="*/ 3 w 13"/>
                <a:gd name="T49" fmla="*/ 1 h 2"/>
                <a:gd name="T50" fmla="*/ 5 w 13"/>
                <a:gd name="T51" fmla="*/ 1 h 2"/>
                <a:gd name="T52" fmla="*/ 6 w 13"/>
                <a:gd name="T53" fmla="*/ 1 h 2"/>
                <a:gd name="T54" fmla="*/ 7 w 13"/>
                <a:gd name="T55" fmla="*/ 1 h 2"/>
                <a:gd name="T56" fmla="*/ 8 w 13"/>
                <a:gd name="T57" fmla="*/ 1 h 2"/>
                <a:gd name="T58" fmla="*/ 8 w 13"/>
                <a:gd name="T59" fmla="*/ 1 h 2"/>
                <a:gd name="T60" fmla="*/ 11 w 13"/>
                <a:gd name="T61" fmla="*/ 1 h 2"/>
                <a:gd name="T62" fmla="*/ 12 w 13"/>
                <a:gd name="T63" fmla="*/ 2 h 2"/>
                <a:gd name="T64" fmla="*/ 13 w 13"/>
                <a:gd name="T65" fmla="*/ 2 h 2"/>
                <a:gd name="T66" fmla="*/ 13 w 13"/>
                <a:gd name="T67" fmla="*/ 2 h 2"/>
                <a:gd name="T68" fmla="*/ 3 w 13"/>
                <a:gd name="T69" fmla="*/ 0 h 2"/>
                <a:gd name="T70" fmla="*/ 3 w 13"/>
                <a:gd name="T71" fmla="*/ 0 h 2"/>
                <a:gd name="T72" fmla="*/ 3 w 13"/>
                <a:gd name="T73" fmla="*/ 0 h 2"/>
                <a:gd name="T74" fmla="*/ 6 w 13"/>
                <a:gd name="T75" fmla="*/ 1 h 2"/>
                <a:gd name="T76" fmla="*/ 5 w 13"/>
                <a:gd name="T77" fmla="*/ 1 h 2"/>
                <a:gd name="T78" fmla="*/ 6 w 13"/>
                <a:gd name="T79" fmla="*/ 1 h 2"/>
                <a:gd name="T80" fmla="*/ 11 w 13"/>
                <a:gd name="T81" fmla="*/ 1 h 2"/>
                <a:gd name="T82" fmla="*/ 11 w 13"/>
                <a:gd name="T83" fmla="*/ 1 h 2"/>
                <a:gd name="T84" fmla="*/ 12 w 13"/>
                <a:gd name="T85" fmla="*/ 1 h 2"/>
                <a:gd name="T86" fmla="*/ 11 w 13"/>
                <a:gd name="T8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0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3" name="Group 4">
            <a:extLst>
              <a:ext uri="{FF2B5EF4-FFF2-40B4-BE49-F238E27FC236}">
                <a16:creationId xmlns:a16="http://schemas.microsoft.com/office/drawing/2014/main" id="{1885B9D9-9D48-4C74-B1E7-291947D2B7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93397" y="2345699"/>
            <a:ext cx="3905453" cy="1444625"/>
            <a:chOff x="475" y="902"/>
            <a:chExt cx="1887" cy="698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6" name="Group 205">
              <a:extLst>
                <a:ext uri="{FF2B5EF4-FFF2-40B4-BE49-F238E27FC236}">
                  <a16:creationId xmlns:a16="http://schemas.microsoft.com/office/drawing/2014/main" id="{50984E64-1869-40EE-AE69-FE037DAB05FC}"/>
                </a:ext>
              </a:extLst>
            </p:cNvPr>
            <p:cNvGrpSpPr/>
            <p:nvPr/>
          </p:nvGrpSpPr>
          <p:grpSpPr bwMode="auto">
            <a:xfrm>
              <a:off x="1668" y="902"/>
              <a:ext cx="694" cy="694"/>
              <a:chOff x="1668" y="902"/>
              <a:chExt cx="694" cy="694"/>
            </a:xfrm>
            <a:grpFill/>
          </p:grpSpPr>
          <p:sp>
            <p:nvSpPr>
              <p:cNvPr id="1110" name="Freeform 5">
                <a:extLst>
                  <a:ext uri="{FF2B5EF4-FFF2-40B4-BE49-F238E27FC236}">
                    <a16:creationId xmlns:a16="http://schemas.microsoft.com/office/drawing/2014/main" id="{7EEFFC61-96C0-458C-9195-57D8A87848B7}"/>
                  </a:ext>
                </a:extLst>
              </p:cNvPr>
              <p:cNvSpPr/>
              <p:nvPr/>
            </p:nvSpPr>
            <p:spPr bwMode="auto">
              <a:xfrm>
                <a:off x="2362" y="109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1" name="Freeform 6">
                <a:extLst>
                  <a:ext uri="{FF2B5EF4-FFF2-40B4-BE49-F238E27FC236}">
                    <a16:creationId xmlns:a16="http://schemas.microsoft.com/office/drawing/2014/main" id="{82B3DEF0-09E7-4CDA-8351-83A091B28533}"/>
                  </a:ext>
                </a:extLst>
              </p:cNvPr>
              <p:cNvSpPr/>
              <p:nvPr/>
            </p:nvSpPr>
            <p:spPr bwMode="auto">
              <a:xfrm>
                <a:off x="2137" y="902"/>
                <a:ext cx="25" cy="20"/>
              </a:xfrm>
              <a:custGeom>
                <a:avLst/>
                <a:gdLst>
                  <a:gd name="T0" fmla="*/ 2 w 6"/>
                  <a:gd name="T1" fmla="*/ 4 h 5"/>
                  <a:gd name="T2" fmla="*/ 3 w 6"/>
                  <a:gd name="T3" fmla="*/ 4 h 5"/>
                  <a:gd name="T4" fmla="*/ 3 w 6"/>
                  <a:gd name="T5" fmla="*/ 4 h 5"/>
                  <a:gd name="T6" fmla="*/ 4 w 6"/>
                  <a:gd name="T7" fmla="*/ 3 h 5"/>
                  <a:gd name="T8" fmla="*/ 6 w 6"/>
                  <a:gd name="T9" fmla="*/ 0 h 5"/>
                  <a:gd name="T10" fmla="*/ 4 w 6"/>
                  <a:gd name="T11" fmla="*/ 1 h 5"/>
                  <a:gd name="T12" fmla="*/ 4 w 6"/>
                  <a:gd name="T13" fmla="*/ 1 h 5"/>
                  <a:gd name="T14" fmla="*/ 4 w 6"/>
                  <a:gd name="T15" fmla="*/ 2 h 5"/>
                  <a:gd name="T16" fmla="*/ 2 w 6"/>
                  <a:gd name="T17" fmla="*/ 3 h 5"/>
                  <a:gd name="T18" fmla="*/ 1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6" y="1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2" name="Freeform 7">
                <a:extLst>
                  <a:ext uri="{FF2B5EF4-FFF2-40B4-BE49-F238E27FC236}">
                    <a16:creationId xmlns:a16="http://schemas.microsoft.com/office/drawing/2014/main" id="{EA0764B7-E874-429F-8A9C-E4043951149C}"/>
                  </a:ext>
                </a:extLst>
              </p:cNvPr>
              <p:cNvSpPr/>
              <p:nvPr/>
            </p:nvSpPr>
            <p:spPr bwMode="auto">
              <a:xfrm>
                <a:off x="2150" y="972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3" name="Freeform 8">
                <a:extLst>
                  <a:ext uri="{FF2B5EF4-FFF2-40B4-BE49-F238E27FC236}">
                    <a16:creationId xmlns:a16="http://schemas.microsoft.com/office/drawing/2014/main" id="{65C4F9F1-0BA2-45DE-AFAB-6A5564508854}"/>
                  </a:ext>
                </a:extLst>
              </p:cNvPr>
              <p:cNvSpPr/>
              <p:nvPr/>
            </p:nvSpPr>
            <p:spPr bwMode="auto">
              <a:xfrm>
                <a:off x="2141" y="119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4" name="Freeform 9">
                <a:extLst>
                  <a:ext uri="{FF2B5EF4-FFF2-40B4-BE49-F238E27FC236}">
                    <a16:creationId xmlns:a16="http://schemas.microsoft.com/office/drawing/2014/main" id="{0B2A56FC-47F6-4F82-B5E5-1C01F94635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1195"/>
                <a:ext cx="36" cy="29"/>
              </a:xfrm>
              <a:custGeom>
                <a:avLst/>
                <a:gdLst>
                  <a:gd name="T0" fmla="*/ 2 w 9"/>
                  <a:gd name="T1" fmla="*/ 2 h 7"/>
                  <a:gd name="T2" fmla="*/ 2 w 9"/>
                  <a:gd name="T3" fmla="*/ 2 h 7"/>
                  <a:gd name="T4" fmla="*/ 2 w 9"/>
                  <a:gd name="T5" fmla="*/ 3 h 7"/>
                  <a:gd name="T6" fmla="*/ 2 w 9"/>
                  <a:gd name="T7" fmla="*/ 3 h 7"/>
                  <a:gd name="T8" fmla="*/ 2 w 9"/>
                  <a:gd name="T9" fmla="*/ 3 h 7"/>
                  <a:gd name="T10" fmla="*/ 3 w 9"/>
                  <a:gd name="T11" fmla="*/ 3 h 7"/>
                  <a:gd name="T12" fmla="*/ 4 w 9"/>
                  <a:gd name="T13" fmla="*/ 3 h 7"/>
                  <a:gd name="T14" fmla="*/ 5 w 9"/>
                  <a:gd name="T15" fmla="*/ 3 h 7"/>
                  <a:gd name="T16" fmla="*/ 5 w 9"/>
                  <a:gd name="T17" fmla="*/ 2 h 7"/>
                  <a:gd name="T18" fmla="*/ 5 w 9"/>
                  <a:gd name="T19" fmla="*/ 2 h 7"/>
                  <a:gd name="T20" fmla="*/ 1 w 9"/>
                  <a:gd name="T21" fmla="*/ 5 h 7"/>
                  <a:gd name="T22" fmla="*/ 1 w 9"/>
                  <a:gd name="T23" fmla="*/ 6 h 7"/>
                  <a:gd name="T24" fmla="*/ 0 w 9"/>
                  <a:gd name="T25" fmla="*/ 6 h 7"/>
                  <a:gd name="T26" fmla="*/ 0 w 9"/>
                  <a:gd name="T27" fmla="*/ 6 h 7"/>
                  <a:gd name="T28" fmla="*/ 0 w 9"/>
                  <a:gd name="T29" fmla="*/ 6 h 7"/>
                  <a:gd name="T30" fmla="*/ 1 w 9"/>
                  <a:gd name="T31" fmla="*/ 6 h 7"/>
                  <a:gd name="T32" fmla="*/ 4 w 9"/>
                  <a:gd name="T33" fmla="*/ 5 h 7"/>
                  <a:gd name="T34" fmla="*/ 4 w 9"/>
                  <a:gd name="T35" fmla="*/ 5 h 7"/>
                  <a:gd name="T36" fmla="*/ 3 w 9"/>
                  <a:gd name="T37" fmla="*/ 6 h 7"/>
                  <a:gd name="T38" fmla="*/ 3 w 9"/>
                  <a:gd name="T39" fmla="*/ 6 h 7"/>
                  <a:gd name="T40" fmla="*/ 3 w 9"/>
                  <a:gd name="T41" fmla="*/ 6 h 7"/>
                  <a:gd name="T42" fmla="*/ 3 w 9"/>
                  <a:gd name="T43" fmla="*/ 6 h 7"/>
                  <a:gd name="T44" fmla="*/ 4 w 9"/>
                  <a:gd name="T45" fmla="*/ 7 h 7"/>
                  <a:gd name="T46" fmla="*/ 4 w 9"/>
                  <a:gd name="T47" fmla="*/ 5 h 7"/>
                  <a:gd name="T48" fmla="*/ 5 w 9"/>
                  <a:gd name="T49" fmla="*/ 5 h 7"/>
                  <a:gd name="T50" fmla="*/ 6 w 9"/>
                  <a:gd name="T51" fmla="*/ 5 h 7"/>
                  <a:gd name="T52" fmla="*/ 6 w 9"/>
                  <a:gd name="T53" fmla="*/ 5 h 7"/>
                  <a:gd name="T54" fmla="*/ 8 w 9"/>
                  <a:gd name="T55" fmla="*/ 2 h 7"/>
                  <a:gd name="T56" fmla="*/ 9 w 9"/>
                  <a:gd name="T57" fmla="*/ 0 h 7"/>
                  <a:gd name="T58" fmla="*/ 6 w 9"/>
                  <a:gd name="T59" fmla="*/ 1 h 7"/>
                  <a:gd name="T60" fmla="*/ 5 w 9"/>
                  <a:gd name="T61" fmla="*/ 2 h 7"/>
                  <a:gd name="T62" fmla="*/ 5 w 9"/>
                  <a:gd name="T63" fmla="*/ 2 h 7"/>
                  <a:gd name="T64" fmla="*/ 5 w 9"/>
                  <a:gd name="T6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8" y="3"/>
                      <a:pt x="7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4" y="1"/>
                      <a:pt x="4" y="2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5" name="Freeform 10">
                <a:extLst>
                  <a:ext uri="{FF2B5EF4-FFF2-40B4-BE49-F238E27FC236}">
                    <a16:creationId xmlns:a16="http://schemas.microsoft.com/office/drawing/2014/main" id="{1236916C-D783-49CB-B207-7B7D80481BEE}"/>
                  </a:ext>
                </a:extLst>
              </p:cNvPr>
              <p:cNvSpPr/>
              <p:nvPr/>
            </p:nvSpPr>
            <p:spPr bwMode="auto">
              <a:xfrm>
                <a:off x="2137" y="93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6" name="Oval 11">
                <a:extLst>
                  <a:ext uri="{FF2B5EF4-FFF2-40B4-BE49-F238E27FC236}">
                    <a16:creationId xmlns:a16="http://schemas.microsoft.com/office/drawing/2014/main" id="{04BCA3EA-FAA6-4997-8AD4-751B56C36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5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7" name="Freeform 12">
                <a:extLst>
                  <a:ext uri="{FF2B5EF4-FFF2-40B4-BE49-F238E27FC236}">
                    <a16:creationId xmlns:a16="http://schemas.microsoft.com/office/drawing/2014/main" id="{B731B8D0-5647-4611-BE60-623AC322DB66}"/>
                  </a:ext>
                </a:extLst>
              </p:cNvPr>
              <p:cNvSpPr/>
              <p:nvPr/>
            </p:nvSpPr>
            <p:spPr bwMode="auto">
              <a:xfrm>
                <a:off x="2133" y="152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8" name="Freeform 13">
                <a:extLst>
                  <a:ext uri="{FF2B5EF4-FFF2-40B4-BE49-F238E27FC236}">
                    <a16:creationId xmlns:a16="http://schemas.microsoft.com/office/drawing/2014/main" id="{3DFA92AB-6A08-4B52-856B-106617D299CF}"/>
                  </a:ext>
                </a:extLst>
              </p:cNvPr>
              <p:cNvSpPr/>
              <p:nvPr/>
            </p:nvSpPr>
            <p:spPr bwMode="auto">
              <a:xfrm>
                <a:off x="2133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9" name="Oval 14">
                <a:extLst>
                  <a:ext uri="{FF2B5EF4-FFF2-40B4-BE49-F238E27FC236}">
                    <a16:creationId xmlns:a16="http://schemas.microsoft.com/office/drawing/2014/main" id="{C311E635-2C5B-47A3-AA0F-BF01FFE9E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15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0" name="Freeform 15">
                <a:extLst>
                  <a:ext uri="{FF2B5EF4-FFF2-40B4-BE49-F238E27FC236}">
                    <a16:creationId xmlns:a16="http://schemas.microsoft.com/office/drawing/2014/main" id="{4F91F637-EAC6-4795-B3DC-C8D6B0B7EDED}"/>
                  </a:ext>
                </a:extLst>
              </p:cNvPr>
              <p:cNvSpPr/>
              <p:nvPr/>
            </p:nvSpPr>
            <p:spPr bwMode="auto">
              <a:xfrm>
                <a:off x="2121" y="922"/>
                <a:ext cx="12" cy="9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1" name="Freeform 16">
                <a:extLst>
                  <a:ext uri="{FF2B5EF4-FFF2-40B4-BE49-F238E27FC236}">
                    <a16:creationId xmlns:a16="http://schemas.microsoft.com/office/drawing/2014/main" id="{BA3B2742-2CC4-4F60-966B-C6F85966D899}"/>
                  </a:ext>
                </a:extLst>
              </p:cNvPr>
              <p:cNvSpPr/>
              <p:nvPr/>
            </p:nvSpPr>
            <p:spPr bwMode="auto">
              <a:xfrm>
                <a:off x="2129" y="144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2" name="Freeform 17">
                <a:extLst>
                  <a:ext uri="{FF2B5EF4-FFF2-40B4-BE49-F238E27FC236}">
                    <a16:creationId xmlns:a16="http://schemas.microsoft.com/office/drawing/2014/main" id="{965A4AA3-612A-472C-B03E-13F361561F86}"/>
                  </a:ext>
                </a:extLst>
              </p:cNvPr>
              <p:cNvSpPr/>
              <p:nvPr/>
            </p:nvSpPr>
            <p:spPr bwMode="auto">
              <a:xfrm>
                <a:off x="2129" y="94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3" name="Freeform 18">
                <a:extLst>
                  <a:ext uri="{FF2B5EF4-FFF2-40B4-BE49-F238E27FC236}">
                    <a16:creationId xmlns:a16="http://schemas.microsoft.com/office/drawing/2014/main" id="{01903BFA-72BE-4261-82D1-89A554545343}"/>
                  </a:ext>
                </a:extLst>
              </p:cNvPr>
              <p:cNvSpPr/>
              <p:nvPr/>
            </p:nvSpPr>
            <p:spPr bwMode="auto">
              <a:xfrm>
                <a:off x="2129" y="145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4" name="Freeform 19">
                <a:extLst>
                  <a:ext uri="{FF2B5EF4-FFF2-40B4-BE49-F238E27FC236}">
                    <a16:creationId xmlns:a16="http://schemas.microsoft.com/office/drawing/2014/main" id="{40DC7FEE-E864-4CB7-A94F-22B7A6EE93A3}"/>
                  </a:ext>
                </a:extLst>
              </p:cNvPr>
              <p:cNvSpPr/>
              <p:nvPr/>
            </p:nvSpPr>
            <p:spPr bwMode="auto">
              <a:xfrm>
                <a:off x="2125" y="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5" name="Freeform 20">
                <a:extLst>
                  <a:ext uri="{FF2B5EF4-FFF2-40B4-BE49-F238E27FC236}">
                    <a16:creationId xmlns:a16="http://schemas.microsoft.com/office/drawing/2014/main" id="{BBB382CC-5EA8-45BF-85E1-2BFD7A569122}"/>
                  </a:ext>
                </a:extLst>
              </p:cNvPr>
              <p:cNvSpPr/>
              <p:nvPr/>
            </p:nvSpPr>
            <p:spPr bwMode="auto">
              <a:xfrm>
                <a:off x="2121" y="153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6" name="Freeform 21">
                <a:extLst>
                  <a:ext uri="{FF2B5EF4-FFF2-40B4-BE49-F238E27FC236}">
                    <a16:creationId xmlns:a16="http://schemas.microsoft.com/office/drawing/2014/main" id="{AD4A1D36-340F-486E-8120-443AC97FC25B}"/>
                  </a:ext>
                </a:extLst>
              </p:cNvPr>
              <p:cNvSpPr/>
              <p:nvPr/>
            </p:nvSpPr>
            <p:spPr bwMode="auto">
              <a:xfrm>
                <a:off x="2121" y="138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7" name="Freeform 22">
                <a:extLst>
                  <a:ext uri="{FF2B5EF4-FFF2-40B4-BE49-F238E27FC236}">
                    <a16:creationId xmlns:a16="http://schemas.microsoft.com/office/drawing/2014/main" id="{C30127E8-8DD7-434D-8C7F-A0F57CF7D661}"/>
                  </a:ext>
                </a:extLst>
              </p:cNvPr>
              <p:cNvSpPr/>
              <p:nvPr/>
            </p:nvSpPr>
            <p:spPr bwMode="auto">
              <a:xfrm>
                <a:off x="2117" y="120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8" name="Freeform 23">
                <a:extLst>
                  <a:ext uri="{FF2B5EF4-FFF2-40B4-BE49-F238E27FC236}">
                    <a16:creationId xmlns:a16="http://schemas.microsoft.com/office/drawing/2014/main" id="{58DDA396-F37C-46E4-97D0-70744B42FAFB}"/>
                  </a:ext>
                </a:extLst>
              </p:cNvPr>
              <p:cNvSpPr/>
              <p:nvPr/>
            </p:nvSpPr>
            <p:spPr bwMode="auto">
              <a:xfrm>
                <a:off x="2105" y="931"/>
                <a:ext cx="12" cy="16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2 w 3"/>
                  <a:gd name="T5" fmla="*/ 1 h 4"/>
                  <a:gd name="T6" fmla="*/ 2 w 3"/>
                  <a:gd name="T7" fmla="*/ 1 h 4"/>
                  <a:gd name="T8" fmla="*/ 0 w 3"/>
                  <a:gd name="T9" fmla="*/ 1 h 4"/>
                  <a:gd name="T10" fmla="*/ 0 w 3"/>
                  <a:gd name="T11" fmla="*/ 1 h 4"/>
                  <a:gd name="T12" fmla="*/ 1 w 3"/>
                  <a:gd name="T13" fmla="*/ 1 h 4"/>
                  <a:gd name="T14" fmla="*/ 1 w 3"/>
                  <a:gd name="T15" fmla="*/ 3 h 4"/>
                  <a:gd name="T16" fmla="*/ 2 w 3"/>
                  <a:gd name="T17" fmla="*/ 3 h 4"/>
                  <a:gd name="T18" fmla="*/ 3 w 3"/>
                  <a:gd name="T19" fmla="*/ 4 h 4"/>
                  <a:gd name="T20" fmla="*/ 3 w 3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9" name="Freeform 24">
                <a:extLst>
                  <a:ext uri="{FF2B5EF4-FFF2-40B4-BE49-F238E27FC236}">
                    <a16:creationId xmlns:a16="http://schemas.microsoft.com/office/drawing/2014/main" id="{DD48A352-0286-43E5-893F-3B5D7E403515}"/>
                  </a:ext>
                </a:extLst>
              </p:cNvPr>
              <p:cNvSpPr/>
              <p:nvPr/>
            </p:nvSpPr>
            <p:spPr bwMode="auto">
              <a:xfrm>
                <a:off x="2105" y="1232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0" name="Freeform 25">
                <a:extLst>
                  <a:ext uri="{FF2B5EF4-FFF2-40B4-BE49-F238E27FC236}">
                    <a16:creationId xmlns:a16="http://schemas.microsoft.com/office/drawing/2014/main" id="{1FBFCC03-4117-4D16-82A0-201A65BEA0EF}"/>
                  </a:ext>
                </a:extLst>
              </p:cNvPr>
              <p:cNvSpPr/>
              <p:nvPr/>
            </p:nvSpPr>
            <p:spPr bwMode="auto">
              <a:xfrm>
                <a:off x="2105" y="139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1" name="Freeform 26">
                <a:extLst>
                  <a:ext uri="{FF2B5EF4-FFF2-40B4-BE49-F238E27FC236}">
                    <a16:creationId xmlns:a16="http://schemas.microsoft.com/office/drawing/2014/main" id="{FFD6177C-A987-4545-BD66-25EC515B3EB6}"/>
                  </a:ext>
                </a:extLst>
              </p:cNvPr>
              <p:cNvSpPr/>
              <p:nvPr/>
            </p:nvSpPr>
            <p:spPr bwMode="auto">
              <a:xfrm>
                <a:off x="2105" y="153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2" name="Freeform 27">
                <a:extLst>
                  <a:ext uri="{FF2B5EF4-FFF2-40B4-BE49-F238E27FC236}">
                    <a16:creationId xmlns:a16="http://schemas.microsoft.com/office/drawing/2014/main" id="{9E447543-CA56-4418-ABF5-8F08F3ACD131}"/>
                  </a:ext>
                </a:extLst>
              </p:cNvPr>
              <p:cNvSpPr/>
              <p:nvPr/>
            </p:nvSpPr>
            <p:spPr bwMode="auto">
              <a:xfrm>
                <a:off x="2105" y="1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3" name="Freeform 28">
                <a:extLst>
                  <a:ext uri="{FF2B5EF4-FFF2-40B4-BE49-F238E27FC236}">
                    <a16:creationId xmlns:a16="http://schemas.microsoft.com/office/drawing/2014/main" id="{D15CF2BA-8EE1-4F6D-ADFB-13496E5FACEF}"/>
                  </a:ext>
                </a:extLst>
              </p:cNvPr>
              <p:cNvSpPr/>
              <p:nvPr/>
            </p:nvSpPr>
            <p:spPr bwMode="auto">
              <a:xfrm>
                <a:off x="210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4" name="Freeform 29">
                <a:extLst>
                  <a:ext uri="{FF2B5EF4-FFF2-40B4-BE49-F238E27FC236}">
                    <a16:creationId xmlns:a16="http://schemas.microsoft.com/office/drawing/2014/main" id="{A07B8819-06B5-4467-97C5-8FFFAAAF4817}"/>
                  </a:ext>
                </a:extLst>
              </p:cNvPr>
              <p:cNvSpPr/>
              <p:nvPr/>
            </p:nvSpPr>
            <p:spPr bwMode="auto">
              <a:xfrm>
                <a:off x="2101" y="1575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1 w 2"/>
                  <a:gd name="T21" fmla="*/ 1 h 2"/>
                  <a:gd name="T22" fmla="*/ 1 w 2"/>
                  <a:gd name="T23" fmla="*/ 0 h 2"/>
                  <a:gd name="T24" fmla="*/ 0 w 2"/>
                  <a:gd name="T25" fmla="*/ 0 h 2"/>
                  <a:gd name="T26" fmla="*/ 0 w 2"/>
                  <a:gd name="T27" fmla="*/ 1 h 2"/>
                  <a:gd name="T28" fmla="*/ 1 w 2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5" name="Freeform 30">
                <a:extLst>
                  <a:ext uri="{FF2B5EF4-FFF2-40B4-BE49-F238E27FC236}">
                    <a16:creationId xmlns:a16="http://schemas.microsoft.com/office/drawing/2014/main" id="{8D6A6412-A819-4441-B742-4C8E7CA13DE2}"/>
                  </a:ext>
                </a:extLst>
              </p:cNvPr>
              <p:cNvSpPr/>
              <p:nvPr/>
            </p:nvSpPr>
            <p:spPr bwMode="auto">
              <a:xfrm>
                <a:off x="2101" y="139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6" name="Freeform 31">
                <a:extLst>
                  <a:ext uri="{FF2B5EF4-FFF2-40B4-BE49-F238E27FC236}">
                    <a16:creationId xmlns:a16="http://schemas.microsoft.com/office/drawing/2014/main" id="{49B6A318-288A-4354-833A-EFA988579221}"/>
                  </a:ext>
                </a:extLst>
              </p:cNvPr>
              <p:cNvSpPr/>
              <p:nvPr/>
            </p:nvSpPr>
            <p:spPr bwMode="auto">
              <a:xfrm>
                <a:off x="2101" y="141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7" name="Freeform 32">
                <a:extLst>
                  <a:ext uri="{FF2B5EF4-FFF2-40B4-BE49-F238E27FC236}">
                    <a16:creationId xmlns:a16="http://schemas.microsoft.com/office/drawing/2014/main" id="{FB7C2451-C12D-40E4-8AF9-70E685528548}"/>
                  </a:ext>
                </a:extLst>
              </p:cNvPr>
              <p:cNvSpPr/>
              <p:nvPr/>
            </p:nvSpPr>
            <p:spPr bwMode="auto">
              <a:xfrm>
                <a:off x="2101" y="1488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8" name="Freeform 33">
                <a:extLst>
                  <a:ext uri="{FF2B5EF4-FFF2-40B4-BE49-F238E27FC236}">
                    <a16:creationId xmlns:a16="http://schemas.microsoft.com/office/drawing/2014/main" id="{19FB9AFB-C0B5-44DC-9440-C8CF2A38B0D5}"/>
                  </a:ext>
                </a:extLst>
              </p:cNvPr>
              <p:cNvSpPr/>
              <p:nvPr/>
            </p:nvSpPr>
            <p:spPr bwMode="auto">
              <a:xfrm>
                <a:off x="2101" y="140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9" name="Freeform 34">
                <a:extLst>
                  <a:ext uri="{FF2B5EF4-FFF2-40B4-BE49-F238E27FC236}">
                    <a16:creationId xmlns:a16="http://schemas.microsoft.com/office/drawing/2014/main" id="{FB77475E-036C-4023-AE5F-039D49FA25A3}"/>
                  </a:ext>
                </a:extLst>
              </p:cNvPr>
              <p:cNvSpPr/>
              <p:nvPr/>
            </p:nvSpPr>
            <p:spPr bwMode="auto">
              <a:xfrm>
                <a:off x="2101" y="155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0" name="Freeform 35">
                <a:extLst>
                  <a:ext uri="{FF2B5EF4-FFF2-40B4-BE49-F238E27FC236}">
                    <a16:creationId xmlns:a16="http://schemas.microsoft.com/office/drawing/2014/main" id="{54F048EE-F320-4A97-93BC-904D5E180B70}"/>
                  </a:ext>
                </a:extLst>
              </p:cNvPr>
              <p:cNvSpPr/>
              <p:nvPr/>
            </p:nvSpPr>
            <p:spPr bwMode="auto">
              <a:xfrm>
                <a:off x="2101" y="1426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1" name="Freeform 36">
                <a:extLst>
                  <a:ext uri="{FF2B5EF4-FFF2-40B4-BE49-F238E27FC236}">
                    <a16:creationId xmlns:a16="http://schemas.microsoft.com/office/drawing/2014/main" id="{FB6AB79B-2BEB-4A41-8074-D835C1DBECA5}"/>
                  </a:ext>
                </a:extLst>
              </p:cNvPr>
              <p:cNvSpPr/>
              <p:nvPr/>
            </p:nvSpPr>
            <p:spPr bwMode="auto">
              <a:xfrm>
                <a:off x="2096" y="1476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2" name="Freeform 37">
                <a:extLst>
                  <a:ext uri="{FF2B5EF4-FFF2-40B4-BE49-F238E27FC236}">
                    <a16:creationId xmlns:a16="http://schemas.microsoft.com/office/drawing/2014/main" id="{AD219E77-A249-4B99-B8D2-380B8856DDB6}"/>
                  </a:ext>
                </a:extLst>
              </p:cNvPr>
              <p:cNvSpPr/>
              <p:nvPr/>
            </p:nvSpPr>
            <p:spPr bwMode="auto">
              <a:xfrm>
                <a:off x="2096" y="156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3" name="Freeform 38">
                <a:extLst>
                  <a:ext uri="{FF2B5EF4-FFF2-40B4-BE49-F238E27FC236}">
                    <a16:creationId xmlns:a16="http://schemas.microsoft.com/office/drawing/2014/main" id="{ACB4C288-5E9E-43F5-93A6-3D9AC06962A0}"/>
                  </a:ext>
                </a:extLst>
              </p:cNvPr>
              <p:cNvSpPr/>
              <p:nvPr/>
            </p:nvSpPr>
            <p:spPr bwMode="auto">
              <a:xfrm>
                <a:off x="2080" y="1224"/>
                <a:ext cx="16" cy="17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1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  <a:gd name="T22" fmla="*/ 0 w 4"/>
                  <a:gd name="T23" fmla="*/ 2 h 4"/>
                  <a:gd name="T24" fmla="*/ 0 w 4"/>
                  <a:gd name="T25" fmla="*/ 3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3 h 4"/>
                  <a:gd name="T34" fmla="*/ 2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  <a:gd name="T40" fmla="*/ 4 w 4"/>
                  <a:gd name="T41" fmla="*/ 3 h 4"/>
                  <a:gd name="T42" fmla="*/ 4 w 4"/>
                  <a:gd name="T43" fmla="*/ 1 h 4"/>
                  <a:gd name="T44" fmla="*/ 3 w 4"/>
                  <a:gd name="T45" fmla="*/ 1 h 4"/>
                  <a:gd name="T46" fmla="*/ 3 w 4"/>
                  <a:gd name="T4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4" name="Freeform 39">
                <a:extLst>
                  <a:ext uri="{FF2B5EF4-FFF2-40B4-BE49-F238E27FC236}">
                    <a16:creationId xmlns:a16="http://schemas.microsoft.com/office/drawing/2014/main" id="{FF7F6A49-636F-4CEA-9C73-D5E033485FF5}"/>
                  </a:ext>
                </a:extLst>
              </p:cNvPr>
              <p:cNvSpPr/>
              <p:nvPr/>
            </p:nvSpPr>
            <p:spPr bwMode="auto">
              <a:xfrm>
                <a:off x="2092" y="120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5" name="Freeform 40">
                <a:extLst>
                  <a:ext uri="{FF2B5EF4-FFF2-40B4-BE49-F238E27FC236}">
                    <a16:creationId xmlns:a16="http://schemas.microsoft.com/office/drawing/2014/main" id="{421FE1F4-54BD-4A8C-8E44-05B8CD552342}"/>
                  </a:ext>
                </a:extLst>
              </p:cNvPr>
              <p:cNvSpPr/>
              <p:nvPr/>
            </p:nvSpPr>
            <p:spPr bwMode="auto">
              <a:xfrm>
                <a:off x="2092" y="147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6" name="Freeform 41">
                <a:extLst>
                  <a:ext uri="{FF2B5EF4-FFF2-40B4-BE49-F238E27FC236}">
                    <a16:creationId xmlns:a16="http://schemas.microsoft.com/office/drawing/2014/main" id="{66D8BB5C-85A9-4990-BF73-69F6737E5B3F}"/>
                  </a:ext>
                </a:extLst>
              </p:cNvPr>
              <p:cNvSpPr/>
              <p:nvPr/>
            </p:nvSpPr>
            <p:spPr bwMode="auto">
              <a:xfrm>
                <a:off x="2092" y="153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7" name="Freeform 42">
                <a:extLst>
                  <a:ext uri="{FF2B5EF4-FFF2-40B4-BE49-F238E27FC236}">
                    <a16:creationId xmlns:a16="http://schemas.microsoft.com/office/drawing/2014/main" id="{875E39C5-2274-4811-842C-EAC9374EF92C}"/>
                  </a:ext>
                </a:extLst>
              </p:cNvPr>
              <p:cNvSpPr/>
              <p:nvPr/>
            </p:nvSpPr>
            <p:spPr bwMode="auto">
              <a:xfrm>
                <a:off x="2092" y="155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8" name="Freeform 43">
                <a:extLst>
                  <a:ext uri="{FF2B5EF4-FFF2-40B4-BE49-F238E27FC236}">
                    <a16:creationId xmlns:a16="http://schemas.microsoft.com/office/drawing/2014/main" id="{AE886D7C-F5BA-4FE1-987F-C5A0D9B7844B}"/>
                  </a:ext>
                </a:extLst>
              </p:cNvPr>
              <p:cNvSpPr/>
              <p:nvPr/>
            </p:nvSpPr>
            <p:spPr bwMode="auto">
              <a:xfrm>
                <a:off x="2092" y="146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9" name="Freeform 44">
                <a:extLst>
                  <a:ext uri="{FF2B5EF4-FFF2-40B4-BE49-F238E27FC236}">
                    <a16:creationId xmlns:a16="http://schemas.microsoft.com/office/drawing/2014/main" id="{0BE1F8B9-95AD-471C-8C9F-72A75F74CACA}"/>
                  </a:ext>
                </a:extLst>
              </p:cNvPr>
              <p:cNvSpPr/>
              <p:nvPr/>
            </p:nvSpPr>
            <p:spPr bwMode="auto">
              <a:xfrm>
                <a:off x="2088" y="146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0" name="Freeform 45">
                <a:extLst>
                  <a:ext uri="{FF2B5EF4-FFF2-40B4-BE49-F238E27FC236}">
                    <a16:creationId xmlns:a16="http://schemas.microsoft.com/office/drawing/2014/main" id="{97DB1E34-CDE9-44A7-ABFA-9435F6E1BFD9}"/>
                  </a:ext>
                </a:extLst>
              </p:cNvPr>
              <p:cNvSpPr/>
              <p:nvPr/>
            </p:nvSpPr>
            <p:spPr bwMode="auto">
              <a:xfrm>
                <a:off x="2084" y="150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1" name="Freeform 46">
                <a:extLst>
                  <a:ext uri="{FF2B5EF4-FFF2-40B4-BE49-F238E27FC236}">
                    <a16:creationId xmlns:a16="http://schemas.microsoft.com/office/drawing/2014/main" id="{D295BDFE-31F9-4CCD-A685-7E6CD8E05ADF}"/>
                  </a:ext>
                </a:extLst>
              </p:cNvPr>
              <p:cNvSpPr/>
              <p:nvPr/>
            </p:nvSpPr>
            <p:spPr bwMode="auto">
              <a:xfrm>
                <a:off x="2084" y="145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2" name="Freeform 47">
                <a:extLst>
                  <a:ext uri="{FF2B5EF4-FFF2-40B4-BE49-F238E27FC236}">
                    <a16:creationId xmlns:a16="http://schemas.microsoft.com/office/drawing/2014/main" id="{1B1E9AC3-0C26-4D14-AAE7-1163335E0FD4}"/>
                  </a:ext>
                </a:extLst>
              </p:cNvPr>
              <p:cNvSpPr/>
              <p:nvPr/>
            </p:nvSpPr>
            <p:spPr bwMode="auto">
              <a:xfrm>
                <a:off x="2084" y="1530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3" name="Freeform 48">
                <a:extLst>
                  <a:ext uri="{FF2B5EF4-FFF2-40B4-BE49-F238E27FC236}">
                    <a16:creationId xmlns:a16="http://schemas.microsoft.com/office/drawing/2014/main" id="{166B697D-59F8-400F-9334-0ABD9C7980C0}"/>
                  </a:ext>
                </a:extLst>
              </p:cNvPr>
              <p:cNvSpPr/>
              <p:nvPr/>
            </p:nvSpPr>
            <p:spPr bwMode="auto">
              <a:xfrm>
                <a:off x="2084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4" name="Freeform 49">
                <a:extLst>
                  <a:ext uri="{FF2B5EF4-FFF2-40B4-BE49-F238E27FC236}">
                    <a16:creationId xmlns:a16="http://schemas.microsoft.com/office/drawing/2014/main" id="{AF22427C-8E4B-41EA-B095-ECDAF4B69FF2}"/>
                  </a:ext>
                </a:extLst>
              </p:cNvPr>
              <p:cNvSpPr/>
              <p:nvPr/>
            </p:nvSpPr>
            <p:spPr bwMode="auto">
              <a:xfrm>
                <a:off x="2080" y="156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5" name="Freeform 50">
                <a:extLst>
                  <a:ext uri="{FF2B5EF4-FFF2-40B4-BE49-F238E27FC236}">
                    <a16:creationId xmlns:a16="http://schemas.microsoft.com/office/drawing/2014/main" id="{7176F940-9FDD-4AA5-8A20-AF7C618881A2}"/>
                  </a:ext>
                </a:extLst>
              </p:cNvPr>
              <p:cNvSpPr/>
              <p:nvPr/>
            </p:nvSpPr>
            <p:spPr bwMode="auto">
              <a:xfrm>
                <a:off x="2080" y="144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6" name="Freeform 51">
                <a:extLst>
                  <a:ext uri="{FF2B5EF4-FFF2-40B4-BE49-F238E27FC236}">
                    <a16:creationId xmlns:a16="http://schemas.microsoft.com/office/drawing/2014/main" id="{619B472E-87B6-417D-955F-7595CD94B75C}"/>
                  </a:ext>
                </a:extLst>
              </p:cNvPr>
              <p:cNvSpPr/>
              <p:nvPr/>
            </p:nvSpPr>
            <p:spPr bwMode="auto">
              <a:xfrm>
                <a:off x="2080" y="144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7" name="Oval 52">
                <a:extLst>
                  <a:ext uri="{FF2B5EF4-FFF2-40B4-BE49-F238E27FC236}">
                    <a16:creationId xmlns:a16="http://schemas.microsoft.com/office/drawing/2014/main" id="{826DC74C-6A34-4738-9DF5-356203C0D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5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8" name="Freeform 53">
                <a:extLst>
                  <a:ext uri="{FF2B5EF4-FFF2-40B4-BE49-F238E27FC236}">
                    <a16:creationId xmlns:a16="http://schemas.microsoft.com/office/drawing/2014/main" id="{C564283B-572B-493B-B6A5-BB279444E650}"/>
                  </a:ext>
                </a:extLst>
              </p:cNvPr>
              <p:cNvSpPr/>
              <p:nvPr/>
            </p:nvSpPr>
            <p:spPr bwMode="auto">
              <a:xfrm>
                <a:off x="2080" y="147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9" name="Freeform 54">
                <a:extLst>
                  <a:ext uri="{FF2B5EF4-FFF2-40B4-BE49-F238E27FC236}">
                    <a16:creationId xmlns:a16="http://schemas.microsoft.com/office/drawing/2014/main" id="{767274F8-BB6E-4FF6-A0C0-47AE2AE90687}"/>
                  </a:ext>
                </a:extLst>
              </p:cNvPr>
              <p:cNvSpPr/>
              <p:nvPr/>
            </p:nvSpPr>
            <p:spPr bwMode="auto">
              <a:xfrm>
                <a:off x="2076" y="157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0" name="Freeform 55">
                <a:extLst>
                  <a:ext uri="{FF2B5EF4-FFF2-40B4-BE49-F238E27FC236}">
                    <a16:creationId xmlns:a16="http://schemas.microsoft.com/office/drawing/2014/main" id="{7BDD878D-8899-44D5-AAFD-AC93CEDD93C4}"/>
                  </a:ext>
                </a:extLst>
              </p:cNvPr>
              <p:cNvSpPr/>
              <p:nvPr/>
            </p:nvSpPr>
            <p:spPr bwMode="auto">
              <a:xfrm>
                <a:off x="2076" y="122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1" name="Freeform 56">
                <a:extLst>
                  <a:ext uri="{FF2B5EF4-FFF2-40B4-BE49-F238E27FC236}">
                    <a16:creationId xmlns:a16="http://schemas.microsoft.com/office/drawing/2014/main" id="{ABFAA57B-1701-4AC3-B481-61A7DAA0397B}"/>
                  </a:ext>
                </a:extLst>
              </p:cNvPr>
              <p:cNvSpPr/>
              <p:nvPr/>
            </p:nvSpPr>
            <p:spPr bwMode="auto">
              <a:xfrm>
                <a:off x="2072" y="15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2" name="Freeform 57">
                <a:extLst>
                  <a:ext uri="{FF2B5EF4-FFF2-40B4-BE49-F238E27FC236}">
                    <a16:creationId xmlns:a16="http://schemas.microsoft.com/office/drawing/2014/main" id="{2C25D864-3044-4002-8410-78918275F761}"/>
                  </a:ext>
                </a:extLst>
              </p:cNvPr>
              <p:cNvSpPr/>
              <p:nvPr/>
            </p:nvSpPr>
            <p:spPr bwMode="auto">
              <a:xfrm>
                <a:off x="2072" y="149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3" name="Freeform 58">
                <a:extLst>
                  <a:ext uri="{FF2B5EF4-FFF2-40B4-BE49-F238E27FC236}">
                    <a16:creationId xmlns:a16="http://schemas.microsoft.com/office/drawing/2014/main" id="{8565F66E-F1E4-4AA1-8895-5688AEE91156}"/>
                  </a:ext>
                </a:extLst>
              </p:cNvPr>
              <p:cNvSpPr/>
              <p:nvPr/>
            </p:nvSpPr>
            <p:spPr bwMode="auto">
              <a:xfrm>
                <a:off x="2068" y="1468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4" name="Freeform 59">
                <a:extLst>
                  <a:ext uri="{FF2B5EF4-FFF2-40B4-BE49-F238E27FC236}">
                    <a16:creationId xmlns:a16="http://schemas.microsoft.com/office/drawing/2014/main" id="{D9CDE38E-F09B-4ACE-8F31-D76FDC1A5712}"/>
                  </a:ext>
                </a:extLst>
              </p:cNvPr>
              <p:cNvSpPr/>
              <p:nvPr/>
            </p:nvSpPr>
            <p:spPr bwMode="auto">
              <a:xfrm>
                <a:off x="2068" y="137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5" name="Freeform 60">
                <a:extLst>
                  <a:ext uri="{FF2B5EF4-FFF2-40B4-BE49-F238E27FC236}">
                    <a16:creationId xmlns:a16="http://schemas.microsoft.com/office/drawing/2014/main" id="{DACDD68C-393E-4018-81DC-2A32FFBF62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" y="1393"/>
                <a:ext cx="12" cy="13"/>
              </a:xfrm>
              <a:custGeom>
                <a:avLst/>
                <a:gdLst>
                  <a:gd name="T0" fmla="*/ 1 w 3"/>
                  <a:gd name="T1" fmla="*/ 1 h 3"/>
                  <a:gd name="T2" fmla="*/ 2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0 h 3"/>
                  <a:gd name="T14" fmla="*/ 0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1 h 3"/>
                  <a:gd name="T28" fmla="*/ 1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3 h 3"/>
                  <a:gd name="T38" fmla="*/ 1 w 3"/>
                  <a:gd name="T39" fmla="*/ 3 h 3"/>
                  <a:gd name="T40" fmla="*/ 3 w 3"/>
                  <a:gd name="T41" fmla="*/ 2 h 3"/>
                  <a:gd name="T42" fmla="*/ 3 w 3"/>
                  <a:gd name="T43" fmla="*/ 2 h 3"/>
                  <a:gd name="T44" fmla="*/ 3 w 3"/>
                  <a:gd name="T45" fmla="*/ 2 h 3"/>
                  <a:gd name="T46" fmla="*/ 3 w 3"/>
                  <a:gd name="T47" fmla="*/ 2 h 3"/>
                  <a:gd name="T48" fmla="*/ 3 w 3"/>
                  <a:gd name="T49" fmla="*/ 2 h 3"/>
                  <a:gd name="T50" fmla="*/ 2 w 3"/>
                  <a:gd name="T51" fmla="*/ 1 h 3"/>
                  <a:gd name="T52" fmla="*/ 1 w 3"/>
                  <a:gd name="T53" fmla="*/ 1 h 3"/>
                  <a:gd name="T54" fmla="*/ 1 w 3"/>
                  <a:gd name="T55" fmla="*/ 1 h 3"/>
                  <a:gd name="T56" fmla="*/ 1 w 3"/>
                  <a:gd name="T57" fmla="*/ 1 h 3"/>
                  <a:gd name="T58" fmla="*/ 3 w 3"/>
                  <a:gd name="T59" fmla="*/ 2 h 3"/>
                  <a:gd name="T60" fmla="*/ 3 w 3"/>
                  <a:gd name="T61" fmla="*/ 2 h 3"/>
                  <a:gd name="T62" fmla="*/ 3 w 3"/>
                  <a:gd name="T63" fmla="*/ 2 h 3"/>
                  <a:gd name="T64" fmla="*/ 3 w 3"/>
                  <a:gd name="T65" fmla="*/ 2 h 3"/>
                  <a:gd name="T66" fmla="*/ 3 w 3"/>
                  <a:gd name="T67" fmla="*/ 2 h 3"/>
                  <a:gd name="T68" fmla="*/ 1 w 3"/>
                  <a:gd name="T69" fmla="*/ 2 h 3"/>
                  <a:gd name="T70" fmla="*/ 1 w 3"/>
                  <a:gd name="T7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6" name="Freeform 61">
                <a:extLst>
                  <a:ext uri="{FF2B5EF4-FFF2-40B4-BE49-F238E27FC236}">
                    <a16:creationId xmlns:a16="http://schemas.microsoft.com/office/drawing/2014/main" id="{C23137C4-D713-4CAC-89F6-94AA74397D2F}"/>
                  </a:ext>
                </a:extLst>
              </p:cNvPr>
              <p:cNvSpPr/>
              <p:nvPr/>
            </p:nvSpPr>
            <p:spPr bwMode="auto">
              <a:xfrm>
                <a:off x="2068" y="149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7" name="Freeform 62">
                <a:extLst>
                  <a:ext uri="{FF2B5EF4-FFF2-40B4-BE49-F238E27FC236}">
                    <a16:creationId xmlns:a16="http://schemas.microsoft.com/office/drawing/2014/main" id="{39B5F6D0-B7C6-4E3B-B13B-973941B372F6}"/>
                  </a:ext>
                </a:extLst>
              </p:cNvPr>
              <p:cNvSpPr/>
              <p:nvPr/>
            </p:nvSpPr>
            <p:spPr bwMode="auto">
              <a:xfrm>
                <a:off x="2068" y="123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8" name="Freeform 63">
                <a:extLst>
                  <a:ext uri="{FF2B5EF4-FFF2-40B4-BE49-F238E27FC236}">
                    <a16:creationId xmlns:a16="http://schemas.microsoft.com/office/drawing/2014/main" id="{3E8AB874-361E-4BDF-9FD9-3DBF75C481AC}"/>
                  </a:ext>
                </a:extLst>
              </p:cNvPr>
              <p:cNvSpPr/>
              <p:nvPr/>
            </p:nvSpPr>
            <p:spPr bwMode="auto">
              <a:xfrm>
                <a:off x="2064" y="146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9" name="Freeform 64">
                <a:extLst>
                  <a:ext uri="{FF2B5EF4-FFF2-40B4-BE49-F238E27FC236}">
                    <a16:creationId xmlns:a16="http://schemas.microsoft.com/office/drawing/2014/main" id="{500C7D71-4A6C-4778-9053-246D070910B4}"/>
                  </a:ext>
                </a:extLst>
              </p:cNvPr>
              <p:cNvSpPr/>
              <p:nvPr/>
            </p:nvSpPr>
            <p:spPr bwMode="auto">
              <a:xfrm>
                <a:off x="2068" y="14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0" name="Freeform 65">
                <a:extLst>
                  <a:ext uri="{FF2B5EF4-FFF2-40B4-BE49-F238E27FC236}">
                    <a16:creationId xmlns:a16="http://schemas.microsoft.com/office/drawing/2014/main" id="{2495EAF5-A07E-4463-ABCF-7597416B2E49}"/>
                  </a:ext>
                </a:extLst>
              </p:cNvPr>
              <p:cNvSpPr/>
              <p:nvPr/>
            </p:nvSpPr>
            <p:spPr bwMode="auto">
              <a:xfrm>
                <a:off x="2064" y="146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1" name="Freeform 66">
                <a:extLst>
                  <a:ext uri="{FF2B5EF4-FFF2-40B4-BE49-F238E27FC236}">
                    <a16:creationId xmlns:a16="http://schemas.microsoft.com/office/drawing/2014/main" id="{DA8AFF79-63A1-4A2E-8A42-4599D4E8A1AB}"/>
                  </a:ext>
                </a:extLst>
              </p:cNvPr>
              <p:cNvSpPr/>
              <p:nvPr/>
            </p:nvSpPr>
            <p:spPr bwMode="auto">
              <a:xfrm>
                <a:off x="2064" y="153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2" name="Freeform 67">
                <a:extLst>
                  <a:ext uri="{FF2B5EF4-FFF2-40B4-BE49-F238E27FC236}">
                    <a16:creationId xmlns:a16="http://schemas.microsoft.com/office/drawing/2014/main" id="{7553FBDE-4DA6-43A3-982E-85651E428F30}"/>
                  </a:ext>
                </a:extLst>
              </p:cNvPr>
              <p:cNvSpPr/>
              <p:nvPr/>
            </p:nvSpPr>
            <p:spPr bwMode="auto">
              <a:xfrm>
                <a:off x="2064" y="142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3" name="Freeform 68">
                <a:extLst>
                  <a:ext uri="{FF2B5EF4-FFF2-40B4-BE49-F238E27FC236}">
                    <a16:creationId xmlns:a16="http://schemas.microsoft.com/office/drawing/2014/main" id="{E1599298-4518-4696-8021-5B76F2F42510}"/>
                  </a:ext>
                </a:extLst>
              </p:cNvPr>
              <p:cNvSpPr/>
              <p:nvPr/>
            </p:nvSpPr>
            <p:spPr bwMode="auto">
              <a:xfrm>
                <a:off x="2064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4" name="Freeform 69">
                <a:extLst>
                  <a:ext uri="{FF2B5EF4-FFF2-40B4-BE49-F238E27FC236}">
                    <a16:creationId xmlns:a16="http://schemas.microsoft.com/office/drawing/2014/main" id="{8640D043-CBF4-4B16-B445-DCFA1045BA66}"/>
                  </a:ext>
                </a:extLst>
              </p:cNvPr>
              <p:cNvSpPr/>
              <p:nvPr/>
            </p:nvSpPr>
            <p:spPr bwMode="auto">
              <a:xfrm>
                <a:off x="2064" y="104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5" name="Freeform 70">
                <a:extLst>
                  <a:ext uri="{FF2B5EF4-FFF2-40B4-BE49-F238E27FC236}">
                    <a16:creationId xmlns:a16="http://schemas.microsoft.com/office/drawing/2014/main" id="{7F74DC3C-AD5B-451D-A8D4-6FD1A1E052FF}"/>
                  </a:ext>
                </a:extLst>
              </p:cNvPr>
              <p:cNvSpPr/>
              <p:nvPr/>
            </p:nvSpPr>
            <p:spPr bwMode="auto">
              <a:xfrm>
                <a:off x="2064" y="1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6" name="Freeform 71">
                <a:extLst>
                  <a:ext uri="{FF2B5EF4-FFF2-40B4-BE49-F238E27FC236}">
                    <a16:creationId xmlns:a16="http://schemas.microsoft.com/office/drawing/2014/main" id="{AF0ED6C3-30DA-4B13-BF61-443EEDA562D7}"/>
                  </a:ext>
                </a:extLst>
              </p:cNvPr>
              <p:cNvSpPr/>
              <p:nvPr/>
            </p:nvSpPr>
            <p:spPr bwMode="auto">
              <a:xfrm>
                <a:off x="2064" y="1488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7" name="Freeform 72">
                <a:extLst>
                  <a:ext uri="{FF2B5EF4-FFF2-40B4-BE49-F238E27FC236}">
                    <a16:creationId xmlns:a16="http://schemas.microsoft.com/office/drawing/2014/main" id="{50206593-A0B5-423A-BFB9-6870717F4422}"/>
                  </a:ext>
                </a:extLst>
              </p:cNvPr>
              <p:cNvSpPr/>
              <p:nvPr/>
            </p:nvSpPr>
            <p:spPr bwMode="auto">
              <a:xfrm>
                <a:off x="2060" y="138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8" name="Freeform 73">
                <a:extLst>
                  <a:ext uri="{FF2B5EF4-FFF2-40B4-BE49-F238E27FC236}">
                    <a16:creationId xmlns:a16="http://schemas.microsoft.com/office/drawing/2014/main" id="{B0F7D9C6-E79D-4B73-9BAF-CD8BD1E91289}"/>
                  </a:ext>
                </a:extLst>
              </p:cNvPr>
              <p:cNvSpPr/>
              <p:nvPr/>
            </p:nvSpPr>
            <p:spPr bwMode="auto">
              <a:xfrm>
                <a:off x="2060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9" name="Freeform 74">
                <a:extLst>
                  <a:ext uri="{FF2B5EF4-FFF2-40B4-BE49-F238E27FC236}">
                    <a16:creationId xmlns:a16="http://schemas.microsoft.com/office/drawing/2014/main" id="{007D9852-8193-4B4C-9181-DAFF2546A7C7}"/>
                  </a:ext>
                </a:extLst>
              </p:cNvPr>
              <p:cNvSpPr/>
              <p:nvPr/>
            </p:nvSpPr>
            <p:spPr bwMode="auto">
              <a:xfrm>
                <a:off x="2060" y="143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0" name="Freeform 75">
                <a:extLst>
                  <a:ext uri="{FF2B5EF4-FFF2-40B4-BE49-F238E27FC236}">
                    <a16:creationId xmlns:a16="http://schemas.microsoft.com/office/drawing/2014/main" id="{E7149616-143B-4C12-B206-13EE45FF3AED}"/>
                  </a:ext>
                </a:extLst>
              </p:cNvPr>
              <p:cNvSpPr/>
              <p:nvPr/>
            </p:nvSpPr>
            <p:spPr bwMode="auto">
              <a:xfrm>
                <a:off x="2060" y="1443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1" name="Freeform 76">
                <a:extLst>
                  <a:ext uri="{FF2B5EF4-FFF2-40B4-BE49-F238E27FC236}">
                    <a16:creationId xmlns:a16="http://schemas.microsoft.com/office/drawing/2014/main" id="{0760FBCD-2F07-4398-8647-F6CABBAF5F80}"/>
                  </a:ext>
                </a:extLst>
              </p:cNvPr>
              <p:cNvSpPr/>
              <p:nvPr/>
            </p:nvSpPr>
            <p:spPr bwMode="auto">
              <a:xfrm>
                <a:off x="2060" y="1269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2" name="Freeform 77">
                <a:extLst>
                  <a:ext uri="{FF2B5EF4-FFF2-40B4-BE49-F238E27FC236}">
                    <a16:creationId xmlns:a16="http://schemas.microsoft.com/office/drawing/2014/main" id="{9910C59A-091C-4B72-9225-29A7FC66BECF}"/>
                  </a:ext>
                </a:extLst>
              </p:cNvPr>
              <p:cNvSpPr/>
              <p:nvPr/>
            </p:nvSpPr>
            <p:spPr bwMode="auto">
              <a:xfrm>
                <a:off x="2056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3" name="Freeform 78">
                <a:extLst>
                  <a:ext uri="{FF2B5EF4-FFF2-40B4-BE49-F238E27FC236}">
                    <a16:creationId xmlns:a16="http://schemas.microsoft.com/office/drawing/2014/main" id="{2B8A042E-4D89-4A29-801D-41930469E2E7}"/>
                  </a:ext>
                </a:extLst>
              </p:cNvPr>
              <p:cNvSpPr/>
              <p:nvPr/>
            </p:nvSpPr>
            <p:spPr bwMode="auto">
              <a:xfrm>
                <a:off x="2060" y="1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4" name="Oval 79">
                <a:extLst>
                  <a:ext uri="{FF2B5EF4-FFF2-40B4-BE49-F238E27FC236}">
                    <a16:creationId xmlns:a16="http://schemas.microsoft.com/office/drawing/2014/main" id="{621208DD-EABA-44C7-AA15-759979222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5" name="Freeform 80">
                <a:extLst>
                  <a:ext uri="{FF2B5EF4-FFF2-40B4-BE49-F238E27FC236}">
                    <a16:creationId xmlns:a16="http://schemas.microsoft.com/office/drawing/2014/main" id="{B3E84952-CB8D-4E51-B814-FCBF555275C7}"/>
                  </a:ext>
                </a:extLst>
              </p:cNvPr>
              <p:cNvSpPr/>
              <p:nvPr/>
            </p:nvSpPr>
            <p:spPr bwMode="auto">
              <a:xfrm>
                <a:off x="2052" y="138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6" name="Freeform 81">
                <a:extLst>
                  <a:ext uri="{FF2B5EF4-FFF2-40B4-BE49-F238E27FC236}">
                    <a16:creationId xmlns:a16="http://schemas.microsoft.com/office/drawing/2014/main" id="{D2D3001B-8200-4FD5-9E85-DB910A777DC5}"/>
                  </a:ext>
                </a:extLst>
              </p:cNvPr>
              <p:cNvSpPr/>
              <p:nvPr/>
            </p:nvSpPr>
            <p:spPr bwMode="auto">
              <a:xfrm>
                <a:off x="2052" y="149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7" name="Freeform 82">
                <a:extLst>
                  <a:ext uri="{FF2B5EF4-FFF2-40B4-BE49-F238E27FC236}">
                    <a16:creationId xmlns:a16="http://schemas.microsoft.com/office/drawing/2014/main" id="{9EA504D1-A8FF-4655-8FEE-598DF8EC0634}"/>
                  </a:ext>
                </a:extLst>
              </p:cNvPr>
              <p:cNvSpPr/>
              <p:nvPr/>
            </p:nvSpPr>
            <p:spPr bwMode="auto">
              <a:xfrm>
                <a:off x="2052" y="1488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8" name="Freeform 83">
                <a:extLst>
                  <a:ext uri="{FF2B5EF4-FFF2-40B4-BE49-F238E27FC236}">
                    <a16:creationId xmlns:a16="http://schemas.microsoft.com/office/drawing/2014/main" id="{A9A111D1-16E4-44AC-95FC-4229207CB3E5}"/>
                  </a:ext>
                </a:extLst>
              </p:cNvPr>
              <p:cNvSpPr/>
              <p:nvPr/>
            </p:nvSpPr>
            <p:spPr bwMode="auto">
              <a:xfrm>
                <a:off x="2052" y="1422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9" name="Freeform 84">
                <a:extLst>
                  <a:ext uri="{FF2B5EF4-FFF2-40B4-BE49-F238E27FC236}">
                    <a16:creationId xmlns:a16="http://schemas.microsoft.com/office/drawing/2014/main" id="{67B87C95-B0E4-4969-B2D6-E45AA9909B68}"/>
                  </a:ext>
                </a:extLst>
              </p:cNvPr>
              <p:cNvSpPr/>
              <p:nvPr/>
            </p:nvSpPr>
            <p:spPr bwMode="auto">
              <a:xfrm>
                <a:off x="2052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0" name="Oval 85">
                <a:extLst>
                  <a:ext uri="{FF2B5EF4-FFF2-40B4-BE49-F238E27FC236}">
                    <a16:creationId xmlns:a16="http://schemas.microsoft.com/office/drawing/2014/main" id="{2CC29F90-F8A0-403A-9023-68F9FDB59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3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1" name="Freeform 86">
                <a:extLst>
                  <a:ext uri="{FF2B5EF4-FFF2-40B4-BE49-F238E27FC236}">
                    <a16:creationId xmlns:a16="http://schemas.microsoft.com/office/drawing/2014/main" id="{EB278279-EE3D-490E-A0FD-0CF55D8E2E99}"/>
                  </a:ext>
                </a:extLst>
              </p:cNvPr>
              <p:cNvSpPr/>
              <p:nvPr/>
            </p:nvSpPr>
            <p:spPr bwMode="auto">
              <a:xfrm>
                <a:off x="2047" y="1426"/>
                <a:ext cx="5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2" name="Freeform 87">
                <a:extLst>
                  <a:ext uri="{FF2B5EF4-FFF2-40B4-BE49-F238E27FC236}">
                    <a16:creationId xmlns:a16="http://schemas.microsoft.com/office/drawing/2014/main" id="{8F6E108D-6188-4495-9694-F4C97D51CD53}"/>
                  </a:ext>
                </a:extLst>
              </p:cNvPr>
              <p:cNvSpPr/>
              <p:nvPr/>
            </p:nvSpPr>
            <p:spPr bwMode="auto">
              <a:xfrm>
                <a:off x="2047" y="1493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3" name="Freeform 88">
                <a:extLst>
                  <a:ext uri="{FF2B5EF4-FFF2-40B4-BE49-F238E27FC236}">
                    <a16:creationId xmlns:a16="http://schemas.microsoft.com/office/drawing/2014/main" id="{6A8B0040-8D84-4948-8AED-0203D1A0D404}"/>
                  </a:ext>
                </a:extLst>
              </p:cNvPr>
              <p:cNvSpPr/>
              <p:nvPr/>
            </p:nvSpPr>
            <p:spPr bwMode="auto">
              <a:xfrm>
                <a:off x="2047" y="123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4" name="Freeform 89">
                <a:extLst>
                  <a:ext uri="{FF2B5EF4-FFF2-40B4-BE49-F238E27FC236}">
                    <a16:creationId xmlns:a16="http://schemas.microsoft.com/office/drawing/2014/main" id="{CFC8DFD2-D46C-4C16-814B-DC6835170B9A}"/>
                  </a:ext>
                </a:extLst>
              </p:cNvPr>
              <p:cNvSpPr/>
              <p:nvPr/>
            </p:nvSpPr>
            <p:spPr bwMode="auto">
              <a:xfrm>
                <a:off x="2047" y="137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5" name="Freeform 90">
                <a:extLst>
                  <a:ext uri="{FF2B5EF4-FFF2-40B4-BE49-F238E27FC236}">
                    <a16:creationId xmlns:a16="http://schemas.microsoft.com/office/drawing/2014/main" id="{2075D9AB-2FB5-4833-BE06-3D31C88D6B48}"/>
                  </a:ext>
                </a:extLst>
              </p:cNvPr>
              <p:cNvSpPr/>
              <p:nvPr/>
            </p:nvSpPr>
            <p:spPr bwMode="auto">
              <a:xfrm>
                <a:off x="2047" y="146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6" name="Freeform 91">
                <a:extLst>
                  <a:ext uri="{FF2B5EF4-FFF2-40B4-BE49-F238E27FC236}">
                    <a16:creationId xmlns:a16="http://schemas.microsoft.com/office/drawing/2014/main" id="{607AB6FC-4D6C-444C-9696-983FFF250665}"/>
                  </a:ext>
                </a:extLst>
              </p:cNvPr>
              <p:cNvSpPr/>
              <p:nvPr/>
            </p:nvSpPr>
            <p:spPr bwMode="auto">
              <a:xfrm>
                <a:off x="2043" y="143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7" name="Freeform 92">
                <a:extLst>
                  <a:ext uri="{FF2B5EF4-FFF2-40B4-BE49-F238E27FC236}">
                    <a16:creationId xmlns:a16="http://schemas.microsoft.com/office/drawing/2014/main" id="{CA845B3B-3243-4C11-A6C3-2D18BCFF51D7}"/>
                  </a:ext>
                </a:extLst>
              </p:cNvPr>
              <p:cNvSpPr/>
              <p:nvPr/>
            </p:nvSpPr>
            <p:spPr bwMode="auto">
              <a:xfrm>
                <a:off x="2043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8" name="Freeform 93">
                <a:extLst>
                  <a:ext uri="{FF2B5EF4-FFF2-40B4-BE49-F238E27FC236}">
                    <a16:creationId xmlns:a16="http://schemas.microsoft.com/office/drawing/2014/main" id="{05846E51-C26D-41D5-997F-5A796EC7EEE2}"/>
                  </a:ext>
                </a:extLst>
              </p:cNvPr>
              <p:cNvSpPr/>
              <p:nvPr/>
            </p:nvSpPr>
            <p:spPr bwMode="auto">
              <a:xfrm>
                <a:off x="2043" y="1414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9" name="Freeform 94">
                <a:extLst>
                  <a:ext uri="{FF2B5EF4-FFF2-40B4-BE49-F238E27FC236}">
                    <a16:creationId xmlns:a16="http://schemas.microsoft.com/office/drawing/2014/main" id="{1699FD93-38E3-49EC-A897-39C9793784E3}"/>
                  </a:ext>
                </a:extLst>
              </p:cNvPr>
              <p:cNvSpPr/>
              <p:nvPr/>
            </p:nvSpPr>
            <p:spPr bwMode="auto">
              <a:xfrm>
                <a:off x="2043" y="13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0" name="Freeform 95">
                <a:extLst>
                  <a:ext uri="{FF2B5EF4-FFF2-40B4-BE49-F238E27FC236}">
                    <a16:creationId xmlns:a16="http://schemas.microsoft.com/office/drawing/2014/main" id="{DCD88793-59A9-4BA6-AA72-6E0C28C6767B}"/>
                  </a:ext>
                </a:extLst>
              </p:cNvPr>
              <p:cNvSpPr/>
              <p:nvPr/>
            </p:nvSpPr>
            <p:spPr bwMode="auto">
              <a:xfrm>
                <a:off x="2039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1" name="Freeform 96">
                <a:extLst>
                  <a:ext uri="{FF2B5EF4-FFF2-40B4-BE49-F238E27FC236}">
                    <a16:creationId xmlns:a16="http://schemas.microsoft.com/office/drawing/2014/main" id="{1EAE873E-8697-421C-AA26-F25D4D655700}"/>
                  </a:ext>
                </a:extLst>
              </p:cNvPr>
              <p:cNvSpPr/>
              <p:nvPr/>
            </p:nvSpPr>
            <p:spPr bwMode="auto">
              <a:xfrm>
                <a:off x="2039" y="138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2" name="Freeform 97">
                <a:extLst>
                  <a:ext uri="{FF2B5EF4-FFF2-40B4-BE49-F238E27FC236}">
                    <a16:creationId xmlns:a16="http://schemas.microsoft.com/office/drawing/2014/main" id="{858A9C08-98B2-4405-9704-66FFEBEAB2BC}"/>
                  </a:ext>
                </a:extLst>
              </p:cNvPr>
              <p:cNvSpPr/>
              <p:nvPr/>
            </p:nvSpPr>
            <p:spPr bwMode="auto">
              <a:xfrm>
                <a:off x="2039" y="122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3" name="Freeform 98">
                <a:extLst>
                  <a:ext uri="{FF2B5EF4-FFF2-40B4-BE49-F238E27FC236}">
                    <a16:creationId xmlns:a16="http://schemas.microsoft.com/office/drawing/2014/main" id="{31C7811B-4070-4908-B9CC-B8BE559650CA}"/>
                  </a:ext>
                </a:extLst>
              </p:cNvPr>
              <p:cNvSpPr/>
              <p:nvPr/>
            </p:nvSpPr>
            <p:spPr bwMode="auto">
              <a:xfrm>
                <a:off x="2039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4" name="Freeform 99">
                <a:extLst>
                  <a:ext uri="{FF2B5EF4-FFF2-40B4-BE49-F238E27FC236}">
                    <a16:creationId xmlns:a16="http://schemas.microsoft.com/office/drawing/2014/main" id="{03241B85-B132-41C5-9AD9-E7E386507685}"/>
                  </a:ext>
                </a:extLst>
              </p:cNvPr>
              <p:cNvSpPr/>
              <p:nvPr/>
            </p:nvSpPr>
            <p:spPr bwMode="auto">
              <a:xfrm>
                <a:off x="2035" y="14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5" name="Freeform 100">
                <a:extLst>
                  <a:ext uri="{FF2B5EF4-FFF2-40B4-BE49-F238E27FC236}">
                    <a16:creationId xmlns:a16="http://schemas.microsoft.com/office/drawing/2014/main" id="{2D8E9684-5B1C-4538-A6A4-F5BFB8057008}"/>
                  </a:ext>
                </a:extLst>
              </p:cNvPr>
              <p:cNvSpPr/>
              <p:nvPr/>
            </p:nvSpPr>
            <p:spPr bwMode="auto">
              <a:xfrm>
                <a:off x="2035" y="119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6" name="Freeform 101">
                <a:extLst>
                  <a:ext uri="{FF2B5EF4-FFF2-40B4-BE49-F238E27FC236}">
                    <a16:creationId xmlns:a16="http://schemas.microsoft.com/office/drawing/2014/main" id="{C1A59D7E-7D91-4870-B597-86E935B12F26}"/>
                  </a:ext>
                </a:extLst>
              </p:cNvPr>
              <p:cNvSpPr/>
              <p:nvPr/>
            </p:nvSpPr>
            <p:spPr bwMode="auto">
              <a:xfrm>
                <a:off x="2035" y="141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7" name="Freeform 102">
                <a:extLst>
                  <a:ext uri="{FF2B5EF4-FFF2-40B4-BE49-F238E27FC236}">
                    <a16:creationId xmlns:a16="http://schemas.microsoft.com/office/drawing/2014/main" id="{2AEF770A-E25C-403E-8C15-7718D486A375}"/>
                  </a:ext>
                </a:extLst>
              </p:cNvPr>
              <p:cNvSpPr/>
              <p:nvPr/>
            </p:nvSpPr>
            <p:spPr bwMode="auto">
              <a:xfrm>
                <a:off x="2031" y="157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8" name="Freeform 103">
                <a:extLst>
                  <a:ext uri="{FF2B5EF4-FFF2-40B4-BE49-F238E27FC236}">
                    <a16:creationId xmlns:a16="http://schemas.microsoft.com/office/drawing/2014/main" id="{59F99CBA-F358-425C-AB22-504BECEC88D2}"/>
                  </a:ext>
                </a:extLst>
              </p:cNvPr>
              <p:cNvSpPr/>
              <p:nvPr/>
            </p:nvSpPr>
            <p:spPr bwMode="auto">
              <a:xfrm>
                <a:off x="2031" y="1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9" name="Freeform 104">
                <a:extLst>
                  <a:ext uri="{FF2B5EF4-FFF2-40B4-BE49-F238E27FC236}">
                    <a16:creationId xmlns:a16="http://schemas.microsoft.com/office/drawing/2014/main" id="{A414B844-15BC-451B-9305-68225808B07F}"/>
                  </a:ext>
                </a:extLst>
              </p:cNvPr>
              <p:cNvSpPr/>
              <p:nvPr/>
            </p:nvSpPr>
            <p:spPr bwMode="auto">
              <a:xfrm>
                <a:off x="2027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0" name="Freeform 105">
                <a:extLst>
                  <a:ext uri="{FF2B5EF4-FFF2-40B4-BE49-F238E27FC236}">
                    <a16:creationId xmlns:a16="http://schemas.microsoft.com/office/drawing/2014/main" id="{9860676A-B6A8-4E4D-BEEB-48FFD5F3D427}"/>
                  </a:ext>
                </a:extLst>
              </p:cNvPr>
              <p:cNvSpPr/>
              <p:nvPr/>
            </p:nvSpPr>
            <p:spPr bwMode="auto">
              <a:xfrm>
                <a:off x="2027" y="1455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1" name="Freeform 106">
                <a:extLst>
                  <a:ext uri="{FF2B5EF4-FFF2-40B4-BE49-F238E27FC236}">
                    <a16:creationId xmlns:a16="http://schemas.microsoft.com/office/drawing/2014/main" id="{C4FA1EB9-973B-43B3-8843-5CB8458424D5}"/>
                  </a:ext>
                </a:extLst>
              </p:cNvPr>
              <p:cNvSpPr/>
              <p:nvPr/>
            </p:nvSpPr>
            <p:spPr bwMode="auto">
              <a:xfrm>
                <a:off x="1962" y="1228"/>
                <a:ext cx="65" cy="4"/>
              </a:xfrm>
              <a:custGeom>
                <a:avLst/>
                <a:gdLst>
                  <a:gd name="T0" fmla="*/ 14 w 16"/>
                  <a:gd name="T1" fmla="*/ 1 h 1"/>
                  <a:gd name="T2" fmla="*/ 14 w 16"/>
                  <a:gd name="T3" fmla="*/ 0 h 1"/>
                  <a:gd name="T4" fmla="*/ 14 w 16"/>
                  <a:gd name="T5" fmla="*/ 0 h 1"/>
                  <a:gd name="T6" fmla="*/ 15 w 16"/>
                  <a:gd name="T7" fmla="*/ 0 h 1"/>
                  <a:gd name="T8" fmla="*/ 16 w 16"/>
                  <a:gd name="T9" fmla="*/ 0 h 1"/>
                  <a:gd name="T10" fmla="*/ 16 w 16"/>
                  <a:gd name="T11" fmla="*/ 0 h 1"/>
                  <a:gd name="T12" fmla="*/ 16 w 16"/>
                  <a:gd name="T13" fmla="*/ 0 h 1"/>
                  <a:gd name="T14" fmla="*/ 15 w 16"/>
                  <a:gd name="T15" fmla="*/ 0 h 1"/>
                  <a:gd name="T16" fmla="*/ 14 w 16"/>
                  <a:gd name="T17" fmla="*/ 0 h 1"/>
                  <a:gd name="T18" fmla="*/ 14 w 16"/>
                  <a:gd name="T19" fmla="*/ 0 h 1"/>
                  <a:gd name="T20" fmla="*/ 14 w 16"/>
                  <a:gd name="T21" fmla="*/ 0 h 1"/>
                  <a:gd name="T22" fmla="*/ 14 w 16"/>
                  <a:gd name="T23" fmla="*/ 0 h 1"/>
                  <a:gd name="T24" fmla="*/ 14 w 16"/>
                  <a:gd name="T25" fmla="*/ 0 h 1"/>
                  <a:gd name="T26" fmla="*/ 14 w 16"/>
                  <a:gd name="T27" fmla="*/ 0 h 1"/>
                  <a:gd name="T28" fmla="*/ 14 w 16"/>
                  <a:gd name="T29" fmla="*/ 0 h 1"/>
                  <a:gd name="T30" fmla="*/ 14 w 16"/>
                  <a:gd name="T31" fmla="*/ 0 h 1"/>
                  <a:gd name="T32" fmla="*/ 14 w 16"/>
                  <a:gd name="T33" fmla="*/ 0 h 1"/>
                  <a:gd name="T34" fmla="*/ 7 w 16"/>
                  <a:gd name="T35" fmla="*/ 0 h 1"/>
                  <a:gd name="T36" fmla="*/ 4 w 16"/>
                  <a:gd name="T37" fmla="*/ 1 h 1"/>
                  <a:gd name="T38" fmla="*/ 1 w 16"/>
                  <a:gd name="T39" fmla="*/ 1 h 1"/>
                  <a:gd name="T40" fmla="*/ 0 w 16"/>
                  <a:gd name="T41" fmla="*/ 1 h 1"/>
                  <a:gd name="T42" fmla="*/ 0 w 16"/>
                  <a:gd name="T43" fmla="*/ 1 h 1"/>
                  <a:gd name="T44" fmla="*/ 1 w 16"/>
                  <a:gd name="T45" fmla="*/ 1 h 1"/>
                  <a:gd name="T46" fmla="*/ 4 w 16"/>
                  <a:gd name="T47" fmla="*/ 1 h 1"/>
                  <a:gd name="T48" fmla="*/ 4 w 16"/>
                  <a:gd name="T49" fmla="*/ 1 h 1"/>
                  <a:gd name="T50" fmla="*/ 14 w 16"/>
                  <a:gd name="T5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">
                    <a:moveTo>
                      <a:pt x="14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8" y="1"/>
                      <a:pt x="10" y="1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2" name="Freeform 107">
                <a:extLst>
                  <a:ext uri="{FF2B5EF4-FFF2-40B4-BE49-F238E27FC236}">
                    <a16:creationId xmlns:a16="http://schemas.microsoft.com/office/drawing/2014/main" id="{D3646856-0B2F-431C-9DFF-4EF708820547}"/>
                  </a:ext>
                </a:extLst>
              </p:cNvPr>
              <p:cNvSpPr/>
              <p:nvPr/>
            </p:nvSpPr>
            <p:spPr bwMode="auto">
              <a:xfrm>
                <a:off x="2019" y="122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3" name="Freeform 108">
                <a:extLst>
                  <a:ext uri="{FF2B5EF4-FFF2-40B4-BE49-F238E27FC236}">
                    <a16:creationId xmlns:a16="http://schemas.microsoft.com/office/drawing/2014/main" id="{1B866094-85F7-4F3D-90E9-1011BC720847}"/>
                  </a:ext>
                </a:extLst>
              </p:cNvPr>
              <p:cNvSpPr/>
              <p:nvPr/>
            </p:nvSpPr>
            <p:spPr bwMode="auto">
              <a:xfrm>
                <a:off x="2019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4" name="Freeform 109">
                <a:extLst>
                  <a:ext uri="{FF2B5EF4-FFF2-40B4-BE49-F238E27FC236}">
                    <a16:creationId xmlns:a16="http://schemas.microsoft.com/office/drawing/2014/main" id="{6CBEACAB-FE63-4BFF-BD8E-FCA22BFF8FAE}"/>
                  </a:ext>
                </a:extLst>
              </p:cNvPr>
              <p:cNvSpPr/>
              <p:nvPr/>
            </p:nvSpPr>
            <p:spPr bwMode="auto">
              <a:xfrm>
                <a:off x="2023" y="157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5" name="Freeform 110">
                <a:extLst>
                  <a:ext uri="{FF2B5EF4-FFF2-40B4-BE49-F238E27FC236}">
                    <a16:creationId xmlns:a16="http://schemas.microsoft.com/office/drawing/2014/main" id="{E79FC7C5-5F0D-4330-8ABA-FEC6B0D5CF28}"/>
                  </a:ext>
                </a:extLst>
              </p:cNvPr>
              <p:cNvSpPr/>
              <p:nvPr/>
            </p:nvSpPr>
            <p:spPr bwMode="auto">
              <a:xfrm>
                <a:off x="2019" y="103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6" name="Freeform 111">
                <a:extLst>
                  <a:ext uri="{FF2B5EF4-FFF2-40B4-BE49-F238E27FC236}">
                    <a16:creationId xmlns:a16="http://schemas.microsoft.com/office/drawing/2014/main" id="{A9E506FE-373B-4654-B73A-BEB944A98290}"/>
                  </a:ext>
                </a:extLst>
              </p:cNvPr>
              <p:cNvSpPr/>
              <p:nvPr/>
            </p:nvSpPr>
            <p:spPr bwMode="auto">
              <a:xfrm>
                <a:off x="2011" y="1046"/>
                <a:ext cx="12" cy="5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7" name="Freeform 112">
                <a:extLst>
                  <a:ext uri="{FF2B5EF4-FFF2-40B4-BE49-F238E27FC236}">
                    <a16:creationId xmlns:a16="http://schemas.microsoft.com/office/drawing/2014/main" id="{EE3528FB-AB79-4AA2-9029-E4F5DC7826DE}"/>
                  </a:ext>
                </a:extLst>
              </p:cNvPr>
              <p:cNvSpPr/>
              <p:nvPr/>
            </p:nvSpPr>
            <p:spPr bwMode="auto">
              <a:xfrm>
                <a:off x="2019" y="13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8" name="Freeform 113">
                <a:extLst>
                  <a:ext uri="{FF2B5EF4-FFF2-40B4-BE49-F238E27FC236}">
                    <a16:creationId xmlns:a16="http://schemas.microsoft.com/office/drawing/2014/main" id="{66C0FBDC-9443-4250-B1C0-A5050D6CBCBD}"/>
                  </a:ext>
                </a:extLst>
              </p:cNvPr>
              <p:cNvSpPr/>
              <p:nvPr/>
            </p:nvSpPr>
            <p:spPr bwMode="auto">
              <a:xfrm>
                <a:off x="2019" y="132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9" name="Freeform 114">
                <a:extLst>
                  <a:ext uri="{FF2B5EF4-FFF2-40B4-BE49-F238E27FC236}">
                    <a16:creationId xmlns:a16="http://schemas.microsoft.com/office/drawing/2014/main" id="{952BB25E-F33E-406D-8CAD-4AFFC6162170}"/>
                  </a:ext>
                </a:extLst>
              </p:cNvPr>
              <p:cNvSpPr/>
              <p:nvPr/>
            </p:nvSpPr>
            <p:spPr bwMode="auto">
              <a:xfrm>
                <a:off x="2015" y="121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0" name="Freeform 115">
                <a:extLst>
                  <a:ext uri="{FF2B5EF4-FFF2-40B4-BE49-F238E27FC236}">
                    <a16:creationId xmlns:a16="http://schemas.microsoft.com/office/drawing/2014/main" id="{BEECF792-0A6B-4691-9C5B-96361D93953C}"/>
                  </a:ext>
                </a:extLst>
              </p:cNvPr>
              <p:cNvSpPr/>
              <p:nvPr/>
            </p:nvSpPr>
            <p:spPr bwMode="auto">
              <a:xfrm>
                <a:off x="2015" y="132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1" name="Freeform 116">
                <a:extLst>
                  <a:ext uri="{FF2B5EF4-FFF2-40B4-BE49-F238E27FC236}">
                    <a16:creationId xmlns:a16="http://schemas.microsoft.com/office/drawing/2014/main" id="{CB60C200-4F12-418B-B02B-68D982F71CEF}"/>
                  </a:ext>
                </a:extLst>
              </p:cNvPr>
              <p:cNvSpPr/>
              <p:nvPr/>
            </p:nvSpPr>
            <p:spPr bwMode="auto">
              <a:xfrm>
                <a:off x="2015" y="119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2" name="Freeform 117">
                <a:extLst>
                  <a:ext uri="{FF2B5EF4-FFF2-40B4-BE49-F238E27FC236}">
                    <a16:creationId xmlns:a16="http://schemas.microsoft.com/office/drawing/2014/main" id="{4DF5E4B1-9E24-476D-8D2E-6ABAE8B0FD16}"/>
                  </a:ext>
                </a:extLst>
              </p:cNvPr>
              <p:cNvSpPr/>
              <p:nvPr/>
            </p:nvSpPr>
            <p:spPr bwMode="auto">
              <a:xfrm>
                <a:off x="2015" y="132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3" name="Freeform 118">
                <a:extLst>
                  <a:ext uri="{FF2B5EF4-FFF2-40B4-BE49-F238E27FC236}">
                    <a16:creationId xmlns:a16="http://schemas.microsoft.com/office/drawing/2014/main" id="{7A9A28A2-0D76-4911-83AC-6CD20E3A0F16}"/>
                  </a:ext>
                </a:extLst>
              </p:cNvPr>
              <p:cNvSpPr/>
              <p:nvPr/>
            </p:nvSpPr>
            <p:spPr bwMode="auto">
              <a:xfrm>
                <a:off x="2007" y="15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4" name="Freeform 119">
                <a:extLst>
                  <a:ext uri="{FF2B5EF4-FFF2-40B4-BE49-F238E27FC236}">
                    <a16:creationId xmlns:a16="http://schemas.microsoft.com/office/drawing/2014/main" id="{17A7A977-60CF-4D06-AD92-DEE901096836}"/>
                  </a:ext>
                </a:extLst>
              </p:cNvPr>
              <p:cNvSpPr/>
              <p:nvPr/>
            </p:nvSpPr>
            <p:spPr bwMode="auto">
              <a:xfrm>
                <a:off x="2007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5" name="Freeform 120">
                <a:extLst>
                  <a:ext uri="{FF2B5EF4-FFF2-40B4-BE49-F238E27FC236}">
                    <a16:creationId xmlns:a16="http://schemas.microsoft.com/office/drawing/2014/main" id="{B0D155A6-D584-433A-9A29-CD5F8511F682}"/>
                  </a:ext>
                </a:extLst>
              </p:cNvPr>
              <p:cNvSpPr/>
              <p:nvPr/>
            </p:nvSpPr>
            <p:spPr bwMode="auto">
              <a:xfrm>
                <a:off x="2007" y="124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6" name="Freeform 121">
                <a:extLst>
                  <a:ext uri="{FF2B5EF4-FFF2-40B4-BE49-F238E27FC236}">
                    <a16:creationId xmlns:a16="http://schemas.microsoft.com/office/drawing/2014/main" id="{06A219F9-51CA-4C23-94B1-E33D0605B088}"/>
                  </a:ext>
                </a:extLst>
              </p:cNvPr>
              <p:cNvSpPr/>
              <p:nvPr/>
            </p:nvSpPr>
            <p:spPr bwMode="auto">
              <a:xfrm>
                <a:off x="2003" y="15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7" name="Freeform 122">
                <a:extLst>
                  <a:ext uri="{FF2B5EF4-FFF2-40B4-BE49-F238E27FC236}">
                    <a16:creationId xmlns:a16="http://schemas.microsoft.com/office/drawing/2014/main" id="{E2068853-B0AB-44E0-A3F8-68F96D660166}"/>
                  </a:ext>
                </a:extLst>
              </p:cNvPr>
              <p:cNvSpPr/>
              <p:nvPr/>
            </p:nvSpPr>
            <p:spPr bwMode="auto">
              <a:xfrm>
                <a:off x="2003" y="122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8" name="Freeform 123">
                <a:extLst>
                  <a:ext uri="{FF2B5EF4-FFF2-40B4-BE49-F238E27FC236}">
                    <a16:creationId xmlns:a16="http://schemas.microsoft.com/office/drawing/2014/main" id="{8CE1BCDA-C360-481F-8726-DE058BADBD8A}"/>
                  </a:ext>
                </a:extLst>
              </p:cNvPr>
              <p:cNvSpPr/>
              <p:nvPr/>
            </p:nvSpPr>
            <p:spPr bwMode="auto">
              <a:xfrm>
                <a:off x="1998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9" name="Freeform 124">
                <a:extLst>
                  <a:ext uri="{FF2B5EF4-FFF2-40B4-BE49-F238E27FC236}">
                    <a16:creationId xmlns:a16="http://schemas.microsoft.com/office/drawing/2014/main" id="{C3852D62-2F4D-46F8-AE93-B70341D175E1}"/>
                  </a:ext>
                </a:extLst>
              </p:cNvPr>
              <p:cNvSpPr/>
              <p:nvPr/>
            </p:nvSpPr>
            <p:spPr bwMode="auto">
              <a:xfrm>
                <a:off x="1998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0" name="Freeform 125">
                <a:extLst>
                  <a:ext uri="{FF2B5EF4-FFF2-40B4-BE49-F238E27FC236}">
                    <a16:creationId xmlns:a16="http://schemas.microsoft.com/office/drawing/2014/main" id="{F720FADC-5D68-4A60-A9BD-5EEB0F6971FB}"/>
                  </a:ext>
                </a:extLst>
              </p:cNvPr>
              <p:cNvSpPr/>
              <p:nvPr/>
            </p:nvSpPr>
            <p:spPr bwMode="auto">
              <a:xfrm>
                <a:off x="1998" y="1195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1" name="Freeform 126">
                <a:extLst>
                  <a:ext uri="{FF2B5EF4-FFF2-40B4-BE49-F238E27FC236}">
                    <a16:creationId xmlns:a16="http://schemas.microsoft.com/office/drawing/2014/main" id="{D81F6042-F440-4AAE-BFC2-D5F330A2FE21}"/>
                  </a:ext>
                </a:extLst>
              </p:cNvPr>
              <p:cNvSpPr/>
              <p:nvPr/>
            </p:nvSpPr>
            <p:spPr bwMode="auto">
              <a:xfrm>
                <a:off x="1994" y="119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2" name="Freeform 127">
                <a:extLst>
                  <a:ext uri="{FF2B5EF4-FFF2-40B4-BE49-F238E27FC236}">
                    <a16:creationId xmlns:a16="http://schemas.microsoft.com/office/drawing/2014/main" id="{C273425E-5880-4E8A-9E2C-1CC98EF508EE}"/>
                  </a:ext>
                </a:extLst>
              </p:cNvPr>
              <p:cNvSpPr/>
              <p:nvPr/>
            </p:nvSpPr>
            <p:spPr bwMode="auto">
              <a:xfrm>
                <a:off x="1990" y="121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3" name="Freeform 128">
                <a:extLst>
                  <a:ext uri="{FF2B5EF4-FFF2-40B4-BE49-F238E27FC236}">
                    <a16:creationId xmlns:a16="http://schemas.microsoft.com/office/drawing/2014/main" id="{01552FAB-0D27-4E6D-B9DC-BEA2FB6F5BE7}"/>
                  </a:ext>
                </a:extLst>
              </p:cNvPr>
              <p:cNvSpPr/>
              <p:nvPr/>
            </p:nvSpPr>
            <p:spPr bwMode="auto">
              <a:xfrm>
                <a:off x="1974" y="121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4" name="Freeform 129">
                <a:extLst>
                  <a:ext uri="{FF2B5EF4-FFF2-40B4-BE49-F238E27FC236}">
                    <a16:creationId xmlns:a16="http://schemas.microsoft.com/office/drawing/2014/main" id="{D0095172-0793-44FE-AB0C-7055ECF8A96F}"/>
                  </a:ext>
                </a:extLst>
              </p:cNvPr>
              <p:cNvSpPr/>
              <p:nvPr/>
            </p:nvSpPr>
            <p:spPr bwMode="auto">
              <a:xfrm>
                <a:off x="1974" y="121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5" name="Freeform 130">
                <a:extLst>
                  <a:ext uri="{FF2B5EF4-FFF2-40B4-BE49-F238E27FC236}">
                    <a16:creationId xmlns:a16="http://schemas.microsoft.com/office/drawing/2014/main" id="{B3F08E3A-80EF-451E-B41A-4C71BCBED283}"/>
                  </a:ext>
                </a:extLst>
              </p:cNvPr>
              <p:cNvSpPr/>
              <p:nvPr/>
            </p:nvSpPr>
            <p:spPr bwMode="auto">
              <a:xfrm>
                <a:off x="1970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6" name="Freeform 131">
                <a:extLst>
                  <a:ext uri="{FF2B5EF4-FFF2-40B4-BE49-F238E27FC236}">
                    <a16:creationId xmlns:a16="http://schemas.microsoft.com/office/drawing/2014/main" id="{CC215D7D-D9AE-44B1-950D-F2C278476524}"/>
                  </a:ext>
                </a:extLst>
              </p:cNvPr>
              <p:cNvSpPr/>
              <p:nvPr/>
            </p:nvSpPr>
            <p:spPr bwMode="auto">
              <a:xfrm>
                <a:off x="1970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7" name="Freeform 132">
                <a:extLst>
                  <a:ext uri="{FF2B5EF4-FFF2-40B4-BE49-F238E27FC236}">
                    <a16:creationId xmlns:a16="http://schemas.microsoft.com/office/drawing/2014/main" id="{59CD31FB-919B-4BAE-A62C-210F5AE9039B}"/>
                  </a:ext>
                </a:extLst>
              </p:cNvPr>
              <p:cNvSpPr/>
              <p:nvPr/>
            </p:nvSpPr>
            <p:spPr bwMode="auto">
              <a:xfrm>
                <a:off x="1966" y="119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8" name="Freeform 133">
                <a:extLst>
                  <a:ext uri="{FF2B5EF4-FFF2-40B4-BE49-F238E27FC236}">
                    <a16:creationId xmlns:a16="http://schemas.microsoft.com/office/drawing/2014/main" id="{DA2B0A96-D421-467E-B5DA-E5AFC683ECA9}"/>
                  </a:ext>
                </a:extLst>
              </p:cNvPr>
              <p:cNvSpPr/>
              <p:nvPr/>
            </p:nvSpPr>
            <p:spPr bwMode="auto">
              <a:xfrm>
                <a:off x="1966" y="159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9" name="Freeform 134">
                <a:extLst>
                  <a:ext uri="{FF2B5EF4-FFF2-40B4-BE49-F238E27FC236}">
                    <a16:creationId xmlns:a16="http://schemas.microsoft.com/office/drawing/2014/main" id="{3C4E3F72-B653-46AC-A1E2-9897B16AAAE0}"/>
                  </a:ext>
                </a:extLst>
              </p:cNvPr>
              <p:cNvSpPr/>
              <p:nvPr/>
            </p:nvSpPr>
            <p:spPr bwMode="auto">
              <a:xfrm>
                <a:off x="1966" y="124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0" name="Freeform 135">
                <a:extLst>
                  <a:ext uri="{FF2B5EF4-FFF2-40B4-BE49-F238E27FC236}">
                    <a16:creationId xmlns:a16="http://schemas.microsoft.com/office/drawing/2014/main" id="{D3334F5B-0874-49DD-8FEE-49CA2ECB1135}"/>
                  </a:ext>
                </a:extLst>
              </p:cNvPr>
              <p:cNvSpPr/>
              <p:nvPr/>
            </p:nvSpPr>
            <p:spPr bwMode="auto">
              <a:xfrm>
                <a:off x="1966" y="15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1" name="Freeform 136">
                <a:extLst>
                  <a:ext uri="{FF2B5EF4-FFF2-40B4-BE49-F238E27FC236}">
                    <a16:creationId xmlns:a16="http://schemas.microsoft.com/office/drawing/2014/main" id="{04E1325B-B6C6-4974-8305-BF66B21584E8}"/>
                  </a:ext>
                </a:extLst>
              </p:cNvPr>
              <p:cNvSpPr/>
              <p:nvPr/>
            </p:nvSpPr>
            <p:spPr bwMode="auto">
              <a:xfrm>
                <a:off x="1962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2" name="Freeform 137">
                <a:extLst>
                  <a:ext uri="{FF2B5EF4-FFF2-40B4-BE49-F238E27FC236}">
                    <a16:creationId xmlns:a16="http://schemas.microsoft.com/office/drawing/2014/main" id="{1F5EE070-3991-41F6-80A2-698B8F4B59F4}"/>
                  </a:ext>
                </a:extLst>
              </p:cNvPr>
              <p:cNvSpPr/>
              <p:nvPr/>
            </p:nvSpPr>
            <p:spPr bwMode="auto">
              <a:xfrm>
                <a:off x="1966" y="1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3" name="Freeform 138">
                <a:extLst>
                  <a:ext uri="{FF2B5EF4-FFF2-40B4-BE49-F238E27FC236}">
                    <a16:creationId xmlns:a16="http://schemas.microsoft.com/office/drawing/2014/main" id="{371FDDF0-498B-4EB0-A9CF-23EB460980DB}"/>
                  </a:ext>
                </a:extLst>
              </p:cNvPr>
              <p:cNvSpPr/>
              <p:nvPr/>
            </p:nvSpPr>
            <p:spPr bwMode="auto">
              <a:xfrm>
                <a:off x="1954" y="106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4" name="Freeform 139">
                <a:extLst>
                  <a:ext uri="{FF2B5EF4-FFF2-40B4-BE49-F238E27FC236}">
                    <a16:creationId xmlns:a16="http://schemas.microsoft.com/office/drawing/2014/main" id="{7829A90A-B60E-4011-87C8-71176A80A2AD}"/>
                  </a:ext>
                </a:extLst>
              </p:cNvPr>
              <p:cNvSpPr/>
              <p:nvPr/>
            </p:nvSpPr>
            <p:spPr bwMode="auto">
              <a:xfrm>
                <a:off x="1962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5" name="Freeform 140">
                <a:extLst>
                  <a:ext uri="{FF2B5EF4-FFF2-40B4-BE49-F238E27FC236}">
                    <a16:creationId xmlns:a16="http://schemas.microsoft.com/office/drawing/2014/main" id="{C2AC2CB1-B510-43E8-B613-BE1450339764}"/>
                  </a:ext>
                </a:extLst>
              </p:cNvPr>
              <p:cNvSpPr/>
              <p:nvPr/>
            </p:nvSpPr>
            <p:spPr bwMode="auto">
              <a:xfrm>
                <a:off x="1954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6" name="Freeform 141">
                <a:extLst>
                  <a:ext uri="{FF2B5EF4-FFF2-40B4-BE49-F238E27FC236}">
                    <a16:creationId xmlns:a16="http://schemas.microsoft.com/office/drawing/2014/main" id="{EDD20D95-EB39-4CE4-87D8-8CF9912F6902}"/>
                  </a:ext>
                </a:extLst>
              </p:cNvPr>
              <p:cNvSpPr/>
              <p:nvPr/>
            </p:nvSpPr>
            <p:spPr bwMode="auto">
              <a:xfrm>
                <a:off x="1949" y="1228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7" name="Freeform 142">
                <a:extLst>
                  <a:ext uri="{FF2B5EF4-FFF2-40B4-BE49-F238E27FC236}">
                    <a16:creationId xmlns:a16="http://schemas.microsoft.com/office/drawing/2014/main" id="{054B898F-9EE3-47D0-8EBA-5715F4DDBF71}"/>
                  </a:ext>
                </a:extLst>
              </p:cNvPr>
              <p:cNvSpPr/>
              <p:nvPr/>
            </p:nvSpPr>
            <p:spPr bwMode="auto">
              <a:xfrm>
                <a:off x="1949" y="1249"/>
                <a:ext cx="5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8" name="Freeform 143">
                <a:extLst>
                  <a:ext uri="{FF2B5EF4-FFF2-40B4-BE49-F238E27FC236}">
                    <a16:creationId xmlns:a16="http://schemas.microsoft.com/office/drawing/2014/main" id="{9A52C18C-63FB-413C-98A9-D92CF239E889}"/>
                  </a:ext>
                </a:extLst>
              </p:cNvPr>
              <p:cNvSpPr/>
              <p:nvPr/>
            </p:nvSpPr>
            <p:spPr bwMode="auto">
              <a:xfrm>
                <a:off x="1949" y="1261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9" name="Freeform 144">
                <a:extLst>
                  <a:ext uri="{FF2B5EF4-FFF2-40B4-BE49-F238E27FC236}">
                    <a16:creationId xmlns:a16="http://schemas.microsoft.com/office/drawing/2014/main" id="{93829C91-1293-4246-A6E7-1C5E3B5E25BA}"/>
                  </a:ext>
                </a:extLst>
              </p:cNvPr>
              <p:cNvSpPr/>
              <p:nvPr/>
            </p:nvSpPr>
            <p:spPr bwMode="auto">
              <a:xfrm>
                <a:off x="1945" y="124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0" name="Freeform 145">
                <a:extLst>
                  <a:ext uri="{FF2B5EF4-FFF2-40B4-BE49-F238E27FC236}">
                    <a16:creationId xmlns:a16="http://schemas.microsoft.com/office/drawing/2014/main" id="{423BDD66-8B64-4269-948D-EF62B81E424A}"/>
                  </a:ext>
                </a:extLst>
              </p:cNvPr>
              <p:cNvSpPr/>
              <p:nvPr/>
            </p:nvSpPr>
            <p:spPr bwMode="auto">
              <a:xfrm>
                <a:off x="1945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1" name="Freeform 146">
                <a:extLst>
                  <a:ext uri="{FF2B5EF4-FFF2-40B4-BE49-F238E27FC236}">
                    <a16:creationId xmlns:a16="http://schemas.microsoft.com/office/drawing/2014/main" id="{7D5D4DDD-D0E4-47AC-A874-3D48A13EC76A}"/>
                  </a:ext>
                </a:extLst>
              </p:cNvPr>
              <p:cNvSpPr/>
              <p:nvPr/>
            </p:nvSpPr>
            <p:spPr bwMode="auto">
              <a:xfrm>
                <a:off x="1925" y="1071"/>
                <a:ext cx="20" cy="4"/>
              </a:xfrm>
              <a:custGeom>
                <a:avLst/>
                <a:gdLst>
                  <a:gd name="T0" fmla="*/ 3 w 5"/>
                  <a:gd name="T1" fmla="*/ 1 h 1"/>
                  <a:gd name="T2" fmla="*/ 3 w 5"/>
                  <a:gd name="T3" fmla="*/ 1 h 1"/>
                  <a:gd name="T4" fmla="*/ 3 w 5"/>
                  <a:gd name="T5" fmla="*/ 1 h 1"/>
                  <a:gd name="T6" fmla="*/ 3 w 5"/>
                  <a:gd name="T7" fmla="*/ 1 h 1"/>
                  <a:gd name="T8" fmla="*/ 3 w 5"/>
                  <a:gd name="T9" fmla="*/ 1 h 1"/>
                  <a:gd name="T10" fmla="*/ 4 w 5"/>
                  <a:gd name="T11" fmla="*/ 1 h 1"/>
                  <a:gd name="T12" fmla="*/ 4 w 5"/>
                  <a:gd name="T13" fmla="*/ 1 h 1"/>
                  <a:gd name="T14" fmla="*/ 5 w 5"/>
                  <a:gd name="T15" fmla="*/ 1 h 1"/>
                  <a:gd name="T16" fmla="*/ 5 w 5"/>
                  <a:gd name="T17" fmla="*/ 0 h 1"/>
                  <a:gd name="T18" fmla="*/ 5 w 5"/>
                  <a:gd name="T19" fmla="*/ 0 h 1"/>
                  <a:gd name="T20" fmla="*/ 4 w 5"/>
                  <a:gd name="T21" fmla="*/ 0 h 1"/>
                  <a:gd name="T22" fmla="*/ 4 w 5"/>
                  <a:gd name="T23" fmla="*/ 0 h 1"/>
                  <a:gd name="T24" fmla="*/ 4 w 5"/>
                  <a:gd name="T25" fmla="*/ 0 h 1"/>
                  <a:gd name="T26" fmla="*/ 3 w 5"/>
                  <a:gd name="T27" fmla="*/ 1 h 1"/>
                  <a:gd name="T28" fmla="*/ 1 w 5"/>
                  <a:gd name="T29" fmla="*/ 1 h 1"/>
                  <a:gd name="T30" fmla="*/ 0 w 5"/>
                  <a:gd name="T31" fmla="*/ 1 h 1"/>
                  <a:gd name="T32" fmla="*/ 0 w 5"/>
                  <a:gd name="T33" fmla="*/ 1 h 1"/>
                  <a:gd name="T34" fmla="*/ 0 w 5"/>
                  <a:gd name="T35" fmla="*/ 1 h 1"/>
                  <a:gd name="T36" fmla="*/ 0 w 5"/>
                  <a:gd name="T37" fmla="*/ 1 h 1"/>
                  <a:gd name="T38" fmla="*/ 1 w 5"/>
                  <a:gd name="T39" fmla="*/ 1 h 1"/>
                  <a:gd name="T40" fmla="*/ 3 w 5"/>
                  <a:gd name="T4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2" name="Freeform 147">
                <a:extLst>
                  <a:ext uri="{FF2B5EF4-FFF2-40B4-BE49-F238E27FC236}">
                    <a16:creationId xmlns:a16="http://schemas.microsoft.com/office/drawing/2014/main" id="{DA2F6EF7-EF80-4560-8272-E74BC18B5CC8}"/>
                  </a:ext>
                </a:extLst>
              </p:cNvPr>
              <p:cNvSpPr/>
              <p:nvPr/>
            </p:nvSpPr>
            <p:spPr bwMode="auto">
              <a:xfrm>
                <a:off x="1941" y="1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3" name="Freeform 148">
                <a:extLst>
                  <a:ext uri="{FF2B5EF4-FFF2-40B4-BE49-F238E27FC236}">
                    <a16:creationId xmlns:a16="http://schemas.microsoft.com/office/drawing/2014/main" id="{DCAF1FD9-0D13-4069-A0FC-E02D998EAD78}"/>
                  </a:ext>
                </a:extLst>
              </p:cNvPr>
              <p:cNvSpPr/>
              <p:nvPr/>
            </p:nvSpPr>
            <p:spPr bwMode="auto">
              <a:xfrm>
                <a:off x="1937" y="10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4" name="Freeform 149">
                <a:extLst>
                  <a:ext uri="{FF2B5EF4-FFF2-40B4-BE49-F238E27FC236}">
                    <a16:creationId xmlns:a16="http://schemas.microsoft.com/office/drawing/2014/main" id="{F240CAD6-B3A0-4628-B802-20960FF92458}"/>
                  </a:ext>
                </a:extLst>
              </p:cNvPr>
              <p:cNvSpPr/>
              <p:nvPr/>
            </p:nvSpPr>
            <p:spPr bwMode="auto">
              <a:xfrm>
                <a:off x="1892" y="1022"/>
                <a:ext cx="45" cy="8"/>
              </a:xfrm>
              <a:custGeom>
                <a:avLst/>
                <a:gdLst>
                  <a:gd name="T0" fmla="*/ 4 w 11"/>
                  <a:gd name="T1" fmla="*/ 1 h 2"/>
                  <a:gd name="T2" fmla="*/ 8 w 11"/>
                  <a:gd name="T3" fmla="*/ 1 h 2"/>
                  <a:gd name="T4" fmla="*/ 8 w 11"/>
                  <a:gd name="T5" fmla="*/ 1 h 2"/>
                  <a:gd name="T6" fmla="*/ 8 w 11"/>
                  <a:gd name="T7" fmla="*/ 1 h 2"/>
                  <a:gd name="T8" fmla="*/ 8 w 11"/>
                  <a:gd name="T9" fmla="*/ 1 h 2"/>
                  <a:gd name="T10" fmla="*/ 10 w 11"/>
                  <a:gd name="T11" fmla="*/ 1 h 2"/>
                  <a:gd name="T12" fmla="*/ 11 w 11"/>
                  <a:gd name="T13" fmla="*/ 1 h 2"/>
                  <a:gd name="T14" fmla="*/ 11 w 11"/>
                  <a:gd name="T15" fmla="*/ 1 h 2"/>
                  <a:gd name="T16" fmla="*/ 11 w 11"/>
                  <a:gd name="T17" fmla="*/ 0 h 2"/>
                  <a:gd name="T18" fmla="*/ 9 w 11"/>
                  <a:gd name="T19" fmla="*/ 0 h 2"/>
                  <a:gd name="T20" fmla="*/ 8 w 11"/>
                  <a:gd name="T21" fmla="*/ 1 h 2"/>
                  <a:gd name="T22" fmla="*/ 8 w 11"/>
                  <a:gd name="T23" fmla="*/ 0 h 2"/>
                  <a:gd name="T24" fmla="*/ 8 w 11"/>
                  <a:gd name="T25" fmla="*/ 1 h 2"/>
                  <a:gd name="T26" fmla="*/ 8 w 11"/>
                  <a:gd name="T27" fmla="*/ 0 h 2"/>
                  <a:gd name="T28" fmla="*/ 8 w 11"/>
                  <a:gd name="T29" fmla="*/ 1 h 2"/>
                  <a:gd name="T30" fmla="*/ 8 w 11"/>
                  <a:gd name="T31" fmla="*/ 1 h 2"/>
                  <a:gd name="T32" fmla="*/ 8 w 11"/>
                  <a:gd name="T33" fmla="*/ 1 h 2"/>
                  <a:gd name="T34" fmla="*/ 8 w 11"/>
                  <a:gd name="T35" fmla="*/ 1 h 2"/>
                  <a:gd name="T36" fmla="*/ 8 w 11"/>
                  <a:gd name="T37" fmla="*/ 1 h 2"/>
                  <a:gd name="T38" fmla="*/ 8 w 11"/>
                  <a:gd name="T39" fmla="*/ 1 h 2"/>
                  <a:gd name="T40" fmla="*/ 8 w 11"/>
                  <a:gd name="T41" fmla="*/ 1 h 2"/>
                  <a:gd name="T42" fmla="*/ 8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5 w 11"/>
                  <a:gd name="T51" fmla="*/ 1 h 2"/>
                  <a:gd name="T52" fmla="*/ 4 w 11"/>
                  <a:gd name="T53" fmla="*/ 1 h 2"/>
                  <a:gd name="T54" fmla="*/ 4 w 11"/>
                  <a:gd name="T55" fmla="*/ 1 h 2"/>
                  <a:gd name="T56" fmla="*/ 4 w 11"/>
                  <a:gd name="T57" fmla="*/ 1 h 2"/>
                  <a:gd name="T58" fmla="*/ 4 w 11"/>
                  <a:gd name="T59" fmla="*/ 1 h 2"/>
                  <a:gd name="T60" fmla="*/ 2 w 11"/>
                  <a:gd name="T61" fmla="*/ 1 h 2"/>
                  <a:gd name="T62" fmla="*/ 2 w 11"/>
                  <a:gd name="T63" fmla="*/ 1 h 2"/>
                  <a:gd name="T64" fmla="*/ 1 w 11"/>
                  <a:gd name="T65" fmla="*/ 1 h 2"/>
                  <a:gd name="T66" fmla="*/ 0 w 11"/>
                  <a:gd name="T67" fmla="*/ 1 h 2"/>
                  <a:gd name="T68" fmla="*/ 0 w 11"/>
                  <a:gd name="T69" fmla="*/ 1 h 2"/>
                  <a:gd name="T70" fmla="*/ 0 w 11"/>
                  <a:gd name="T71" fmla="*/ 1 h 2"/>
                  <a:gd name="T72" fmla="*/ 0 w 11"/>
                  <a:gd name="T73" fmla="*/ 1 h 2"/>
                  <a:gd name="T74" fmla="*/ 1 w 11"/>
                  <a:gd name="T75" fmla="*/ 1 h 2"/>
                  <a:gd name="T76" fmla="*/ 2 w 11"/>
                  <a:gd name="T77" fmla="*/ 1 h 2"/>
                  <a:gd name="T78" fmla="*/ 3 w 11"/>
                  <a:gd name="T79" fmla="*/ 2 h 2"/>
                  <a:gd name="T80" fmla="*/ 4 w 11"/>
                  <a:gd name="T81" fmla="*/ 1 h 2"/>
                  <a:gd name="T82" fmla="*/ 4 w 11"/>
                  <a:gd name="T8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2">
                    <a:moveTo>
                      <a:pt x="4" y="1"/>
                    </a:moveTo>
                    <a:cubicBezTo>
                      <a:pt x="5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5" name="Freeform 150">
                <a:extLst>
                  <a:ext uri="{FF2B5EF4-FFF2-40B4-BE49-F238E27FC236}">
                    <a16:creationId xmlns:a16="http://schemas.microsoft.com/office/drawing/2014/main" id="{685193AC-7C70-4688-8D3A-4CE5308C6F3B}"/>
                  </a:ext>
                </a:extLst>
              </p:cNvPr>
              <p:cNvSpPr/>
              <p:nvPr/>
            </p:nvSpPr>
            <p:spPr bwMode="auto">
              <a:xfrm>
                <a:off x="1929" y="1249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6" name="Freeform 151">
                <a:extLst>
                  <a:ext uri="{FF2B5EF4-FFF2-40B4-BE49-F238E27FC236}">
                    <a16:creationId xmlns:a16="http://schemas.microsoft.com/office/drawing/2014/main" id="{A21CDDC5-01F7-4EAC-90DE-E420BCABE41A}"/>
                  </a:ext>
                </a:extLst>
              </p:cNvPr>
              <p:cNvSpPr/>
              <p:nvPr/>
            </p:nvSpPr>
            <p:spPr bwMode="auto">
              <a:xfrm>
                <a:off x="1933" y="1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7" name="Freeform 152">
                <a:extLst>
                  <a:ext uri="{FF2B5EF4-FFF2-40B4-BE49-F238E27FC236}">
                    <a16:creationId xmlns:a16="http://schemas.microsoft.com/office/drawing/2014/main" id="{B9BC6E89-DEE0-4EDE-93DF-2445923C0008}"/>
                  </a:ext>
                </a:extLst>
              </p:cNvPr>
              <p:cNvSpPr/>
              <p:nvPr/>
            </p:nvSpPr>
            <p:spPr bwMode="auto">
              <a:xfrm>
                <a:off x="1929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8" name="Freeform 153">
                <a:extLst>
                  <a:ext uri="{FF2B5EF4-FFF2-40B4-BE49-F238E27FC236}">
                    <a16:creationId xmlns:a16="http://schemas.microsoft.com/office/drawing/2014/main" id="{24EB0F13-671F-4FAB-A381-5F4DC7685645}"/>
                  </a:ext>
                </a:extLst>
              </p:cNvPr>
              <p:cNvSpPr/>
              <p:nvPr/>
            </p:nvSpPr>
            <p:spPr bwMode="auto">
              <a:xfrm>
                <a:off x="1925" y="103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9" name="Freeform 154">
                <a:extLst>
                  <a:ext uri="{FF2B5EF4-FFF2-40B4-BE49-F238E27FC236}">
                    <a16:creationId xmlns:a16="http://schemas.microsoft.com/office/drawing/2014/main" id="{E279ADF2-8041-4389-ADE8-A7B74B60F4B2}"/>
                  </a:ext>
                </a:extLst>
              </p:cNvPr>
              <p:cNvSpPr/>
              <p:nvPr/>
            </p:nvSpPr>
            <p:spPr bwMode="auto">
              <a:xfrm>
                <a:off x="1921" y="159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0" name="Freeform 155">
                <a:extLst>
                  <a:ext uri="{FF2B5EF4-FFF2-40B4-BE49-F238E27FC236}">
                    <a16:creationId xmlns:a16="http://schemas.microsoft.com/office/drawing/2014/main" id="{D2076AB6-6AC9-4226-A485-4E88206F702F}"/>
                  </a:ext>
                </a:extLst>
              </p:cNvPr>
              <p:cNvSpPr/>
              <p:nvPr/>
            </p:nvSpPr>
            <p:spPr bwMode="auto">
              <a:xfrm>
                <a:off x="1921" y="1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1" name="Freeform 156">
                <a:extLst>
                  <a:ext uri="{FF2B5EF4-FFF2-40B4-BE49-F238E27FC236}">
                    <a16:creationId xmlns:a16="http://schemas.microsoft.com/office/drawing/2014/main" id="{DCA425F8-394E-452D-B4C6-BA9AFDC89459}"/>
                  </a:ext>
                </a:extLst>
              </p:cNvPr>
              <p:cNvSpPr/>
              <p:nvPr/>
            </p:nvSpPr>
            <p:spPr bwMode="auto">
              <a:xfrm>
                <a:off x="1921" y="1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2" name="Freeform 157">
                <a:extLst>
                  <a:ext uri="{FF2B5EF4-FFF2-40B4-BE49-F238E27FC236}">
                    <a16:creationId xmlns:a16="http://schemas.microsoft.com/office/drawing/2014/main" id="{4EB284F2-B984-4102-984E-57FA9FEA936A}"/>
                  </a:ext>
                </a:extLst>
              </p:cNvPr>
              <p:cNvSpPr/>
              <p:nvPr/>
            </p:nvSpPr>
            <p:spPr bwMode="auto">
              <a:xfrm>
                <a:off x="1917" y="124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3" name="Freeform 158">
                <a:extLst>
                  <a:ext uri="{FF2B5EF4-FFF2-40B4-BE49-F238E27FC236}">
                    <a16:creationId xmlns:a16="http://schemas.microsoft.com/office/drawing/2014/main" id="{BA5741C2-AE7C-4B6B-991C-59187B458385}"/>
                  </a:ext>
                </a:extLst>
              </p:cNvPr>
              <p:cNvSpPr/>
              <p:nvPr/>
            </p:nvSpPr>
            <p:spPr bwMode="auto">
              <a:xfrm>
                <a:off x="1909" y="103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4" name="Freeform 159">
                <a:extLst>
                  <a:ext uri="{FF2B5EF4-FFF2-40B4-BE49-F238E27FC236}">
                    <a16:creationId xmlns:a16="http://schemas.microsoft.com/office/drawing/2014/main" id="{3FE78B67-3123-468E-8806-B377D25530E5}"/>
                  </a:ext>
                </a:extLst>
              </p:cNvPr>
              <p:cNvSpPr/>
              <p:nvPr/>
            </p:nvSpPr>
            <p:spPr bwMode="auto">
              <a:xfrm>
                <a:off x="1909" y="126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5" name="Freeform 160">
                <a:extLst>
                  <a:ext uri="{FF2B5EF4-FFF2-40B4-BE49-F238E27FC236}">
                    <a16:creationId xmlns:a16="http://schemas.microsoft.com/office/drawing/2014/main" id="{45A01B53-00D8-4C51-8932-1756153ADDF7}"/>
                  </a:ext>
                </a:extLst>
              </p:cNvPr>
              <p:cNvSpPr/>
              <p:nvPr/>
            </p:nvSpPr>
            <p:spPr bwMode="auto">
              <a:xfrm>
                <a:off x="1909" y="159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6" name="Freeform 161">
                <a:extLst>
                  <a:ext uri="{FF2B5EF4-FFF2-40B4-BE49-F238E27FC236}">
                    <a16:creationId xmlns:a16="http://schemas.microsoft.com/office/drawing/2014/main" id="{60104EE9-D905-48F7-B182-DA1147037476}"/>
                  </a:ext>
                </a:extLst>
              </p:cNvPr>
              <p:cNvSpPr/>
              <p:nvPr/>
            </p:nvSpPr>
            <p:spPr bwMode="auto">
              <a:xfrm>
                <a:off x="1904" y="1269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7" name="Freeform 162">
                <a:extLst>
                  <a:ext uri="{FF2B5EF4-FFF2-40B4-BE49-F238E27FC236}">
                    <a16:creationId xmlns:a16="http://schemas.microsoft.com/office/drawing/2014/main" id="{20001AFC-C11A-4B2F-BADF-49670BDFC98F}"/>
                  </a:ext>
                </a:extLst>
              </p:cNvPr>
              <p:cNvSpPr/>
              <p:nvPr/>
            </p:nvSpPr>
            <p:spPr bwMode="auto">
              <a:xfrm>
                <a:off x="1904" y="1001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8" name="Freeform 163">
                <a:extLst>
                  <a:ext uri="{FF2B5EF4-FFF2-40B4-BE49-F238E27FC236}">
                    <a16:creationId xmlns:a16="http://schemas.microsoft.com/office/drawing/2014/main" id="{68FF852B-B0F2-4A7B-A2E9-0F8A7CCA8585}"/>
                  </a:ext>
                </a:extLst>
              </p:cNvPr>
              <p:cNvSpPr/>
              <p:nvPr/>
            </p:nvSpPr>
            <p:spPr bwMode="auto">
              <a:xfrm>
                <a:off x="1900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9" name="Freeform 164">
                <a:extLst>
                  <a:ext uri="{FF2B5EF4-FFF2-40B4-BE49-F238E27FC236}">
                    <a16:creationId xmlns:a16="http://schemas.microsoft.com/office/drawing/2014/main" id="{5EC3D5D4-0582-454E-BF14-D0EE4BE967FA}"/>
                  </a:ext>
                </a:extLst>
              </p:cNvPr>
              <p:cNvSpPr/>
              <p:nvPr/>
            </p:nvSpPr>
            <p:spPr bwMode="auto">
              <a:xfrm>
                <a:off x="1900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0" name="Freeform 165">
                <a:extLst>
                  <a:ext uri="{FF2B5EF4-FFF2-40B4-BE49-F238E27FC236}">
                    <a16:creationId xmlns:a16="http://schemas.microsoft.com/office/drawing/2014/main" id="{315E224E-5B0B-4EE8-8D27-8C3986DDD7FA}"/>
                  </a:ext>
                </a:extLst>
              </p:cNvPr>
              <p:cNvSpPr/>
              <p:nvPr/>
            </p:nvSpPr>
            <p:spPr bwMode="auto">
              <a:xfrm>
                <a:off x="1900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1" name="Freeform 166">
                <a:extLst>
                  <a:ext uri="{FF2B5EF4-FFF2-40B4-BE49-F238E27FC236}">
                    <a16:creationId xmlns:a16="http://schemas.microsoft.com/office/drawing/2014/main" id="{2558F13F-2D11-4126-83BA-E21E0C669708}"/>
                  </a:ext>
                </a:extLst>
              </p:cNvPr>
              <p:cNvSpPr/>
              <p:nvPr/>
            </p:nvSpPr>
            <p:spPr bwMode="auto">
              <a:xfrm>
                <a:off x="1896" y="12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2" name="Freeform 167">
                <a:extLst>
                  <a:ext uri="{FF2B5EF4-FFF2-40B4-BE49-F238E27FC236}">
                    <a16:creationId xmlns:a16="http://schemas.microsoft.com/office/drawing/2014/main" id="{DBCF88C2-EDF5-4F93-833E-586E0B73C955}"/>
                  </a:ext>
                </a:extLst>
              </p:cNvPr>
              <p:cNvSpPr/>
              <p:nvPr/>
            </p:nvSpPr>
            <p:spPr bwMode="auto">
              <a:xfrm>
                <a:off x="1892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3" name="Freeform 168">
                <a:extLst>
                  <a:ext uri="{FF2B5EF4-FFF2-40B4-BE49-F238E27FC236}">
                    <a16:creationId xmlns:a16="http://schemas.microsoft.com/office/drawing/2014/main" id="{08BE4269-16F9-4F27-952D-26F816110134}"/>
                  </a:ext>
                </a:extLst>
              </p:cNvPr>
              <p:cNvSpPr/>
              <p:nvPr/>
            </p:nvSpPr>
            <p:spPr bwMode="auto">
              <a:xfrm>
                <a:off x="1888" y="126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4" name="Freeform 169">
                <a:extLst>
                  <a:ext uri="{FF2B5EF4-FFF2-40B4-BE49-F238E27FC236}">
                    <a16:creationId xmlns:a16="http://schemas.microsoft.com/office/drawing/2014/main" id="{F8B615DF-AA8C-4375-9BCD-0DD43F00B026}"/>
                  </a:ext>
                </a:extLst>
              </p:cNvPr>
              <p:cNvSpPr/>
              <p:nvPr/>
            </p:nvSpPr>
            <p:spPr bwMode="auto">
              <a:xfrm>
                <a:off x="1880" y="128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5" name="Freeform 170">
                <a:extLst>
                  <a:ext uri="{FF2B5EF4-FFF2-40B4-BE49-F238E27FC236}">
                    <a16:creationId xmlns:a16="http://schemas.microsoft.com/office/drawing/2014/main" id="{7F509FBF-69A6-4093-8402-A7F52968C267}"/>
                  </a:ext>
                </a:extLst>
              </p:cNvPr>
              <p:cNvSpPr/>
              <p:nvPr/>
            </p:nvSpPr>
            <p:spPr bwMode="auto">
              <a:xfrm>
                <a:off x="1884" y="128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6" name="Freeform 171">
                <a:extLst>
                  <a:ext uri="{FF2B5EF4-FFF2-40B4-BE49-F238E27FC236}">
                    <a16:creationId xmlns:a16="http://schemas.microsoft.com/office/drawing/2014/main" id="{2AE8A743-26B3-490D-838F-ACC0E46ADC37}"/>
                  </a:ext>
                </a:extLst>
              </p:cNvPr>
              <p:cNvSpPr/>
              <p:nvPr/>
            </p:nvSpPr>
            <p:spPr bwMode="auto">
              <a:xfrm>
                <a:off x="1880" y="119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7" name="Freeform 172">
                <a:extLst>
                  <a:ext uri="{FF2B5EF4-FFF2-40B4-BE49-F238E27FC236}">
                    <a16:creationId xmlns:a16="http://schemas.microsoft.com/office/drawing/2014/main" id="{A878DD78-BACA-472D-89FB-7CE478BD253D}"/>
                  </a:ext>
                </a:extLst>
              </p:cNvPr>
              <p:cNvSpPr/>
              <p:nvPr/>
            </p:nvSpPr>
            <p:spPr bwMode="auto">
              <a:xfrm>
                <a:off x="1880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8" name="Freeform 173">
                <a:extLst>
                  <a:ext uri="{FF2B5EF4-FFF2-40B4-BE49-F238E27FC236}">
                    <a16:creationId xmlns:a16="http://schemas.microsoft.com/office/drawing/2014/main" id="{62449558-541B-41B5-9FBE-541524E6D93C}"/>
                  </a:ext>
                </a:extLst>
              </p:cNvPr>
              <p:cNvSpPr/>
              <p:nvPr/>
            </p:nvSpPr>
            <p:spPr bwMode="auto">
              <a:xfrm>
                <a:off x="1876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9" name="Freeform 174">
                <a:extLst>
                  <a:ext uri="{FF2B5EF4-FFF2-40B4-BE49-F238E27FC236}">
                    <a16:creationId xmlns:a16="http://schemas.microsoft.com/office/drawing/2014/main" id="{0B4DFAF6-16C2-46D2-A272-BA62E8B256DD}"/>
                  </a:ext>
                </a:extLst>
              </p:cNvPr>
              <p:cNvSpPr/>
              <p:nvPr/>
            </p:nvSpPr>
            <p:spPr bwMode="auto">
              <a:xfrm>
                <a:off x="1876" y="10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0" name="Freeform 175">
                <a:extLst>
                  <a:ext uri="{FF2B5EF4-FFF2-40B4-BE49-F238E27FC236}">
                    <a16:creationId xmlns:a16="http://schemas.microsoft.com/office/drawing/2014/main" id="{501B2CFB-0E56-44F8-8BD9-0F59E393DA0F}"/>
                  </a:ext>
                </a:extLst>
              </p:cNvPr>
              <p:cNvSpPr/>
              <p:nvPr/>
            </p:nvSpPr>
            <p:spPr bwMode="auto">
              <a:xfrm>
                <a:off x="1872" y="10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1" name="Freeform 176">
                <a:extLst>
                  <a:ext uri="{FF2B5EF4-FFF2-40B4-BE49-F238E27FC236}">
                    <a16:creationId xmlns:a16="http://schemas.microsoft.com/office/drawing/2014/main" id="{37771826-6314-4753-AD6F-8C87DC8E6C4F}"/>
                  </a:ext>
                </a:extLst>
              </p:cNvPr>
              <p:cNvSpPr/>
              <p:nvPr/>
            </p:nvSpPr>
            <p:spPr bwMode="auto">
              <a:xfrm>
                <a:off x="1872" y="158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2" name="Freeform 177">
                <a:extLst>
                  <a:ext uri="{FF2B5EF4-FFF2-40B4-BE49-F238E27FC236}">
                    <a16:creationId xmlns:a16="http://schemas.microsoft.com/office/drawing/2014/main" id="{5DFE1806-D129-405B-89F7-B7785C33CFF0}"/>
                  </a:ext>
                </a:extLst>
              </p:cNvPr>
              <p:cNvSpPr/>
              <p:nvPr/>
            </p:nvSpPr>
            <p:spPr bwMode="auto">
              <a:xfrm>
                <a:off x="1872" y="12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3" name="Freeform 178">
                <a:extLst>
                  <a:ext uri="{FF2B5EF4-FFF2-40B4-BE49-F238E27FC236}">
                    <a16:creationId xmlns:a16="http://schemas.microsoft.com/office/drawing/2014/main" id="{52AF2F0B-1DC4-4E61-9579-296AD08289A6}"/>
                  </a:ext>
                </a:extLst>
              </p:cNvPr>
              <p:cNvSpPr/>
              <p:nvPr/>
            </p:nvSpPr>
            <p:spPr bwMode="auto">
              <a:xfrm>
                <a:off x="1860" y="10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4" name="Freeform 179">
                <a:extLst>
                  <a:ext uri="{FF2B5EF4-FFF2-40B4-BE49-F238E27FC236}">
                    <a16:creationId xmlns:a16="http://schemas.microsoft.com/office/drawing/2014/main" id="{9E4E741F-3C33-44EB-A600-EB9420696CFB}"/>
                  </a:ext>
                </a:extLst>
              </p:cNvPr>
              <p:cNvSpPr/>
              <p:nvPr/>
            </p:nvSpPr>
            <p:spPr bwMode="auto">
              <a:xfrm>
                <a:off x="185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5" name="Freeform 180">
                <a:extLst>
                  <a:ext uri="{FF2B5EF4-FFF2-40B4-BE49-F238E27FC236}">
                    <a16:creationId xmlns:a16="http://schemas.microsoft.com/office/drawing/2014/main" id="{BDDF0465-00CC-4A93-898B-E114A2AAC11E}"/>
                  </a:ext>
                </a:extLst>
              </p:cNvPr>
              <p:cNvSpPr/>
              <p:nvPr/>
            </p:nvSpPr>
            <p:spPr bwMode="auto">
              <a:xfrm>
                <a:off x="1839" y="101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6" name="Freeform 181">
                <a:extLst>
                  <a:ext uri="{FF2B5EF4-FFF2-40B4-BE49-F238E27FC236}">
                    <a16:creationId xmlns:a16="http://schemas.microsoft.com/office/drawing/2014/main" id="{B6CFDFF0-D6E3-46AC-9076-7E364EBF859C}"/>
                  </a:ext>
                </a:extLst>
              </p:cNvPr>
              <p:cNvSpPr/>
              <p:nvPr/>
            </p:nvSpPr>
            <p:spPr bwMode="auto">
              <a:xfrm>
                <a:off x="1839" y="1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7" name="Freeform 182">
                <a:extLst>
                  <a:ext uri="{FF2B5EF4-FFF2-40B4-BE49-F238E27FC236}">
                    <a16:creationId xmlns:a16="http://schemas.microsoft.com/office/drawing/2014/main" id="{CD7B103E-90FC-4C02-9303-EA03256C7A7F}"/>
                  </a:ext>
                </a:extLst>
              </p:cNvPr>
              <p:cNvSpPr/>
              <p:nvPr/>
            </p:nvSpPr>
            <p:spPr bwMode="auto">
              <a:xfrm>
                <a:off x="1827" y="116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8" name="Freeform 183">
                <a:extLst>
                  <a:ext uri="{FF2B5EF4-FFF2-40B4-BE49-F238E27FC236}">
                    <a16:creationId xmlns:a16="http://schemas.microsoft.com/office/drawing/2014/main" id="{8A00E24F-7E7B-4E9A-B723-AF7728291B6D}"/>
                  </a:ext>
                </a:extLst>
              </p:cNvPr>
              <p:cNvSpPr/>
              <p:nvPr/>
            </p:nvSpPr>
            <p:spPr bwMode="auto">
              <a:xfrm>
                <a:off x="1823" y="1170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9" name="Freeform 184">
                <a:extLst>
                  <a:ext uri="{FF2B5EF4-FFF2-40B4-BE49-F238E27FC236}">
                    <a16:creationId xmlns:a16="http://schemas.microsoft.com/office/drawing/2014/main" id="{2BBB032C-9140-4FB9-8948-064FC1942987}"/>
                  </a:ext>
                </a:extLst>
              </p:cNvPr>
              <p:cNvSpPr/>
              <p:nvPr/>
            </p:nvSpPr>
            <p:spPr bwMode="auto">
              <a:xfrm>
                <a:off x="1806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0" name="Freeform 185">
                <a:extLst>
                  <a:ext uri="{FF2B5EF4-FFF2-40B4-BE49-F238E27FC236}">
                    <a16:creationId xmlns:a16="http://schemas.microsoft.com/office/drawing/2014/main" id="{9855945D-02A5-4DEB-BB01-A8201ED320A6}"/>
                  </a:ext>
                </a:extLst>
              </p:cNvPr>
              <p:cNvSpPr/>
              <p:nvPr/>
            </p:nvSpPr>
            <p:spPr bwMode="auto">
              <a:xfrm>
                <a:off x="1798" y="158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1" name="Freeform 186">
                <a:extLst>
                  <a:ext uri="{FF2B5EF4-FFF2-40B4-BE49-F238E27FC236}">
                    <a16:creationId xmlns:a16="http://schemas.microsoft.com/office/drawing/2014/main" id="{92989F6A-5F5E-4B17-A938-AA61A7A6F0CD}"/>
                  </a:ext>
                </a:extLst>
              </p:cNvPr>
              <p:cNvSpPr/>
              <p:nvPr/>
            </p:nvSpPr>
            <p:spPr bwMode="auto">
              <a:xfrm>
                <a:off x="1794" y="117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2" name="Freeform 187">
                <a:extLst>
                  <a:ext uri="{FF2B5EF4-FFF2-40B4-BE49-F238E27FC236}">
                    <a16:creationId xmlns:a16="http://schemas.microsoft.com/office/drawing/2014/main" id="{B5FE2B17-92C5-4D8C-B1CA-9275BB58D8D6}"/>
                  </a:ext>
                </a:extLst>
              </p:cNvPr>
              <p:cNvSpPr/>
              <p:nvPr/>
            </p:nvSpPr>
            <p:spPr bwMode="auto">
              <a:xfrm>
                <a:off x="1790" y="158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3" name="Freeform 188">
                <a:extLst>
                  <a:ext uri="{FF2B5EF4-FFF2-40B4-BE49-F238E27FC236}">
                    <a16:creationId xmlns:a16="http://schemas.microsoft.com/office/drawing/2014/main" id="{7C7633B9-1869-4A31-8EC2-8BED47A0DB95}"/>
                  </a:ext>
                </a:extLst>
              </p:cNvPr>
              <p:cNvSpPr/>
              <p:nvPr/>
            </p:nvSpPr>
            <p:spPr bwMode="auto">
              <a:xfrm>
                <a:off x="1757" y="1575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4" name="Freeform 189">
                <a:extLst>
                  <a:ext uri="{FF2B5EF4-FFF2-40B4-BE49-F238E27FC236}">
                    <a16:creationId xmlns:a16="http://schemas.microsoft.com/office/drawing/2014/main" id="{C15AEDAE-C2A1-45AD-8C0E-DA51A1A932DD}"/>
                  </a:ext>
                </a:extLst>
              </p:cNvPr>
              <p:cNvSpPr/>
              <p:nvPr/>
            </p:nvSpPr>
            <p:spPr bwMode="auto">
              <a:xfrm>
                <a:off x="1745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5" name="Freeform 190">
                <a:extLst>
                  <a:ext uri="{FF2B5EF4-FFF2-40B4-BE49-F238E27FC236}">
                    <a16:creationId xmlns:a16="http://schemas.microsoft.com/office/drawing/2014/main" id="{2EEE5015-727C-4804-A66B-69A157D912DF}"/>
                  </a:ext>
                </a:extLst>
              </p:cNvPr>
              <p:cNvSpPr/>
              <p:nvPr/>
            </p:nvSpPr>
            <p:spPr bwMode="auto">
              <a:xfrm>
                <a:off x="1741" y="1579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6" name="Freeform 191">
                <a:extLst>
                  <a:ext uri="{FF2B5EF4-FFF2-40B4-BE49-F238E27FC236}">
                    <a16:creationId xmlns:a16="http://schemas.microsoft.com/office/drawing/2014/main" id="{F239D809-1E8C-4EC6-9A61-46D3212707FB}"/>
                  </a:ext>
                </a:extLst>
              </p:cNvPr>
              <p:cNvSpPr/>
              <p:nvPr/>
            </p:nvSpPr>
            <p:spPr bwMode="auto">
              <a:xfrm>
                <a:off x="1741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7" name="Freeform 192">
                <a:extLst>
                  <a:ext uri="{FF2B5EF4-FFF2-40B4-BE49-F238E27FC236}">
                    <a16:creationId xmlns:a16="http://schemas.microsoft.com/office/drawing/2014/main" id="{608DBE5C-4F35-4B83-806C-19B4EE635050}"/>
                  </a:ext>
                </a:extLst>
              </p:cNvPr>
              <p:cNvSpPr/>
              <p:nvPr/>
            </p:nvSpPr>
            <p:spPr bwMode="auto">
              <a:xfrm>
                <a:off x="1725" y="158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8" name="Freeform 193">
                <a:extLst>
                  <a:ext uri="{FF2B5EF4-FFF2-40B4-BE49-F238E27FC236}">
                    <a16:creationId xmlns:a16="http://schemas.microsoft.com/office/drawing/2014/main" id="{8C6ACFDD-CA74-4E5B-9699-678F1D310169}"/>
                  </a:ext>
                </a:extLst>
              </p:cNvPr>
              <p:cNvSpPr/>
              <p:nvPr/>
            </p:nvSpPr>
            <p:spPr bwMode="auto">
              <a:xfrm>
                <a:off x="1721" y="158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9" name="Freeform 194">
                <a:extLst>
                  <a:ext uri="{FF2B5EF4-FFF2-40B4-BE49-F238E27FC236}">
                    <a16:creationId xmlns:a16="http://schemas.microsoft.com/office/drawing/2014/main" id="{77B70A98-A38C-4CF7-AF6D-A721741D3C48}"/>
                  </a:ext>
                </a:extLst>
              </p:cNvPr>
              <p:cNvSpPr/>
              <p:nvPr/>
            </p:nvSpPr>
            <p:spPr bwMode="auto">
              <a:xfrm>
                <a:off x="1717" y="1158"/>
                <a:ext cx="8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0" name="Freeform 195">
                <a:extLst>
                  <a:ext uri="{FF2B5EF4-FFF2-40B4-BE49-F238E27FC236}">
                    <a16:creationId xmlns:a16="http://schemas.microsoft.com/office/drawing/2014/main" id="{9069E077-448C-4220-ABEC-58C348C6536B}"/>
                  </a:ext>
                </a:extLst>
              </p:cNvPr>
              <p:cNvSpPr/>
              <p:nvPr/>
            </p:nvSpPr>
            <p:spPr bwMode="auto">
              <a:xfrm>
                <a:off x="1717" y="156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1" name="Freeform 196">
                <a:extLst>
                  <a:ext uri="{FF2B5EF4-FFF2-40B4-BE49-F238E27FC236}">
                    <a16:creationId xmlns:a16="http://schemas.microsoft.com/office/drawing/2014/main" id="{C0303144-CB93-4BC8-AD1D-2029D115C7B6}"/>
                  </a:ext>
                </a:extLst>
              </p:cNvPr>
              <p:cNvSpPr/>
              <p:nvPr/>
            </p:nvSpPr>
            <p:spPr bwMode="auto">
              <a:xfrm>
                <a:off x="1713" y="156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2" name="Oval 197">
                <a:extLst>
                  <a:ext uri="{FF2B5EF4-FFF2-40B4-BE49-F238E27FC236}">
                    <a16:creationId xmlns:a16="http://schemas.microsoft.com/office/drawing/2014/main" id="{D2E7A59C-1F83-4922-A1BB-7D38F004D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15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3" name="Freeform 198">
                <a:extLst>
                  <a:ext uri="{FF2B5EF4-FFF2-40B4-BE49-F238E27FC236}">
                    <a16:creationId xmlns:a16="http://schemas.microsoft.com/office/drawing/2014/main" id="{1C2BA9CA-6056-4F14-BBC9-4BDAB31E20DF}"/>
                  </a:ext>
                </a:extLst>
              </p:cNvPr>
              <p:cNvSpPr/>
              <p:nvPr/>
            </p:nvSpPr>
            <p:spPr bwMode="auto">
              <a:xfrm>
                <a:off x="1696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4" name="Freeform 199">
                <a:extLst>
                  <a:ext uri="{FF2B5EF4-FFF2-40B4-BE49-F238E27FC236}">
                    <a16:creationId xmlns:a16="http://schemas.microsoft.com/office/drawing/2014/main" id="{BA43E2AA-B0C6-4B02-8722-A12A6761F444}"/>
                  </a:ext>
                </a:extLst>
              </p:cNvPr>
              <p:cNvSpPr/>
              <p:nvPr/>
            </p:nvSpPr>
            <p:spPr bwMode="auto">
              <a:xfrm>
                <a:off x="1692" y="157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5" name="Freeform 200">
                <a:extLst>
                  <a:ext uri="{FF2B5EF4-FFF2-40B4-BE49-F238E27FC236}">
                    <a16:creationId xmlns:a16="http://schemas.microsoft.com/office/drawing/2014/main" id="{6E76D30A-B2A9-4F1E-9553-90D84FC3C1F2}"/>
                  </a:ext>
                </a:extLst>
              </p:cNvPr>
              <p:cNvSpPr/>
              <p:nvPr/>
            </p:nvSpPr>
            <p:spPr bwMode="auto">
              <a:xfrm>
                <a:off x="1688" y="157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6" name="Freeform 201">
                <a:extLst>
                  <a:ext uri="{FF2B5EF4-FFF2-40B4-BE49-F238E27FC236}">
                    <a16:creationId xmlns:a16="http://schemas.microsoft.com/office/drawing/2014/main" id="{277BDA0A-015D-4062-ACB9-AD2B491BB41E}"/>
                  </a:ext>
                </a:extLst>
              </p:cNvPr>
              <p:cNvSpPr/>
              <p:nvPr/>
            </p:nvSpPr>
            <p:spPr bwMode="auto">
              <a:xfrm>
                <a:off x="1684" y="157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7" name="Freeform 202">
                <a:extLst>
                  <a:ext uri="{FF2B5EF4-FFF2-40B4-BE49-F238E27FC236}">
                    <a16:creationId xmlns:a16="http://schemas.microsoft.com/office/drawing/2014/main" id="{BB009737-C2D7-420E-84DC-771789FA1B29}"/>
                  </a:ext>
                </a:extLst>
              </p:cNvPr>
              <p:cNvSpPr/>
              <p:nvPr/>
            </p:nvSpPr>
            <p:spPr bwMode="auto">
              <a:xfrm>
                <a:off x="1668" y="1567"/>
                <a:ext cx="12" cy="8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  <a:gd name="T12" fmla="*/ 1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1 w 3"/>
                  <a:gd name="T19" fmla="*/ 1 h 2"/>
                  <a:gd name="T20" fmla="*/ 3 w 3"/>
                  <a:gd name="T21" fmla="*/ 1 h 2"/>
                  <a:gd name="T22" fmla="*/ 3 w 3"/>
                  <a:gd name="T23" fmla="*/ 2 h 2"/>
                  <a:gd name="T24" fmla="*/ 3 w 3"/>
                  <a:gd name="T25" fmla="*/ 1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3 w 3"/>
                  <a:gd name="T33" fmla="*/ 1 h 2"/>
                  <a:gd name="T34" fmla="*/ 3 w 3"/>
                  <a:gd name="T35" fmla="*/ 1 h 2"/>
                  <a:gd name="T36" fmla="*/ 3 w 3"/>
                  <a:gd name="T37" fmla="*/ 1 h 2"/>
                  <a:gd name="T38" fmla="*/ 3 w 3"/>
                  <a:gd name="T39" fmla="*/ 1 h 2"/>
                  <a:gd name="T40" fmla="*/ 2 w 3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8" name="Freeform 203">
                <a:extLst>
                  <a:ext uri="{FF2B5EF4-FFF2-40B4-BE49-F238E27FC236}">
                    <a16:creationId xmlns:a16="http://schemas.microsoft.com/office/drawing/2014/main" id="{FACBD66E-5F6D-401A-A97A-801E51837432}"/>
                  </a:ext>
                </a:extLst>
              </p:cNvPr>
              <p:cNvSpPr/>
              <p:nvPr/>
            </p:nvSpPr>
            <p:spPr bwMode="auto">
              <a:xfrm>
                <a:off x="1676" y="157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9" name="Freeform 204">
                <a:extLst>
                  <a:ext uri="{FF2B5EF4-FFF2-40B4-BE49-F238E27FC236}">
                    <a16:creationId xmlns:a16="http://schemas.microsoft.com/office/drawing/2014/main" id="{93137043-1C28-4489-A00B-0741C69DBBC8}"/>
                  </a:ext>
                </a:extLst>
              </p:cNvPr>
              <p:cNvSpPr/>
              <p:nvPr/>
            </p:nvSpPr>
            <p:spPr bwMode="auto">
              <a:xfrm>
                <a:off x="1672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Group 406">
              <a:extLst>
                <a:ext uri="{FF2B5EF4-FFF2-40B4-BE49-F238E27FC236}">
                  <a16:creationId xmlns:a16="http://schemas.microsoft.com/office/drawing/2014/main" id="{97F241C2-9B98-46D9-87A0-BE3D70CDE5AE}"/>
                </a:ext>
              </a:extLst>
            </p:cNvPr>
            <p:cNvGrpSpPr/>
            <p:nvPr/>
          </p:nvGrpSpPr>
          <p:grpSpPr bwMode="auto">
            <a:xfrm>
              <a:off x="1271" y="1121"/>
              <a:ext cx="397" cy="479"/>
              <a:chOff x="1271" y="1121"/>
              <a:chExt cx="397" cy="479"/>
            </a:xfrm>
            <a:grpFill/>
          </p:grpSpPr>
          <p:sp>
            <p:nvSpPr>
              <p:cNvPr id="910" name="Freeform 206">
                <a:extLst>
                  <a:ext uri="{FF2B5EF4-FFF2-40B4-BE49-F238E27FC236}">
                    <a16:creationId xmlns:a16="http://schemas.microsoft.com/office/drawing/2014/main" id="{1A6602A9-5EA2-44E2-8132-0526B33D0F6C}"/>
                  </a:ext>
                </a:extLst>
              </p:cNvPr>
              <p:cNvSpPr/>
              <p:nvPr/>
            </p:nvSpPr>
            <p:spPr bwMode="auto">
              <a:xfrm>
                <a:off x="1664" y="159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1" name="Freeform 207">
                <a:extLst>
                  <a:ext uri="{FF2B5EF4-FFF2-40B4-BE49-F238E27FC236}">
                    <a16:creationId xmlns:a16="http://schemas.microsoft.com/office/drawing/2014/main" id="{78787790-46C3-4828-A7F1-050C68E04D44}"/>
                  </a:ext>
                </a:extLst>
              </p:cNvPr>
              <p:cNvSpPr/>
              <p:nvPr/>
            </p:nvSpPr>
            <p:spPr bwMode="auto">
              <a:xfrm>
                <a:off x="1623" y="1571"/>
                <a:ext cx="41" cy="0"/>
              </a:xfrm>
              <a:custGeom>
                <a:avLst/>
                <a:gdLst>
                  <a:gd name="T0" fmla="*/ 2 w 10"/>
                  <a:gd name="T1" fmla="*/ 2 w 10"/>
                  <a:gd name="T2" fmla="*/ 2 w 10"/>
                  <a:gd name="T3" fmla="*/ 7 w 10"/>
                  <a:gd name="T4" fmla="*/ 9 w 10"/>
                  <a:gd name="T5" fmla="*/ 10 w 10"/>
                  <a:gd name="T6" fmla="*/ 9 w 10"/>
                  <a:gd name="T7" fmla="*/ 7 w 10"/>
                  <a:gd name="T8" fmla="*/ 2 w 10"/>
                  <a:gd name="T9" fmla="*/ 2 w 10"/>
                  <a:gd name="T10" fmla="*/ 2 w 10"/>
                  <a:gd name="T11" fmla="*/ 2 w 10"/>
                  <a:gd name="T12" fmla="*/ 1 w 10"/>
                  <a:gd name="T13" fmla="*/ 0 w 10"/>
                  <a:gd name="T14" fmla="*/ 0 w 10"/>
                  <a:gd name="T15" fmla="*/ 0 w 10"/>
                  <a:gd name="T16" fmla="*/ 0 w 10"/>
                  <a:gd name="T17" fmla="*/ 1 w 10"/>
                  <a:gd name="T18" fmla="*/ 1 w 10"/>
                  <a:gd name="T19" fmla="*/ 2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1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2" name="Freeform 208">
                <a:extLst>
                  <a:ext uri="{FF2B5EF4-FFF2-40B4-BE49-F238E27FC236}">
                    <a16:creationId xmlns:a16="http://schemas.microsoft.com/office/drawing/2014/main" id="{1F61D65E-843A-4C7C-AED0-8C7C7BD02B8E}"/>
                  </a:ext>
                </a:extLst>
              </p:cNvPr>
              <p:cNvSpPr/>
              <p:nvPr/>
            </p:nvSpPr>
            <p:spPr bwMode="auto">
              <a:xfrm>
                <a:off x="1643" y="117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3" name="Freeform 209">
                <a:extLst>
                  <a:ext uri="{FF2B5EF4-FFF2-40B4-BE49-F238E27FC236}">
                    <a16:creationId xmlns:a16="http://schemas.microsoft.com/office/drawing/2014/main" id="{913301CF-68C7-4685-AFB5-A7D1D4F27CD8}"/>
                  </a:ext>
                </a:extLst>
              </p:cNvPr>
              <p:cNvSpPr/>
              <p:nvPr/>
            </p:nvSpPr>
            <p:spPr bwMode="auto">
              <a:xfrm>
                <a:off x="1639" y="116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4" name="Freeform 210">
                <a:extLst>
                  <a:ext uri="{FF2B5EF4-FFF2-40B4-BE49-F238E27FC236}">
                    <a16:creationId xmlns:a16="http://schemas.microsoft.com/office/drawing/2014/main" id="{A9571499-F411-4763-9998-C2E1C6953481}"/>
                  </a:ext>
                </a:extLst>
              </p:cNvPr>
              <p:cNvSpPr/>
              <p:nvPr/>
            </p:nvSpPr>
            <p:spPr bwMode="auto">
              <a:xfrm>
                <a:off x="1631" y="1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5" name="Freeform 211">
                <a:extLst>
                  <a:ext uri="{FF2B5EF4-FFF2-40B4-BE49-F238E27FC236}">
                    <a16:creationId xmlns:a16="http://schemas.microsoft.com/office/drawing/2014/main" id="{5F59A5CF-F763-4912-AE37-68B79FE02B00}"/>
                  </a:ext>
                </a:extLst>
              </p:cNvPr>
              <p:cNvSpPr/>
              <p:nvPr/>
            </p:nvSpPr>
            <p:spPr bwMode="auto">
              <a:xfrm>
                <a:off x="1627" y="156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6" name="Freeform 212">
                <a:extLst>
                  <a:ext uri="{FF2B5EF4-FFF2-40B4-BE49-F238E27FC236}">
                    <a16:creationId xmlns:a16="http://schemas.microsoft.com/office/drawing/2014/main" id="{E75C2F58-0D36-4A79-8256-AEC7C73E7D8A}"/>
                  </a:ext>
                </a:extLst>
              </p:cNvPr>
              <p:cNvSpPr/>
              <p:nvPr/>
            </p:nvSpPr>
            <p:spPr bwMode="auto">
              <a:xfrm>
                <a:off x="1623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7" name="Freeform 213">
                <a:extLst>
                  <a:ext uri="{FF2B5EF4-FFF2-40B4-BE49-F238E27FC236}">
                    <a16:creationId xmlns:a16="http://schemas.microsoft.com/office/drawing/2014/main" id="{C9595DF3-08A3-4040-9C64-EA5524FFC33E}"/>
                  </a:ext>
                </a:extLst>
              </p:cNvPr>
              <p:cNvSpPr/>
              <p:nvPr/>
            </p:nvSpPr>
            <p:spPr bwMode="auto">
              <a:xfrm>
                <a:off x="1623" y="1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8" name="Freeform 214">
                <a:extLst>
                  <a:ext uri="{FF2B5EF4-FFF2-40B4-BE49-F238E27FC236}">
                    <a16:creationId xmlns:a16="http://schemas.microsoft.com/office/drawing/2014/main" id="{AD5187E6-CBC8-4AC6-A3FF-C4D87509DB09}"/>
                  </a:ext>
                </a:extLst>
              </p:cNvPr>
              <p:cNvSpPr/>
              <p:nvPr/>
            </p:nvSpPr>
            <p:spPr bwMode="auto">
              <a:xfrm>
                <a:off x="1619" y="157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9" name="Freeform 215">
                <a:extLst>
                  <a:ext uri="{FF2B5EF4-FFF2-40B4-BE49-F238E27FC236}">
                    <a16:creationId xmlns:a16="http://schemas.microsoft.com/office/drawing/2014/main" id="{E7EEDB4D-514A-478D-8F65-24CC35C3854C}"/>
                  </a:ext>
                </a:extLst>
              </p:cNvPr>
              <p:cNvSpPr/>
              <p:nvPr/>
            </p:nvSpPr>
            <p:spPr bwMode="auto">
              <a:xfrm>
                <a:off x="1619" y="156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0" name="Rectangle 216">
                <a:extLst>
                  <a:ext uri="{FF2B5EF4-FFF2-40B4-BE49-F238E27FC236}">
                    <a16:creationId xmlns:a16="http://schemas.microsoft.com/office/drawing/2014/main" id="{AE5C6F39-24F6-413F-A7A2-F332D278B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" y="117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1" name="Freeform 217">
                <a:extLst>
                  <a:ext uri="{FF2B5EF4-FFF2-40B4-BE49-F238E27FC236}">
                    <a16:creationId xmlns:a16="http://schemas.microsoft.com/office/drawing/2014/main" id="{03BC0BAE-58BD-42A6-B0BE-46616BA4B45A}"/>
                  </a:ext>
                </a:extLst>
              </p:cNvPr>
              <p:cNvSpPr/>
              <p:nvPr/>
            </p:nvSpPr>
            <p:spPr bwMode="auto">
              <a:xfrm>
                <a:off x="1619" y="156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2" name="Freeform 218">
                <a:extLst>
                  <a:ext uri="{FF2B5EF4-FFF2-40B4-BE49-F238E27FC236}">
                    <a16:creationId xmlns:a16="http://schemas.microsoft.com/office/drawing/2014/main" id="{891FA76E-41CD-41FC-98CC-39AC49576D67}"/>
                  </a:ext>
                </a:extLst>
              </p:cNvPr>
              <p:cNvSpPr/>
              <p:nvPr/>
            </p:nvSpPr>
            <p:spPr bwMode="auto">
              <a:xfrm>
                <a:off x="1615" y="157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3" name="Freeform 219">
                <a:extLst>
                  <a:ext uri="{FF2B5EF4-FFF2-40B4-BE49-F238E27FC236}">
                    <a16:creationId xmlns:a16="http://schemas.microsoft.com/office/drawing/2014/main" id="{D40A3AC8-1E1A-43C4-8D9D-E4AC72B6E286}"/>
                  </a:ext>
                </a:extLst>
              </p:cNvPr>
              <p:cNvSpPr/>
              <p:nvPr/>
            </p:nvSpPr>
            <p:spPr bwMode="auto">
              <a:xfrm>
                <a:off x="1615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4" name="Freeform 220">
                <a:extLst>
                  <a:ext uri="{FF2B5EF4-FFF2-40B4-BE49-F238E27FC236}">
                    <a16:creationId xmlns:a16="http://schemas.microsoft.com/office/drawing/2014/main" id="{D6C3A7AD-84AD-4569-8D97-AEADDBEC97F9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5" name="Freeform 221">
                <a:extLst>
                  <a:ext uri="{FF2B5EF4-FFF2-40B4-BE49-F238E27FC236}">
                    <a16:creationId xmlns:a16="http://schemas.microsoft.com/office/drawing/2014/main" id="{7B369247-D395-4EA2-B13E-77A96A6813F0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6" name="Freeform 222">
                <a:extLst>
                  <a:ext uri="{FF2B5EF4-FFF2-40B4-BE49-F238E27FC236}">
                    <a16:creationId xmlns:a16="http://schemas.microsoft.com/office/drawing/2014/main" id="{6F207100-5BE4-4BE1-8B6C-1455BA2BDCF8}"/>
                  </a:ext>
                </a:extLst>
              </p:cNvPr>
              <p:cNvSpPr/>
              <p:nvPr/>
            </p:nvSpPr>
            <p:spPr bwMode="auto">
              <a:xfrm>
                <a:off x="1615" y="1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7" name="Freeform 223">
                <a:extLst>
                  <a:ext uri="{FF2B5EF4-FFF2-40B4-BE49-F238E27FC236}">
                    <a16:creationId xmlns:a16="http://schemas.microsoft.com/office/drawing/2014/main" id="{A91F488B-2C97-4C57-994E-CADC49060E7F}"/>
                  </a:ext>
                </a:extLst>
              </p:cNvPr>
              <p:cNvSpPr/>
              <p:nvPr/>
            </p:nvSpPr>
            <p:spPr bwMode="auto">
              <a:xfrm>
                <a:off x="1610" y="157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8" name="Freeform 224">
                <a:extLst>
                  <a:ext uri="{FF2B5EF4-FFF2-40B4-BE49-F238E27FC236}">
                    <a16:creationId xmlns:a16="http://schemas.microsoft.com/office/drawing/2014/main" id="{2E45F181-87F8-496F-B9A3-36CE78D01C67}"/>
                  </a:ext>
                </a:extLst>
              </p:cNvPr>
              <p:cNvSpPr/>
              <p:nvPr/>
            </p:nvSpPr>
            <p:spPr bwMode="auto">
              <a:xfrm>
                <a:off x="1610" y="1567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9" name="Freeform 225">
                <a:extLst>
                  <a:ext uri="{FF2B5EF4-FFF2-40B4-BE49-F238E27FC236}">
                    <a16:creationId xmlns:a16="http://schemas.microsoft.com/office/drawing/2014/main" id="{48B7A762-6FC3-49B1-BB0A-87AE062ACCF2}"/>
                  </a:ext>
                </a:extLst>
              </p:cNvPr>
              <p:cNvSpPr/>
              <p:nvPr/>
            </p:nvSpPr>
            <p:spPr bwMode="auto">
              <a:xfrm>
                <a:off x="1606" y="157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0" name="Freeform 226">
                <a:extLst>
                  <a:ext uri="{FF2B5EF4-FFF2-40B4-BE49-F238E27FC236}">
                    <a16:creationId xmlns:a16="http://schemas.microsoft.com/office/drawing/2014/main" id="{DC933DF8-4F35-4DA9-AD0C-4DCEB3636675}"/>
                  </a:ext>
                </a:extLst>
              </p:cNvPr>
              <p:cNvSpPr/>
              <p:nvPr/>
            </p:nvSpPr>
            <p:spPr bwMode="auto">
              <a:xfrm>
                <a:off x="1602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1" name="Oval 227">
                <a:extLst>
                  <a:ext uri="{FF2B5EF4-FFF2-40B4-BE49-F238E27FC236}">
                    <a16:creationId xmlns:a16="http://schemas.microsoft.com/office/drawing/2014/main" id="{80580DE4-CF90-44A3-A024-7862035AE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15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2" name="Freeform 228">
                <a:extLst>
                  <a:ext uri="{FF2B5EF4-FFF2-40B4-BE49-F238E27FC236}">
                    <a16:creationId xmlns:a16="http://schemas.microsoft.com/office/drawing/2014/main" id="{1FE06ED6-66F4-4D4B-975B-788484ED10DC}"/>
                  </a:ext>
                </a:extLst>
              </p:cNvPr>
              <p:cNvSpPr/>
              <p:nvPr/>
            </p:nvSpPr>
            <p:spPr bwMode="auto">
              <a:xfrm>
                <a:off x="1602" y="116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3" name="Freeform 229">
                <a:extLst>
                  <a:ext uri="{FF2B5EF4-FFF2-40B4-BE49-F238E27FC236}">
                    <a16:creationId xmlns:a16="http://schemas.microsoft.com/office/drawing/2014/main" id="{96CE8BA9-6C8D-408B-8014-FFA0BFEAC100}"/>
                  </a:ext>
                </a:extLst>
              </p:cNvPr>
              <p:cNvSpPr/>
              <p:nvPr/>
            </p:nvSpPr>
            <p:spPr bwMode="auto">
              <a:xfrm>
                <a:off x="1594" y="115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4" name="Freeform 230">
                <a:extLst>
                  <a:ext uri="{FF2B5EF4-FFF2-40B4-BE49-F238E27FC236}">
                    <a16:creationId xmlns:a16="http://schemas.microsoft.com/office/drawing/2014/main" id="{2E3E9C55-EE86-4469-B8AC-8F05A9B49937}"/>
                  </a:ext>
                </a:extLst>
              </p:cNvPr>
              <p:cNvSpPr/>
              <p:nvPr/>
            </p:nvSpPr>
            <p:spPr bwMode="auto">
              <a:xfrm>
                <a:off x="1590" y="157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5" name="Freeform 231">
                <a:extLst>
                  <a:ext uri="{FF2B5EF4-FFF2-40B4-BE49-F238E27FC236}">
                    <a16:creationId xmlns:a16="http://schemas.microsoft.com/office/drawing/2014/main" id="{1671D387-E4C8-415E-9C52-E3146DBE1DDD}"/>
                  </a:ext>
                </a:extLst>
              </p:cNvPr>
              <p:cNvSpPr/>
              <p:nvPr/>
            </p:nvSpPr>
            <p:spPr bwMode="auto">
              <a:xfrm>
                <a:off x="1586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6" name="Freeform 232">
                <a:extLst>
                  <a:ext uri="{FF2B5EF4-FFF2-40B4-BE49-F238E27FC236}">
                    <a16:creationId xmlns:a16="http://schemas.microsoft.com/office/drawing/2014/main" id="{2D9A42FC-0A21-40FA-AF98-858C6A8EDE64}"/>
                  </a:ext>
                </a:extLst>
              </p:cNvPr>
              <p:cNvSpPr/>
              <p:nvPr/>
            </p:nvSpPr>
            <p:spPr bwMode="auto">
              <a:xfrm>
                <a:off x="1582" y="15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7" name="Freeform 233">
                <a:extLst>
                  <a:ext uri="{FF2B5EF4-FFF2-40B4-BE49-F238E27FC236}">
                    <a16:creationId xmlns:a16="http://schemas.microsoft.com/office/drawing/2014/main" id="{8315E266-ED1B-4E21-A04D-BC2384149B81}"/>
                  </a:ext>
                </a:extLst>
              </p:cNvPr>
              <p:cNvSpPr/>
              <p:nvPr/>
            </p:nvSpPr>
            <p:spPr bwMode="auto">
              <a:xfrm>
                <a:off x="1574" y="116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8" name="Freeform 234">
                <a:extLst>
                  <a:ext uri="{FF2B5EF4-FFF2-40B4-BE49-F238E27FC236}">
                    <a16:creationId xmlns:a16="http://schemas.microsoft.com/office/drawing/2014/main" id="{1C7CD792-E8AE-48FF-B6C0-19ADE414BE15}"/>
                  </a:ext>
                </a:extLst>
              </p:cNvPr>
              <p:cNvSpPr/>
              <p:nvPr/>
            </p:nvSpPr>
            <p:spPr bwMode="auto">
              <a:xfrm>
                <a:off x="1570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9" name="Freeform 235">
                <a:extLst>
                  <a:ext uri="{FF2B5EF4-FFF2-40B4-BE49-F238E27FC236}">
                    <a16:creationId xmlns:a16="http://schemas.microsoft.com/office/drawing/2014/main" id="{9F8A9D32-FA28-45FD-9833-D9E013CC6BF5}"/>
                  </a:ext>
                </a:extLst>
              </p:cNvPr>
              <p:cNvSpPr/>
              <p:nvPr/>
            </p:nvSpPr>
            <p:spPr bwMode="auto">
              <a:xfrm>
                <a:off x="1566" y="116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0" name="Freeform 236">
                <a:extLst>
                  <a:ext uri="{FF2B5EF4-FFF2-40B4-BE49-F238E27FC236}">
                    <a16:creationId xmlns:a16="http://schemas.microsoft.com/office/drawing/2014/main" id="{D6550884-3F2F-4C35-A044-A7BC4FB14E4E}"/>
                  </a:ext>
                </a:extLst>
              </p:cNvPr>
              <p:cNvSpPr/>
              <p:nvPr/>
            </p:nvSpPr>
            <p:spPr bwMode="auto">
              <a:xfrm>
                <a:off x="1566" y="157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1" name="Freeform 237">
                <a:extLst>
                  <a:ext uri="{FF2B5EF4-FFF2-40B4-BE49-F238E27FC236}">
                    <a16:creationId xmlns:a16="http://schemas.microsoft.com/office/drawing/2014/main" id="{CB75AC8D-2799-43FA-8C96-559BF938A991}"/>
                  </a:ext>
                </a:extLst>
              </p:cNvPr>
              <p:cNvSpPr/>
              <p:nvPr/>
            </p:nvSpPr>
            <p:spPr bwMode="auto">
              <a:xfrm>
                <a:off x="1566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2" name="Freeform 238">
                <a:extLst>
                  <a:ext uri="{FF2B5EF4-FFF2-40B4-BE49-F238E27FC236}">
                    <a16:creationId xmlns:a16="http://schemas.microsoft.com/office/drawing/2014/main" id="{BFE236BD-47CC-4845-9825-82C4D3834582}"/>
                  </a:ext>
                </a:extLst>
              </p:cNvPr>
              <p:cNvSpPr/>
              <p:nvPr/>
            </p:nvSpPr>
            <p:spPr bwMode="auto">
              <a:xfrm>
                <a:off x="1557" y="115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3" name="Freeform 239">
                <a:extLst>
                  <a:ext uri="{FF2B5EF4-FFF2-40B4-BE49-F238E27FC236}">
                    <a16:creationId xmlns:a16="http://schemas.microsoft.com/office/drawing/2014/main" id="{917B86FA-4724-4B8C-AD87-E94B33D5D6C7}"/>
                  </a:ext>
                </a:extLst>
              </p:cNvPr>
              <p:cNvSpPr/>
              <p:nvPr/>
            </p:nvSpPr>
            <p:spPr bwMode="auto">
              <a:xfrm>
                <a:off x="1557" y="157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4" name="Oval 240">
                <a:extLst>
                  <a:ext uri="{FF2B5EF4-FFF2-40B4-BE49-F238E27FC236}">
                    <a16:creationId xmlns:a16="http://schemas.microsoft.com/office/drawing/2014/main" id="{8EDFD2BA-0DF0-419A-89BA-79396112E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15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5" name="Freeform 241">
                <a:extLst>
                  <a:ext uri="{FF2B5EF4-FFF2-40B4-BE49-F238E27FC236}">
                    <a16:creationId xmlns:a16="http://schemas.microsoft.com/office/drawing/2014/main" id="{77283F61-B38B-4671-ABF3-8C2FE1FD51AF}"/>
                  </a:ext>
                </a:extLst>
              </p:cNvPr>
              <p:cNvSpPr/>
              <p:nvPr/>
            </p:nvSpPr>
            <p:spPr bwMode="auto">
              <a:xfrm>
                <a:off x="1553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6" name="Freeform 242">
                <a:extLst>
                  <a:ext uri="{FF2B5EF4-FFF2-40B4-BE49-F238E27FC236}">
                    <a16:creationId xmlns:a16="http://schemas.microsoft.com/office/drawing/2014/main" id="{5949DC18-D207-4BD5-8E3A-966942C2BD40}"/>
                  </a:ext>
                </a:extLst>
              </p:cNvPr>
              <p:cNvSpPr/>
              <p:nvPr/>
            </p:nvSpPr>
            <p:spPr bwMode="auto">
              <a:xfrm>
                <a:off x="1545" y="116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7" name="Freeform 243">
                <a:extLst>
                  <a:ext uri="{FF2B5EF4-FFF2-40B4-BE49-F238E27FC236}">
                    <a16:creationId xmlns:a16="http://schemas.microsoft.com/office/drawing/2014/main" id="{6453AE20-9EA0-4ED2-B9F4-FD51C96F4B3E}"/>
                  </a:ext>
                </a:extLst>
              </p:cNvPr>
              <p:cNvSpPr/>
              <p:nvPr/>
            </p:nvSpPr>
            <p:spPr bwMode="auto">
              <a:xfrm>
                <a:off x="1541" y="114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8" name="Freeform 244">
                <a:extLst>
                  <a:ext uri="{FF2B5EF4-FFF2-40B4-BE49-F238E27FC236}">
                    <a16:creationId xmlns:a16="http://schemas.microsoft.com/office/drawing/2014/main" id="{5BAF9300-20CF-4580-B840-70980B5D6C05}"/>
                  </a:ext>
                </a:extLst>
              </p:cNvPr>
              <p:cNvSpPr/>
              <p:nvPr/>
            </p:nvSpPr>
            <p:spPr bwMode="auto">
              <a:xfrm>
                <a:off x="1533" y="114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9" name="Freeform 245">
                <a:extLst>
                  <a:ext uri="{FF2B5EF4-FFF2-40B4-BE49-F238E27FC236}">
                    <a16:creationId xmlns:a16="http://schemas.microsoft.com/office/drawing/2014/main" id="{EB1794A1-60D4-47B2-8B85-CC0AD08AF764}"/>
                  </a:ext>
                </a:extLst>
              </p:cNvPr>
              <p:cNvSpPr/>
              <p:nvPr/>
            </p:nvSpPr>
            <p:spPr bwMode="auto">
              <a:xfrm>
                <a:off x="1529" y="1146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0" name="Freeform 246">
                <a:extLst>
                  <a:ext uri="{FF2B5EF4-FFF2-40B4-BE49-F238E27FC236}">
                    <a16:creationId xmlns:a16="http://schemas.microsoft.com/office/drawing/2014/main" id="{21C263F3-4991-481A-ACB3-4E4B9DC52223}"/>
                  </a:ext>
                </a:extLst>
              </p:cNvPr>
              <p:cNvSpPr/>
              <p:nvPr/>
            </p:nvSpPr>
            <p:spPr bwMode="auto">
              <a:xfrm>
                <a:off x="1525" y="114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1" name="Freeform 247">
                <a:extLst>
                  <a:ext uri="{FF2B5EF4-FFF2-40B4-BE49-F238E27FC236}">
                    <a16:creationId xmlns:a16="http://schemas.microsoft.com/office/drawing/2014/main" id="{7516F00C-5135-4247-B987-88C84C4AC9ED}"/>
                  </a:ext>
                </a:extLst>
              </p:cNvPr>
              <p:cNvSpPr/>
              <p:nvPr/>
            </p:nvSpPr>
            <p:spPr bwMode="auto">
              <a:xfrm>
                <a:off x="1525" y="114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2" name="Freeform 248">
                <a:extLst>
                  <a:ext uri="{FF2B5EF4-FFF2-40B4-BE49-F238E27FC236}">
                    <a16:creationId xmlns:a16="http://schemas.microsoft.com/office/drawing/2014/main" id="{EF7EBB8A-4082-4394-8EC6-D02B81EA7DF9}"/>
                  </a:ext>
                </a:extLst>
              </p:cNvPr>
              <p:cNvSpPr/>
              <p:nvPr/>
            </p:nvSpPr>
            <p:spPr bwMode="auto">
              <a:xfrm>
                <a:off x="1521" y="1146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3" name="Freeform 249">
                <a:extLst>
                  <a:ext uri="{FF2B5EF4-FFF2-40B4-BE49-F238E27FC236}">
                    <a16:creationId xmlns:a16="http://schemas.microsoft.com/office/drawing/2014/main" id="{4E197EFA-F5E8-4356-BCD3-061C375ED606}"/>
                  </a:ext>
                </a:extLst>
              </p:cNvPr>
              <p:cNvSpPr/>
              <p:nvPr/>
            </p:nvSpPr>
            <p:spPr bwMode="auto">
              <a:xfrm>
                <a:off x="1521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4" name="Freeform 250">
                <a:extLst>
                  <a:ext uri="{FF2B5EF4-FFF2-40B4-BE49-F238E27FC236}">
                    <a16:creationId xmlns:a16="http://schemas.microsoft.com/office/drawing/2014/main" id="{B4B82936-1B9F-43B0-AFD6-BDF113442343}"/>
                  </a:ext>
                </a:extLst>
              </p:cNvPr>
              <p:cNvSpPr/>
              <p:nvPr/>
            </p:nvSpPr>
            <p:spPr bwMode="auto">
              <a:xfrm>
                <a:off x="1517" y="114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5" name="Freeform 251">
                <a:extLst>
                  <a:ext uri="{FF2B5EF4-FFF2-40B4-BE49-F238E27FC236}">
                    <a16:creationId xmlns:a16="http://schemas.microsoft.com/office/drawing/2014/main" id="{37B32F67-1928-4BF4-8F9A-D1B22C5DC711}"/>
                  </a:ext>
                </a:extLst>
              </p:cNvPr>
              <p:cNvSpPr/>
              <p:nvPr/>
            </p:nvSpPr>
            <p:spPr bwMode="auto">
              <a:xfrm>
                <a:off x="1508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6" name="Freeform 252">
                <a:extLst>
                  <a:ext uri="{FF2B5EF4-FFF2-40B4-BE49-F238E27FC236}">
                    <a16:creationId xmlns:a16="http://schemas.microsoft.com/office/drawing/2014/main" id="{AD1E92C4-5765-41CC-A069-C3FE5BDA3BA6}"/>
                  </a:ext>
                </a:extLst>
              </p:cNvPr>
              <p:cNvSpPr/>
              <p:nvPr/>
            </p:nvSpPr>
            <p:spPr bwMode="auto">
              <a:xfrm>
                <a:off x="1504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7" name="Freeform 253">
                <a:extLst>
                  <a:ext uri="{FF2B5EF4-FFF2-40B4-BE49-F238E27FC236}">
                    <a16:creationId xmlns:a16="http://schemas.microsoft.com/office/drawing/2014/main" id="{49FE3148-E192-44E7-98AD-98C58B2F1783}"/>
                  </a:ext>
                </a:extLst>
              </p:cNvPr>
              <p:cNvSpPr/>
              <p:nvPr/>
            </p:nvSpPr>
            <p:spPr bwMode="auto">
              <a:xfrm>
                <a:off x="1504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8" name="Freeform 254">
                <a:extLst>
                  <a:ext uri="{FF2B5EF4-FFF2-40B4-BE49-F238E27FC236}">
                    <a16:creationId xmlns:a16="http://schemas.microsoft.com/office/drawing/2014/main" id="{B8B069D5-6921-46A4-8A3F-1D39B2A67E00}"/>
                  </a:ext>
                </a:extLst>
              </p:cNvPr>
              <p:cNvSpPr/>
              <p:nvPr/>
            </p:nvSpPr>
            <p:spPr bwMode="auto">
              <a:xfrm>
                <a:off x="1504" y="114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9" name="Freeform 255">
                <a:extLst>
                  <a:ext uri="{FF2B5EF4-FFF2-40B4-BE49-F238E27FC236}">
                    <a16:creationId xmlns:a16="http://schemas.microsoft.com/office/drawing/2014/main" id="{0F6556AD-CB02-4461-9DB9-663BCCCC8DD8}"/>
                  </a:ext>
                </a:extLst>
              </p:cNvPr>
              <p:cNvSpPr/>
              <p:nvPr/>
            </p:nvSpPr>
            <p:spPr bwMode="auto">
              <a:xfrm>
                <a:off x="1500" y="115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0" name="Freeform 256">
                <a:extLst>
                  <a:ext uri="{FF2B5EF4-FFF2-40B4-BE49-F238E27FC236}">
                    <a16:creationId xmlns:a16="http://schemas.microsoft.com/office/drawing/2014/main" id="{8E128927-5616-4700-BB19-FBAE3750F057}"/>
                  </a:ext>
                </a:extLst>
              </p:cNvPr>
              <p:cNvSpPr/>
              <p:nvPr/>
            </p:nvSpPr>
            <p:spPr bwMode="auto">
              <a:xfrm>
                <a:off x="1500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1" name="Freeform 257">
                <a:extLst>
                  <a:ext uri="{FF2B5EF4-FFF2-40B4-BE49-F238E27FC236}">
                    <a16:creationId xmlns:a16="http://schemas.microsoft.com/office/drawing/2014/main" id="{D5A6BFDB-0653-46EB-93C8-03FB8DE2A1EC}"/>
                  </a:ext>
                </a:extLst>
              </p:cNvPr>
              <p:cNvSpPr/>
              <p:nvPr/>
            </p:nvSpPr>
            <p:spPr bwMode="auto">
              <a:xfrm>
                <a:off x="1500" y="114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2" name="Freeform 258">
                <a:extLst>
                  <a:ext uri="{FF2B5EF4-FFF2-40B4-BE49-F238E27FC236}">
                    <a16:creationId xmlns:a16="http://schemas.microsoft.com/office/drawing/2014/main" id="{55EA3BF2-C949-456A-993E-A2355C4E1478}"/>
                  </a:ext>
                </a:extLst>
              </p:cNvPr>
              <p:cNvSpPr/>
              <p:nvPr/>
            </p:nvSpPr>
            <p:spPr bwMode="auto">
              <a:xfrm>
                <a:off x="1496" y="114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3" name="Freeform 259">
                <a:extLst>
                  <a:ext uri="{FF2B5EF4-FFF2-40B4-BE49-F238E27FC236}">
                    <a16:creationId xmlns:a16="http://schemas.microsoft.com/office/drawing/2014/main" id="{603D227D-5771-4FF4-8537-F1644B5560CF}"/>
                  </a:ext>
                </a:extLst>
              </p:cNvPr>
              <p:cNvSpPr/>
              <p:nvPr/>
            </p:nvSpPr>
            <p:spPr bwMode="auto">
              <a:xfrm>
                <a:off x="1496" y="15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4" name="Freeform 260">
                <a:extLst>
                  <a:ext uri="{FF2B5EF4-FFF2-40B4-BE49-F238E27FC236}">
                    <a16:creationId xmlns:a16="http://schemas.microsoft.com/office/drawing/2014/main" id="{F56454EB-609E-40C4-A424-73523765B165}"/>
                  </a:ext>
                </a:extLst>
              </p:cNvPr>
              <p:cNvSpPr/>
              <p:nvPr/>
            </p:nvSpPr>
            <p:spPr bwMode="auto">
              <a:xfrm>
                <a:off x="1492" y="15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5" name="Freeform 261">
                <a:extLst>
                  <a:ext uri="{FF2B5EF4-FFF2-40B4-BE49-F238E27FC236}">
                    <a16:creationId xmlns:a16="http://schemas.microsoft.com/office/drawing/2014/main" id="{2FCBF003-4D9E-4F49-A398-070125859E45}"/>
                  </a:ext>
                </a:extLst>
              </p:cNvPr>
              <p:cNvSpPr/>
              <p:nvPr/>
            </p:nvSpPr>
            <p:spPr bwMode="auto">
              <a:xfrm>
                <a:off x="1492" y="1141"/>
                <a:ext cx="0" cy="5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6" name="Freeform 262">
                <a:extLst>
                  <a:ext uri="{FF2B5EF4-FFF2-40B4-BE49-F238E27FC236}">
                    <a16:creationId xmlns:a16="http://schemas.microsoft.com/office/drawing/2014/main" id="{1B716121-5E7B-4DB9-AFB6-1E7A28B2C73C}"/>
                  </a:ext>
                </a:extLst>
              </p:cNvPr>
              <p:cNvSpPr/>
              <p:nvPr/>
            </p:nvSpPr>
            <p:spPr bwMode="auto">
              <a:xfrm>
                <a:off x="1492" y="115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7" name="Freeform 263">
                <a:extLst>
                  <a:ext uri="{FF2B5EF4-FFF2-40B4-BE49-F238E27FC236}">
                    <a16:creationId xmlns:a16="http://schemas.microsoft.com/office/drawing/2014/main" id="{AA0362F6-51BE-4B01-B4C6-9400B915F9D7}"/>
                  </a:ext>
                </a:extLst>
              </p:cNvPr>
              <p:cNvSpPr/>
              <p:nvPr/>
            </p:nvSpPr>
            <p:spPr bwMode="auto">
              <a:xfrm>
                <a:off x="1488" y="1141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8" name="Freeform 264">
                <a:extLst>
                  <a:ext uri="{FF2B5EF4-FFF2-40B4-BE49-F238E27FC236}">
                    <a16:creationId xmlns:a16="http://schemas.microsoft.com/office/drawing/2014/main" id="{85CC82EE-78AF-4949-A3FC-AA3C62C46C29}"/>
                  </a:ext>
                </a:extLst>
              </p:cNvPr>
              <p:cNvSpPr/>
              <p:nvPr/>
            </p:nvSpPr>
            <p:spPr bwMode="auto">
              <a:xfrm>
                <a:off x="1488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9" name="Freeform 265">
                <a:extLst>
                  <a:ext uri="{FF2B5EF4-FFF2-40B4-BE49-F238E27FC236}">
                    <a16:creationId xmlns:a16="http://schemas.microsoft.com/office/drawing/2014/main" id="{44630D95-2D13-499B-9B24-1BEF3691CBBC}"/>
                  </a:ext>
                </a:extLst>
              </p:cNvPr>
              <p:cNvSpPr/>
              <p:nvPr/>
            </p:nvSpPr>
            <p:spPr bwMode="auto">
              <a:xfrm>
                <a:off x="1484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0" name="Freeform 266">
                <a:extLst>
                  <a:ext uri="{FF2B5EF4-FFF2-40B4-BE49-F238E27FC236}">
                    <a16:creationId xmlns:a16="http://schemas.microsoft.com/office/drawing/2014/main" id="{4394E8C9-A55C-4C47-AD2A-5E6A94E14C7E}"/>
                  </a:ext>
                </a:extLst>
              </p:cNvPr>
              <p:cNvSpPr/>
              <p:nvPr/>
            </p:nvSpPr>
            <p:spPr bwMode="auto">
              <a:xfrm>
                <a:off x="1480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1" name="Freeform 267">
                <a:extLst>
                  <a:ext uri="{FF2B5EF4-FFF2-40B4-BE49-F238E27FC236}">
                    <a16:creationId xmlns:a16="http://schemas.microsoft.com/office/drawing/2014/main" id="{3E761195-E471-4899-A595-8240D1358301}"/>
                  </a:ext>
                </a:extLst>
              </p:cNvPr>
              <p:cNvSpPr/>
              <p:nvPr/>
            </p:nvSpPr>
            <p:spPr bwMode="auto">
              <a:xfrm>
                <a:off x="1468" y="127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2" name="Freeform 268">
                <a:extLst>
                  <a:ext uri="{FF2B5EF4-FFF2-40B4-BE49-F238E27FC236}">
                    <a16:creationId xmlns:a16="http://schemas.microsoft.com/office/drawing/2014/main" id="{905A9B8C-A8A7-4E21-BAB3-C7B3B23DD508}"/>
                  </a:ext>
                </a:extLst>
              </p:cNvPr>
              <p:cNvSpPr/>
              <p:nvPr/>
            </p:nvSpPr>
            <p:spPr bwMode="auto">
              <a:xfrm>
                <a:off x="1463" y="116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3" name="Freeform 269">
                <a:extLst>
                  <a:ext uri="{FF2B5EF4-FFF2-40B4-BE49-F238E27FC236}">
                    <a16:creationId xmlns:a16="http://schemas.microsoft.com/office/drawing/2014/main" id="{94028D82-9C0B-46B4-B16F-B3B585294BEF}"/>
                  </a:ext>
                </a:extLst>
              </p:cNvPr>
              <p:cNvSpPr/>
              <p:nvPr/>
            </p:nvSpPr>
            <p:spPr bwMode="auto">
              <a:xfrm>
                <a:off x="1463" y="1162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4" name="Freeform 270">
                <a:extLst>
                  <a:ext uri="{FF2B5EF4-FFF2-40B4-BE49-F238E27FC236}">
                    <a16:creationId xmlns:a16="http://schemas.microsoft.com/office/drawing/2014/main" id="{DD4FAD31-8C74-4BFF-8D96-182152C78B8E}"/>
                  </a:ext>
                </a:extLst>
              </p:cNvPr>
              <p:cNvSpPr/>
              <p:nvPr/>
            </p:nvSpPr>
            <p:spPr bwMode="auto">
              <a:xfrm>
                <a:off x="1459" y="155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5" name="Freeform 271">
                <a:extLst>
                  <a:ext uri="{FF2B5EF4-FFF2-40B4-BE49-F238E27FC236}">
                    <a16:creationId xmlns:a16="http://schemas.microsoft.com/office/drawing/2014/main" id="{AE911867-F7C1-449B-B218-B2536CAF5C99}"/>
                  </a:ext>
                </a:extLst>
              </p:cNvPr>
              <p:cNvSpPr/>
              <p:nvPr/>
            </p:nvSpPr>
            <p:spPr bwMode="auto">
              <a:xfrm>
                <a:off x="1459" y="116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6" name="Freeform 272">
                <a:extLst>
                  <a:ext uri="{FF2B5EF4-FFF2-40B4-BE49-F238E27FC236}">
                    <a16:creationId xmlns:a16="http://schemas.microsoft.com/office/drawing/2014/main" id="{42BC3CBF-4FA2-4B96-B3FB-7773A98A4A38}"/>
                  </a:ext>
                </a:extLst>
              </p:cNvPr>
              <p:cNvSpPr/>
              <p:nvPr/>
            </p:nvSpPr>
            <p:spPr bwMode="auto">
              <a:xfrm>
                <a:off x="1455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7" name="Freeform 273">
                <a:extLst>
                  <a:ext uri="{FF2B5EF4-FFF2-40B4-BE49-F238E27FC236}">
                    <a16:creationId xmlns:a16="http://schemas.microsoft.com/office/drawing/2014/main" id="{FF4CE174-9870-4EA9-9924-32EA62C4CE8C}"/>
                  </a:ext>
                </a:extLst>
              </p:cNvPr>
              <p:cNvSpPr/>
              <p:nvPr/>
            </p:nvSpPr>
            <p:spPr bwMode="auto">
              <a:xfrm>
                <a:off x="1451" y="127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8" name="Freeform 274">
                <a:extLst>
                  <a:ext uri="{FF2B5EF4-FFF2-40B4-BE49-F238E27FC236}">
                    <a16:creationId xmlns:a16="http://schemas.microsoft.com/office/drawing/2014/main" id="{2B0B4F69-AA4A-4E74-8D14-EE309F8F071D}"/>
                  </a:ext>
                </a:extLst>
              </p:cNvPr>
              <p:cNvSpPr/>
              <p:nvPr/>
            </p:nvSpPr>
            <p:spPr bwMode="auto">
              <a:xfrm>
                <a:off x="1451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9" name="Freeform 275">
                <a:extLst>
                  <a:ext uri="{FF2B5EF4-FFF2-40B4-BE49-F238E27FC236}">
                    <a16:creationId xmlns:a16="http://schemas.microsoft.com/office/drawing/2014/main" id="{0BA0DFE6-B98C-400C-B678-2C6FC33EA975}"/>
                  </a:ext>
                </a:extLst>
              </p:cNvPr>
              <p:cNvSpPr/>
              <p:nvPr/>
            </p:nvSpPr>
            <p:spPr bwMode="auto">
              <a:xfrm>
                <a:off x="1451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0" name="Freeform 276">
                <a:extLst>
                  <a:ext uri="{FF2B5EF4-FFF2-40B4-BE49-F238E27FC236}">
                    <a16:creationId xmlns:a16="http://schemas.microsoft.com/office/drawing/2014/main" id="{7DA3780B-294D-4835-93E1-00980F661BBB}"/>
                  </a:ext>
                </a:extLst>
              </p:cNvPr>
              <p:cNvSpPr/>
              <p:nvPr/>
            </p:nvSpPr>
            <p:spPr bwMode="auto">
              <a:xfrm>
                <a:off x="1447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1" name="Freeform 277">
                <a:extLst>
                  <a:ext uri="{FF2B5EF4-FFF2-40B4-BE49-F238E27FC236}">
                    <a16:creationId xmlns:a16="http://schemas.microsoft.com/office/drawing/2014/main" id="{8398B77A-91C7-4E38-9C56-76A327E024D9}"/>
                  </a:ext>
                </a:extLst>
              </p:cNvPr>
              <p:cNvSpPr/>
              <p:nvPr/>
            </p:nvSpPr>
            <p:spPr bwMode="auto">
              <a:xfrm>
                <a:off x="1447" y="127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2" name="Freeform 278">
                <a:extLst>
                  <a:ext uri="{FF2B5EF4-FFF2-40B4-BE49-F238E27FC236}">
                    <a16:creationId xmlns:a16="http://schemas.microsoft.com/office/drawing/2014/main" id="{63EC8A7A-1A4D-4BDE-AD51-97CBB65C1284}"/>
                  </a:ext>
                </a:extLst>
              </p:cNvPr>
              <p:cNvSpPr/>
              <p:nvPr/>
            </p:nvSpPr>
            <p:spPr bwMode="auto">
              <a:xfrm>
                <a:off x="1447" y="1550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3" name="Freeform 279">
                <a:extLst>
                  <a:ext uri="{FF2B5EF4-FFF2-40B4-BE49-F238E27FC236}">
                    <a16:creationId xmlns:a16="http://schemas.microsoft.com/office/drawing/2014/main" id="{34BAA956-AFBA-46CA-AB48-5A5A38414385}"/>
                  </a:ext>
                </a:extLst>
              </p:cNvPr>
              <p:cNvSpPr/>
              <p:nvPr/>
            </p:nvSpPr>
            <p:spPr bwMode="auto">
              <a:xfrm>
                <a:off x="1447" y="13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4" name="Freeform 280">
                <a:extLst>
                  <a:ext uri="{FF2B5EF4-FFF2-40B4-BE49-F238E27FC236}">
                    <a16:creationId xmlns:a16="http://schemas.microsoft.com/office/drawing/2014/main" id="{F2369FD0-48DC-4085-9F38-535701EAA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1" y="1158"/>
                <a:ext cx="16" cy="4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1 h 1"/>
                  <a:gd name="T4" fmla="*/ 3 w 4"/>
                  <a:gd name="T5" fmla="*/ 0 h 1"/>
                  <a:gd name="T6" fmla="*/ 2 w 4"/>
                  <a:gd name="T7" fmla="*/ 0 h 1"/>
                  <a:gd name="T8" fmla="*/ 2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0 h 1"/>
                  <a:gd name="T30" fmla="*/ 0 w 4"/>
                  <a:gd name="T31" fmla="*/ 0 h 1"/>
                  <a:gd name="T32" fmla="*/ 0 w 4"/>
                  <a:gd name="T33" fmla="*/ 0 h 1"/>
                  <a:gd name="T34" fmla="*/ 0 w 4"/>
                  <a:gd name="T35" fmla="*/ 1 h 1"/>
                  <a:gd name="T36" fmla="*/ 0 w 4"/>
                  <a:gd name="T37" fmla="*/ 1 h 1"/>
                  <a:gd name="T38" fmla="*/ 0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4 w 4"/>
                  <a:gd name="T51" fmla="*/ 1 h 1"/>
                  <a:gd name="T52" fmla="*/ 3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2 w 4"/>
                  <a:gd name="T61" fmla="*/ 1 h 1"/>
                  <a:gd name="T62" fmla="*/ 2 w 4"/>
                  <a:gd name="T63" fmla="*/ 1 h 1"/>
                  <a:gd name="T64" fmla="*/ 2 w 4"/>
                  <a:gd name="T65" fmla="*/ 1 h 1"/>
                  <a:gd name="T66" fmla="*/ 2 w 4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5" name="Freeform 281">
                <a:extLst>
                  <a:ext uri="{FF2B5EF4-FFF2-40B4-BE49-F238E27FC236}">
                    <a16:creationId xmlns:a16="http://schemas.microsoft.com/office/drawing/2014/main" id="{4ED277B8-B698-48A3-B105-114BAC290A30}"/>
                  </a:ext>
                </a:extLst>
              </p:cNvPr>
              <p:cNvSpPr/>
              <p:nvPr/>
            </p:nvSpPr>
            <p:spPr bwMode="auto">
              <a:xfrm>
                <a:off x="1439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6" name="Freeform 282">
                <a:extLst>
                  <a:ext uri="{FF2B5EF4-FFF2-40B4-BE49-F238E27FC236}">
                    <a16:creationId xmlns:a16="http://schemas.microsoft.com/office/drawing/2014/main" id="{9FA3EC6C-86CD-4505-89DF-AAE179A426CE}"/>
                  </a:ext>
                </a:extLst>
              </p:cNvPr>
              <p:cNvSpPr/>
              <p:nvPr/>
            </p:nvSpPr>
            <p:spPr bwMode="auto">
              <a:xfrm>
                <a:off x="1435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7" name="Freeform 283">
                <a:extLst>
                  <a:ext uri="{FF2B5EF4-FFF2-40B4-BE49-F238E27FC236}">
                    <a16:creationId xmlns:a16="http://schemas.microsoft.com/office/drawing/2014/main" id="{43B5B246-BE09-4C2E-83DB-01906A53556D}"/>
                  </a:ext>
                </a:extLst>
              </p:cNvPr>
              <p:cNvSpPr/>
              <p:nvPr/>
            </p:nvSpPr>
            <p:spPr bwMode="auto">
              <a:xfrm>
                <a:off x="1410" y="1158"/>
                <a:ext cx="17" cy="4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2 w 4"/>
                  <a:gd name="T7" fmla="*/ 0 h 1"/>
                  <a:gd name="T8" fmla="*/ 2 w 4"/>
                  <a:gd name="T9" fmla="*/ 0 h 1"/>
                  <a:gd name="T10" fmla="*/ 1 w 4"/>
                  <a:gd name="T11" fmla="*/ 0 h 1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8" name="Freeform 284">
                <a:extLst>
                  <a:ext uri="{FF2B5EF4-FFF2-40B4-BE49-F238E27FC236}">
                    <a16:creationId xmlns:a16="http://schemas.microsoft.com/office/drawing/2014/main" id="{85686251-BEA6-490B-84FD-2741D4E229CF}"/>
                  </a:ext>
                </a:extLst>
              </p:cNvPr>
              <p:cNvSpPr/>
              <p:nvPr/>
            </p:nvSpPr>
            <p:spPr bwMode="auto">
              <a:xfrm>
                <a:off x="1423" y="113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9" name="Freeform 285">
                <a:extLst>
                  <a:ext uri="{FF2B5EF4-FFF2-40B4-BE49-F238E27FC236}">
                    <a16:creationId xmlns:a16="http://schemas.microsoft.com/office/drawing/2014/main" id="{58634F7B-0E82-4F5E-99D1-7D579B9A00D5}"/>
                  </a:ext>
                </a:extLst>
              </p:cNvPr>
              <p:cNvSpPr/>
              <p:nvPr/>
            </p:nvSpPr>
            <p:spPr bwMode="auto">
              <a:xfrm>
                <a:off x="1423" y="155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0" name="Freeform 286">
                <a:extLst>
                  <a:ext uri="{FF2B5EF4-FFF2-40B4-BE49-F238E27FC236}">
                    <a16:creationId xmlns:a16="http://schemas.microsoft.com/office/drawing/2014/main" id="{8F866983-2EAD-4A3A-A6C8-CEB814A58FD6}"/>
                  </a:ext>
                </a:extLst>
              </p:cNvPr>
              <p:cNvSpPr/>
              <p:nvPr/>
            </p:nvSpPr>
            <p:spPr bwMode="auto">
              <a:xfrm>
                <a:off x="1419" y="113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1" name="Freeform 287">
                <a:extLst>
                  <a:ext uri="{FF2B5EF4-FFF2-40B4-BE49-F238E27FC236}">
                    <a16:creationId xmlns:a16="http://schemas.microsoft.com/office/drawing/2014/main" id="{BAC7918E-9B4F-438B-8AC6-9BF36CA2EDE6}"/>
                  </a:ext>
                </a:extLst>
              </p:cNvPr>
              <p:cNvSpPr/>
              <p:nvPr/>
            </p:nvSpPr>
            <p:spPr bwMode="auto">
              <a:xfrm>
                <a:off x="1414" y="1137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2" name="Freeform 288">
                <a:extLst>
                  <a:ext uri="{FF2B5EF4-FFF2-40B4-BE49-F238E27FC236}">
                    <a16:creationId xmlns:a16="http://schemas.microsoft.com/office/drawing/2014/main" id="{3DAF0078-3B53-4E80-9E55-3D060C55E3C3}"/>
                  </a:ext>
                </a:extLst>
              </p:cNvPr>
              <p:cNvSpPr/>
              <p:nvPr/>
            </p:nvSpPr>
            <p:spPr bwMode="auto">
              <a:xfrm>
                <a:off x="1410" y="126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3" name="Freeform 289">
                <a:extLst>
                  <a:ext uri="{FF2B5EF4-FFF2-40B4-BE49-F238E27FC236}">
                    <a16:creationId xmlns:a16="http://schemas.microsoft.com/office/drawing/2014/main" id="{50AE436C-03C8-4ED8-8BFF-17A5AEA03B21}"/>
                  </a:ext>
                </a:extLst>
              </p:cNvPr>
              <p:cNvSpPr/>
              <p:nvPr/>
            </p:nvSpPr>
            <p:spPr bwMode="auto">
              <a:xfrm>
                <a:off x="1410" y="126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4" name="Freeform 290">
                <a:extLst>
                  <a:ext uri="{FF2B5EF4-FFF2-40B4-BE49-F238E27FC236}">
                    <a16:creationId xmlns:a16="http://schemas.microsoft.com/office/drawing/2014/main" id="{DF714C33-CF99-4253-A684-9F8916A9EACB}"/>
                  </a:ext>
                </a:extLst>
              </p:cNvPr>
              <p:cNvSpPr/>
              <p:nvPr/>
            </p:nvSpPr>
            <p:spPr bwMode="auto">
              <a:xfrm>
                <a:off x="1410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5" name="Freeform 291">
                <a:extLst>
                  <a:ext uri="{FF2B5EF4-FFF2-40B4-BE49-F238E27FC236}">
                    <a16:creationId xmlns:a16="http://schemas.microsoft.com/office/drawing/2014/main" id="{3E45EBC8-5234-4982-86EF-C4EEBC254C22}"/>
                  </a:ext>
                </a:extLst>
              </p:cNvPr>
              <p:cNvSpPr/>
              <p:nvPr/>
            </p:nvSpPr>
            <p:spPr bwMode="auto">
              <a:xfrm>
                <a:off x="1402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6" name="Freeform 292">
                <a:extLst>
                  <a:ext uri="{FF2B5EF4-FFF2-40B4-BE49-F238E27FC236}">
                    <a16:creationId xmlns:a16="http://schemas.microsoft.com/office/drawing/2014/main" id="{68EC5709-DF9E-4771-BE51-1F0C1E60784D}"/>
                  </a:ext>
                </a:extLst>
              </p:cNvPr>
              <p:cNvSpPr/>
              <p:nvPr/>
            </p:nvSpPr>
            <p:spPr bwMode="auto">
              <a:xfrm>
                <a:off x="1398" y="122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7" name="Freeform 293">
                <a:extLst>
                  <a:ext uri="{FF2B5EF4-FFF2-40B4-BE49-F238E27FC236}">
                    <a16:creationId xmlns:a16="http://schemas.microsoft.com/office/drawing/2014/main" id="{9FF08404-2970-4269-99D7-761E223FC153}"/>
                  </a:ext>
                </a:extLst>
              </p:cNvPr>
              <p:cNvSpPr/>
              <p:nvPr/>
            </p:nvSpPr>
            <p:spPr bwMode="auto">
              <a:xfrm>
                <a:off x="1398" y="115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8" name="Freeform 294">
                <a:extLst>
                  <a:ext uri="{FF2B5EF4-FFF2-40B4-BE49-F238E27FC236}">
                    <a16:creationId xmlns:a16="http://schemas.microsoft.com/office/drawing/2014/main" id="{422DB239-ECBE-4481-8462-5CF3EE72705C}"/>
                  </a:ext>
                </a:extLst>
              </p:cNvPr>
              <p:cNvSpPr/>
              <p:nvPr/>
            </p:nvSpPr>
            <p:spPr bwMode="auto">
              <a:xfrm>
                <a:off x="1390" y="155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9" name="Freeform 295">
                <a:extLst>
                  <a:ext uri="{FF2B5EF4-FFF2-40B4-BE49-F238E27FC236}">
                    <a16:creationId xmlns:a16="http://schemas.microsoft.com/office/drawing/2014/main" id="{E69775ED-2D7A-4421-8BFA-B2442BB10BEA}"/>
                  </a:ext>
                </a:extLst>
              </p:cNvPr>
              <p:cNvSpPr/>
              <p:nvPr/>
            </p:nvSpPr>
            <p:spPr bwMode="auto">
              <a:xfrm>
                <a:off x="1390" y="1426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0" name="Freeform 296">
                <a:extLst>
                  <a:ext uri="{FF2B5EF4-FFF2-40B4-BE49-F238E27FC236}">
                    <a16:creationId xmlns:a16="http://schemas.microsoft.com/office/drawing/2014/main" id="{B18B1FEB-0F1B-4F91-A2BC-404B35A4C301}"/>
                  </a:ext>
                </a:extLst>
              </p:cNvPr>
              <p:cNvSpPr/>
              <p:nvPr/>
            </p:nvSpPr>
            <p:spPr bwMode="auto">
              <a:xfrm>
                <a:off x="1390" y="127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1" name="Freeform 297">
                <a:extLst>
                  <a:ext uri="{FF2B5EF4-FFF2-40B4-BE49-F238E27FC236}">
                    <a16:creationId xmlns:a16="http://schemas.microsoft.com/office/drawing/2014/main" id="{8A7CC6B7-0BF3-4E2E-9027-22EDD987735C}"/>
                  </a:ext>
                </a:extLst>
              </p:cNvPr>
              <p:cNvSpPr/>
              <p:nvPr/>
            </p:nvSpPr>
            <p:spPr bwMode="auto">
              <a:xfrm>
                <a:off x="1386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2" name="Freeform 298">
                <a:extLst>
                  <a:ext uri="{FF2B5EF4-FFF2-40B4-BE49-F238E27FC236}">
                    <a16:creationId xmlns:a16="http://schemas.microsoft.com/office/drawing/2014/main" id="{FC980B53-7B23-4328-B424-7B05A0F2A4EA}"/>
                  </a:ext>
                </a:extLst>
              </p:cNvPr>
              <p:cNvSpPr/>
              <p:nvPr/>
            </p:nvSpPr>
            <p:spPr bwMode="auto">
              <a:xfrm>
                <a:off x="1386" y="155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3" name="Freeform 299">
                <a:extLst>
                  <a:ext uri="{FF2B5EF4-FFF2-40B4-BE49-F238E27FC236}">
                    <a16:creationId xmlns:a16="http://schemas.microsoft.com/office/drawing/2014/main" id="{A10EE4EF-045F-42DC-9AC0-6A33AD269E6A}"/>
                  </a:ext>
                </a:extLst>
              </p:cNvPr>
              <p:cNvSpPr/>
              <p:nvPr/>
            </p:nvSpPr>
            <p:spPr bwMode="auto">
              <a:xfrm>
                <a:off x="1386" y="154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4" name="Freeform 300">
                <a:extLst>
                  <a:ext uri="{FF2B5EF4-FFF2-40B4-BE49-F238E27FC236}">
                    <a16:creationId xmlns:a16="http://schemas.microsoft.com/office/drawing/2014/main" id="{49D87D8C-437E-4DA1-B56B-ED1E2DB66BCD}"/>
                  </a:ext>
                </a:extLst>
              </p:cNvPr>
              <p:cNvSpPr/>
              <p:nvPr/>
            </p:nvSpPr>
            <p:spPr bwMode="auto">
              <a:xfrm>
                <a:off x="1386" y="1542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5" name="Freeform 301">
                <a:extLst>
                  <a:ext uri="{FF2B5EF4-FFF2-40B4-BE49-F238E27FC236}">
                    <a16:creationId xmlns:a16="http://schemas.microsoft.com/office/drawing/2014/main" id="{42A986B3-5F69-400C-8113-13C39D1B61FA}"/>
                  </a:ext>
                </a:extLst>
              </p:cNvPr>
              <p:cNvSpPr/>
              <p:nvPr/>
            </p:nvSpPr>
            <p:spPr bwMode="auto">
              <a:xfrm>
                <a:off x="1369" y="1154"/>
                <a:ext cx="17" cy="4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4 w 4"/>
                  <a:gd name="T9" fmla="*/ 0 h 1"/>
                  <a:gd name="T10" fmla="*/ 2 w 4"/>
                  <a:gd name="T11" fmla="*/ 0 h 1"/>
                  <a:gd name="T12" fmla="*/ 2 w 4"/>
                  <a:gd name="T13" fmla="*/ 0 h 1"/>
                  <a:gd name="T14" fmla="*/ 2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0 h 1"/>
                  <a:gd name="T30" fmla="*/ 2 w 4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6" name="Freeform 302">
                <a:extLst>
                  <a:ext uri="{FF2B5EF4-FFF2-40B4-BE49-F238E27FC236}">
                    <a16:creationId xmlns:a16="http://schemas.microsoft.com/office/drawing/2014/main" id="{BE470658-BA6D-46A5-B5CF-B5A0ACFB3B84}"/>
                  </a:ext>
                </a:extLst>
              </p:cNvPr>
              <p:cNvSpPr/>
              <p:nvPr/>
            </p:nvSpPr>
            <p:spPr bwMode="auto">
              <a:xfrm>
                <a:off x="1382" y="123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7" name="Rectangle 303">
                <a:extLst>
                  <a:ext uri="{FF2B5EF4-FFF2-40B4-BE49-F238E27FC236}">
                    <a16:creationId xmlns:a16="http://schemas.microsoft.com/office/drawing/2014/main" id="{A1719163-C0B5-471D-A6B6-26BD79BF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" y="154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8" name="Freeform 304">
                <a:extLst>
                  <a:ext uri="{FF2B5EF4-FFF2-40B4-BE49-F238E27FC236}">
                    <a16:creationId xmlns:a16="http://schemas.microsoft.com/office/drawing/2014/main" id="{5AB87494-EEF6-4AC9-BE12-DE6436C137C6}"/>
                  </a:ext>
                </a:extLst>
              </p:cNvPr>
              <p:cNvSpPr/>
              <p:nvPr/>
            </p:nvSpPr>
            <p:spPr bwMode="auto">
              <a:xfrm>
                <a:off x="1382" y="1141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9" name="Oval 305">
                <a:extLst>
                  <a:ext uri="{FF2B5EF4-FFF2-40B4-BE49-F238E27FC236}">
                    <a16:creationId xmlns:a16="http://schemas.microsoft.com/office/drawing/2014/main" id="{91BAFAC6-9963-4E0E-A720-8B5592A9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154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0" name="Freeform 306">
                <a:extLst>
                  <a:ext uri="{FF2B5EF4-FFF2-40B4-BE49-F238E27FC236}">
                    <a16:creationId xmlns:a16="http://schemas.microsoft.com/office/drawing/2014/main" id="{676D13A6-238B-4F8B-B438-14E62AEB3F58}"/>
                  </a:ext>
                </a:extLst>
              </p:cNvPr>
              <p:cNvSpPr/>
              <p:nvPr/>
            </p:nvSpPr>
            <p:spPr bwMode="auto">
              <a:xfrm>
                <a:off x="1374" y="154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1" name="Freeform 307">
                <a:extLst>
                  <a:ext uri="{FF2B5EF4-FFF2-40B4-BE49-F238E27FC236}">
                    <a16:creationId xmlns:a16="http://schemas.microsoft.com/office/drawing/2014/main" id="{5990CA67-73B5-4A16-AFA8-FF1896E5ED63}"/>
                  </a:ext>
                </a:extLst>
              </p:cNvPr>
              <p:cNvSpPr/>
              <p:nvPr/>
            </p:nvSpPr>
            <p:spPr bwMode="auto">
              <a:xfrm>
                <a:off x="1374" y="127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2" name="Freeform 308">
                <a:extLst>
                  <a:ext uri="{FF2B5EF4-FFF2-40B4-BE49-F238E27FC236}">
                    <a16:creationId xmlns:a16="http://schemas.microsoft.com/office/drawing/2014/main" id="{4FD0A3F0-4E93-4099-B814-64A512D21642}"/>
                  </a:ext>
                </a:extLst>
              </p:cNvPr>
              <p:cNvSpPr/>
              <p:nvPr/>
            </p:nvSpPr>
            <p:spPr bwMode="auto">
              <a:xfrm>
                <a:off x="1369" y="1179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3" name="Freeform 309">
                <a:extLst>
                  <a:ext uri="{FF2B5EF4-FFF2-40B4-BE49-F238E27FC236}">
                    <a16:creationId xmlns:a16="http://schemas.microsoft.com/office/drawing/2014/main" id="{FFD6DAD7-C04A-4EA1-A28B-698EB13BEBFD}"/>
                  </a:ext>
                </a:extLst>
              </p:cNvPr>
              <p:cNvSpPr/>
              <p:nvPr/>
            </p:nvSpPr>
            <p:spPr bwMode="auto">
              <a:xfrm>
                <a:off x="1369" y="127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4" name="Oval 310">
                <a:extLst>
                  <a:ext uri="{FF2B5EF4-FFF2-40B4-BE49-F238E27FC236}">
                    <a16:creationId xmlns:a16="http://schemas.microsoft.com/office/drawing/2014/main" id="{2AD46526-A8DA-4E5F-9618-BF71CB14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2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5" name="Freeform 311">
                <a:extLst>
                  <a:ext uri="{FF2B5EF4-FFF2-40B4-BE49-F238E27FC236}">
                    <a16:creationId xmlns:a16="http://schemas.microsoft.com/office/drawing/2014/main" id="{337DB33D-BD3D-433B-B7F8-505123F5C788}"/>
                  </a:ext>
                </a:extLst>
              </p:cNvPr>
              <p:cNvSpPr/>
              <p:nvPr/>
            </p:nvSpPr>
            <p:spPr bwMode="auto">
              <a:xfrm>
                <a:off x="1365" y="125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6" name="Freeform 312">
                <a:extLst>
                  <a:ext uri="{FF2B5EF4-FFF2-40B4-BE49-F238E27FC236}">
                    <a16:creationId xmlns:a16="http://schemas.microsoft.com/office/drawing/2014/main" id="{EA8D07B2-1993-421E-9047-4F7BD63D567D}"/>
                  </a:ext>
                </a:extLst>
              </p:cNvPr>
              <p:cNvSpPr/>
              <p:nvPr/>
            </p:nvSpPr>
            <p:spPr bwMode="auto">
              <a:xfrm>
                <a:off x="1365" y="124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7" name="Freeform 313">
                <a:extLst>
                  <a:ext uri="{FF2B5EF4-FFF2-40B4-BE49-F238E27FC236}">
                    <a16:creationId xmlns:a16="http://schemas.microsoft.com/office/drawing/2014/main" id="{4776A296-1BEF-4926-B573-AAE200B3DEE4}"/>
                  </a:ext>
                </a:extLst>
              </p:cNvPr>
              <p:cNvSpPr/>
              <p:nvPr/>
            </p:nvSpPr>
            <p:spPr bwMode="auto">
              <a:xfrm>
                <a:off x="1365" y="11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8" name="Freeform 314">
                <a:extLst>
                  <a:ext uri="{FF2B5EF4-FFF2-40B4-BE49-F238E27FC236}">
                    <a16:creationId xmlns:a16="http://schemas.microsoft.com/office/drawing/2014/main" id="{F699E434-76EA-47ED-AE6A-C1409F9EF672}"/>
                  </a:ext>
                </a:extLst>
              </p:cNvPr>
              <p:cNvSpPr/>
              <p:nvPr/>
            </p:nvSpPr>
            <p:spPr bwMode="auto">
              <a:xfrm>
                <a:off x="1357" y="154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9" name="Freeform 315">
                <a:extLst>
                  <a:ext uri="{FF2B5EF4-FFF2-40B4-BE49-F238E27FC236}">
                    <a16:creationId xmlns:a16="http://schemas.microsoft.com/office/drawing/2014/main" id="{00B3BF7E-C8B2-42CC-A703-B74FB0A1F991}"/>
                  </a:ext>
                </a:extLst>
              </p:cNvPr>
              <p:cNvSpPr/>
              <p:nvPr/>
            </p:nvSpPr>
            <p:spPr bwMode="auto">
              <a:xfrm>
                <a:off x="1349" y="113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0" name="Freeform 316">
                <a:extLst>
                  <a:ext uri="{FF2B5EF4-FFF2-40B4-BE49-F238E27FC236}">
                    <a16:creationId xmlns:a16="http://schemas.microsoft.com/office/drawing/2014/main" id="{E6032CB1-B451-46B2-98D8-89EDD92EAE1E}"/>
                  </a:ext>
                </a:extLst>
              </p:cNvPr>
              <p:cNvSpPr/>
              <p:nvPr/>
            </p:nvSpPr>
            <p:spPr bwMode="auto">
              <a:xfrm>
                <a:off x="1349" y="127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1" name="Freeform 317">
                <a:extLst>
                  <a:ext uri="{FF2B5EF4-FFF2-40B4-BE49-F238E27FC236}">
                    <a16:creationId xmlns:a16="http://schemas.microsoft.com/office/drawing/2014/main" id="{5F2A0E10-6C72-4F33-8BA6-EB5B744F2CAB}"/>
                  </a:ext>
                </a:extLst>
              </p:cNvPr>
              <p:cNvSpPr/>
              <p:nvPr/>
            </p:nvSpPr>
            <p:spPr bwMode="auto">
              <a:xfrm>
                <a:off x="1349" y="11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2" name="Freeform 318">
                <a:extLst>
                  <a:ext uri="{FF2B5EF4-FFF2-40B4-BE49-F238E27FC236}">
                    <a16:creationId xmlns:a16="http://schemas.microsoft.com/office/drawing/2014/main" id="{17565E10-F744-46F2-8CC4-F7D6A1D56503}"/>
                  </a:ext>
                </a:extLst>
              </p:cNvPr>
              <p:cNvSpPr/>
              <p:nvPr/>
            </p:nvSpPr>
            <p:spPr bwMode="auto">
              <a:xfrm>
                <a:off x="1349" y="1249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3" name="Freeform 319">
                <a:extLst>
                  <a:ext uri="{FF2B5EF4-FFF2-40B4-BE49-F238E27FC236}">
                    <a16:creationId xmlns:a16="http://schemas.microsoft.com/office/drawing/2014/main" id="{F631C186-BCA7-4103-80ED-90C81F67BD45}"/>
                  </a:ext>
                </a:extLst>
              </p:cNvPr>
              <p:cNvSpPr/>
              <p:nvPr/>
            </p:nvSpPr>
            <p:spPr bwMode="auto">
              <a:xfrm>
                <a:off x="1349" y="1550"/>
                <a:ext cx="0" cy="5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4" name="Freeform 320">
                <a:extLst>
                  <a:ext uri="{FF2B5EF4-FFF2-40B4-BE49-F238E27FC236}">
                    <a16:creationId xmlns:a16="http://schemas.microsoft.com/office/drawing/2014/main" id="{A9E49819-9FCB-477C-99F9-67F0C913E360}"/>
                  </a:ext>
                </a:extLst>
              </p:cNvPr>
              <p:cNvSpPr/>
              <p:nvPr/>
            </p:nvSpPr>
            <p:spPr bwMode="auto">
              <a:xfrm>
                <a:off x="1349" y="154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5" name="Freeform 321">
                <a:extLst>
                  <a:ext uri="{FF2B5EF4-FFF2-40B4-BE49-F238E27FC236}">
                    <a16:creationId xmlns:a16="http://schemas.microsoft.com/office/drawing/2014/main" id="{01BF2D95-073B-4384-A7AD-DB5BAB8B1B31}"/>
                  </a:ext>
                </a:extLst>
              </p:cNvPr>
              <p:cNvSpPr/>
              <p:nvPr/>
            </p:nvSpPr>
            <p:spPr bwMode="auto">
              <a:xfrm>
                <a:off x="1345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6" name="Freeform 322">
                <a:extLst>
                  <a:ext uri="{FF2B5EF4-FFF2-40B4-BE49-F238E27FC236}">
                    <a16:creationId xmlns:a16="http://schemas.microsoft.com/office/drawing/2014/main" id="{763A3CC8-85A3-4E82-88FA-323FAD489FC6}"/>
                  </a:ext>
                </a:extLst>
              </p:cNvPr>
              <p:cNvSpPr/>
              <p:nvPr/>
            </p:nvSpPr>
            <p:spPr bwMode="auto">
              <a:xfrm>
                <a:off x="1345" y="1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7" name="Freeform 323">
                <a:extLst>
                  <a:ext uri="{FF2B5EF4-FFF2-40B4-BE49-F238E27FC236}">
                    <a16:creationId xmlns:a16="http://schemas.microsoft.com/office/drawing/2014/main" id="{84CABB57-CF84-4586-980F-0412501D2C62}"/>
                  </a:ext>
                </a:extLst>
              </p:cNvPr>
              <p:cNvSpPr/>
              <p:nvPr/>
            </p:nvSpPr>
            <p:spPr bwMode="auto">
              <a:xfrm>
                <a:off x="1341" y="154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8" name="Oval 324">
                <a:extLst>
                  <a:ext uri="{FF2B5EF4-FFF2-40B4-BE49-F238E27FC236}">
                    <a16:creationId xmlns:a16="http://schemas.microsoft.com/office/drawing/2014/main" id="{0692099C-6E31-4FE3-A6B0-03B4EF6EF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24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9" name="Freeform 325">
                <a:extLst>
                  <a:ext uri="{FF2B5EF4-FFF2-40B4-BE49-F238E27FC236}">
                    <a16:creationId xmlns:a16="http://schemas.microsoft.com/office/drawing/2014/main" id="{865A2E0A-82FE-47CB-B24B-A3DD967AAFDF}"/>
                  </a:ext>
                </a:extLst>
              </p:cNvPr>
              <p:cNvSpPr/>
              <p:nvPr/>
            </p:nvSpPr>
            <p:spPr bwMode="auto">
              <a:xfrm>
                <a:off x="1341" y="116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0" name="Freeform 326">
                <a:extLst>
                  <a:ext uri="{FF2B5EF4-FFF2-40B4-BE49-F238E27FC236}">
                    <a16:creationId xmlns:a16="http://schemas.microsoft.com/office/drawing/2014/main" id="{F1E2AF0F-0778-42B0-B34B-7ACEF1D3A9CC}"/>
                  </a:ext>
                </a:extLst>
              </p:cNvPr>
              <p:cNvSpPr/>
              <p:nvPr/>
            </p:nvSpPr>
            <p:spPr bwMode="auto">
              <a:xfrm>
                <a:off x="1333" y="115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1" name="Freeform 327">
                <a:extLst>
                  <a:ext uri="{FF2B5EF4-FFF2-40B4-BE49-F238E27FC236}">
                    <a16:creationId xmlns:a16="http://schemas.microsoft.com/office/drawing/2014/main" id="{E83F874F-3C49-4772-BA8A-6F75F7910AE9}"/>
                  </a:ext>
                </a:extLst>
              </p:cNvPr>
              <p:cNvSpPr/>
              <p:nvPr/>
            </p:nvSpPr>
            <p:spPr bwMode="auto">
              <a:xfrm>
                <a:off x="1333" y="116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2" name="Freeform 328">
                <a:extLst>
                  <a:ext uri="{FF2B5EF4-FFF2-40B4-BE49-F238E27FC236}">
                    <a16:creationId xmlns:a16="http://schemas.microsoft.com/office/drawing/2014/main" id="{45F5C816-C5AF-4C4A-8A52-91CCFB94D921}"/>
                  </a:ext>
                </a:extLst>
              </p:cNvPr>
              <p:cNvSpPr/>
              <p:nvPr/>
            </p:nvSpPr>
            <p:spPr bwMode="auto">
              <a:xfrm>
                <a:off x="1333" y="112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3" name="Freeform 329">
                <a:extLst>
                  <a:ext uri="{FF2B5EF4-FFF2-40B4-BE49-F238E27FC236}">
                    <a16:creationId xmlns:a16="http://schemas.microsoft.com/office/drawing/2014/main" id="{EB4263E2-DA93-4ED3-8ED5-F382B224B32C}"/>
                  </a:ext>
                </a:extLst>
              </p:cNvPr>
              <p:cNvSpPr/>
              <p:nvPr/>
            </p:nvSpPr>
            <p:spPr bwMode="auto">
              <a:xfrm>
                <a:off x="1333" y="116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4" name="Freeform 330">
                <a:extLst>
                  <a:ext uri="{FF2B5EF4-FFF2-40B4-BE49-F238E27FC236}">
                    <a16:creationId xmlns:a16="http://schemas.microsoft.com/office/drawing/2014/main" id="{110EC54F-BB85-4CB3-8ABF-3B42856EBCC0}"/>
                  </a:ext>
                </a:extLst>
              </p:cNvPr>
              <p:cNvSpPr/>
              <p:nvPr/>
            </p:nvSpPr>
            <p:spPr bwMode="auto">
              <a:xfrm>
                <a:off x="1333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5" name="Freeform 331">
                <a:extLst>
                  <a:ext uri="{FF2B5EF4-FFF2-40B4-BE49-F238E27FC236}">
                    <a16:creationId xmlns:a16="http://schemas.microsoft.com/office/drawing/2014/main" id="{6CB87998-DA6D-464F-8E53-F18800950CE8}"/>
                  </a:ext>
                </a:extLst>
              </p:cNvPr>
              <p:cNvSpPr/>
              <p:nvPr/>
            </p:nvSpPr>
            <p:spPr bwMode="auto">
              <a:xfrm>
                <a:off x="1329" y="125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6" name="Freeform 332">
                <a:extLst>
                  <a:ext uri="{FF2B5EF4-FFF2-40B4-BE49-F238E27FC236}">
                    <a16:creationId xmlns:a16="http://schemas.microsoft.com/office/drawing/2014/main" id="{70C68D2F-A5A7-4A1A-9CF0-6E860964CC17}"/>
                  </a:ext>
                </a:extLst>
              </p:cNvPr>
              <p:cNvSpPr/>
              <p:nvPr/>
            </p:nvSpPr>
            <p:spPr bwMode="auto">
              <a:xfrm>
                <a:off x="1329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7" name="Freeform 333">
                <a:extLst>
                  <a:ext uri="{FF2B5EF4-FFF2-40B4-BE49-F238E27FC236}">
                    <a16:creationId xmlns:a16="http://schemas.microsoft.com/office/drawing/2014/main" id="{D2CF5885-3B65-4037-950C-A7B06067CB0B}"/>
                  </a:ext>
                </a:extLst>
              </p:cNvPr>
              <p:cNvSpPr/>
              <p:nvPr/>
            </p:nvSpPr>
            <p:spPr bwMode="auto">
              <a:xfrm>
                <a:off x="1329" y="1269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8" name="Freeform 334">
                <a:extLst>
                  <a:ext uri="{FF2B5EF4-FFF2-40B4-BE49-F238E27FC236}">
                    <a16:creationId xmlns:a16="http://schemas.microsoft.com/office/drawing/2014/main" id="{F463514D-A995-4AC8-8AB7-D04BFBEB327B}"/>
                  </a:ext>
                </a:extLst>
              </p:cNvPr>
              <p:cNvSpPr/>
              <p:nvPr/>
            </p:nvSpPr>
            <p:spPr bwMode="auto">
              <a:xfrm>
                <a:off x="1325" y="115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9" name="Freeform 335">
                <a:extLst>
                  <a:ext uri="{FF2B5EF4-FFF2-40B4-BE49-F238E27FC236}">
                    <a16:creationId xmlns:a16="http://schemas.microsoft.com/office/drawing/2014/main" id="{BBE6B63D-AFAD-4CB8-A75C-E152FB849789}"/>
                  </a:ext>
                </a:extLst>
              </p:cNvPr>
              <p:cNvSpPr/>
              <p:nvPr/>
            </p:nvSpPr>
            <p:spPr bwMode="auto">
              <a:xfrm>
                <a:off x="1329" y="1216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0" name="Freeform 336">
                <a:extLst>
                  <a:ext uri="{FF2B5EF4-FFF2-40B4-BE49-F238E27FC236}">
                    <a16:creationId xmlns:a16="http://schemas.microsoft.com/office/drawing/2014/main" id="{007446F9-3F2A-4134-8A62-5C4724A6D55C}"/>
                  </a:ext>
                </a:extLst>
              </p:cNvPr>
              <p:cNvSpPr/>
              <p:nvPr/>
            </p:nvSpPr>
            <p:spPr bwMode="auto">
              <a:xfrm>
                <a:off x="1325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1" name="Freeform 337">
                <a:extLst>
                  <a:ext uri="{FF2B5EF4-FFF2-40B4-BE49-F238E27FC236}">
                    <a16:creationId xmlns:a16="http://schemas.microsoft.com/office/drawing/2014/main" id="{0430768A-8A27-4A81-A963-DD472B18F9EC}"/>
                  </a:ext>
                </a:extLst>
              </p:cNvPr>
              <p:cNvSpPr/>
              <p:nvPr/>
            </p:nvSpPr>
            <p:spPr bwMode="auto">
              <a:xfrm>
                <a:off x="1325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2" name="Freeform 338">
                <a:extLst>
                  <a:ext uri="{FF2B5EF4-FFF2-40B4-BE49-F238E27FC236}">
                    <a16:creationId xmlns:a16="http://schemas.microsoft.com/office/drawing/2014/main" id="{51CF4496-ACB4-418E-B4EE-A0515A565272}"/>
                  </a:ext>
                </a:extLst>
              </p:cNvPr>
              <p:cNvSpPr/>
              <p:nvPr/>
            </p:nvSpPr>
            <p:spPr bwMode="auto">
              <a:xfrm>
                <a:off x="1320" y="1232"/>
                <a:ext cx="5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3" name="Freeform 339">
                <a:extLst>
                  <a:ext uri="{FF2B5EF4-FFF2-40B4-BE49-F238E27FC236}">
                    <a16:creationId xmlns:a16="http://schemas.microsoft.com/office/drawing/2014/main" id="{2E8F7765-6098-46B0-810F-0702559A01B9}"/>
                  </a:ext>
                </a:extLst>
              </p:cNvPr>
              <p:cNvSpPr/>
              <p:nvPr/>
            </p:nvSpPr>
            <p:spPr bwMode="auto">
              <a:xfrm>
                <a:off x="1320" y="1381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4" name="Freeform 340">
                <a:extLst>
                  <a:ext uri="{FF2B5EF4-FFF2-40B4-BE49-F238E27FC236}">
                    <a16:creationId xmlns:a16="http://schemas.microsoft.com/office/drawing/2014/main" id="{6DAE4FFF-86F1-4EAF-BEC7-5AD2EF7DD96F}"/>
                  </a:ext>
                </a:extLst>
              </p:cNvPr>
              <p:cNvSpPr/>
              <p:nvPr/>
            </p:nvSpPr>
            <p:spPr bwMode="auto">
              <a:xfrm>
                <a:off x="1320" y="11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5" name="Freeform 341">
                <a:extLst>
                  <a:ext uri="{FF2B5EF4-FFF2-40B4-BE49-F238E27FC236}">
                    <a16:creationId xmlns:a16="http://schemas.microsoft.com/office/drawing/2014/main" id="{6500C03E-E511-44C2-B8E5-48B3EE40CCBE}"/>
                  </a:ext>
                </a:extLst>
              </p:cNvPr>
              <p:cNvSpPr/>
              <p:nvPr/>
            </p:nvSpPr>
            <p:spPr bwMode="auto">
              <a:xfrm>
                <a:off x="1320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6" name="Freeform 342">
                <a:extLst>
                  <a:ext uri="{FF2B5EF4-FFF2-40B4-BE49-F238E27FC236}">
                    <a16:creationId xmlns:a16="http://schemas.microsoft.com/office/drawing/2014/main" id="{A5FB278B-0A7D-41DD-9FD1-F15C1C5A4D0B}"/>
                  </a:ext>
                </a:extLst>
              </p:cNvPr>
              <p:cNvSpPr/>
              <p:nvPr/>
            </p:nvSpPr>
            <p:spPr bwMode="auto">
              <a:xfrm>
                <a:off x="1316" y="1418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7" name="Oval 343">
                <a:extLst>
                  <a:ext uri="{FF2B5EF4-FFF2-40B4-BE49-F238E27FC236}">
                    <a16:creationId xmlns:a16="http://schemas.microsoft.com/office/drawing/2014/main" id="{B00933DD-AA44-41BD-AEC7-4320518F8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13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8" name="Freeform 344">
                <a:extLst>
                  <a:ext uri="{FF2B5EF4-FFF2-40B4-BE49-F238E27FC236}">
                    <a16:creationId xmlns:a16="http://schemas.microsoft.com/office/drawing/2014/main" id="{57F47EBC-014C-4309-B030-47922D46BF54}"/>
                  </a:ext>
                </a:extLst>
              </p:cNvPr>
              <p:cNvSpPr/>
              <p:nvPr/>
            </p:nvSpPr>
            <p:spPr bwMode="auto">
              <a:xfrm>
                <a:off x="1316" y="122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9" name="Freeform 345">
                <a:extLst>
                  <a:ext uri="{FF2B5EF4-FFF2-40B4-BE49-F238E27FC236}">
                    <a16:creationId xmlns:a16="http://schemas.microsoft.com/office/drawing/2014/main" id="{82DAEE4A-0ACE-4721-8363-FC85E9E5010D}"/>
                  </a:ext>
                </a:extLst>
              </p:cNvPr>
              <p:cNvSpPr/>
              <p:nvPr/>
            </p:nvSpPr>
            <p:spPr bwMode="auto">
              <a:xfrm>
                <a:off x="1316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0" name="Freeform 346">
                <a:extLst>
                  <a:ext uri="{FF2B5EF4-FFF2-40B4-BE49-F238E27FC236}">
                    <a16:creationId xmlns:a16="http://schemas.microsoft.com/office/drawing/2014/main" id="{F958C4E4-DC9E-426A-AA79-C7713D6B7070}"/>
                  </a:ext>
                </a:extLst>
              </p:cNvPr>
              <p:cNvSpPr/>
              <p:nvPr/>
            </p:nvSpPr>
            <p:spPr bwMode="auto">
              <a:xfrm>
                <a:off x="1316" y="123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1" name="Freeform 347">
                <a:extLst>
                  <a:ext uri="{FF2B5EF4-FFF2-40B4-BE49-F238E27FC236}">
                    <a16:creationId xmlns:a16="http://schemas.microsoft.com/office/drawing/2014/main" id="{750414BF-FF31-4778-BED9-DFCF210F46AD}"/>
                  </a:ext>
                </a:extLst>
              </p:cNvPr>
              <p:cNvSpPr/>
              <p:nvPr/>
            </p:nvSpPr>
            <p:spPr bwMode="auto">
              <a:xfrm>
                <a:off x="1312" y="141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2" name="Rectangle 348">
                <a:extLst>
                  <a:ext uri="{FF2B5EF4-FFF2-40B4-BE49-F238E27FC236}">
                    <a16:creationId xmlns:a16="http://schemas.microsoft.com/office/drawing/2014/main" id="{A6BA8A4C-BACC-49A3-BAE9-7E2CA51B7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16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3" name="Freeform 349">
                <a:extLst>
                  <a:ext uri="{FF2B5EF4-FFF2-40B4-BE49-F238E27FC236}">
                    <a16:creationId xmlns:a16="http://schemas.microsoft.com/office/drawing/2014/main" id="{42293F04-0E1F-4416-88BC-405816681778}"/>
                  </a:ext>
                </a:extLst>
              </p:cNvPr>
              <p:cNvSpPr/>
              <p:nvPr/>
            </p:nvSpPr>
            <p:spPr bwMode="auto">
              <a:xfrm>
                <a:off x="1312" y="112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4" name="Freeform 350">
                <a:extLst>
                  <a:ext uri="{FF2B5EF4-FFF2-40B4-BE49-F238E27FC236}">
                    <a16:creationId xmlns:a16="http://schemas.microsoft.com/office/drawing/2014/main" id="{AA7AEA9A-A2FB-45C3-B724-9F6DA12F0486}"/>
                  </a:ext>
                </a:extLst>
              </p:cNvPr>
              <p:cNvSpPr/>
              <p:nvPr/>
            </p:nvSpPr>
            <p:spPr bwMode="auto">
              <a:xfrm>
                <a:off x="1312" y="154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5" name="Oval 351">
                <a:extLst>
                  <a:ext uri="{FF2B5EF4-FFF2-40B4-BE49-F238E27FC236}">
                    <a16:creationId xmlns:a16="http://schemas.microsoft.com/office/drawing/2014/main" id="{0432CE3D-E007-42BF-AEFF-FEB45A49C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6" name="Oval 352">
                <a:extLst>
                  <a:ext uri="{FF2B5EF4-FFF2-40B4-BE49-F238E27FC236}">
                    <a16:creationId xmlns:a16="http://schemas.microsoft.com/office/drawing/2014/main" id="{4625E973-D3A9-43DB-AE02-EBC2DF764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26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7" name="Freeform 353">
                <a:extLst>
                  <a:ext uri="{FF2B5EF4-FFF2-40B4-BE49-F238E27FC236}">
                    <a16:creationId xmlns:a16="http://schemas.microsoft.com/office/drawing/2014/main" id="{395D3390-65F5-47A2-8056-E22CED49221E}"/>
                  </a:ext>
                </a:extLst>
              </p:cNvPr>
              <p:cNvSpPr/>
              <p:nvPr/>
            </p:nvSpPr>
            <p:spPr bwMode="auto">
              <a:xfrm>
                <a:off x="1312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8" name="Freeform 354">
                <a:extLst>
                  <a:ext uri="{FF2B5EF4-FFF2-40B4-BE49-F238E27FC236}">
                    <a16:creationId xmlns:a16="http://schemas.microsoft.com/office/drawing/2014/main" id="{16719092-90B1-429A-9147-DDEFBF93E7B5}"/>
                  </a:ext>
                </a:extLst>
              </p:cNvPr>
              <p:cNvSpPr/>
              <p:nvPr/>
            </p:nvSpPr>
            <p:spPr bwMode="auto">
              <a:xfrm>
                <a:off x="1312" y="115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9" name="Freeform 355">
                <a:extLst>
                  <a:ext uri="{FF2B5EF4-FFF2-40B4-BE49-F238E27FC236}">
                    <a16:creationId xmlns:a16="http://schemas.microsoft.com/office/drawing/2014/main" id="{DDA44AA5-F1D5-4821-9038-D3BD364C2385}"/>
                  </a:ext>
                </a:extLst>
              </p:cNvPr>
              <p:cNvSpPr/>
              <p:nvPr/>
            </p:nvSpPr>
            <p:spPr bwMode="auto">
              <a:xfrm>
                <a:off x="1308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0" name="Freeform 356">
                <a:extLst>
                  <a:ext uri="{FF2B5EF4-FFF2-40B4-BE49-F238E27FC236}">
                    <a16:creationId xmlns:a16="http://schemas.microsoft.com/office/drawing/2014/main" id="{A58D18D2-FD40-4E8B-BB1F-2CEE4F03C0B8}"/>
                  </a:ext>
                </a:extLst>
              </p:cNvPr>
              <p:cNvSpPr/>
              <p:nvPr/>
            </p:nvSpPr>
            <p:spPr bwMode="auto">
              <a:xfrm>
                <a:off x="1308" y="123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1" name="Freeform 357">
                <a:extLst>
                  <a:ext uri="{FF2B5EF4-FFF2-40B4-BE49-F238E27FC236}">
                    <a16:creationId xmlns:a16="http://schemas.microsoft.com/office/drawing/2014/main" id="{6257428B-22AE-4D33-B93C-10B95A23154A}"/>
                  </a:ext>
                </a:extLst>
              </p:cNvPr>
              <p:cNvSpPr/>
              <p:nvPr/>
            </p:nvSpPr>
            <p:spPr bwMode="auto">
              <a:xfrm>
                <a:off x="1308" y="1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2" name="Freeform 358">
                <a:extLst>
                  <a:ext uri="{FF2B5EF4-FFF2-40B4-BE49-F238E27FC236}">
                    <a16:creationId xmlns:a16="http://schemas.microsoft.com/office/drawing/2014/main" id="{9ECBF05C-10EA-4B39-B268-BDE5CDA3EF01}"/>
                  </a:ext>
                </a:extLst>
              </p:cNvPr>
              <p:cNvSpPr/>
              <p:nvPr/>
            </p:nvSpPr>
            <p:spPr bwMode="auto">
              <a:xfrm>
                <a:off x="1308" y="126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3" name="Oval 359">
                <a:extLst>
                  <a:ext uri="{FF2B5EF4-FFF2-40B4-BE49-F238E27FC236}">
                    <a16:creationId xmlns:a16="http://schemas.microsoft.com/office/drawing/2014/main" id="{32FB0449-A699-4273-8E3C-82BDE1410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113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4" name="Freeform 360">
                <a:extLst>
                  <a:ext uri="{FF2B5EF4-FFF2-40B4-BE49-F238E27FC236}">
                    <a16:creationId xmlns:a16="http://schemas.microsoft.com/office/drawing/2014/main" id="{AD65CEB7-C160-4E3E-8D07-08986EB2BA8F}"/>
                  </a:ext>
                </a:extLst>
              </p:cNvPr>
              <p:cNvSpPr/>
              <p:nvPr/>
            </p:nvSpPr>
            <p:spPr bwMode="auto">
              <a:xfrm>
                <a:off x="1304" y="113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5" name="Freeform 361">
                <a:extLst>
                  <a:ext uri="{FF2B5EF4-FFF2-40B4-BE49-F238E27FC236}">
                    <a16:creationId xmlns:a16="http://schemas.microsoft.com/office/drawing/2014/main" id="{042776C2-45F0-4849-BFA3-0B52D4F68400}"/>
                  </a:ext>
                </a:extLst>
              </p:cNvPr>
              <p:cNvSpPr/>
              <p:nvPr/>
            </p:nvSpPr>
            <p:spPr bwMode="auto">
              <a:xfrm>
                <a:off x="1304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6" name="Freeform 362">
                <a:extLst>
                  <a:ext uri="{FF2B5EF4-FFF2-40B4-BE49-F238E27FC236}">
                    <a16:creationId xmlns:a16="http://schemas.microsoft.com/office/drawing/2014/main" id="{D86ABFC2-3BED-41D6-9472-D10BC0451559}"/>
                  </a:ext>
                </a:extLst>
              </p:cNvPr>
              <p:cNvSpPr/>
              <p:nvPr/>
            </p:nvSpPr>
            <p:spPr bwMode="auto">
              <a:xfrm>
                <a:off x="1304" y="140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7" name="Rectangle 363">
                <a:extLst>
                  <a:ext uri="{FF2B5EF4-FFF2-40B4-BE49-F238E27FC236}">
                    <a16:creationId xmlns:a16="http://schemas.microsoft.com/office/drawing/2014/main" id="{7B4FF940-3919-4D66-BF84-027B2051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53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8" name="Freeform 364">
                <a:extLst>
                  <a:ext uri="{FF2B5EF4-FFF2-40B4-BE49-F238E27FC236}">
                    <a16:creationId xmlns:a16="http://schemas.microsoft.com/office/drawing/2014/main" id="{99D7B74A-0118-41DA-A3CF-1061CB3E6AFB}"/>
                  </a:ext>
                </a:extLst>
              </p:cNvPr>
              <p:cNvSpPr/>
              <p:nvPr/>
            </p:nvSpPr>
            <p:spPr bwMode="auto">
              <a:xfrm>
                <a:off x="1300" y="140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9" name="Freeform 365">
                <a:extLst>
                  <a:ext uri="{FF2B5EF4-FFF2-40B4-BE49-F238E27FC236}">
                    <a16:creationId xmlns:a16="http://schemas.microsoft.com/office/drawing/2014/main" id="{79CEC2CB-F76F-4B92-959D-B7EB5AC9DFB2}"/>
                  </a:ext>
                </a:extLst>
              </p:cNvPr>
              <p:cNvSpPr/>
              <p:nvPr/>
            </p:nvSpPr>
            <p:spPr bwMode="auto">
              <a:xfrm>
                <a:off x="1300" y="122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0" name="Freeform 366">
                <a:extLst>
                  <a:ext uri="{FF2B5EF4-FFF2-40B4-BE49-F238E27FC236}">
                    <a16:creationId xmlns:a16="http://schemas.microsoft.com/office/drawing/2014/main" id="{57AF1A60-25B1-41FA-BCC4-8CB5A3F242E6}"/>
                  </a:ext>
                </a:extLst>
              </p:cNvPr>
              <p:cNvSpPr/>
              <p:nvPr/>
            </p:nvSpPr>
            <p:spPr bwMode="auto">
              <a:xfrm>
                <a:off x="1300" y="153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1" name="Freeform 367">
                <a:extLst>
                  <a:ext uri="{FF2B5EF4-FFF2-40B4-BE49-F238E27FC236}">
                    <a16:creationId xmlns:a16="http://schemas.microsoft.com/office/drawing/2014/main" id="{524BC03A-9439-4457-A25E-834AC209A5AF}"/>
                  </a:ext>
                </a:extLst>
              </p:cNvPr>
              <p:cNvSpPr/>
              <p:nvPr/>
            </p:nvSpPr>
            <p:spPr bwMode="auto">
              <a:xfrm>
                <a:off x="1300" y="1373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2" name="Freeform 368">
                <a:extLst>
                  <a:ext uri="{FF2B5EF4-FFF2-40B4-BE49-F238E27FC236}">
                    <a16:creationId xmlns:a16="http://schemas.microsoft.com/office/drawing/2014/main" id="{262BC5C6-A0BB-4099-8E47-535E863EDF0B}"/>
                  </a:ext>
                </a:extLst>
              </p:cNvPr>
              <p:cNvSpPr/>
              <p:nvPr/>
            </p:nvSpPr>
            <p:spPr bwMode="auto">
              <a:xfrm>
                <a:off x="1296" y="140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3" name="Freeform 369">
                <a:extLst>
                  <a:ext uri="{FF2B5EF4-FFF2-40B4-BE49-F238E27FC236}">
                    <a16:creationId xmlns:a16="http://schemas.microsoft.com/office/drawing/2014/main" id="{5093C30B-B64C-4D12-B2C7-F9A53B8052B1}"/>
                  </a:ext>
                </a:extLst>
              </p:cNvPr>
              <p:cNvSpPr/>
              <p:nvPr/>
            </p:nvSpPr>
            <p:spPr bwMode="auto">
              <a:xfrm>
                <a:off x="1296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4" name="Freeform 370">
                <a:extLst>
                  <a:ext uri="{FF2B5EF4-FFF2-40B4-BE49-F238E27FC236}">
                    <a16:creationId xmlns:a16="http://schemas.microsoft.com/office/drawing/2014/main" id="{BF8A7BA3-FE11-4008-89E6-542B85C9F784}"/>
                  </a:ext>
                </a:extLst>
              </p:cNvPr>
              <p:cNvSpPr/>
              <p:nvPr/>
            </p:nvSpPr>
            <p:spPr bwMode="auto">
              <a:xfrm>
                <a:off x="1292" y="121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5" name="Freeform 371">
                <a:extLst>
                  <a:ext uri="{FF2B5EF4-FFF2-40B4-BE49-F238E27FC236}">
                    <a16:creationId xmlns:a16="http://schemas.microsoft.com/office/drawing/2014/main" id="{74685B12-A141-4C49-AF4A-90439FBD55F8}"/>
                  </a:ext>
                </a:extLst>
              </p:cNvPr>
              <p:cNvSpPr/>
              <p:nvPr/>
            </p:nvSpPr>
            <p:spPr bwMode="auto">
              <a:xfrm>
                <a:off x="1292" y="126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6" name="Freeform 372">
                <a:extLst>
                  <a:ext uri="{FF2B5EF4-FFF2-40B4-BE49-F238E27FC236}">
                    <a16:creationId xmlns:a16="http://schemas.microsoft.com/office/drawing/2014/main" id="{9A409B8E-6803-4567-8B80-4095AC56A477}"/>
                  </a:ext>
                </a:extLst>
              </p:cNvPr>
              <p:cNvSpPr/>
              <p:nvPr/>
            </p:nvSpPr>
            <p:spPr bwMode="auto">
              <a:xfrm>
                <a:off x="1292" y="139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7" name="Freeform 373">
                <a:extLst>
                  <a:ext uri="{FF2B5EF4-FFF2-40B4-BE49-F238E27FC236}">
                    <a16:creationId xmlns:a16="http://schemas.microsoft.com/office/drawing/2014/main" id="{D5810DAE-C55A-4C62-93C6-F998586C11C8}"/>
                  </a:ext>
                </a:extLst>
              </p:cNvPr>
              <p:cNvSpPr/>
              <p:nvPr/>
            </p:nvSpPr>
            <p:spPr bwMode="auto">
              <a:xfrm>
                <a:off x="1292" y="1418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8" name="Freeform 374">
                <a:extLst>
                  <a:ext uri="{FF2B5EF4-FFF2-40B4-BE49-F238E27FC236}">
                    <a16:creationId xmlns:a16="http://schemas.microsoft.com/office/drawing/2014/main" id="{6354AFE5-3134-49AC-A64F-6F765F7A46A1}"/>
                  </a:ext>
                </a:extLst>
              </p:cNvPr>
              <p:cNvSpPr/>
              <p:nvPr/>
            </p:nvSpPr>
            <p:spPr bwMode="auto">
              <a:xfrm>
                <a:off x="1292" y="112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9" name="Freeform 375">
                <a:extLst>
                  <a:ext uri="{FF2B5EF4-FFF2-40B4-BE49-F238E27FC236}">
                    <a16:creationId xmlns:a16="http://schemas.microsoft.com/office/drawing/2014/main" id="{CD3C5930-FA6C-4437-8C7A-8CAA086844AF}"/>
                  </a:ext>
                </a:extLst>
              </p:cNvPr>
              <p:cNvSpPr/>
              <p:nvPr/>
            </p:nvSpPr>
            <p:spPr bwMode="auto">
              <a:xfrm>
                <a:off x="1288" y="113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0" name="Freeform 376">
                <a:extLst>
                  <a:ext uri="{FF2B5EF4-FFF2-40B4-BE49-F238E27FC236}">
                    <a16:creationId xmlns:a16="http://schemas.microsoft.com/office/drawing/2014/main" id="{7AF56DD3-C80A-49C8-8625-4086AC101A20}"/>
                  </a:ext>
                </a:extLst>
              </p:cNvPr>
              <p:cNvSpPr/>
              <p:nvPr/>
            </p:nvSpPr>
            <p:spPr bwMode="auto">
              <a:xfrm>
                <a:off x="1292" y="126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1" name="Freeform 377">
                <a:extLst>
                  <a:ext uri="{FF2B5EF4-FFF2-40B4-BE49-F238E27FC236}">
                    <a16:creationId xmlns:a16="http://schemas.microsoft.com/office/drawing/2014/main" id="{844467D9-19F9-421C-96D9-FC2D7D3211F3}"/>
                  </a:ext>
                </a:extLst>
              </p:cNvPr>
              <p:cNvSpPr/>
              <p:nvPr/>
            </p:nvSpPr>
            <p:spPr bwMode="auto">
              <a:xfrm>
                <a:off x="1292" y="1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2" name="Freeform 378">
                <a:extLst>
                  <a:ext uri="{FF2B5EF4-FFF2-40B4-BE49-F238E27FC236}">
                    <a16:creationId xmlns:a16="http://schemas.microsoft.com/office/drawing/2014/main" id="{01520475-C60A-4F48-BF28-E04F9ED504DD}"/>
                  </a:ext>
                </a:extLst>
              </p:cNvPr>
              <p:cNvSpPr/>
              <p:nvPr/>
            </p:nvSpPr>
            <p:spPr bwMode="auto">
              <a:xfrm>
                <a:off x="1288" y="123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3" name="Freeform 379">
                <a:extLst>
                  <a:ext uri="{FF2B5EF4-FFF2-40B4-BE49-F238E27FC236}">
                    <a16:creationId xmlns:a16="http://schemas.microsoft.com/office/drawing/2014/main" id="{7ED45061-39FC-4C6C-84F3-66C866158335}"/>
                  </a:ext>
                </a:extLst>
              </p:cNvPr>
              <p:cNvSpPr/>
              <p:nvPr/>
            </p:nvSpPr>
            <p:spPr bwMode="auto">
              <a:xfrm>
                <a:off x="1271" y="1410"/>
                <a:ext cx="17" cy="8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1 h 2"/>
                  <a:gd name="T4" fmla="*/ 2 w 4"/>
                  <a:gd name="T5" fmla="*/ 1 h 2"/>
                  <a:gd name="T6" fmla="*/ 1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2 w 4"/>
                  <a:gd name="T25" fmla="*/ 1 h 2"/>
                  <a:gd name="T26" fmla="*/ 2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2 h 2"/>
                  <a:gd name="T40" fmla="*/ 3 w 4"/>
                  <a:gd name="T41" fmla="*/ 2 h 2"/>
                  <a:gd name="T42" fmla="*/ 3 w 4"/>
                  <a:gd name="T43" fmla="*/ 1 h 2"/>
                  <a:gd name="T44" fmla="*/ 4 w 4"/>
                  <a:gd name="T45" fmla="*/ 1 h 2"/>
                  <a:gd name="T46" fmla="*/ 4 w 4"/>
                  <a:gd name="T47" fmla="*/ 1 h 2"/>
                  <a:gd name="T48" fmla="*/ 4 w 4"/>
                  <a:gd name="T49" fmla="*/ 1 h 2"/>
                  <a:gd name="T50" fmla="*/ 4 w 4"/>
                  <a:gd name="T51" fmla="*/ 1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4" name="Oval 380">
                <a:extLst>
                  <a:ext uri="{FF2B5EF4-FFF2-40B4-BE49-F238E27FC236}">
                    <a16:creationId xmlns:a16="http://schemas.microsoft.com/office/drawing/2014/main" id="{9D8FD6B8-4708-4B83-93BB-2F81B03F2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13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5" name="Freeform 381">
                <a:extLst>
                  <a:ext uri="{FF2B5EF4-FFF2-40B4-BE49-F238E27FC236}">
                    <a16:creationId xmlns:a16="http://schemas.microsoft.com/office/drawing/2014/main" id="{9961557A-9546-42F5-A700-E55068A98266}"/>
                  </a:ext>
                </a:extLst>
              </p:cNvPr>
              <p:cNvSpPr/>
              <p:nvPr/>
            </p:nvSpPr>
            <p:spPr bwMode="auto">
              <a:xfrm>
                <a:off x="1288" y="1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6" name="Freeform 382">
                <a:extLst>
                  <a:ext uri="{FF2B5EF4-FFF2-40B4-BE49-F238E27FC236}">
                    <a16:creationId xmlns:a16="http://schemas.microsoft.com/office/drawing/2014/main" id="{A038C266-7B69-44D2-B870-CDB977B13BB0}"/>
                  </a:ext>
                </a:extLst>
              </p:cNvPr>
              <p:cNvSpPr/>
              <p:nvPr/>
            </p:nvSpPr>
            <p:spPr bwMode="auto">
              <a:xfrm>
                <a:off x="1288" y="1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7" name="Freeform 383">
                <a:extLst>
                  <a:ext uri="{FF2B5EF4-FFF2-40B4-BE49-F238E27FC236}">
                    <a16:creationId xmlns:a16="http://schemas.microsoft.com/office/drawing/2014/main" id="{9DB9AF72-1ADA-4490-8DA4-CB5F20D96A0E}"/>
                  </a:ext>
                </a:extLst>
              </p:cNvPr>
              <p:cNvSpPr/>
              <p:nvPr/>
            </p:nvSpPr>
            <p:spPr bwMode="auto">
              <a:xfrm>
                <a:off x="1284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8" name="Freeform 384">
                <a:extLst>
                  <a:ext uri="{FF2B5EF4-FFF2-40B4-BE49-F238E27FC236}">
                    <a16:creationId xmlns:a16="http://schemas.microsoft.com/office/drawing/2014/main" id="{16447844-D47C-476B-BE73-CA254EC2F1C1}"/>
                  </a:ext>
                </a:extLst>
              </p:cNvPr>
              <p:cNvSpPr/>
              <p:nvPr/>
            </p:nvSpPr>
            <p:spPr bwMode="auto">
              <a:xfrm>
                <a:off x="1284" y="1208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9" name="Freeform 385">
                <a:extLst>
                  <a:ext uri="{FF2B5EF4-FFF2-40B4-BE49-F238E27FC236}">
                    <a16:creationId xmlns:a16="http://schemas.microsoft.com/office/drawing/2014/main" id="{382BC4F0-A20C-4D73-B45E-7E74A98BD100}"/>
                  </a:ext>
                </a:extLst>
              </p:cNvPr>
              <p:cNvSpPr/>
              <p:nvPr/>
            </p:nvSpPr>
            <p:spPr bwMode="auto">
              <a:xfrm>
                <a:off x="1284" y="1393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0" name="Freeform 386">
                <a:extLst>
                  <a:ext uri="{FF2B5EF4-FFF2-40B4-BE49-F238E27FC236}">
                    <a16:creationId xmlns:a16="http://schemas.microsoft.com/office/drawing/2014/main" id="{9DA05D5F-3645-4F78-BC81-C07A417E4419}"/>
                  </a:ext>
                </a:extLst>
              </p:cNvPr>
              <p:cNvSpPr/>
              <p:nvPr/>
            </p:nvSpPr>
            <p:spPr bwMode="auto">
              <a:xfrm>
                <a:off x="1280" y="123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1" name="Freeform 387">
                <a:extLst>
                  <a:ext uri="{FF2B5EF4-FFF2-40B4-BE49-F238E27FC236}">
                    <a16:creationId xmlns:a16="http://schemas.microsoft.com/office/drawing/2014/main" id="{DC8CBB44-CA65-43AB-AA61-6B2789A4C786}"/>
                  </a:ext>
                </a:extLst>
              </p:cNvPr>
              <p:cNvSpPr/>
              <p:nvPr/>
            </p:nvSpPr>
            <p:spPr bwMode="auto">
              <a:xfrm>
                <a:off x="1280" y="117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2" name="Rectangle 388">
                <a:extLst>
                  <a:ext uri="{FF2B5EF4-FFF2-40B4-BE49-F238E27FC236}">
                    <a16:creationId xmlns:a16="http://schemas.microsoft.com/office/drawing/2014/main" id="{43CB0EA9-7171-491E-9BE9-A7F6F0370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137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3" name="Freeform 389">
                <a:extLst>
                  <a:ext uri="{FF2B5EF4-FFF2-40B4-BE49-F238E27FC236}">
                    <a16:creationId xmlns:a16="http://schemas.microsoft.com/office/drawing/2014/main" id="{745B6022-D85F-4B3C-85A4-6E48BFA8B2D0}"/>
                  </a:ext>
                </a:extLst>
              </p:cNvPr>
              <p:cNvSpPr/>
              <p:nvPr/>
            </p:nvSpPr>
            <p:spPr bwMode="auto">
              <a:xfrm>
                <a:off x="1280" y="1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4" name="Oval 390">
                <a:extLst>
                  <a:ext uri="{FF2B5EF4-FFF2-40B4-BE49-F238E27FC236}">
                    <a16:creationId xmlns:a16="http://schemas.microsoft.com/office/drawing/2014/main" id="{B01FF733-1466-4BEB-A999-9F1245EFE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" y="114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5" name="Freeform 391">
                <a:extLst>
                  <a:ext uri="{FF2B5EF4-FFF2-40B4-BE49-F238E27FC236}">
                    <a16:creationId xmlns:a16="http://schemas.microsoft.com/office/drawing/2014/main" id="{B9AF31C0-3F3C-4392-B6AB-C0E3F3807E73}"/>
                  </a:ext>
                </a:extLst>
              </p:cNvPr>
              <p:cNvSpPr/>
              <p:nvPr/>
            </p:nvSpPr>
            <p:spPr bwMode="auto">
              <a:xfrm>
                <a:off x="1280" y="1369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6" name="Freeform 392">
                <a:extLst>
                  <a:ext uri="{FF2B5EF4-FFF2-40B4-BE49-F238E27FC236}">
                    <a16:creationId xmlns:a16="http://schemas.microsoft.com/office/drawing/2014/main" id="{C4BBD39D-85E3-4A24-97C0-BD02CA310DCD}"/>
                  </a:ext>
                </a:extLst>
              </p:cNvPr>
              <p:cNvSpPr/>
              <p:nvPr/>
            </p:nvSpPr>
            <p:spPr bwMode="auto">
              <a:xfrm>
                <a:off x="1280" y="1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7" name="Freeform 393">
                <a:extLst>
                  <a:ext uri="{FF2B5EF4-FFF2-40B4-BE49-F238E27FC236}">
                    <a16:creationId xmlns:a16="http://schemas.microsoft.com/office/drawing/2014/main" id="{31CFB8EA-48F9-48BC-AA14-4B81964A58EF}"/>
                  </a:ext>
                </a:extLst>
              </p:cNvPr>
              <p:cNvSpPr/>
              <p:nvPr/>
            </p:nvSpPr>
            <p:spPr bwMode="auto">
              <a:xfrm>
                <a:off x="1280" y="144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8" name="Freeform 394">
                <a:extLst>
                  <a:ext uri="{FF2B5EF4-FFF2-40B4-BE49-F238E27FC236}">
                    <a16:creationId xmlns:a16="http://schemas.microsoft.com/office/drawing/2014/main" id="{8F1D3142-B8C7-4F2F-92BE-8B2E61B262B8}"/>
                  </a:ext>
                </a:extLst>
              </p:cNvPr>
              <p:cNvSpPr/>
              <p:nvPr/>
            </p:nvSpPr>
            <p:spPr bwMode="auto">
              <a:xfrm>
                <a:off x="1276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9" name="Freeform 395">
                <a:extLst>
                  <a:ext uri="{FF2B5EF4-FFF2-40B4-BE49-F238E27FC236}">
                    <a16:creationId xmlns:a16="http://schemas.microsoft.com/office/drawing/2014/main" id="{290AFD31-AC36-4C63-9345-3587BE124296}"/>
                  </a:ext>
                </a:extLst>
              </p:cNvPr>
              <p:cNvSpPr/>
              <p:nvPr/>
            </p:nvSpPr>
            <p:spPr bwMode="auto">
              <a:xfrm>
                <a:off x="1276" y="123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0" name="Freeform 396">
                <a:extLst>
                  <a:ext uri="{FF2B5EF4-FFF2-40B4-BE49-F238E27FC236}">
                    <a16:creationId xmlns:a16="http://schemas.microsoft.com/office/drawing/2014/main" id="{0CD39C1B-909E-4910-B0F7-F4AA3CFABE6F}"/>
                  </a:ext>
                </a:extLst>
              </p:cNvPr>
              <p:cNvSpPr/>
              <p:nvPr/>
            </p:nvSpPr>
            <p:spPr bwMode="auto">
              <a:xfrm>
                <a:off x="1276" y="116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1" name="Freeform 397">
                <a:extLst>
                  <a:ext uri="{FF2B5EF4-FFF2-40B4-BE49-F238E27FC236}">
                    <a16:creationId xmlns:a16="http://schemas.microsoft.com/office/drawing/2014/main" id="{679C701D-36B1-45E7-AB8F-64D46C563D4F}"/>
                  </a:ext>
                </a:extLst>
              </p:cNvPr>
              <p:cNvSpPr/>
              <p:nvPr/>
            </p:nvSpPr>
            <p:spPr bwMode="auto">
              <a:xfrm>
                <a:off x="1276" y="137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2" name="Freeform 398">
                <a:extLst>
                  <a:ext uri="{FF2B5EF4-FFF2-40B4-BE49-F238E27FC236}">
                    <a16:creationId xmlns:a16="http://schemas.microsoft.com/office/drawing/2014/main" id="{16F22A3A-9C20-42E6-A946-CF01EAF1C965}"/>
                  </a:ext>
                </a:extLst>
              </p:cNvPr>
              <p:cNvSpPr/>
              <p:nvPr/>
            </p:nvSpPr>
            <p:spPr bwMode="auto">
              <a:xfrm>
                <a:off x="1276" y="1228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3" name="Freeform 399">
                <a:extLst>
                  <a:ext uri="{FF2B5EF4-FFF2-40B4-BE49-F238E27FC236}">
                    <a16:creationId xmlns:a16="http://schemas.microsoft.com/office/drawing/2014/main" id="{BA660E93-12DE-44E3-88C7-3B4B0C1D36C1}"/>
                  </a:ext>
                </a:extLst>
              </p:cNvPr>
              <p:cNvSpPr/>
              <p:nvPr/>
            </p:nvSpPr>
            <p:spPr bwMode="auto">
              <a:xfrm>
                <a:off x="1276" y="1125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4" name="Freeform 400">
                <a:extLst>
                  <a:ext uri="{FF2B5EF4-FFF2-40B4-BE49-F238E27FC236}">
                    <a16:creationId xmlns:a16="http://schemas.microsoft.com/office/drawing/2014/main" id="{2A6342CC-1E88-4120-9C11-0D7F73FA313F}"/>
                  </a:ext>
                </a:extLst>
              </p:cNvPr>
              <p:cNvSpPr/>
              <p:nvPr/>
            </p:nvSpPr>
            <p:spPr bwMode="auto">
              <a:xfrm>
                <a:off x="1276" y="112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5" name="Freeform 401">
                <a:extLst>
                  <a:ext uri="{FF2B5EF4-FFF2-40B4-BE49-F238E27FC236}">
                    <a16:creationId xmlns:a16="http://schemas.microsoft.com/office/drawing/2014/main" id="{F1E43492-5098-4CF9-A846-57C900625691}"/>
                  </a:ext>
                </a:extLst>
              </p:cNvPr>
              <p:cNvSpPr/>
              <p:nvPr/>
            </p:nvSpPr>
            <p:spPr bwMode="auto">
              <a:xfrm>
                <a:off x="1271" y="1447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6" name="Freeform 402">
                <a:extLst>
                  <a:ext uri="{FF2B5EF4-FFF2-40B4-BE49-F238E27FC236}">
                    <a16:creationId xmlns:a16="http://schemas.microsoft.com/office/drawing/2014/main" id="{084E65B0-FE46-4B0A-9377-74DFCE9680E6}"/>
                  </a:ext>
                </a:extLst>
              </p:cNvPr>
              <p:cNvSpPr/>
              <p:nvPr/>
            </p:nvSpPr>
            <p:spPr bwMode="auto">
              <a:xfrm>
                <a:off x="1271" y="1162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7" name="Freeform 403">
                <a:extLst>
                  <a:ext uri="{FF2B5EF4-FFF2-40B4-BE49-F238E27FC236}">
                    <a16:creationId xmlns:a16="http://schemas.microsoft.com/office/drawing/2014/main" id="{B8E042AF-3AAF-45D9-B7B5-9BAD75A3B1D5}"/>
                  </a:ext>
                </a:extLst>
              </p:cNvPr>
              <p:cNvSpPr/>
              <p:nvPr/>
            </p:nvSpPr>
            <p:spPr bwMode="auto">
              <a:xfrm>
                <a:off x="1271" y="1414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8" name="Freeform 404">
                <a:extLst>
                  <a:ext uri="{FF2B5EF4-FFF2-40B4-BE49-F238E27FC236}">
                    <a16:creationId xmlns:a16="http://schemas.microsoft.com/office/drawing/2014/main" id="{22AC7593-8178-4315-9ADF-9110D2882E40}"/>
                  </a:ext>
                </a:extLst>
              </p:cNvPr>
              <p:cNvSpPr/>
              <p:nvPr/>
            </p:nvSpPr>
            <p:spPr bwMode="auto">
              <a:xfrm>
                <a:off x="1271" y="11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9" name="Freeform 405">
                <a:extLst>
                  <a:ext uri="{FF2B5EF4-FFF2-40B4-BE49-F238E27FC236}">
                    <a16:creationId xmlns:a16="http://schemas.microsoft.com/office/drawing/2014/main" id="{3B778277-CB93-4D7B-BB76-16C1F0989244}"/>
                  </a:ext>
                </a:extLst>
              </p:cNvPr>
              <p:cNvSpPr/>
              <p:nvPr/>
            </p:nvSpPr>
            <p:spPr bwMode="auto">
              <a:xfrm>
                <a:off x="1271" y="122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Group 607">
              <a:extLst>
                <a:ext uri="{FF2B5EF4-FFF2-40B4-BE49-F238E27FC236}">
                  <a16:creationId xmlns:a16="http://schemas.microsoft.com/office/drawing/2014/main" id="{1A86A3FC-2006-4E02-91CA-57F2F4B0A19F}"/>
                </a:ext>
              </a:extLst>
            </p:cNvPr>
            <p:cNvGrpSpPr/>
            <p:nvPr/>
          </p:nvGrpSpPr>
          <p:grpSpPr bwMode="auto">
            <a:xfrm>
              <a:off x="1145" y="1113"/>
              <a:ext cx="126" cy="388"/>
              <a:chOff x="1145" y="1113"/>
              <a:chExt cx="126" cy="388"/>
            </a:xfrm>
            <a:grpFill/>
          </p:grpSpPr>
          <p:sp>
            <p:nvSpPr>
              <p:cNvPr id="710" name="Freeform 407">
                <a:extLst>
                  <a:ext uri="{FF2B5EF4-FFF2-40B4-BE49-F238E27FC236}">
                    <a16:creationId xmlns:a16="http://schemas.microsoft.com/office/drawing/2014/main" id="{99105CFE-F6E9-4CA6-962D-0299B2E7FA28}"/>
                  </a:ext>
                </a:extLst>
              </p:cNvPr>
              <p:cNvSpPr/>
              <p:nvPr/>
            </p:nvSpPr>
            <p:spPr bwMode="auto">
              <a:xfrm>
                <a:off x="1271" y="141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1" name="Freeform 408">
                <a:extLst>
                  <a:ext uri="{FF2B5EF4-FFF2-40B4-BE49-F238E27FC236}">
                    <a16:creationId xmlns:a16="http://schemas.microsoft.com/office/drawing/2014/main" id="{5AAB1F24-B790-427A-AA19-91F327B4F9CB}"/>
                  </a:ext>
                </a:extLst>
              </p:cNvPr>
              <p:cNvSpPr/>
              <p:nvPr/>
            </p:nvSpPr>
            <p:spPr bwMode="auto">
              <a:xfrm>
                <a:off x="1267" y="1447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2" name="Freeform 409">
                <a:extLst>
                  <a:ext uri="{FF2B5EF4-FFF2-40B4-BE49-F238E27FC236}">
                    <a16:creationId xmlns:a16="http://schemas.microsoft.com/office/drawing/2014/main" id="{B711EA1C-72B9-483B-8A1C-EF0594EDF610}"/>
                  </a:ext>
                </a:extLst>
              </p:cNvPr>
              <p:cNvSpPr/>
              <p:nvPr/>
            </p:nvSpPr>
            <p:spPr bwMode="auto">
              <a:xfrm>
                <a:off x="1271" y="1447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3" name="Freeform 410">
                <a:extLst>
                  <a:ext uri="{FF2B5EF4-FFF2-40B4-BE49-F238E27FC236}">
                    <a16:creationId xmlns:a16="http://schemas.microsoft.com/office/drawing/2014/main" id="{DD3AF28D-13CF-46E3-AC4C-8BF0072B7C4C}"/>
                  </a:ext>
                </a:extLst>
              </p:cNvPr>
              <p:cNvSpPr/>
              <p:nvPr/>
            </p:nvSpPr>
            <p:spPr bwMode="auto">
              <a:xfrm>
                <a:off x="1267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4" name="Freeform 411">
                <a:extLst>
                  <a:ext uri="{FF2B5EF4-FFF2-40B4-BE49-F238E27FC236}">
                    <a16:creationId xmlns:a16="http://schemas.microsoft.com/office/drawing/2014/main" id="{037F2E2D-BBAD-4041-85AD-0CCBBD490414}"/>
                  </a:ext>
                </a:extLst>
              </p:cNvPr>
              <p:cNvSpPr/>
              <p:nvPr/>
            </p:nvSpPr>
            <p:spPr bwMode="auto">
              <a:xfrm>
                <a:off x="1267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5" name="Freeform 412">
                <a:extLst>
                  <a:ext uri="{FF2B5EF4-FFF2-40B4-BE49-F238E27FC236}">
                    <a16:creationId xmlns:a16="http://schemas.microsoft.com/office/drawing/2014/main" id="{86D60022-1095-418A-9D7A-102737F577C6}"/>
                  </a:ext>
                </a:extLst>
              </p:cNvPr>
              <p:cNvSpPr/>
              <p:nvPr/>
            </p:nvSpPr>
            <p:spPr bwMode="auto">
              <a:xfrm>
                <a:off x="1267" y="14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6" name="Freeform 413">
                <a:extLst>
                  <a:ext uri="{FF2B5EF4-FFF2-40B4-BE49-F238E27FC236}">
                    <a16:creationId xmlns:a16="http://schemas.microsoft.com/office/drawing/2014/main" id="{900280AB-8458-473D-A781-2BFB91E32CC6}"/>
                  </a:ext>
                </a:extLst>
              </p:cNvPr>
              <p:cNvSpPr/>
              <p:nvPr/>
            </p:nvSpPr>
            <p:spPr bwMode="auto">
              <a:xfrm>
                <a:off x="1267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7" name="Freeform 414">
                <a:extLst>
                  <a:ext uri="{FF2B5EF4-FFF2-40B4-BE49-F238E27FC236}">
                    <a16:creationId xmlns:a16="http://schemas.microsoft.com/office/drawing/2014/main" id="{EEB2BA25-C815-4580-820B-281329FD69A5}"/>
                  </a:ext>
                </a:extLst>
              </p:cNvPr>
              <p:cNvSpPr/>
              <p:nvPr/>
            </p:nvSpPr>
            <p:spPr bwMode="auto">
              <a:xfrm>
                <a:off x="1263" y="141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8" name="Freeform 415">
                <a:extLst>
                  <a:ext uri="{FF2B5EF4-FFF2-40B4-BE49-F238E27FC236}">
                    <a16:creationId xmlns:a16="http://schemas.microsoft.com/office/drawing/2014/main" id="{1A173D85-AFA1-463E-B1DC-05E46750324F}"/>
                  </a:ext>
                </a:extLst>
              </p:cNvPr>
              <p:cNvSpPr/>
              <p:nvPr/>
            </p:nvSpPr>
            <p:spPr bwMode="auto">
              <a:xfrm>
                <a:off x="1263" y="144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9" name="Freeform 416">
                <a:extLst>
                  <a:ext uri="{FF2B5EF4-FFF2-40B4-BE49-F238E27FC236}">
                    <a16:creationId xmlns:a16="http://schemas.microsoft.com/office/drawing/2014/main" id="{6FFFFF91-C635-4E76-ADC1-7619441FFFCD}"/>
                  </a:ext>
                </a:extLst>
              </p:cNvPr>
              <p:cNvSpPr/>
              <p:nvPr/>
            </p:nvSpPr>
            <p:spPr bwMode="auto">
              <a:xfrm>
                <a:off x="1267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0" name="Freeform 417">
                <a:extLst>
                  <a:ext uri="{FF2B5EF4-FFF2-40B4-BE49-F238E27FC236}">
                    <a16:creationId xmlns:a16="http://schemas.microsoft.com/office/drawing/2014/main" id="{E98E0CFC-8DB0-4E12-AB7E-2D454001FF0B}"/>
                  </a:ext>
                </a:extLst>
              </p:cNvPr>
              <p:cNvSpPr/>
              <p:nvPr/>
            </p:nvSpPr>
            <p:spPr bwMode="auto">
              <a:xfrm>
                <a:off x="1263" y="135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1" name="Freeform 418">
                <a:extLst>
                  <a:ext uri="{FF2B5EF4-FFF2-40B4-BE49-F238E27FC236}">
                    <a16:creationId xmlns:a16="http://schemas.microsoft.com/office/drawing/2014/main" id="{10ABE6A0-86C1-440B-B05C-ABD99C09684E}"/>
                  </a:ext>
                </a:extLst>
              </p:cNvPr>
              <p:cNvSpPr/>
              <p:nvPr/>
            </p:nvSpPr>
            <p:spPr bwMode="auto">
              <a:xfrm>
                <a:off x="1263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2" name="Freeform 419">
                <a:extLst>
                  <a:ext uri="{FF2B5EF4-FFF2-40B4-BE49-F238E27FC236}">
                    <a16:creationId xmlns:a16="http://schemas.microsoft.com/office/drawing/2014/main" id="{D547DCD1-6E56-429E-83BC-C5DD5093771A}"/>
                  </a:ext>
                </a:extLst>
              </p:cNvPr>
              <p:cNvSpPr/>
              <p:nvPr/>
            </p:nvSpPr>
            <p:spPr bwMode="auto">
              <a:xfrm>
                <a:off x="1263" y="145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3" name="Freeform 420">
                <a:extLst>
                  <a:ext uri="{FF2B5EF4-FFF2-40B4-BE49-F238E27FC236}">
                    <a16:creationId xmlns:a16="http://schemas.microsoft.com/office/drawing/2014/main" id="{E52D6BD0-0D7F-4208-B48E-DCE672FF9F9A}"/>
                  </a:ext>
                </a:extLst>
              </p:cNvPr>
              <p:cNvSpPr/>
              <p:nvPr/>
            </p:nvSpPr>
            <p:spPr bwMode="auto">
              <a:xfrm>
                <a:off x="1263" y="115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4" name="Freeform 421">
                <a:extLst>
                  <a:ext uri="{FF2B5EF4-FFF2-40B4-BE49-F238E27FC236}">
                    <a16:creationId xmlns:a16="http://schemas.microsoft.com/office/drawing/2014/main" id="{5FE5569B-DFF8-4A32-B594-4E00DC8971BE}"/>
                  </a:ext>
                </a:extLst>
              </p:cNvPr>
              <p:cNvSpPr/>
              <p:nvPr/>
            </p:nvSpPr>
            <p:spPr bwMode="auto">
              <a:xfrm>
                <a:off x="1263" y="143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5" name="Freeform 422">
                <a:extLst>
                  <a:ext uri="{FF2B5EF4-FFF2-40B4-BE49-F238E27FC236}">
                    <a16:creationId xmlns:a16="http://schemas.microsoft.com/office/drawing/2014/main" id="{FC909421-D049-4AB1-A77F-1FB6DB89AF11}"/>
                  </a:ext>
                </a:extLst>
              </p:cNvPr>
              <p:cNvSpPr/>
              <p:nvPr/>
            </p:nvSpPr>
            <p:spPr bwMode="auto">
              <a:xfrm>
                <a:off x="1259" y="146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6" name="Freeform 423">
                <a:extLst>
                  <a:ext uri="{FF2B5EF4-FFF2-40B4-BE49-F238E27FC236}">
                    <a16:creationId xmlns:a16="http://schemas.microsoft.com/office/drawing/2014/main" id="{AF029BC1-43A2-4E1E-9861-0B6E2C523D11}"/>
                  </a:ext>
                </a:extLst>
              </p:cNvPr>
              <p:cNvSpPr/>
              <p:nvPr/>
            </p:nvSpPr>
            <p:spPr bwMode="auto">
              <a:xfrm>
                <a:off x="1259" y="112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7" name="Freeform 424">
                <a:extLst>
                  <a:ext uri="{FF2B5EF4-FFF2-40B4-BE49-F238E27FC236}">
                    <a16:creationId xmlns:a16="http://schemas.microsoft.com/office/drawing/2014/main" id="{BD530D86-79B9-405A-B5A8-873D3F79DD10}"/>
                  </a:ext>
                </a:extLst>
              </p:cNvPr>
              <p:cNvSpPr/>
              <p:nvPr/>
            </p:nvSpPr>
            <p:spPr bwMode="auto">
              <a:xfrm>
                <a:off x="1259" y="145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8" name="Freeform 425">
                <a:extLst>
                  <a:ext uri="{FF2B5EF4-FFF2-40B4-BE49-F238E27FC236}">
                    <a16:creationId xmlns:a16="http://schemas.microsoft.com/office/drawing/2014/main" id="{6C136EC2-FD2F-4C75-9FD5-C6305036199D}"/>
                  </a:ext>
                </a:extLst>
              </p:cNvPr>
              <p:cNvSpPr/>
              <p:nvPr/>
            </p:nvSpPr>
            <p:spPr bwMode="auto">
              <a:xfrm>
                <a:off x="1255" y="142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9" name="Freeform 426">
                <a:extLst>
                  <a:ext uri="{FF2B5EF4-FFF2-40B4-BE49-F238E27FC236}">
                    <a16:creationId xmlns:a16="http://schemas.microsoft.com/office/drawing/2014/main" id="{DCBE858D-D2A3-4F8B-A47B-69543D18F335}"/>
                  </a:ext>
                </a:extLst>
              </p:cNvPr>
              <p:cNvSpPr/>
              <p:nvPr/>
            </p:nvSpPr>
            <p:spPr bwMode="auto">
              <a:xfrm>
                <a:off x="1255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0" name="Freeform 427">
                <a:extLst>
                  <a:ext uri="{FF2B5EF4-FFF2-40B4-BE49-F238E27FC236}">
                    <a16:creationId xmlns:a16="http://schemas.microsoft.com/office/drawing/2014/main" id="{335A7B61-9B02-4261-A1A8-9723A6EE2F59}"/>
                  </a:ext>
                </a:extLst>
              </p:cNvPr>
              <p:cNvSpPr/>
              <p:nvPr/>
            </p:nvSpPr>
            <p:spPr bwMode="auto">
              <a:xfrm>
                <a:off x="1255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1" name="Freeform 428">
                <a:extLst>
                  <a:ext uri="{FF2B5EF4-FFF2-40B4-BE49-F238E27FC236}">
                    <a16:creationId xmlns:a16="http://schemas.microsoft.com/office/drawing/2014/main" id="{47130E37-0932-4B3D-B088-7658829DD050}"/>
                  </a:ext>
                </a:extLst>
              </p:cNvPr>
              <p:cNvSpPr/>
              <p:nvPr/>
            </p:nvSpPr>
            <p:spPr bwMode="auto">
              <a:xfrm>
                <a:off x="1255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2" name="Freeform 429">
                <a:extLst>
                  <a:ext uri="{FF2B5EF4-FFF2-40B4-BE49-F238E27FC236}">
                    <a16:creationId xmlns:a16="http://schemas.microsoft.com/office/drawing/2014/main" id="{41A492C1-6A68-43BC-BCF4-72EEB6C3B1AC}"/>
                  </a:ext>
                </a:extLst>
              </p:cNvPr>
              <p:cNvSpPr/>
              <p:nvPr/>
            </p:nvSpPr>
            <p:spPr bwMode="auto">
              <a:xfrm>
                <a:off x="1255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3" name="Freeform 430">
                <a:extLst>
                  <a:ext uri="{FF2B5EF4-FFF2-40B4-BE49-F238E27FC236}">
                    <a16:creationId xmlns:a16="http://schemas.microsoft.com/office/drawing/2014/main" id="{DC1B55F1-B3A9-4849-B67D-B8D785A44A82}"/>
                  </a:ext>
                </a:extLst>
              </p:cNvPr>
              <p:cNvSpPr/>
              <p:nvPr/>
            </p:nvSpPr>
            <p:spPr bwMode="auto">
              <a:xfrm>
                <a:off x="1255" y="1141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4" name="Freeform 431">
                <a:extLst>
                  <a:ext uri="{FF2B5EF4-FFF2-40B4-BE49-F238E27FC236}">
                    <a16:creationId xmlns:a16="http://schemas.microsoft.com/office/drawing/2014/main" id="{C378A20F-8ED1-4969-94BC-7B7054DBADBE}"/>
                  </a:ext>
                </a:extLst>
              </p:cNvPr>
              <p:cNvSpPr/>
              <p:nvPr/>
            </p:nvSpPr>
            <p:spPr bwMode="auto">
              <a:xfrm>
                <a:off x="1251" y="143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5" name="Freeform 432">
                <a:extLst>
                  <a:ext uri="{FF2B5EF4-FFF2-40B4-BE49-F238E27FC236}">
                    <a16:creationId xmlns:a16="http://schemas.microsoft.com/office/drawing/2014/main" id="{ABDAEC22-F53A-492B-8998-F7348F28B82D}"/>
                  </a:ext>
                </a:extLst>
              </p:cNvPr>
              <p:cNvSpPr/>
              <p:nvPr/>
            </p:nvSpPr>
            <p:spPr bwMode="auto">
              <a:xfrm>
                <a:off x="1251" y="120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6" name="Freeform 433">
                <a:extLst>
                  <a:ext uri="{FF2B5EF4-FFF2-40B4-BE49-F238E27FC236}">
                    <a16:creationId xmlns:a16="http://schemas.microsoft.com/office/drawing/2014/main" id="{1EA3C3B8-684C-4E62-AC04-62830325AD6C}"/>
                  </a:ext>
                </a:extLst>
              </p:cNvPr>
              <p:cNvSpPr/>
              <p:nvPr/>
            </p:nvSpPr>
            <p:spPr bwMode="auto">
              <a:xfrm>
                <a:off x="1255" y="1447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7" name="Freeform 434">
                <a:extLst>
                  <a:ext uri="{FF2B5EF4-FFF2-40B4-BE49-F238E27FC236}">
                    <a16:creationId xmlns:a16="http://schemas.microsoft.com/office/drawing/2014/main" id="{1362C9F4-7A72-4FEA-B3BB-B044D8014C7C}"/>
                  </a:ext>
                </a:extLst>
              </p:cNvPr>
              <p:cNvSpPr/>
              <p:nvPr/>
            </p:nvSpPr>
            <p:spPr bwMode="auto">
              <a:xfrm>
                <a:off x="1251" y="140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8" name="Freeform 435">
                <a:extLst>
                  <a:ext uri="{FF2B5EF4-FFF2-40B4-BE49-F238E27FC236}">
                    <a16:creationId xmlns:a16="http://schemas.microsoft.com/office/drawing/2014/main" id="{1CFA8481-1E90-4F97-A885-7E9204CF0B63}"/>
                  </a:ext>
                </a:extLst>
              </p:cNvPr>
              <p:cNvSpPr/>
              <p:nvPr/>
            </p:nvSpPr>
            <p:spPr bwMode="auto">
              <a:xfrm>
                <a:off x="1251" y="144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9" name="Freeform 436">
                <a:extLst>
                  <a:ext uri="{FF2B5EF4-FFF2-40B4-BE49-F238E27FC236}">
                    <a16:creationId xmlns:a16="http://schemas.microsoft.com/office/drawing/2014/main" id="{DC186D18-5B40-477B-9552-77CE48EFA17E}"/>
                  </a:ext>
                </a:extLst>
              </p:cNvPr>
              <p:cNvSpPr/>
              <p:nvPr/>
            </p:nvSpPr>
            <p:spPr bwMode="auto">
              <a:xfrm>
                <a:off x="1251" y="1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0" name="Freeform 437">
                <a:extLst>
                  <a:ext uri="{FF2B5EF4-FFF2-40B4-BE49-F238E27FC236}">
                    <a16:creationId xmlns:a16="http://schemas.microsoft.com/office/drawing/2014/main" id="{C550D5C7-2903-472D-A239-F4A1DAF6DA4F}"/>
                  </a:ext>
                </a:extLst>
              </p:cNvPr>
              <p:cNvSpPr/>
              <p:nvPr/>
            </p:nvSpPr>
            <p:spPr bwMode="auto">
              <a:xfrm>
                <a:off x="1247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1" name="Freeform 438">
                <a:extLst>
                  <a:ext uri="{FF2B5EF4-FFF2-40B4-BE49-F238E27FC236}">
                    <a16:creationId xmlns:a16="http://schemas.microsoft.com/office/drawing/2014/main" id="{33FA1B6E-B883-4616-AD0F-2AC4D61B38DF}"/>
                  </a:ext>
                </a:extLst>
              </p:cNvPr>
              <p:cNvSpPr/>
              <p:nvPr/>
            </p:nvSpPr>
            <p:spPr bwMode="auto">
              <a:xfrm>
                <a:off x="1247" y="141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2" name="Freeform 439">
                <a:extLst>
                  <a:ext uri="{FF2B5EF4-FFF2-40B4-BE49-F238E27FC236}">
                    <a16:creationId xmlns:a16="http://schemas.microsoft.com/office/drawing/2014/main" id="{919BDADF-88E6-4A34-861C-29CF5C43EE60}"/>
                  </a:ext>
                </a:extLst>
              </p:cNvPr>
              <p:cNvSpPr/>
              <p:nvPr/>
            </p:nvSpPr>
            <p:spPr bwMode="auto">
              <a:xfrm>
                <a:off x="1247" y="144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3" name="Freeform 440">
                <a:extLst>
                  <a:ext uri="{FF2B5EF4-FFF2-40B4-BE49-F238E27FC236}">
                    <a16:creationId xmlns:a16="http://schemas.microsoft.com/office/drawing/2014/main" id="{CF74E9C9-A338-49F9-B7ED-9FC55C1311CC}"/>
                  </a:ext>
                </a:extLst>
              </p:cNvPr>
              <p:cNvSpPr/>
              <p:nvPr/>
            </p:nvSpPr>
            <p:spPr bwMode="auto">
              <a:xfrm>
                <a:off x="1247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4" name="Freeform 441">
                <a:extLst>
                  <a:ext uri="{FF2B5EF4-FFF2-40B4-BE49-F238E27FC236}">
                    <a16:creationId xmlns:a16="http://schemas.microsoft.com/office/drawing/2014/main" id="{EB1DA299-716A-47BC-8273-5C6E6876DC52}"/>
                  </a:ext>
                </a:extLst>
              </p:cNvPr>
              <p:cNvSpPr/>
              <p:nvPr/>
            </p:nvSpPr>
            <p:spPr bwMode="auto">
              <a:xfrm>
                <a:off x="1247" y="140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5" name="Freeform 442">
                <a:extLst>
                  <a:ext uri="{FF2B5EF4-FFF2-40B4-BE49-F238E27FC236}">
                    <a16:creationId xmlns:a16="http://schemas.microsoft.com/office/drawing/2014/main" id="{695F94BC-13B0-40D4-A63E-2B1DBE31A78A}"/>
                  </a:ext>
                </a:extLst>
              </p:cNvPr>
              <p:cNvSpPr/>
              <p:nvPr/>
            </p:nvSpPr>
            <p:spPr bwMode="auto">
              <a:xfrm>
                <a:off x="1243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6" name="Freeform 443">
                <a:extLst>
                  <a:ext uri="{FF2B5EF4-FFF2-40B4-BE49-F238E27FC236}">
                    <a16:creationId xmlns:a16="http://schemas.microsoft.com/office/drawing/2014/main" id="{F157C2F9-73CE-4E66-BBCC-84D2EF153112}"/>
                  </a:ext>
                </a:extLst>
              </p:cNvPr>
              <p:cNvSpPr/>
              <p:nvPr/>
            </p:nvSpPr>
            <p:spPr bwMode="auto">
              <a:xfrm>
                <a:off x="1243" y="144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7" name="Freeform 444">
                <a:extLst>
                  <a:ext uri="{FF2B5EF4-FFF2-40B4-BE49-F238E27FC236}">
                    <a16:creationId xmlns:a16="http://schemas.microsoft.com/office/drawing/2014/main" id="{624B0040-E227-4C01-BBE9-B41ECE72AD8B}"/>
                  </a:ext>
                </a:extLst>
              </p:cNvPr>
              <p:cNvSpPr/>
              <p:nvPr/>
            </p:nvSpPr>
            <p:spPr bwMode="auto">
              <a:xfrm>
                <a:off x="1243" y="141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8" name="Freeform 445">
                <a:extLst>
                  <a:ext uri="{FF2B5EF4-FFF2-40B4-BE49-F238E27FC236}">
                    <a16:creationId xmlns:a16="http://schemas.microsoft.com/office/drawing/2014/main" id="{761F96F4-E4CB-4B04-B8D5-325CB6F165C0}"/>
                  </a:ext>
                </a:extLst>
              </p:cNvPr>
              <p:cNvSpPr/>
              <p:nvPr/>
            </p:nvSpPr>
            <p:spPr bwMode="auto">
              <a:xfrm>
                <a:off x="1243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9" name="Freeform 446">
                <a:extLst>
                  <a:ext uri="{FF2B5EF4-FFF2-40B4-BE49-F238E27FC236}">
                    <a16:creationId xmlns:a16="http://schemas.microsoft.com/office/drawing/2014/main" id="{91EE4FB7-A1B6-4983-B391-0938979E08BB}"/>
                  </a:ext>
                </a:extLst>
              </p:cNvPr>
              <p:cNvSpPr/>
              <p:nvPr/>
            </p:nvSpPr>
            <p:spPr bwMode="auto">
              <a:xfrm>
                <a:off x="1243" y="14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0" name="Freeform 447">
                <a:extLst>
                  <a:ext uri="{FF2B5EF4-FFF2-40B4-BE49-F238E27FC236}">
                    <a16:creationId xmlns:a16="http://schemas.microsoft.com/office/drawing/2014/main" id="{519CE00E-0C14-49F5-8FA1-AB678126173F}"/>
                  </a:ext>
                </a:extLst>
              </p:cNvPr>
              <p:cNvSpPr/>
              <p:nvPr/>
            </p:nvSpPr>
            <p:spPr bwMode="auto">
              <a:xfrm>
                <a:off x="1243" y="1381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1" name="Freeform 448">
                <a:extLst>
                  <a:ext uri="{FF2B5EF4-FFF2-40B4-BE49-F238E27FC236}">
                    <a16:creationId xmlns:a16="http://schemas.microsoft.com/office/drawing/2014/main" id="{CF4DA16E-3120-49D5-B4B1-85A120226951}"/>
                  </a:ext>
                </a:extLst>
              </p:cNvPr>
              <p:cNvSpPr/>
              <p:nvPr/>
            </p:nvSpPr>
            <p:spPr bwMode="auto">
              <a:xfrm>
                <a:off x="1243" y="141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2" name="Freeform 449">
                <a:extLst>
                  <a:ext uri="{FF2B5EF4-FFF2-40B4-BE49-F238E27FC236}">
                    <a16:creationId xmlns:a16="http://schemas.microsoft.com/office/drawing/2014/main" id="{1A16CC9A-9D73-4D31-B559-3E38D6D3C476}"/>
                  </a:ext>
                </a:extLst>
              </p:cNvPr>
              <p:cNvSpPr/>
              <p:nvPr/>
            </p:nvSpPr>
            <p:spPr bwMode="auto">
              <a:xfrm>
                <a:off x="1243" y="1203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3" name="Freeform 450">
                <a:extLst>
                  <a:ext uri="{FF2B5EF4-FFF2-40B4-BE49-F238E27FC236}">
                    <a16:creationId xmlns:a16="http://schemas.microsoft.com/office/drawing/2014/main" id="{62CE0D83-395D-40E3-99D8-825ED94341C9}"/>
                  </a:ext>
                </a:extLst>
              </p:cNvPr>
              <p:cNvSpPr/>
              <p:nvPr/>
            </p:nvSpPr>
            <p:spPr bwMode="auto">
              <a:xfrm>
                <a:off x="1243" y="126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4" name="Freeform 451">
                <a:extLst>
                  <a:ext uri="{FF2B5EF4-FFF2-40B4-BE49-F238E27FC236}">
                    <a16:creationId xmlns:a16="http://schemas.microsoft.com/office/drawing/2014/main" id="{6C43B4F8-C22E-4249-B036-7B1F78656378}"/>
                  </a:ext>
                </a:extLst>
              </p:cNvPr>
              <p:cNvSpPr/>
              <p:nvPr/>
            </p:nvSpPr>
            <p:spPr bwMode="auto">
              <a:xfrm>
                <a:off x="1243" y="123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5" name="Freeform 452">
                <a:extLst>
                  <a:ext uri="{FF2B5EF4-FFF2-40B4-BE49-F238E27FC236}">
                    <a16:creationId xmlns:a16="http://schemas.microsoft.com/office/drawing/2014/main" id="{E9211F65-BEC8-4337-BBFA-684196685339}"/>
                  </a:ext>
                </a:extLst>
              </p:cNvPr>
              <p:cNvSpPr/>
              <p:nvPr/>
            </p:nvSpPr>
            <p:spPr bwMode="auto">
              <a:xfrm>
                <a:off x="1239" y="141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6" name="Freeform 453">
                <a:extLst>
                  <a:ext uri="{FF2B5EF4-FFF2-40B4-BE49-F238E27FC236}">
                    <a16:creationId xmlns:a16="http://schemas.microsoft.com/office/drawing/2014/main" id="{C868B4EA-F095-4EB7-A29B-2F9D696FFE72}"/>
                  </a:ext>
                </a:extLst>
              </p:cNvPr>
              <p:cNvSpPr/>
              <p:nvPr/>
            </p:nvSpPr>
            <p:spPr bwMode="auto">
              <a:xfrm>
                <a:off x="1243" y="1348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7" name="Freeform 454">
                <a:extLst>
                  <a:ext uri="{FF2B5EF4-FFF2-40B4-BE49-F238E27FC236}">
                    <a16:creationId xmlns:a16="http://schemas.microsoft.com/office/drawing/2014/main" id="{676EB795-38DA-4B9B-A981-36DA23C8B037}"/>
                  </a:ext>
                </a:extLst>
              </p:cNvPr>
              <p:cNvSpPr/>
              <p:nvPr/>
            </p:nvSpPr>
            <p:spPr bwMode="auto">
              <a:xfrm>
                <a:off x="1239" y="143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8" name="Freeform 455">
                <a:extLst>
                  <a:ext uri="{FF2B5EF4-FFF2-40B4-BE49-F238E27FC236}">
                    <a16:creationId xmlns:a16="http://schemas.microsoft.com/office/drawing/2014/main" id="{BE56C7B6-A3CA-4F33-A2F1-F1A95B058250}"/>
                  </a:ext>
                </a:extLst>
              </p:cNvPr>
              <p:cNvSpPr/>
              <p:nvPr/>
            </p:nvSpPr>
            <p:spPr bwMode="auto">
              <a:xfrm>
                <a:off x="1239" y="111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9" name="Freeform 456">
                <a:extLst>
                  <a:ext uri="{FF2B5EF4-FFF2-40B4-BE49-F238E27FC236}">
                    <a16:creationId xmlns:a16="http://schemas.microsoft.com/office/drawing/2014/main" id="{DCF2F850-B5E0-4663-A52E-8A919901B979}"/>
                  </a:ext>
                </a:extLst>
              </p:cNvPr>
              <p:cNvSpPr/>
              <p:nvPr/>
            </p:nvSpPr>
            <p:spPr bwMode="auto">
              <a:xfrm>
                <a:off x="1239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0" name="Freeform 457">
                <a:extLst>
                  <a:ext uri="{FF2B5EF4-FFF2-40B4-BE49-F238E27FC236}">
                    <a16:creationId xmlns:a16="http://schemas.microsoft.com/office/drawing/2014/main" id="{8B17AFC8-E0EF-489E-ADB4-E36CD2A14E0D}"/>
                  </a:ext>
                </a:extLst>
              </p:cNvPr>
              <p:cNvSpPr/>
              <p:nvPr/>
            </p:nvSpPr>
            <p:spPr bwMode="auto">
              <a:xfrm>
                <a:off x="1239" y="144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1" name="Freeform 458">
                <a:extLst>
                  <a:ext uri="{FF2B5EF4-FFF2-40B4-BE49-F238E27FC236}">
                    <a16:creationId xmlns:a16="http://schemas.microsoft.com/office/drawing/2014/main" id="{43AFA4F1-E581-4010-A9E3-14DC49B43DF4}"/>
                  </a:ext>
                </a:extLst>
              </p:cNvPr>
              <p:cNvSpPr/>
              <p:nvPr/>
            </p:nvSpPr>
            <p:spPr bwMode="auto">
              <a:xfrm>
                <a:off x="1239" y="112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2" name="Freeform 459">
                <a:extLst>
                  <a:ext uri="{FF2B5EF4-FFF2-40B4-BE49-F238E27FC236}">
                    <a16:creationId xmlns:a16="http://schemas.microsoft.com/office/drawing/2014/main" id="{233BEA50-2241-4295-8C07-3C2108096A1C}"/>
                  </a:ext>
                </a:extLst>
              </p:cNvPr>
              <p:cNvSpPr/>
              <p:nvPr/>
            </p:nvSpPr>
            <p:spPr bwMode="auto">
              <a:xfrm>
                <a:off x="1239" y="1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3" name="Freeform 460">
                <a:extLst>
                  <a:ext uri="{FF2B5EF4-FFF2-40B4-BE49-F238E27FC236}">
                    <a16:creationId xmlns:a16="http://schemas.microsoft.com/office/drawing/2014/main" id="{EAFCB6B5-B984-4074-9B21-2FD014E11F79}"/>
                  </a:ext>
                </a:extLst>
              </p:cNvPr>
              <p:cNvSpPr/>
              <p:nvPr/>
            </p:nvSpPr>
            <p:spPr bwMode="auto">
              <a:xfrm>
                <a:off x="1231" y="1443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4" name="Freeform 461">
                <a:extLst>
                  <a:ext uri="{FF2B5EF4-FFF2-40B4-BE49-F238E27FC236}">
                    <a16:creationId xmlns:a16="http://schemas.microsoft.com/office/drawing/2014/main" id="{F3423402-9988-40E1-B8D5-998C2486E00D}"/>
                  </a:ext>
                </a:extLst>
              </p:cNvPr>
              <p:cNvSpPr/>
              <p:nvPr/>
            </p:nvSpPr>
            <p:spPr bwMode="auto">
              <a:xfrm>
                <a:off x="1235" y="112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5" name="Freeform 462">
                <a:extLst>
                  <a:ext uri="{FF2B5EF4-FFF2-40B4-BE49-F238E27FC236}">
                    <a16:creationId xmlns:a16="http://schemas.microsoft.com/office/drawing/2014/main" id="{F1DADAF8-D798-401A-A2C8-E6B05A72B16E}"/>
                  </a:ext>
                </a:extLst>
              </p:cNvPr>
              <p:cNvSpPr/>
              <p:nvPr/>
            </p:nvSpPr>
            <p:spPr bwMode="auto">
              <a:xfrm>
                <a:off x="1235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6" name="Freeform 463">
                <a:extLst>
                  <a:ext uri="{FF2B5EF4-FFF2-40B4-BE49-F238E27FC236}">
                    <a16:creationId xmlns:a16="http://schemas.microsoft.com/office/drawing/2014/main" id="{576E4064-C983-4727-8D8A-A19D070E8A6A}"/>
                  </a:ext>
                </a:extLst>
              </p:cNvPr>
              <p:cNvSpPr/>
              <p:nvPr/>
            </p:nvSpPr>
            <p:spPr bwMode="auto">
              <a:xfrm>
                <a:off x="1235" y="136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7" name="Rectangle 464">
                <a:extLst>
                  <a:ext uri="{FF2B5EF4-FFF2-40B4-BE49-F238E27FC236}">
                    <a16:creationId xmlns:a16="http://schemas.microsoft.com/office/drawing/2014/main" id="{93650159-B9D6-4579-BF72-A2F0C47D1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" y="141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8" name="Freeform 465">
                <a:extLst>
                  <a:ext uri="{FF2B5EF4-FFF2-40B4-BE49-F238E27FC236}">
                    <a16:creationId xmlns:a16="http://schemas.microsoft.com/office/drawing/2014/main" id="{7D9A1ED5-49D2-4C65-AD2E-6A47522E0840}"/>
                  </a:ext>
                </a:extLst>
              </p:cNvPr>
              <p:cNvSpPr/>
              <p:nvPr/>
            </p:nvSpPr>
            <p:spPr bwMode="auto">
              <a:xfrm>
                <a:off x="1235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9" name="Freeform 466">
                <a:extLst>
                  <a:ext uri="{FF2B5EF4-FFF2-40B4-BE49-F238E27FC236}">
                    <a16:creationId xmlns:a16="http://schemas.microsoft.com/office/drawing/2014/main" id="{D9C5FB35-911A-4168-A6C2-B2ADBB7AFB9C}"/>
                  </a:ext>
                </a:extLst>
              </p:cNvPr>
              <p:cNvSpPr/>
              <p:nvPr/>
            </p:nvSpPr>
            <p:spPr bwMode="auto">
              <a:xfrm>
                <a:off x="1231" y="128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0" name="Freeform 467">
                <a:extLst>
                  <a:ext uri="{FF2B5EF4-FFF2-40B4-BE49-F238E27FC236}">
                    <a16:creationId xmlns:a16="http://schemas.microsoft.com/office/drawing/2014/main" id="{7570B3BF-3CAE-4FCC-9C61-C033667D97CA}"/>
                  </a:ext>
                </a:extLst>
              </p:cNvPr>
              <p:cNvSpPr/>
              <p:nvPr/>
            </p:nvSpPr>
            <p:spPr bwMode="auto">
              <a:xfrm>
                <a:off x="1231" y="113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1" name="Freeform 468">
                <a:extLst>
                  <a:ext uri="{FF2B5EF4-FFF2-40B4-BE49-F238E27FC236}">
                    <a16:creationId xmlns:a16="http://schemas.microsoft.com/office/drawing/2014/main" id="{4CB35888-1AD0-4AD5-B29D-F52B1F9E0BCD}"/>
                  </a:ext>
                </a:extLst>
              </p:cNvPr>
              <p:cNvSpPr/>
              <p:nvPr/>
            </p:nvSpPr>
            <p:spPr bwMode="auto">
              <a:xfrm>
                <a:off x="1235" y="1373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2" name="Freeform 469">
                <a:extLst>
                  <a:ext uri="{FF2B5EF4-FFF2-40B4-BE49-F238E27FC236}">
                    <a16:creationId xmlns:a16="http://schemas.microsoft.com/office/drawing/2014/main" id="{5577BFD1-B929-47FE-A992-9397A859321A}"/>
                  </a:ext>
                </a:extLst>
              </p:cNvPr>
              <p:cNvSpPr/>
              <p:nvPr/>
            </p:nvSpPr>
            <p:spPr bwMode="auto">
              <a:xfrm>
                <a:off x="1231" y="140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3" name="Freeform 470">
                <a:extLst>
                  <a:ext uri="{FF2B5EF4-FFF2-40B4-BE49-F238E27FC236}">
                    <a16:creationId xmlns:a16="http://schemas.microsoft.com/office/drawing/2014/main" id="{92A6BB7C-7DA3-4624-A846-01AFB10574D7}"/>
                  </a:ext>
                </a:extLst>
              </p:cNvPr>
              <p:cNvSpPr/>
              <p:nvPr/>
            </p:nvSpPr>
            <p:spPr bwMode="auto">
              <a:xfrm>
                <a:off x="1231" y="145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4" name="Freeform 471">
                <a:extLst>
                  <a:ext uri="{FF2B5EF4-FFF2-40B4-BE49-F238E27FC236}">
                    <a16:creationId xmlns:a16="http://schemas.microsoft.com/office/drawing/2014/main" id="{B4F3452B-1731-4A7D-B0CE-99C9ED9AF8E1}"/>
                  </a:ext>
                </a:extLst>
              </p:cNvPr>
              <p:cNvSpPr/>
              <p:nvPr/>
            </p:nvSpPr>
            <p:spPr bwMode="auto">
              <a:xfrm>
                <a:off x="1231" y="1117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5" name="Freeform 472">
                <a:extLst>
                  <a:ext uri="{FF2B5EF4-FFF2-40B4-BE49-F238E27FC236}">
                    <a16:creationId xmlns:a16="http://schemas.microsoft.com/office/drawing/2014/main" id="{F064C573-0397-44D0-92E8-617D3605FD25}"/>
                  </a:ext>
                </a:extLst>
              </p:cNvPr>
              <p:cNvSpPr/>
              <p:nvPr/>
            </p:nvSpPr>
            <p:spPr bwMode="auto">
              <a:xfrm>
                <a:off x="1231" y="146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6" name="Freeform 473">
                <a:extLst>
                  <a:ext uri="{FF2B5EF4-FFF2-40B4-BE49-F238E27FC236}">
                    <a16:creationId xmlns:a16="http://schemas.microsoft.com/office/drawing/2014/main" id="{F88D8EA5-2872-42CC-861C-EC51ED96E07A}"/>
                  </a:ext>
                </a:extLst>
              </p:cNvPr>
              <p:cNvSpPr/>
              <p:nvPr/>
            </p:nvSpPr>
            <p:spPr bwMode="auto">
              <a:xfrm>
                <a:off x="1227" y="140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7" name="Freeform 474">
                <a:extLst>
                  <a:ext uri="{FF2B5EF4-FFF2-40B4-BE49-F238E27FC236}">
                    <a16:creationId xmlns:a16="http://schemas.microsoft.com/office/drawing/2014/main" id="{B05DC125-BE40-4AB0-9354-A3E51C43B91D}"/>
                  </a:ext>
                </a:extLst>
              </p:cNvPr>
              <p:cNvSpPr/>
              <p:nvPr/>
            </p:nvSpPr>
            <p:spPr bwMode="auto">
              <a:xfrm>
                <a:off x="1227" y="11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8" name="Freeform 475">
                <a:extLst>
                  <a:ext uri="{FF2B5EF4-FFF2-40B4-BE49-F238E27FC236}">
                    <a16:creationId xmlns:a16="http://schemas.microsoft.com/office/drawing/2014/main" id="{DD6C0E3B-7997-41EB-91FD-AC1E082DC8EC}"/>
                  </a:ext>
                </a:extLst>
              </p:cNvPr>
              <p:cNvSpPr/>
              <p:nvPr/>
            </p:nvSpPr>
            <p:spPr bwMode="auto">
              <a:xfrm>
                <a:off x="1227" y="145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9" name="Freeform 476">
                <a:extLst>
                  <a:ext uri="{FF2B5EF4-FFF2-40B4-BE49-F238E27FC236}">
                    <a16:creationId xmlns:a16="http://schemas.microsoft.com/office/drawing/2014/main" id="{C112339D-41EB-4F6E-9284-7B8032D0F78A}"/>
                  </a:ext>
                </a:extLst>
              </p:cNvPr>
              <p:cNvSpPr/>
              <p:nvPr/>
            </p:nvSpPr>
            <p:spPr bwMode="auto">
              <a:xfrm>
                <a:off x="1227" y="11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0" name="Freeform 477">
                <a:extLst>
                  <a:ext uri="{FF2B5EF4-FFF2-40B4-BE49-F238E27FC236}">
                    <a16:creationId xmlns:a16="http://schemas.microsoft.com/office/drawing/2014/main" id="{E582AC6B-084E-44AB-83E4-347D68DC9B20}"/>
                  </a:ext>
                </a:extLst>
              </p:cNvPr>
              <p:cNvSpPr/>
              <p:nvPr/>
            </p:nvSpPr>
            <p:spPr bwMode="auto">
              <a:xfrm>
                <a:off x="1222" y="1141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1" name="Freeform 478">
                <a:extLst>
                  <a:ext uri="{FF2B5EF4-FFF2-40B4-BE49-F238E27FC236}">
                    <a16:creationId xmlns:a16="http://schemas.microsoft.com/office/drawing/2014/main" id="{E67FA14B-DA9C-44DE-AA81-312E793B67A7}"/>
                  </a:ext>
                </a:extLst>
              </p:cNvPr>
              <p:cNvSpPr/>
              <p:nvPr/>
            </p:nvSpPr>
            <p:spPr bwMode="auto">
              <a:xfrm>
                <a:off x="1222" y="1166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2" name="Freeform 479">
                <a:extLst>
                  <a:ext uri="{FF2B5EF4-FFF2-40B4-BE49-F238E27FC236}">
                    <a16:creationId xmlns:a16="http://schemas.microsoft.com/office/drawing/2014/main" id="{31372D29-231E-4691-B0FF-4B95E0C4B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0" y="1344"/>
                <a:ext cx="17" cy="4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  <a:gd name="T8" fmla="*/ 3 w 4"/>
                  <a:gd name="T9" fmla="*/ 0 h 1"/>
                  <a:gd name="T10" fmla="*/ 3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1 w 4"/>
                  <a:gd name="T17" fmla="*/ 1 h 1"/>
                  <a:gd name="T18" fmla="*/ 1 w 4"/>
                  <a:gd name="T19" fmla="*/ 1 h 1"/>
                  <a:gd name="T20" fmla="*/ 2 w 4"/>
                  <a:gd name="T21" fmla="*/ 1 h 1"/>
                  <a:gd name="T22" fmla="*/ 2 w 4"/>
                  <a:gd name="T23" fmla="*/ 1 h 1"/>
                  <a:gd name="T24" fmla="*/ 3 w 4"/>
                  <a:gd name="T25" fmla="*/ 1 h 1"/>
                  <a:gd name="T26" fmla="*/ 3 w 4"/>
                  <a:gd name="T27" fmla="*/ 1 h 1"/>
                  <a:gd name="T28" fmla="*/ 4 w 4"/>
                  <a:gd name="T29" fmla="*/ 1 h 1"/>
                  <a:gd name="T30" fmla="*/ 4 w 4"/>
                  <a:gd name="T31" fmla="*/ 1 h 1"/>
                  <a:gd name="T32" fmla="*/ 2 w 4"/>
                  <a:gd name="T33" fmla="*/ 1 h 1"/>
                  <a:gd name="T34" fmla="*/ 2 w 4"/>
                  <a:gd name="T35" fmla="*/ 1 h 1"/>
                  <a:gd name="T36" fmla="*/ 2 w 4"/>
                  <a:gd name="T37" fmla="*/ 1 h 1"/>
                  <a:gd name="T38" fmla="*/ 2 w 4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3" name="Freeform 480">
                <a:extLst>
                  <a:ext uri="{FF2B5EF4-FFF2-40B4-BE49-F238E27FC236}">
                    <a16:creationId xmlns:a16="http://schemas.microsoft.com/office/drawing/2014/main" id="{D81BB0CD-FC46-4D88-A01A-985544D3E906}"/>
                  </a:ext>
                </a:extLst>
              </p:cNvPr>
              <p:cNvSpPr/>
              <p:nvPr/>
            </p:nvSpPr>
            <p:spPr bwMode="auto">
              <a:xfrm>
                <a:off x="1222" y="1369"/>
                <a:ext cx="5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4" name="Freeform 481">
                <a:extLst>
                  <a:ext uri="{FF2B5EF4-FFF2-40B4-BE49-F238E27FC236}">
                    <a16:creationId xmlns:a16="http://schemas.microsoft.com/office/drawing/2014/main" id="{77908456-E223-4D72-A543-4E27E92D9F76}"/>
                  </a:ext>
                </a:extLst>
              </p:cNvPr>
              <p:cNvSpPr/>
              <p:nvPr/>
            </p:nvSpPr>
            <p:spPr bwMode="auto">
              <a:xfrm>
                <a:off x="1222" y="1166"/>
                <a:ext cx="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5" name="Freeform 482">
                <a:extLst>
                  <a:ext uri="{FF2B5EF4-FFF2-40B4-BE49-F238E27FC236}">
                    <a16:creationId xmlns:a16="http://schemas.microsoft.com/office/drawing/2014/main" id="{5EB8F3C6-89D2-4C5A-80F1-38B39A182BE8}"/>
                  </a:ext>
                </a:extLst>
              </p:cNvPr>
              <p:cNvSpPr/>
              <p:nvPr/>
            </p:nvSpPr>
            <p:spPr bwMode="auto">
              <a:xfrm>
                <a:off x="1222" y="1121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6" name="Freeform 483">
                <a:extLst>
                  <a:ext uri="{FF2B5EF4-FFF2-40B4-BE49-F238E27FC236}">
                    <a16:creationId xmlns:a16="http://schemas.microsoft.com/office/drawing/2014/main" id="{ED3F8197-5FB5-4AEB-9705-F8C021C04577}"/>
                  </a:ext>
                </a:extLst>
              </p:cNvPr>
              <p:cNvSpPr/>
              <p:nvPr/>
            </p:nvSpPr>
            <p:spPr bwMode="auto">
              <a:xfrm>
                <a:off x="1222" y="1455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7" name="Freeform 484">
                <a:extLst>
                  <a:ext uri="{FF2B5EF4-FFF2-40B4-BE49-F238E27FC236}">
                    <a16:creationId xmlns:a16="http://schemas.microsoft.com/office/drawing/2014/main" id="{F6544FA8-710F-420B-8C5D-726F769CF868}"/>
                  </a:ext>
                </a:extLst>
              </p:cNvPr>
              <p:cNvSpPr/>
              <p:nvPr/>
            </p:nvSpPr>
            <p:spPr bwMode="auto">
              <a:xfrm>
                <a:off x="1222" y="1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8" name="Freeform 485">
                <a:extLst>
                  <a:ext uri="{FF2B5EF4-FFF2-40B4-BE49-F238E27FC236}">
                    <a16:creationId xmlns:a16="http://schemas.microsoft.com/office/drawing/2014/main" id="{67C02EDE-4487-4A53-A8D3-08D238D82A82}"/>
                  </a:ext>
                </a:extLst>
              </p:cNvPr>
              <p:cNvSpPr/>
              <p:nvPr/>
            </p:nvSpPr>
            <p:spPr bwMode="auto">
              <a:xfrm>
                <a:off x="1210" y="1162"/>
                <a:ext cx="12" cy="4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2 w 3"/>
                  <a:gd name="T5" fmla="*/ 1 h 1"/>
                  <a:gd name="T6" fmla="*/ 2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2 w 3"/>
                  <a:gd name="T15" fmla="*/ 1 h 1"/>
                  <a:gd name="T16" fmla="*/ 3 w 3"/>
                  <a:gd name="T17" fmla="*/ 1 h 1"/>
                  <a:gd name="T18" fmla="*/ 2 w 3"/>
                  <a:gd name="T19" fmla="*/ 1 h 1"/>
                  <a:gd name="T20" fmla="*/ 2 w 3"/>
                  <a:gd name="T21" fmla="*/ 1 h 1"/>
                  <a:gd name="T22" fmla="*/ 1 w 3"/>
                  <a:gd name="T23" fmla="*/ 0 h 1"/>
                  <a:gd name="T24" fmla="*/ 0 w 3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9" name="Freeform 486">
                <a:extLst>
                  <a:ext uri="{FF2B5EF4-FFF2-40B4-BE49-F238E27FC236}">
                    <a16:creationId xmlns:a16="http://schemas.microsoft.com/office/drawing/2014/main" id="{B31B7E3F-01AF-4D93-8F9B-0BB09E842F05}"/>
                  </a:ext>
                </a:extLst>
              </p:cNvPr>
              <p:cNvSpPr/>
              <p:nvPr/>
            </p:nvSpPr>
            <p:spPr bwMode="auto">
              <a:xfrm>
                <a:off x="1222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0" name="Freeform 487">
                <a:extLst>
                  <a:ext uri="{FF2B5EF4-FFF2-40B4-BE49-F238E27FC236}">
                    <a16:creationId xmlns:a16="http://schemas.microsoft.com/office/drawing/2014/main" id="{CF4C9616-B8DD-4438-93EC-DFE97155296E}"/>
                  </a:ext>
                </a:extLst>
              </p:cNvPr>
              <p:cNvSpPr/>
              <p:nvPr/>
            </p:nvSpPr>
            <p:spPr bwMode="auto">
              <a:xfrm>
                <a:off x="1218" y="14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1" name="Freeform 488">
                <a:extLst>
                  <a:ext uri="{FF2B5EF4-FFF2-40B4-BE49-F238E27FC236}">
                    <a16:creationId xmlns:a16="http://schemas.microsoft.com/office/drawing/2014/main" id="{5CB22C93-EECB-44D8-9382-2B2140BD00B9}"/>
                  </a:ext>
                </a:extLst>
              </p:cNvPr>
              <p:cNvSpPr/>
              <p:nvPr/>
            </p:nvSpPr>
            <p:spPr bwMode="auto">
              <a:xfrm>
                <a:off x="1218" y="14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2" name="Freeform 489">
                <a:extLst>
                  <a:ext uri="{FF2B5EF4-FFF2-40B4-BE49-F238E27FC236}">
                    <a16:creationId xmlns:a16="http://schemas.microsoft.com/office/drawing/2014/main" id="{C78A788F-4DA5-4FFE-B6EE-960AF71D7A4E}"/>
                  </a:ext>
                </a:extLst>
              </p:cNvPr>
              <p:cNvSpPr/>
              <p:nvPr/>
            </p:nvSpPr>
            <p:spPr bwMode="auto">
              <a:xfrm>
                <a:off x="1218" y="146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3" name="Freeform 490">
                <a:extLst>
                  <a:ext uri="{FF2B5EF4-FFF2-40B4-BE49-F238E27FC236}">
                    <a16:creationId xmlns:a16="http://schemas.microsoft.com/office/drawing/2014/main" id="{A1159516-716D-45F2-A40E-DFCA328851F2}"/>
                  </a:ext>
                </a:extLst>
              </p:cNvPr>
              <p:cNvSpPr/>
              <p:nvPr/>
            </p:nvSpPr>
            <p:spPr bwMode="auto">
              <a:xfrm>
                <a:off x="1214" y="122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4" name="Freeform 491">
                <a:extLst>
                  <a:ext uri="{FF2B5EF4-FFF2-40B4-BE49-F238E27FC236}">
                    <a16:creationId xmlns:a16="http://schemas.microsoft.com/office/drawing/2014/main" id="{FC2CAB7E-1D60-4D7D-A4EB-8C0871A66535}"/>
                  </a:ext>
                </a:extLst>
              </p:cNvPr>
              <p:cNvSpPr/>
              <p:nvPr/>
            </p:nvSpPr>
            <p:spPr bwMode="auto">
              <a:xfrm>
                <a:off x="1214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5" name="Freeform 492">
                <a:extLst>
                  <a:ext uri="{FF2B5EF4-FFF2-40B4-BE49-F238E27FC236}">
                    <a16:creationId xmlns:a16="http://schemas.microsoft.com/office/drawing/2014/main" id="{99D54B53-E85C-472E-958E-C478249256BC}"/>
                  </a:ext>
                </a:extLst>
              </p:cNvPr>
              <p:cNvSpPr/>
              <p:nvPr/>
            </p:nvSpPr>
            <p:spPr bwMode="auto">
              <a:xfrm>
                <a:off x="1214" y="144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6" name="Freeform 493">
                <a:extLst>
                  <a:ext uri="{FF2B5EF4-FFF2-40B4-BE49-F238E27FC236}">
                    <a16:creationId xmlns:a16="http://schemas.microsoft.com/office/drawing/2014/main" id="{34682367-25B5-4BC4-8353-B32449F79A33}"/>
                  </a:ext>
                </a:extLst>
              </p:cNvPr>
              <p:cNvSpPr/>
              <p:nvPr/>
            </p:nvSpPr>
            <p:spPr bwMode="auto">
              <a:xfrm>
                <a:off x="1214" y="145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7" name="Oval 494">
                <a:extLst>
                  <a:ext uri="{FF2B5EF4-FFF2-40B4-BE49-F238E27FC236}">
                    <a16:creationId xmlns:a16="http://schemas.microsoft.com/office/drawing/2014/main" id="{3C435CB9-7A67-4F84-9156-94B33A644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443"/>
                <a:ext cx="1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8" name="Freeform 495">
                <a:extLst>
                  <a:ext uri="{FF2B5EF4-FFF2-40B4-BE49-F238E27FC236}">
                    <a16:creationId xmlns:a16="http://schemas.microsoft.com/office/drawing/2014/main" id="{2AC213B1-4D19-4817-A5F5-5EE87D3093C4}"/>
                  </a:ext>
                </a:extLst>
              </p:cNvPr>
              <p:cNvSpPr/>
              <p:nvPr/>
            </p:nvSpPr>
            <p:spPr bwMode="auto">
              <a:xfrm>
                <a:off x="1210" y="122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9" name="Freeform 496">
                <a:extLst>
                  <a:ext uri="{FF2B5EF4-FFF2-40B4-BE49-F238E27FC236}">
                    <a16:creationId xmlns:a16="http://schemas.microsoft.com/office/drawing/2014/main" id="{B1CD599C-8630-4443-8045-0DEF464553C5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0" name="Freeform 497">
                <a:extLst>
                  <a:ext uri="{FF2B5EF4-FFF2-40B4-BE49-F238E27FC236}">
                    <a16:creationId xmlns:a16="http://schemas.microsoft.com/office/drawing/2014/main" id="{FAC05A0A-2824-4F87-A745-A4EC37998341}"/>
                  </a:ext>
                </a:extLst>
              </p:cNvPr>
              <p:cNvSpPr/>
              <p:nvPr/>
            </p:nvSpPr>
            <p:spPr bwMode="auto">
              <a:xfrm>
                <a:off x="1214" y="1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1" name="Freeform 498">
                <a:extLst>
                  <a:ext uri="{FF2B5EF4-FFF2-40B4-BE49-F238E27FC236}">
                    <a16:creationId xmlns:a16="http://schemas.microsoft.com/office/drawing/2014/main" id="{365457CE-F168-45D2-8F1D-9189179E13EB}"/>
                  </a:ext>
                </a:extLst>
              </p:cNvPr>
              <p:cNvSpPr/>
              <p:nvPr/>
            </p:nvSpPr>
            <p:spPr bwMode="auto">
              <a:xfrm>
                <a:off x="1210" y="143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2" name="Freeform 499">
                <a:extLst>
                  <a:ext uri="{FF2B5EF4-FFF2-40B4-BE49-F238E27FC236}">
                    <a16:creationId xmlns:a16="http://schemas.microsoft.com/office/drawing/2014/main" id="{A21B5371-D645-4CB2-A7CA-3849C2699908}"/>
                  </a:ext>
                </a:extLst>
              </p:cNvPr>
              <p:cNvSpPr/>
              <p:nvPr/>
            </p:nvSpPr>
            <p:spPr bwMode="auto">
              <a:xfrm>
                <a:off x="1210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3" name="Freeform 500">
                <a:extLst>
                  <a:ext uri="{FF2B5EF4-FFF2-40B4-BE49-F238E27FC236}">
                    <a16:creationId xmlns:a16="http://schemas.microsoft.com/office/drawing/2014/main" id="{22AAA9AF-2AE3-4C00-9151-8A7AE83A85DB}"/>
                  </a:ext>
                </a:extLst>
              </p:cNvPr>
              <p:cNvSpPr/>
              <p:nvPr/>
            </p:nvSpPr>
            <p:spPr bwMode="auto">
              <a:xfrm>
                <a:off x="1210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4" name="Freeform 501">
                <a:extLst>
                  <a:ext uri="{FF2B5EF4-FFF2-40B4-BE49-F238E27FC236}">
                    <a16:creationId xmlns:a16="http://schemas.microsoft.com/office/drawing/2014/main" id="{8D2B163A-FFD5-4C92-A946-3D63FE96D9FD}"/>
                  </a:ext>
                </a:extLst>
              </p:cNvPr>
              <p:cNvSpPr/>
              <p:nvPr/>
            </p:nvSpPr>
            <p:spPr bwMode="auto">
              <a:xfrm>
                <a:off x="1210" y="14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5" name="Freeform 502">
                <a:extLst>
                  <a:ext uri="{FF2B5EF4-FFF2-40B4-BE49-F238E27FC236}">
                    <a16:creationId xmlns:a16="http://schemas.microsoft.com/office/drawing/2014/main" id="{EFA0B83E-3ADF-4C32-AF1B-FBEA2A087CCD}"/>
                  </a:ext>
                </a:extLst>
              </p:cNvPr>
              <p:cNvSpPr/>
              <p:nvPr/>
            </p:nvSpPr>
            <p:spPr bwMode="auto">
              <a:xfrm>
                <a:off x="1210" y="13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6" name="Freeform 503">
                <a:extLst>
                  <a:ext uri="{FF2B5EF4-FFF2-40B4-BE49-F238E27FC236}">
                    <a16:creationId xmlns:a16="http://schemas.microsoft.com/office/drawing/2014/main" id="{530F8775-969A-4242-B986-7362B0F0DD50}"/>
                  </a:ext>
                </a:extLst>
              </p:cNvPr>
              <p:cNvSpPr/>
              <p:nvPr/>
            </p:nvSpPr>
            <p:spPr bwMode="auto">
              <a:xfrm>
                <a:off x="1206" y="122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7" name="Freeform 504">
                <a:extLst>
                  <a:ext uri="{FF2B5EF4-FFF2-40B4-BE49-F238E27FC236}">
                    <a16:creationId xmlns:a16="http://schemas.microsoft.com/office/drawing/2014/main" id="{FF67DB6F-5275-42E1-B596-18393243D9D2}"/>
                  </a:ext>
                </a:extLst>
              </p:cNvPr>
              <p:cNvSpPr/>
              <p:nvPr/>
            </p:nvSpPr>
            <p:spPr bwMode="auto">
              <a:xfrm>
                <a:off x="1206" y="140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8" name="Freeform 505">
                <a:extLst>
                  <a:ext uri="{FF2B5EF4-FFF2-40B4-BE49-F238E27FC236}">
                    <a16:creationId xmlns:a16="http://schemas.microsoft.com/office/drawing/2014/main" id="{849581C5-B85B-44B0-8E82-727EB5286356}"/>
                  </a:ext>
                </a:extLst>
              </p:cNvPr>
              <p:cNvSpPr/>
              <p:nvPr/>
            </p:nvSpPr>
            <p:spPr bwMode="auto">
              <a:xfrm>
                <a:off x="1206" y="142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9" name="Freeform 506">
                <a:extLst>
                  <a:ext uri="{FF2B5EF4-FFF2-40B4-BE49-F238E27FC236}">
                    <a16:creationId xmlns:a16="http://schemas.microsoft.com/office/drawing/2014/main" id="{67C69C97-F945-49F4-BBB2-58E951975BDD}"/>
                  </a:ext>
                </a:extLst>
              </p:cNvPr>
              <p:cNvSpPr/>
              <p:nvPr/>
            </p:nvSpPr>
            <p:spPr bwMode="auto">
              <a:xfrm>
                <a:off x="1206" y="1129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0" name="Freeform 507">
                <a:extLst>
                  <a:ext uri="{FF2B5EF4-FFF2-40B4-BE49-F238E27FC236}">
                    <a16:creationId xmlns:a16="http://schemas.microsoft.com/office/drawing/2014/main" id="{204AC795-F254-45EC-825B-1E5A6EB7907C}"/>
                  </a:ext>
                </a:extLst>
              </p:cNvPr>
              <p:cNvSpPr/>
              <p:nvPr/>
            </p:nvSpPr>
            <p:spPr bwMode="auto">
              <a:xfrm>
                <a:off x="1206" y="146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1" name="Freeform 508">
                <a:extLst>
                  <a:ext uri="{FF2B5EF4-FFF2-40B4-BE49-F238E27FC236}">
                    <a16:creationId xmlns:a16="http://schemas.microsoft.com/office/drawing/2014/main" id="{C9AA17C3-E100-45D3-A892-5CC8575CAEF6}"/>
                  </a:ext>
                </a:extLst>
              </p:cNvPr>
              <p:cNvSpPr/>
              <p:nvPr/>
            </p:nvSpPr>
            <p:spPr bwMode="auto">
              <a:xfrm>
                <a:off x="1202" y="116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2" name="Freeform 509">
                <a:extLst>
                  <a:ext uri="{FF2B5EF4-FFF2-40B4-BE49-F238E27FC236}">
                    <a16:creationId xmlns:a16="http://schemas.microsoft.com/office/drawing/2014/main" id="{4B5C9B70-CB83-4D32-96C9-DF2D825E039F}"/>
                  </a:ext>
                </a:extLst>
              </p:cNvPr>
              <p:cNvSpPr/>
              <p:nvPr/>
            </p:nvSpPr>
            <p:spPr bwMode="auto">
              <a:xfrm>
                <a:off x="1202" y="11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3" name="Freeform 510">
                <a:extLst>
                  <a:ext uri="{FF2B5EF4-FFF2-40B4-BE49-F238E27FC236}">
                    <a16:creationId xmlns:a16="http://schemas.microsoft.com/office/drawing/2014/main" id="{94760F63-FF76-4A1E-9575-F07AE7169D2A}"/>
                  </a:ext>
                </a:extLst>
              </p:cNvPr>
              <p:cNvSpPr/>
              <p:nvPr/>
            </p:nvSpPr>
            <p:spPr bwMode="auto">
              <a:xfrm>
                <a:off x="1202" y="144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4" name="Freeform 511">
                <a:extLst>
                  <a:ext uri="{FF2B5EF4-FFF2-40B4-BE49-F238E27FC236}">
                    <a16:creationId xmlns:a16="http://schemas.microsoft.com/office/drawing/2014/main" id="{5FFE43CC-2E83-4D62-BA1C-D46499342567}"/>
                  </a:ext>
                </a:extLst>
              </p:cNvPr>
              <p:cNvSpPr/>
              <p:nvPr/>
            </p:nvSpPr>
            <p:spPr bwMode="auto">
              <a:xfrm>
                <a:off x="1202" y="138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5" name="Freeform 512">
                <a:extLst>
                  <a:ext uri="{FF2B5EF4-FFF2-40B4-BE49-F238E27FC236}">
                    <a16:creationId xmlns:a16="http://schemas.microsoft.com/office/drawing/2014/main" id="{8C733488-65A3-40D3-BA51-3520F72B67DF}"/>
                  </a:ext>
                </a:extLst>
              </p:cNvPr>
              <p:cNvSpPr/>
              <p:nvPr/>
            </p:nvSpPr>
            <p:spPr bwMode="auto">
              <a:xfrm>
                <a:off x="1202" y="139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6" name="Freeform 513">
                <a:extLst>
                  <a:ext uri="{FF2B5EF4-FFF2-40B4-BE49-F238E27FC236}">
                    <a16:creationId xmlns:a16="http://schemas.microsoft.com/office/drawing/2014/main" id="{CF3E708B-9754-45CE-9170-A0D341B1DF28}"/>
                  </a:ext>
                </a:extLst>
              </p:cNvPr>
              <p:cNvSpPr/>
              <p:nvPr/>
            </p:nvSpPr>
            <p:spPr bwMode="auto">
              <a:xfrm>
                <a:off x="1194" y="1224"/>
                <a:ext cx="12" cy="4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7" name="Freeform 514">
                <a:extLst>
                  <a:ext uri="{FF2B5EF4-FFF2-40B4-BE49-F238E27FC236}">
                    <a16:creationId xmlns:a16="http://schemas.microsoft.com/office/drawing/2014/main" id="{DCD5D3DE-84B5-4BB1-BD33-8A8EEB5A4D04}"/>
                  </a:ext>
                </a:extLst>
              </p:cNvPr>
              <p:cNvSpPr/>
              <p:nvPr/>
            </p:nvSpPr>
            <p:spPr bwMode="auto">
              <a:xfrm>
                <a:off x="1202" y="138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8" name="Freeform 515">
                <a:extLst>
                  <a:ext uri="{FF2B5EF4-FFF2-40B4-BE49-F238E27FC236}">
                    <a16:creationId xmlns:a16="http://schemas.microsoft.com/office/drawing/2014/main" id="{3464AAFE-C250-4A85-8036-2BE57E8B16BA}"/>
                  </a:ext>
                </a:extLst>
              </p:cNvPr>
              <p:cNvSpPr/>
              <p:nvPr/>
            </p:nvSpPr>
            <p:spPr bwMode="auto">
              <a:xfrm>
                <a:off x="1202" y="111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9" name="Freeform 516">
                <a:extLst>
                  <a:ext uri="{FF2B5EF4-FFF2-40B4-BE49-F238E27FC236}">
                    <a16:creationId xmlns:a16="http://schemas.microsoft.com/office/drawing/2014/main" id="{449AF073-41B0-4D91-B59E-105B0FF0965A}"/>
                  </a:ext>
                </a:extLst>
              </p:cNvPr>
              <p:cNvSpPr/>
              <p:nvPr/>
            </p:nvSpPr>
            <p:spPr bwMode="auto">
              <a:xfrm>
                <a:off x="1202" y="121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0" name="Oval 517">
                <a:extLst>
                  <a:ext uri="{FF2B5EF4-FFF2-40B4-BE49-F238E27FC236}">
                    <a16:creationId xmlns:a16="http://schemas.microsoft.com/office/drawing/2014/main" id="{F62133B7-A5B2-4492-94C7-6EA20F837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" y="145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1" name="Freeform 518">
                <a:extLst>
                  <a:ext uri="{FF2B5EF4-FFF2-40B4-BE49-F238E27FC236}">
                    <a16:creationId xmlns:a16="http://schemas.microsoft.com/office/drawing/2014/main" id="{1BF1C29E-C3EF-4103-853F-F324BA7AF92C}"/>
                  </a:ext>
                </a:extLst>
              </p:cNvPr>
              <p:cNvSpPr/>
              <p:nvPr/>
            </p:nvSpPr>
            <p:spPr bwMode="auto">
              <a:xfrm>
                <a:off x="1202" y="139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2" name="Oval 519">
                <a:extLst>
                  <a:ext uri="{FF2B5EF4-FFF2-40B4-BE49-F238E27FC236}">
                    <a16:creationId xmlns:a16="http://schemas.microsoft.com/office/drawing/2014/main" id="{CAA12143-EA92-4A1B-B89C-29EC66889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3" name="Freeform 520">
                <a:extLst>
                  <a:ext uri="{FF2B5EF4-FFF2-40B4-BE49-F238E27FC236}">
                    <a16:creationId xmlns:a16="http://schemas.microsoft.com/office/drawing/2014/main" id="{10149BED-78D6-4506-BCB1-B8E33E33199A}"/>
                  </a:ext>
                </a:extLst>
              </p:cNvPr>
              <p:cNvSpPr/>
              <p:nvPr/>
            </p:nvSpPr>
            <p:spPr bwMode="auto">
              <a:xfrm>
                <a:off x="1202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4" name="Freeform 521">
                <a:extLst>
                  <a:ext uri="{FF2B5EF4-FFF2-40B4-BE49-F238E27FC236}">
                    <a16:creationId xmlns:a16="http://schemas.microsoft.com/office/drawing/2014/main" id="{F9645BB4-D95D-4D72-B8E0-E7392C4B48F6}"/>
                  </a:ext>
                </a:extLst>
              </p:cNvPr>
              <p:cNvSpPr/>
              <p:nvPr/>
            </p:nvSpPr>
            <p:spPr bwMode="auto">
              <a:xfrm>
                <a:off x="1198" y="126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5" name="Freeform 522">
                <a:extLst>
                  <a:ext uri="{FF2B5EF4-FFF2-40B4-BE49-F238E27FC236}">
                    <a16:creationId xmlns:a16="http://schemas.microsoft.com/office/drawing/2014/main" id="{6350B5EE-C9DA-47EB-A31B-FB9D46DAE124}"/>
                  </a:ext>
                </a:extLst>
              </p:cNvPr>
              <p:cNvSpPr/>
              <p:nvPr/>
            </p:nvSpPr>
            <p:spPr bwMode="auto">
              <a:xfrm>
                <a:off x="1198" y="11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6" name="Freeform 523">
                <a:extLst>
                  <a:ext uri="{FF2B5EF4-FFF2-40B4-BE49-F238E27FC236}">
                    <a16:creationId xmlns:a16="http://schemas.microsoft.com/office/drawing/2014/main" id="{B5DAC2B2-FB31-4F4A-8663-155514020C53}"/>
                  </a:ext>
                </a:extLst>
              </p:cNvPr>
              <p:cNvSpPr/>
              <p:nvPr/>
            </p:nvSpPr>
            <p:spPr bwMode="auto">
              <a:xfrm>
                <a:off x="1194" y="1199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7" name="Freeform 524">
                <a:extLst>
                  <a:ext uri="{FF2B5EF4-FFF2-40B4-BE49-F238E27FC236}">
                    <a16:creationId xmlns:a16="http://schemas.microsoft.com/office/drawing/2014/main" id="{53EE4ABB-CB4E-4DC8-B486-A2311AE25672}"/>
                  </a:ext>
                </a:extLst>
              </p:cNvPr>
              <p:cNvSpPr/>
              <p:nvPr/>
            </p:nvSpPr>
            <p:spPr bwMode="auto">
              <a:xfrm>
                <a:off x="1194" y="1455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8" name="Freeform 525">
                <a:extLst>
                  <a:ext uri="{FF2B5EF4-FFF2-40B4-BE49-F238E27FC236}">
                    <a16:creationId xmlns:a16="http://schemas.microsoft.com/office/drawing/2014/main" id="{7B28E2FA-778F-4D45-913A-F9DF77A78302}"/>
                  </a:ext>
                </a:extLst>
              </p:cNvPr>
              <p:cNvSpPr/>
              <p:nvPr/>
            </p:nvSpPr>
            <p:spPr bwMode="auto">
              <a:xfrm>
                <a:off x="1198" y="11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9" name="Oval 526">
                <a:extLst>
                  <a:ext uri="{FF2B5EF4-FFF2-40B4-BE49-F238E27FC236}">
                    <a16:creationId xmlns:a16="http://schemas.microsoft.com/office/drawing/2014/main" id="{B3940CC2-A444-420C-9819-7E2A77BC6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13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0" name="Freeform 527">
                <a:extLst>
                  <a:ext uri="{FF2B5EF4-FFF2-40B4-BE49-F238E27FC236}">
                    <a16:creationId xmlns:a16="http://schemas.microsoft.com/office/drawing/2014/main" id="{D870698E-4FFB-47EB-8287-580889049CAC}"/>
                  </a:ext>
                </a:extLst>
              </p:cNvPr>
              <p:cNvSpPr/>
              <p:nvPr/>
            </p:nvSpPr>
            <p:spPr bwMode="auto">
              <a:xfrm>
                <a:off x="1194" y="1426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1" name="Freeform 528">
                <a:extLst>
                  <a:ext uri="{FF2B5EF4-FFF2-40B4-BE49-F238E27FC236}">
                    <a16:creationId xmlns:a16="http://schemas.microsoft.com/office/drawing/2014/main" id="{8FE2B819-F029-4C07-87C8-83886D76B43B}"/>
                  </a:ext>
                </a:extLst>
              </p:cNvPr>
              <p:cNvSpPr/>
              <p:nvPr/>
            </p:nvSpPr>
            <p:spPr bwMode="auto">
              <a:xfrm>
                <a:off x="1194" y="118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2" name="Freeform 529">
                <a:extLst>
                  <a:ext uri="{FF2B5EF4-FFF2-40B4-BE49-F238E27FC236}">
                    <a16:creationId xmlns:a16="http://schemas.microsoft.com/office/drawing/2014/main" id="{FF5644A6-6C82-421F-8E3E-2B0BC6EA79E0}"/>
                  </a:ext>
                </a:extLst>
              </p:cNvPr>
              <p:cNvSpPr/>
              <p:nvPr/>
            </p:nvSpPr>
            <p:spPr bwMode="auto">
              <a:xfrm>
                <a:off x="1194" y="138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3" name="Freeform 530">
                <a:extLst>
                  <a:ext uri="{FF2B5EF4-FFF2-40B4-BE49-F238E27FC236}">
                    <a16:creationId xmlns:a16="http://schemas.microsoft.com/office/drawing/2014/main" id="{E2D31C61-D8A5-4B71-939F-AF1DC352A392}"/>
                  </a:ext>
                </a:extLst>
              </p:cNvPr>
              <p:cNvSpPr/>
              <p:nvPr/>
            </p:nvSpPr>
            <p:spPr bwMode="auto">
              <a:xfrm>
                <a:off x="1194" y="119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4" name="Freeform 531">
                <a:extLst>
                  <a:ext uri="{FF2B5EF4-FFF2-40B4-BE49-F238E27FC236}">
                    <a16:creationId xmlns:a16="http://schemas.microsoft.com/office/drawing/2014/main" id="{7188827F-2045-4860-B7DB-B76F56A3DD4C}"/>
                  </a:ext>
                </a:extLst>
              </p:cNvPr>
              <p:cNvSpPr/>
              <p:nvPr/>
            </p:nvSpPr>
            <p:spPr bwMode="auto">
              <a:xfrm>
                <a:off x="1194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5" name="Freeform 532">
                <a:extLst>
                  <a:ext uri="{FF2B5EF4-FFF2-40B4-BE49-F238E27FC236}">
                    <a16:creationId xmlns:a16="http://schemas.microsoft.com/office/drawing/2014/main" id="{7FEABF0E-EA08-4F0D-AC85-3A15AE09E1A7}"/>
                  </a:ext>
                </a:extLst>
              </p:cNvPr>
              <p:cNvSpPr/>
              <p:nvPr/>
            </p:nvSpPr>
            <p:spPr bwMode="auto">
              <a:xfrm>
                <a:off x="1194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6" name="Freeform 533">
                <a:extLst>
                  <a:ext uri="{FF2B5EF4-FFF2-40B4-BE49-F238E27FC236}">
                    <a16:creationId xmlns:a16="http://schemas.microsoft.com/office/drawing/2014/main" id="{22A5A307-B2A1-46D3-9E57-60C933F438C1}"/>
                  </a:ext>
                </a:extLst>
              </p:cNvPr>
              <p:cNvSpPr/>
              <p:nvPr/>
            </p:nvSpPr>
            <p:spPr bwMode="auto">
              <a:xfrm>
                <a:off x="1194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7" name="Freeform 534">
                <a:extLst>
                  <a:ext uri="{FF2B5EF4-FFF2-40B4-BE49-F238E27FC236}">
                    <a16:creationId xmlns:a16="http://schemas.microsoft.com/office/drawing/2014/main" id="{DD201904-3212-4FC9-B6BE-DA21F44C7385}"/>
                  </a:ext>
                </a:extLst>
              </p:cNvPr>
              <p:cNvSpPr/>
              <p:nvPr/>
            </p:nvSpPr>
            <p:spPr bwMode="auto">
              <a:xfrm>
                <a:off x="1194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8" name="Freeform 535">
                <a:extLst>
                  <a:ext uri="{FF2B5EF4-FFF2-40B4-BE49-F238E27FC236}">
                    <a16:creationId xmlns:a16="http://schemas.microsoft.com/office/drawing/2014/main" id="{68F90FC5-F053-4001-9506-E620F9B0C06E}"/>
                  </a:ext>
                </a:extLst>
              </p:cNvPr>
              <p:cNvSpPr/>
              <p:nvPr/>
            </p:nvSpPr>
            <p:spPr bwMode="auto">
              <a:xfrm>
                <a:off x="1194" y="118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9" name="Freeform 536">
                <a:extLst>
                  <a:ext uri="{FF2B5EF4-FFF2-40B4-BE49-F238E27FC236}">
                    <a16:creationId xmlns:a16="http://schemas.microsoft.com/office/drawing/2014/main" id="{88415ABB-562F-4DE3-B3DA-64692CBF7390}"/>
                  </a:ext>
                </a:extLst>
              </p:cNvPr>
              <p:cNvSpPr/>
              <p:nvPr/>
            </p:nvSpPr>
            <p:spPr bwMode="auto">
              <a:xfrm>
                <a:off x="1190" y="11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0" name="Freeform 537">
                <a:extLst>
                  <a:ext uri="{FF2B5EF4-FFF2-40B4-BE49-F238E27FC236}">
                    <a16:creationId xmlns:a16="http://schemas.microsoft.com/office/drawing/2014/main" id="{3328AD87-6555-4475-902E-6308F2A507DE}"/>
                  </a:ext>
                </a:extLst>
              </p:cNvPr>
              <p:cNvSpPr/>
              <p:nvPr/>
            </p:nvSpPr>
            <p:spPr bwMode="auto">
              <a:xfrm>
                <a:off x="1190" y="118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1" name="Oval 538">
                <a:extLst>
                  <a:ext uri="{FF2B5EF4-FFF2-40B4-BE49-F238E27FC236}">
                    <a16:creationId xmlns:a16="http://schemas.microsoft.com/office/drawing/2014/main" id="{317EF912-B909-4BB4-B395-F8337EFEC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144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2" name="Freeform 539">
                <a:extLst>
                  <a:ext uri="{FF2B5EF4-FFF2-40B4-BE49-F238E27FC236}">
                    <a16:creationId xmlns:a16="http://schemas.microsoft.com/office/drawing/2014/main" id="{95D2BB5A-19C1-4211-8354-8DFB995DC6DD}"/>
                  </a:ext>
                </a:extLst>
              </p:cNvPr>
              <p:cNvSpPr/>
              <p:nvPr/>
            </p:nvSpPr>
            <p:spPr bwMode="auto">
              <a:xfrm>
                <a:off x="1186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3" name="Freeform 540">
                <a:extLst>
                  <a:ext uri="{FF2B5EF4-FFF2-40B4-BE49-F238E27FC236}">
                    <a16:creationId xmlns:a16="http://schemas.microsoft.com/office/drawing/2014/main" id="{365EA7C5-A60A-45ED-81E8-59D1B571744E}"/>
                  </a:ext>
                </a:extLst>
              </p:cNvPr>
              <p:cNvSpPr/>
              <p:nvPr/>
            </p:nvSpPr>
            <p:spPr bwMode="auto">
              <a:xfrm>
                <a:off x="1190" y="1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4" name="Freeform 541">
                <a:extLst>
                  <a:ext uri="{FF2B5EF4-FFF2-40B4-BE49-F238E27FC236}">
                    <a16:creationId xmlns:a16="http://schemas.microsoft.com/office/drawing/2014/main" id="{586DB884-70FB-4BC5-8C73-C3EEF24F86FF}"/>
                  </a:ext>
                </a:extLst>
              </p:cNvPr>
              <p:cNvSpPr/>
              <p:nvPr/>
            </p:nvSpPr>
            <p:spPr bwMode="auto">
              <a:xfrm>
                <a:off x="1186" y="142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5" name="Freeform 542">
                <a:extLst>
                  <a:ext uri="{FF2B5EF4-FFF2-40B4-BE49-F238E27FC236}">
                    <a16:creationId xmlns:a16="http://schemas.microsoft.com/office/drawing/2014/main" id="{A2CAEEAE-4C76-4B91-96FA-741BAF7CC762}"/>
                  </a:ext>
                </a:extLst>
              </p:cNvPr>
              <p:cNvSpPr/>
              <p:nvPr/>
            </p:nvSpPr>
            <p:spPr bwMode="auto">
              <a:xfrm>
                <a:off x="1186" y="118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6" name="Freeform 543">
                <a:extLst>
                  <a:ext uri="{FF2B5EF4-FFF2-40B4-BE49-F238E27FC236}">
                    <a16:creationId xmlns:a16="http://schemas.microsoft.com/office/drawing/2014/main" id="{9174D5D2-C4E1-460E-94EE-01657ED9BA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1476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2 w 2"/>
                  <a:gd name="T21" fmla="*/ 1 h 1"/>
                  <a:gd name="T22" fmla="*/ 0 w 2"/>
                  <a:gd name="T23" fmla="*/ 1 h 1"/>
                  <a:gd name="T24" fmla="*/ 0 w 2"/>
                  <a:gd name="T25" fmla="*/ 0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7" name="Freeform 544">
                <a:extLst>
                  <a:ext uri="{FF2B5EF4-FFF2-40B4-BE49-F238E27FC236}">
                    <a16:creationId xmlns:a16="http://schemas.microsoft.com/office/drawing/2014/main" id="{8D9563CF-A708-462D-AB8A-E0CFDE7BDAF1}"/>
                  </a:ext>
                </a:extLst>
              </p:cNvPr>
              <p:cNvSpPr/>
              <p:nvPr/>
            </p:nvSpPr>
            <p:spPr bwMode="auto">
              <a:xfrm>
                <a:off x="1182" y="121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8" name="Freeform 545">
                <a:extLst>
                  <a:ext uri="{FF2B5EF4-FFF2-40B4-BE49-F238E27FC236}">
                    <a16:creationId xmlns:a16="http://schemas.microsoft.com/office/drawing/2014/main" id="{EC096528-6307-41AE-B423-B3BEA86AF386}"/>
                  </a:ext>
                </a:extLst>
              </p:cNvPr>
              <p:cNvSpPr/>
              <p:nvPr/>
            </p:nvSpPr>
            <p:spPr bwMode="auto">
              <a:xfrm>
                <a:off x="1182" y="140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9" name="Freeform 546">
                <a:extLst>
                  <a:ext uri="{FF2B5EF4-FFF2-40B4-BE49-F238E27FC236}">
                    <a16:creationId xmlns:a16="http://schemas.microsoft.com/office/drawing/2014/main" id="{8665E6AF-F516-4B3F-B488-77C5F611FAA8}"/>
                  </a:ext>
                </a:extLst>
              </p:cNvPr>
              <p:cNvSpPr/>
              <p:nvPr/>
            </p:nvSpPr>
            <p:spPr bwMode="auto">
              <a:xfrm>
                <a:off x="1182" y="146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0" name="Freeform 547">
                <a:extLst>
                  <a:ext uri="{FF2B5EF4-FFF2-40B4-BE49-F238E27FC236}">
                    <a16:creationId xmlns:a16="http://schemas.microsoft.com/office/drawing/2014/main" id="{6B2596B5-3969-4EC5-94F1-B94D0CB909DB}"/>
                  </a:ext>
                </a:extLst>
              </p:cNvPr>
              <p:cNvSpPr/>
              <p:nvPr/>
            </p:nvSpPr>
            <p:spPr bwMode="auto">
              <a:xfrm>
                <a:off x="1182" y="12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1" name="Freeform 548">
                <a:extLst>
                  <a:ext uri="{FF2B5EF4-FFF2-40B4-BE49-F238E27FC236}">
                    <a16:creationId xmlns:a16="http://schemas.microsoft.com/office/drawing/2014/main" id="{CEE357F4-ED59-424D-ADC4-ABBB5F6CA5AF}"/>
                  </a:ext>
                </a:extLst>
              </p:cNvPr>
              <p:cNvSpPr/>
              <p:nvPr/>
            </p:nvSpPr>
            <p:spPr bwMode="auto">
              <a:xfrm>
                <a:off x="1182" y="1402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2" name="Freeform 549">
                <a:extLst>
                  <a:ext uri="{FF2B5EF4-FFF2-40B4-BE49-F238E27FC236}">
                    <a16:creationId xmlns:a16="http://schemas.microsoft.com/office/drawing/2014/main" id="{E7B19B7B-EA8D-4378-A2E3-977B4DBDA918}"/>
                  </a:ext>
                </a:extLst>
              </p:cNvPr>
              <p:cNvSpPr/>
              <p:nvPr/>
            </p:nvSpPr>
            <p:spPr bwMode="auto">
              <a:xfrm>
                <a:off x="1182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3" name="Freeform 550">
                <a:extLst>
                  <a:ext uri="{FF2B5EF4-FFF2-40B4-BE49-F238E27FC236}">
                    <a16:creationId xmlns:a16="http://schemas.microsoft.com/office/drawing/2014/main" id="{F2E195C8-86BE-46C6-B8F3-4C4EE2EADE61}"/>
                  </a:ext>
                </a:extLst>
              </p:cNvPr>
              <p:cNvSpPr/>
              <p:nvPr/>
            </p:nvSpPr>
            <p:spPr bwMode="auto">
              <a:xfrm>
                <a:off x="1178" y="144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4" name="Freeform 551">
                <a:extLst>
                  <a:ext uri="{FF2B5EF4-FFF2-40B4-BE49-F238E27FC236}">
                    <a16:creationId xmlns:a16="http://schemas.microsoft.com/office/drawing/2014/main" id="{D035C9D2-9BFA-4178-BF54-9BFA9339D91E}"/>
                  </a:ext>
                </a:extLst>
              </p:cNvPr>
              <p:cNvSpPr/>
              <p:nvPr/>
            </p:nvSpPr>
            <p:spPr bwMode="auto">
              <a:xfrm>
                <a:off x="1178" y="1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5" name="Freeform 552">
                <a:extLst>
                  <a:ext uri="{FF2B5EF4-FFF2-40B4-BE49-F238E27FC236}">
                    <a16:creationId xmlns:a16="http://schemas.microsoft.com/office/drawing/2014/main" id="{D8494DF9-2988-441A-AE2E-70BC2F27F755}"/>
                  </a:ext>
                </a:extLst>
              </p:cNvPr>
              <p:cNvSpPr/>
              <p:nvPr/>
            </p:nvSpPr>
            <p:spPr bwMode="auto">
              <a:xfrm>
                <a:off x="1178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6" name="Freeform 553">
                <a:extLst>
                  <a:ext uri="{FF2B5EF4-FFF2-40B4-BE49-F238E27FC236}">
                    <a16:creationId xmlns:a16="http://schemas.microsoft.com/office/drawing/2014/main" id="{1AECDC03-EE16-4743-84AC-3E3E5172F6E2}"/>
                  </a:ext>
                </a:extLst>
              </p:cNvPr>
              <p:cNvSpPr/>
              <p:nvPr/>
            </p:nvSpPr>
            <p:spPr bwMode="auto">
              <a:xfrm>
                <a:off x="1173" y="1224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7" name="Freeform 554">
                <a:extLst>
                  <a:ext uri="{FF2B5EF4-FFF2-40B4-BE49-F238E27FC236}">
                    <a16:creationId xmlns:a16="http://schemas.microsoft.com/office/drawing/2014/main" id="{0E469F20-F3BF-4EF2-94ED-F2F746F8A25F}"/>
                  </a:ext>
                </a:extLst>
              </p:cNvPr>
              <p:cNvSpPr/>
              <p:nvPr/>
            </p:nvSpPr>
            <p:spPr bwMode="auto">
              <a:xfrm>
                <a:off x="1173" y="1402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8" name="Freeform 555">
                <a:extLst>
                  <a:ext uri="{FF2B5EF4-FFF2-40B4-BE49-F238E27FC236}">
                    <a16:creationId xmlns:a16="http://schemas.microsoft.com/office/drawing/2014/main" id="{8F370377-6537-47C2-8A2D-6F0EBDC5B348}"/>
                  </a:ext>
                </a:extLst>
              </p:cNvPr>
              <p:cNvSpPr/>
              <p:nvPr/>
            </p:nvSpPr>
            <p:spPr bwMode="auto">
              <a:xfrm>
                <a:off x="1173" y="1439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9" name="Freeform 556">
                <a:extLst>
                  <a:ext uri="{FF2B5EF4-FFF2-40B4-BE49-F238E27FC236}">
                    <a16:creationId xmlns:a16="http://schemas.microsoft.com/office/drawing/2014/main" id="{5BE6309C-68DD-429A-9C4F-EDABB6FAD8C6}"/>
                  </a:ext>
                </a:extLst>
              </p:cNvPr>
              <p:cNvSpPr/>
              <p:nvPr/>
            </p:nvSpPr>
            <p:spPr bwMode="auto">
              <a:xfrm>
                <a:off x="1173" y="1410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0" name="Freeform 557">
                <a:extLst>
                  <a:ext uri="{FF2B5EF4-FFF2-40B4-BE49-F238E27FC236}">
                    <a16:creationId xmlns:a16="http://schemas.microsoft.com/office/drawing/2014/main" id="{988A8ED7-295C-486B-8393-E1EE0E51D265}"/>
                  </a:ext>
                </a:extLst>
              </p:cNvPr>
              <p:cNvSpPr/>
              <p:nvPr/>
            </p:nvSpPr>
            <p:spPr bwMode="auto">
              <a:xfrm>
                <a:off x="1169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1" name="Freeform 558">
                <a:extLst>
                  <a:ext uri="{FF2B5EF4-FFF2-40B4-BE49-F238E27FC236}">
                    <a16:creationId xmlns:a16="http://schemas.microsoft.com/office/drawing/2014/main" id="{9D5A763C-4FFF-4174-B5A1-EC632E75C85F}"/>
                  </a:ext>
                </a:extLst>
              </p:cNvPr>
              <p:cNvSpPr/>
              <p:nvPr/>
            </p:nvSpPr>
            <p:spPr bwMode="auto">
              <a:xfrm>
                <a:off x="1169" y="122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2" name="Oval 559">
                <a:extLst>
                  <a:ext uri="{FF2B5EF4-FFF2-40B4-BE49-F238E27FC236}">
                    <a16:creationId xmlns:a16="http://schemas.microsoft.com/office/drawing/2014/main" id="{6F43CB0A-2111-4A39-8C41-163D12589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12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3" name="Freeform 560">
                <a:extLst>
                  <a:ext uri="{FF2B5EF4-FFF2-40B4-BE49-F238E27FC236}">
                    <a16:creationId xmlns:a16="http://schemas.microsoft.com/office/drawing/2014/main" id="{F93A3CBE-33C8-4C55-BF02-8EB609303F89}"/>
                  </a:ext>
                </a:extLst>
              </p:cNvPr>
              <p:cNvSpPr/>
              <p:nvPr/>
            </p:nvSpPr>
            <p:spPr bwMode="auto">
              <a:xfrm>
                <a:off x="1169" y="113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4" name="Freeform 561">
                <a:extLst>
                  <a:ext uri="{FF2B5EF4-FFF2-40B4-BE49-F238E27FC236}">
                    <a16:creationId xmlns:a16="http://schemas.microsoft.com/office/drawing/2014/main" id="{2B0B05CA-A8F1-4553-9E0A-B95E474DBDE7}"/>
                  </a:ext>
                </a:extLst>
              </p:cNvPr>
              <p:cNvSpPr/>
              <p:nvPr/>
            </p:nvSpPr>
            <p:spPr bwMode="auto">
              <a:xfrm>
                <a:off x="1169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5" name="Freeform 562">
                <a:extLst>
                  <a:ext uri="{FF2B5EF4-FFF2-40B4-BE49-F238E27FC236}">
                    <a16:creationId xmlns:a16="http://schemas.microsoft.com/office/drawing/2014/main" id="{A136306D-F3CD-4995-955A-7DF5A23FDB7C}"/>
                  </a:ext>
                </a:extLst>
              </p:cNvPr>
              <p:cNvSpPr/>
              <p:nvPr/>
            </p:nvSpPr>
            <p:spPr bwMode="auto">
              <a:xfrm>
                <a:off x="1169" y="120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6" name="Freeform 563">
                <a:extLst>
                  <a:ext uri="{FF2B5EF4-FFF2-40B4-BE49-F238E27FC236}">
                    <a16:creationId xmlns:a16="http://schemas.microsoft.com/office/drawing/2014/main" id="{A89AB341-1406-47F1-9042-891EFCFA3BC9}"/>
                  </a:ext>
                </a:extLst>
              </p:cNvPr>
              <p:cNvSpPr/>
              <p:nvPr/>
            </p:nvSpPr>
            <p:spPr bwMode="auto">
              <a:xfrm>
                <a:off x="1169" y="1426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7" name="Freeform 564">
                <a:extLst>
                  <a:ext uri="{FF2B5EF4-FFF2-40B4-BE49-F238E27FC236}">
                    <a16:creationId xmlns:a16="http://schemas.microsoft.com/office/drawing/2014/main" id="{D48FA347-E98B-4F8C-A763-BFF30D386F92}"/>
                  </a:ext>
                </a:extLst>
              </p:cNvPr>
              <p:cNvSpPr/>
              <p:nvPr/>
            </p:nvSpPr>
            <p:spPr bwMode="auto">
              <a:xfrm>
                <a:off x="1169" y="143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8" name="Freeform 565">
                <a:extLst>
                  <a:ext uri="{FF2B5EF4-FFF2-40B4-BE49-F238E27FC236}">
                    <a16:creationId xmlns:a16="http://schemas.microsoft.com/office/drawing/2014/main" id="{5D6F1FBC-C6FC-4462-A4B6-301C2136214B}"/>
                  </a:ext>
                </a:extLst>
              </p:cNvPr>
              <p:cNvSpPr/>
              <p:nvPr/>
            </p:nvSpPr>
            <p:spPr bwMode="auto">
              <a:xfrm>
                <a:off x="1169" y="13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9" name="Freeform 566">
                <a:extLst>
                  <a:ext uri="{FF2B5EF4-FFF2-40B4-BE49-F238E27FC236}">
                    <a16:creationId xmlns:a16="http://schemas.microsoft.com/office/drawing/2014/main" id="{2AA23C37-319B-4B33-A229-44A03D0ABBFF}"/>
                  </a:ext>
                </a:extLst>
              </p:cNvPr>
              <p:cNvSpPr/>
              <p:nvPr/>
            </p:nvSpPr>
            <p:spPr bwMode="auto">
              <a:xfrm>
                <a:off x="1169" y="14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0" name="Freeform 567">
                <a:extLst>
                  <a:ext uri="{FF2B5EF4-FFF2-40B4-BE49-F238E27FC236}">
                    <a16:creationId xmlns:a16="http://schemas.microsoft.com/office/drawing/2014/main" id="{D84885AC-666C-4343-ABA0-74F8C69AF57E}"/>
                  </a:ext>
                </a:extLst>
              </p:cNvPr>
              <p:cNvSpPr/>
              <p:nvPr/>
            </p:nvSpPr>
            <p:spPr bwMode="auto">
              <a:xfrm>
                <a:off x="1165" y="116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1" name="Freeform 568">
                <a:extLst>
                  <a:ext uri="{FF2B5EF4-FFF2-40B4-BE49-F238E27FC236}">
                    <a16:creationId xmlns:a16="http://schemas.microsoft.com/office/drawing/2014/main" id="{9407BE3F-714F-4D86-BA7A-7C59A88669AD}"/>
                  </a:ext>
                </a:extLst>
              </p:cNvPr>
              <p:cNvSpPr/>
              <p:nvPr/>
            </p:nvSpPr>
            <p:spPr bwMode="auto">
              <a:xfrm>
                <a:off x="1165" y="122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2" name="Freeform 569">
                <a:extLst>
                  <a:ext uri="{FF2B5EF4-FFF2-40B4-BE49-F238E27FC236}">
                    <a16:creationId xmlns:a16="http://schemas.microsoft.com/office/drawing/2014/main" id="{02062FF2-91EE-46EF-81BF-8B6E7CC0F104}"/>
                  </a:ext>
                </a:extLst>
              </p:cNvPr>
              <p:cNvSpPr/>
              <p:nvPr/>
            </p:nvSpPr>
            <p:spPr bwMode="auto">
              <a:xfrm>
                <a:off x="1165" y="145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3" name="Freeform 570">
                <a:extLst>
                  <a:ext uri="{FF2B5EF4-FFF2-40B4-BE49-F238E27FC236}">
                    <a16:creationId xmlns:a16="http://schemas.microsoft.com/office/drawing/2014/main" id="{E9FEA4CB-F287-4711-93CB-E3F5AAF22136}"/>
                  </a:ext>
                </a:extLst>
              </p:cNvPr>
              <p:cNvSpPr/>
              <p:nvPr/>
            </p:nvSpPr>
            <p:spPr bwMode="auto">
              <a:xfrm>
                <a:off x="1165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4" name="Rectangle 571">
                <a:extLst>
                  <a:ext uri="{FF2B5EF4-FFF2-40B4-BE49-F238E27FC236}">
                    <a16:creationId xmlns:a16="http://schemas.microsoft.com/office/drawing/2014/main" id="{788A2AD4-930C-481E-BF0C-63B61253F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" y="130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5" name="Freeform 572">
                <a:extLst>
                  <a:ext uri="{FF2B5EF4-FFF2-40B4-BE49-F238E27FC236}">
                    <a16:creationId xmlns:a16="http://schemas.microsoft.com/office/drawing/2014/main" id="{F15F3B79-5C28-4916-8D97-B579A8DF86CD}"/>
                  </a:ext>
                </a:extLst>
              </p:cNvPr>
              <p:cNvSpPr/>
              <p:nvPr/>
            </p:nvSpPr>
            <p:spPr bwMode="auto">
              <a:xfrm>
                <a:off x="1165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6" name="Freeform 573">
                <a:extLst>
                  <a:ext uri="{FF2B5EF4-FFF2-40B4-BE49-F238E27FC236}">
                    <a16:creationId xmlns:a16="http://schemas.microsoft.com/office/drawing/2014/main" id="{5C8BF4F8-492E-48B7-8571-B7A50FD65D55}"/>
                  </a:ext>
                </a:extLst>
              </p:cNvPr>
              <p:cNvSpPr/>
              <p:nvPr/>
            </p:nvSpPr>
            <p:spPr bwMode="auto">
              <a:xfrm>
                <a:off x="1161" y="141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7" name="Freeform 574">
                <a:extLst>
                  <a:ext uri="{FF2B5EF4-FFF2-40B4-BE49-F238E27FC236}">
                    <a16:creationId xmlns:a16="http://schemas.microsoft.com/office/drawing/2014/main" id="{18DB461A-8375-431F-BE7B-EC5A86FFB861}"/>
                  </a:ext>
                </a:extLst>
              </p:cNvPr>
              <p:cNvSpPr/>
              <p:nvPr/>
            </p:nvSpPr>
            <p:spPr bwMode="auto">
              <a:xfrm>
                <a:off x="1161" y="11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8" name="Rectangle 575">
                <a:extLst>
                  <a:ext uri="{FF2B5EF4-FFF2-40B4-BE49-F238E27FC236}">
                    <a16:creationId xmlns:a16="http://schemas.microsoft.com/office/drawing/2014/main" id="{4A2F17C8-2AF4-42FA-B777-F0C86E49B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23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9" name="Freeform 576">
                <a:extLst>
                  <a:ext uri="{FF2B5EF4-FFF2-40B4-BE49-F238E27FC236}">
                    <a16:creationId xmlns:a16="http://schemas.microsoft.com/office/drawing/2014/main" id="{BDB2A456-BDB0-4702-BA7A-20CFC32696C9}"/>
                  </a:ext>
                </a:extLst>
              </p:cNvPr>
              <p:cNvSpPr/>
              <p:nvPr/>
            </p:nvSpPr>
            <p:spPr bwMode="auto">
              <a:xfrm>
                <a:off x="1157" y="11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0" name="Freeform 577">
                <a:extLst>
                  <a:ext uri="{FF2B5EF4-FFF2-40B4-BE49-F238E27FC236}">
                    <a16:creationId xmlns:a16="http://schemas.microsoft.com/office/drawing/2014/main" id="{70CBD66D-9121-44C8-B192-8456A1B89015}"/>
                  </a:ext>
                </a:extLst>
              </p:cNvPr>
              <p:cNvSpPr/>
              <p:nvPr/>
            </p:nvSpPr>
            <p:spPr bwMode="auto">
              <a:xfrm>
                <a:off x="1161" y="14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1" name="Freeform 578">
                <a:extLst>
                  <a:ext uri="{FF2B5EF4-FFF2-40B4-BE49-F238E27FC236}">
                    <a16:creationId xmlns:a16="http://schemas.microsoft.com/office/drawing/2014/main" id="{982EF469-08F8-48E4-8532-61297CDDBE9A}"/>
                  </a:ext>
                </a:extLst>
              </p:cNvPr>
              <p:cNvSpPr/>
              <p:nvPr/>
            </p:nvSpPr>
            <p:spPr bwMode="auto">
              <a:xfrm>
                <a:off x="1161" y="146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2" name="Freeform 579">
                <a:extLst>
                  <a:ext uri="{FF2B5EF4-FFF2-40B4-BE49-F238E27FC236}">
                    <a16:creationId xmlns:a16="http://schemas.microsoft.com/office/drawing/2014/main" id="{C30CC254-6937-4C09-9738-76D8514764B0}"/>
                  </a:ext>
                </a:extLst>
              </p:cNvPr>
              <p:cNvSpPr/>
              <p:nvPr/>
            </p:nvSpPr>
            <p:spPr bwMode="auto">
              <a:xfrm>
                <a:off x="1157" y="134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3" name="Freeform 580">
                <a:extLst>
                  <a:ext uri="{FF2B5EF4-FFF2-40B4-BE49-F238E27FC236}">
                    <a16:creationId xmlns:a16="http://schemas.microsoft.com/office/drawing/2014/main" id="{DC41CBF0-173C-4989-A76F-AADF3828D7CC}"/>
                  </a:ext>
                </a:extLst>
              </p:cNvPr>
              <p:cNvSpPr/>
              <p:nvPr/>
            </p:nvSpPr>
            <p:spPr bwMode="auto">
              <a:xfrm>
                <a:off x="1157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4" name="Freeform 581">
                <a:extLst>
                  <a:ext uri="{FF2B5EF4-FFF2-40B4-BE49-F238E27FC236}">
                    <a16:creationId xmlns:a16="http://schemas.microsoft.com/office/drawing/2014/main" id="{39324F17-AAF8-4C2B-AC99-8D9557FA67ED}"/>
                  </a:ext>
                </a:extLst>
              </p:cNvPr>
              <p:cNvSpPr/>
              <p:nvPr/>
            </p:nvSpPr>
            <p:spPr bwMode="auto">
              <a:xfrm>
                <a:off x="1157" y="131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5" name="Freeform 582">
                <a:extLst>
                  <a:ext uri="{FF2B5EF4-FFF2-40B4-BE49-F238E27FC236}">
                    <a16:creationId xmlns:a16="http://schemas.microsoft.com/office/drawing/2014/main" id="{D07A1928-A3F5-487B-9EB0-8461A729C1E4}"/>
                  </a:ext>
                </a:extLst>
              </p:cNvPr>
              <p:cNvSpPr/>
              <p:nvPr/>
            </p:nvSpPr>
            <p:spPr bwMode="auto">
              <a:xfrm>
                <a:off x="1153" y="134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6" name="Freeform 583">
                <a:extLst>
                  <a:ext uri="{FF2B5EF4-FFF2-40B4-BE49-F238E27FC236}">
                    <a16:creationId xmlns:a16="http://schemas.microsoft.com/office/drawing/2014/main" id="{2FC86D46-22C9-459A-AA5C-F7E53FED2B16}"/>
                  </a:ext>
                </a:extLst>
              </p:cNvPr>
              <p:cNvSpPr/>
              <p:nvPr/>
            </p:nvSpPr>
            <p:spPr bwMode="auto">
              <a:xfrm>
                <a:off x="1157" y="1369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7" name="Freeform 584">
                <a:extLst>
                  <a:ext uri="{FF2B5EF4-FFF2-40B4-BE49-F238E27FC236}">
                    <a16:creationId xmlns:a16="http://schemas.microsoft.com/office/drawing/2014/main" id="{C36D02E9-739F-4987-AEC8-B7F8E4E0BA74}"/>
                  </a:ext>
                </a:extLst>
              </p:cNvPr>
              <p:cNvSpPr/>
              <p:nvPr/>
            </p:nvSpPr>
            <p:spPr bwMode="auto">
              <a:xfrm>
                <a:off x="1153" y="122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8" name="Freeform 585">
                <a:extLst>
                  <a:ext uri="{FF2B5EF4-FFF2-40B4-BE49-F238E27FC236}">
                    <a16:creationId xmlns:a16="http://schemas.microsoft.com/office/drawing/2014/main" id="{4BFE9187-CB9E-4820-9AB2-0EA61D062112}"/>
                  </a:ext>
                </a:extLst>
              </p:cNvPr>
              <p:cNvSpPr/>
              <p:nvPr/>
            </p:nvSpPr>
            <p:spPr bwMode="auto">
              <a:xfrm>
                <a:off x="1157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9" name="Freeform 586">
                <a:extLst>
                  <a:ext uri="{FF2B5EF4-FFF2-40B4-BE49-F238E27FC236}">
                    <a16:creationId xmlns:a16="http://schemas.microsoft.com/office/drawing/2014/main" id="{77091C7B-4A73-4B60-B0C2-6E998D10508F}"/>
                  </a:ext>
                </a:extLst>
              </p:cNvPr>
              <p:cNvSpPr/>
              <p:nvPr/>
            </p:nvSpPr>
            <p:spPr bwMode="auto">
              <a:xfrm>
                <a:off x="1157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0" name="Freeform 587">
                <a:extLst>
                  <a:ext uri="{FF2B5EF4-FFF2-40B4-BE49-F238E27FC236}">
                    <a16:creationId xmlns:a16="http://schemas.microsoft.com/office/drawing/2014/main" id="{B9DFE0FA-ADE9-4648-9BC5-572FCEB44DA5}"/>
                  </a:ext>
                </a:extLst>
              </p:cNvPr>
              <p:cNvSpPr/>
              <p:nvPr/>
            </p:nvSpPr>
            <p:spPr bwMode="auto">
              <a:xfrm>
                <a:off x="115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1" name="Freeform 588">
                <a:extLst>
                  <a:ext uri="{FF2B5EF4-FFF2-40B4-BE49-F238E27FC236}">
                    <a16:creationId xmlns:a16="http://schemas.microsoft.com/office/drawing/2014/main" id="{BBCBDE6A-4B1A-4C1F-B72B-0C3B1006F7D4}"/>
                  </a:ext>
                </a:extLst>
              </p:cNvPr>
              <p:cNvSpPr/>
              <p:nvPr/>
            </p:nvSpPr>
            <p:spPr bwMode="auto">
              <a:xfrm>
                <a:off x="1153" y="134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2" name="Freeform 589">
                <a:extLst>
                  <a:ext uri="{FF2B5EF4-FFF2-40B4-BE49-F238E27FC236}">
                    <a16:creationId xmlns:a16="http://schemas.microsoft.com/office/drawing/2014/main" id="{9F589AA8-122C-45CB-988F-09DE9A55D17E}"/>
                  </a:ext>
                </a:extLst>
              </p:cNvPr>
              <p:cNvSpPr/>
              <p:nvPr/>
            </p:nvSpPr>
            <p:spPr bwMode="auto">
              <a:xfrm>
                <a:off x="1153" y="137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3" name="Freeform 590">
                <a:extLst>
                  <a:ext uri="{FF2B5EF4-FFF2-40B4-BE49-F238E27FC236}">
                    <a16:creationId xmlns:a16="http://schemas.microsoft.com/office/drawing/2014/main" id="{664D7CB3-B4B8-42DC-907C-43ED32E8C98C}"/>
                  </a:ext>
                </a:extLst>
              </p:cNvPr>
              <p:cNvSpPr/>
              <p:nvPr/>
            </p:nvSpPr>
            <p:spPr bwMode="auto">
              <a:xfrm>
                <a:off x="1153" y="134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4" name="Freeform 591">
                <a:extLst>
                  <a:ext uri="{FF2B5EF4-FFF2-40B4-BE49-F238E27FC236}">
                    <a16:creationId xmlns:a16="http://schemas.microsoft.com/office/drawing/2014/main" id="{6AB4758A-B5DB-49A3-B47D-E4C44AB07373}"/>
                  </a:ext>
                </a:extLst>
              </p:cNvPr>
              <p:cNvSpPr/>
              <p:nvPr/>
            </p:nvSpPr>
            <p:spPr bwMode="auto">
              <a:xfrm>
                <a:off x="1153" y="141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5" name="Freeform 592">
                <a:extLst>
                  <a:ext uri="{FF2B5EF4-FFF2-40B4-BE49-F238E27FC236}">
                    <a16:creationId xmlns:a16="http://schemas.microsoft.com/office/drawing/2014/main" id="{B42AD4BC-7F30-46D7-99A3-D3F6AB35D781}"/>
                  </a:ext>
                </a:extLst>
              </p:cNvPr>
              <p:cNvSpPr/>
              <p:nvPr/>
            </p:nvSpPr>
            <p:spPr bwMode="auto">
              <a:xfrm>
                <a:off x="1153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6" name="Freeform 593">
                <a:extLst>
                  <a:ext uri="{FF2B5EF4-FFF2-40B4-BE49-F238E27FC236}">
                    <a16:creationId xmlns:a16="http://schemas.microsoft.com/office/drawing/2014/main" id="{D8C4C4E3-9C25-4851-9158-47207CC66992}"/>
                  </a:ext>
                </a:extLst>
              </p:cNvPr>
              <p:cNvSpPr/>
              <p:nvPr/>
            </p:nvSpPr>
            <p:spPr bwMode="auto">
              <a:xfrm>
                <a:off x="1153" y="1497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7" name="Freeform 594">
                <a:extLst>
                  <a:ext uri="{FF2B5EF4-FFF2-40B4-BE49-F238E27FC236}">
                    <a16:creationId xmlns:a16="http://schemas.microsoft.com/office/drawing/2014/main" id="{50431DA2-BE99-492E-9B5B-978AC421C361}"/>
                  </a:ext>
                </a:extLst>
              </p:cNvPr>
              <p:cNvSpPr/>
              <p:nvPr/>
            </p:nvSpPr>
            <p:spPr bwMode="auto">
              <a:xfrm>
                <a:off x="1153" y="1208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8" name="Freeform 595">
                <a:extLst>
                  <a:ext uri="{FF2B5EF4-FFF2-40B4-BE49-F238E27FC236}">
                    <a16:creationId xmlns:a16="http://schemas.microsoft.com/office/drawing/2014/main" id="{FD24D4ED-F43F-4FB2-AC69-E5C55C0DDB9A}"/>
                  </a:ext>
                </a:extLst>
              </p:cNvPr>
              <p:cNvSpPr/>
              <p:nvPr/>
            </p:nvSpPr>
            <p:spPr bwMode="auto">
              <a:xfrm>
                <a:off x="1149" y="148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9" name="Freeform 596">
                <a:extLst>
                  <a:ext uri="{FF2B5EF4-FFF2-40B4-BE49-F238E27FC236}">
                    <a16:creationId xmlns:a16="http://schemas.microsoft.com/office/drawing/2014/main" id="{1865CA68-D0D9-435F-8142-D26971D1E4B5}"/>
                  </a:ext>
                </a:extLst>
              </p:cNvPr>
              <p:cNvSpPr/>
              <p:nvPr/>
            </p:nvSpPr>
            <p:spPr bwMode="auto">
              <a:xfrm>
                <a:off x="1149" y="121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0" name="Freeform 597">
                <a:extLst>
                  <a:ext uri="{FF2B5EF4-FFF2-40B4-BE49-F238E27FC236}">
                    <a16:creationId xmlns:a16="http://schemas.microsoft.com/office/drawing/2014/main" id="{88BE9D6C-6EF2-4F44-930A-0E08A1EBEC86}"/>
                  </a:ext>
                </a:extLst>
              </p:cNvPr>
              <p:cNvSpPr/>
              <p:nvPr/>
            </p:nvSpPr>
            <p:spPr bwMode="auto">
              <a:xfrm>
                <a:off x="1145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0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1" name="Freeform 598">
                <a:extLst>
                  <a:ext uri="{FF2B5EF4-FFF2-40B4-BE49-F238E27FC236}">
                    <a16:creationId xmlns:a16="http://schemas.microsoft.com/office/drawing/2014/main" id="{B424F6EF-3BF5-4893-AF44-7F28EC17B499}"/>
                  </a:ext>
                </a:extLst>
              </p:cNvPr>
              <p:cNvSpPr/>
              <p:nvPr/>
            </p:nvSpPr>
            <p:spPr bwMode="auto">
              <a:xfrm>
                <a:off x="1149" y="149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2" name="Freeform 599">
                <a:extLst>
                  <a:ext uri="{FF2B5EF4-FFF2-40B4-BE49-F238E27FC236}">
                    <a16:creationId xmlns:a16="http://schemas.microsoft.com/office/drawing/2014/main" id="{C97051E4-0C80-49E0-BE7A-1135BDC3C45F}"/>
                  </a:ext>
                </a:extLst>
              </p:cNvPr>
              <p:cNvSpPr/>
              <p:nvPr/>
            </p:nvSpPr>
            <p:spPr bwMode="auto">
              <a:xfrm>
                <a:off x="1145" y="1150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3" name="Freeform 600">
                <a:extLst>
                  <a:ext uri="{FF2B5EF4-FFF2-40B4-BE49-F238E27FC236}">
                    <a16:creationId xmlns:a16="http://schemas.microsoft.com/office/drawing/2014/main" id="{027FF56A-0696-4311-B2C8-A9D36ACC6700}"/>
                  </a:ext>
                </a:extLst>
              </p:cNvPr>
              <p:cNvSpPr/>
              <p:nvPr/>
            </p:nvSpPr>
            <p:spPr bwMode="auto">
              <a:xfrm>
                <a:off x="1149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4" name="Freeform 601">
                <a:extLst>
                  <a:ext uri="{FF2B5EF4-FFF2-40B4-BE49-F238E27FC236}">
                    <a16:creationId xmlns:a16="http://schemas.microsoft.com/office/drawing/2014/main" id="{543FD53D-19AD-4B29-B620-E6830EA6968A}"/>
                  </a:ext>
                </a:extLst>
              </p:cNvPr>
              <p:cNvSpPr/>
              <p:nvPr/>
            </p:nvSpPr>
            <p:spPr bwMode="auto">
              <a:xfrm>
                <a:off x="1149" y="130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5" name="Freeform 602">
                <a:extLst>
                  <a:ext uri="{FF2B5EF4-FFF2-40B4-BE49-F238E27FC236}">
                    <a16:creationId xmlns:a16="http://schemas.microsoft.com/office/drawing/2014/main" id="{C948A6A9-F05C-45E6-AF2E-8F0B2787C4A5}"/>
                  </a:ext>
                </a:extLst>
              </p:cNvPr>
              <p:cNvSpPr/>
              <p:nvPr/>
            </p:nvSpPr>
            <p:spPr bwMode="auto">
              <a:xfrm>
                <a:off x="1145" y="148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6" name="Freeform 603">
                <a:extLst>
                  <a:ext uri="{FF2B5EF4-FFF2-40B4-BE49-F238E27FC236}">
                    <a16:creationId xmlns:a16="http://schemas.microsoft.com/office/drawing/2014/main" id="{79734C3F-9753-4F17-A7F3-9C9BFE614AFD}"/>
                  </a:ext>
                </a:extLst>
              </p:cNvPr>
              <p:cNvSpPr/>
              <p:nvPr/>
            </p:nvSpPr>
            <p:spPr bwMode="auto">
              <a:xfrm>
                <a:off x="1145" y="117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7" name="Freeform 604">
                <a:extLst>
                  <a:ext uri="{FF2B5EF4-FFF2-40B4-BE49-F238E27FC236}">
                    <a16:creationId xmlns:a16="http://schemas.microsoft.com/office/drawing/2014/main" id="{4923BA8C-E2A0-43F4-9E85-261BE07EC0EF}"/>
                  </a:ext>
                </a:extLst>
              </p:cNvPr>
              <p:cNvSpPr/>
              <p:nvPr/>
            </p:nvSpPr>
            <p:spPr bwMode="auto">
              <a:xfrm>
                <a:off x="1145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8" name="Freeform 605">
                <a:extLst>
                  <a:ext uri="{FF2B5EF4-FFF2-40B4-BE49-F238E27FC236}">
                    <a16:creationId xmlns:a16="http://schemas.microsoft.com/office/drawing/2014/main" id="{C9018C97-0CE1-4380-A78F-56C70F194642}"/>
                  </a:ext>
                </a:extLst>
              </p:cNvPr>
              <p:cNvSpPr/>
              <p:nvPr/>
            </p:nvSpPr>
            <p:spPr bwMode="auto">
              <a:xfrm>
                <a:off x="1145" y="135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9" name="Freeform 606">
                <a:extLst>
                  <a:ext uri="{FF2B5EF4-FFF2-40B4-BE49-F238E27FC236}">
                    <a16:creationId xmlns:a16="http://schemas.microsoft.com/office/drawing/2014/main" id="{6FFFDEBC-A27C-4FF3-A567-8D66BBE4CD19}"/>
                  </a:ext>
                </a:extLst>
              </p:cNvPr>
              <p:cNvSpPr/>
              <p:nvPr/>
            </p:nvSpPr>
            <p:spPr bwMode="auto">
              <a:xfrm>
                <a:off x="1145" y="1195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Group 808">
              <a:extLst>
                <a:ext uri="{FF2B5EF4-FFF2-40B4-BE49-F238E27FC236}">
                  <a16:creationId xmlns:a16="http://schemas.microsoft.com/office/drawing/2014/main" id="{8708DDD5-E90A-4C15-911D-4FEF08DB955E}"/>
                </a:ext>
              </a:extLst>
            </p:cNvPr>
            <p:cNvGrpSpPr/>
            <p:nvPr/>
          </p:nvGrpSpPr>
          <p:grpSpPr bwMode="auto">
            <a:xfrm>
              <a:off x="475" y="989"/>
              <a:ext cx="1711" cy="603"/>
              <a:chOff x="475" y="989"/>
              <a:chExt cx="1711" cy="603"/>
            </a:xfrm>
            <a:grpFill/>
          </p:grpSpPr>
          <p:sp>
            <p:nvSpPr>
              <p:cNvPr id="510" name="Freeform 608">
                <a:extLst>
                  <a:ext uri="{FF2B5EF4-FFF2-40B4-BE49-F238E27FC236}">
                    <a16:creationId xmlns:a16="http://schemas.microsoft.com/office/drawing/2014/main" id="{FD8167F8-4764-4C45-AC91-3DEAE1699174}"/>
                  </a:ext>
                </a:extLst>
              </p:cNvPr>
              <p:cNvSpPr/>
              <p:nvPr/>
            </p:nvSpPr>
            <p:spPr bwMode="auto">
              <a:xfrm>
                <a:off x="1141" y="116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1" name="Freeform 609">
                <a:extLst>
                  <a:ext uri="{FF2B5EF4-FFF2-40B4-BE49-F238E27FC236}">
                    <a16:creationId xmlns:a16="http://schemas.microsoft.com/office/drawing/2014/main" id="{EF263A10-DA14-4308-96D6-FCF675BAAB70}"/>
                  </a:ext>
                </a:extLst>
              </p:cNvPr>
              <p:cNvSpPr/>
              <p:nvPr/>
            </p:nvSpPr>
            <p:spPr bwMode="auto">
              <a:xfrm>
                <a:off x="1141" y="119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2" name="Freeform 610">
                <a:extLst>
                  <a:ext uri="{FF2B5EF4-FFF2-40B4-BE49-F238E27FC236}">
                    <a16:creationId xmlns:a16="http://schemas.microsoft.com/office/drawing/2014/main" id="{C776D02B-B6B3-40CE-B8E1-608D5FBC3F17}"/>
                  </a:ext>
                </a:extLst>
              </p:cNvPr>
              <p:cNvSpPr/>
              <p:nvPr/>
            </p:nvSpPr>
            <p:spPr bwMode="auto">
              <a:xfrm>
                <a:off x="1141" y="134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3" name="Freeform 611">
                <a:extLst>
                  <a:ext uri="{FF2B5EF4-FFF2-40B4-BE49-F238E27FC236}">
                    <a16:creationId xmlns:a16="http://schemas.microsoft.com/office/drawing/2014/main" id="{A3E7FD34-5724-4B41-B003-39C4E8476FF3}"/>
                  </a:ext>
                </a:extLst>
              </p:cNvPr>
              <p:cNvSpPr/>
              <p:nvPr/>
            </p:nvSpPr>
            <p:spPr bwMode="auto">
              <a:xfrm>
                <a:off x="1141" y="115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4" name="Freeform 612">
                <a:extLst>
                  <a:ext uri="{FF2B5EF4-FFF2-40B4-BE49-F238E27FC236}">
                    <a16:creationId xmlns:a16="http://schemas.microsoft.com/office/drawing/2014/main" id="{99DF22BD-BF17-4EFC-95B1-841BBAC7D5BD}"/>
                  </a:ext>
                </a:extLst>
              </p:cNvPr>
              <p:cNvSpPr/>
              <p:nvPr/>
            </p:nvSpPr>
            <p:spPr bwMode="auto">
              <a:xfrm>
                <a:off x="1141" y="111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5" name="Freeform 613">
                <a:extLst>
                  <a:ext uri="{FF2B5EF4-FFF2-40B4-BE49-F238E27FC236}">
                    <a16:creationId xmlns:a16="http://schemas.microsoft.com/office/drawing/2014/main" id="{BAC82694-9E3B-40DC-B4FA-F691F120B5A8}"/>
                  </a:ext>
                </a:extLst>
              </p:cNvPr>
              <p:cNvSpPr/>
              <p:nvPr/>
            </p:nvSpPr>
            <p:spPr bwMode="auto">
              <a:xfrm>
                <a:off x="1137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6" name="Freeform 614">
                <a:extLst>
                  <a:ext uri="{FF2B5EF4-FFF2-40B4-BE49-F238E27FC236}">
                    <a16:creationId xmlns:a16="http://schemas.microsoft.com/office/drawing/2014/main" id="{BE901C91-0929-49BA-AB0A-7B86ACDAB008}"/>
                  </a:ext>
                </a:extLst>
              </p:cNvPr>
              <p:cNvSpPr/>
              <p:nvPr/>
            </p:nvSpPr>
            <p:spPr bwMode="auto">
              <a:xfrm>
                <a:off x="1137" y="119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7" name="Freeform 615">
                <a:extLst>
                  <a:ext uri="{FF2B5EF4-FFF2-40B4-BE49-F238E27FC236}">
                    <a16:creationId xmlns:a16="http://schemas.microsoft.com/office/drawing/2014/main" id="{52321489-D52C-442C-85B5-9E334A5D3179}"/>
                  </a:ext>
                </a:extLst>
              </p:cNvPr>
              <p:cNvSpPr/>
              <p:nvPr/>
            </p:nvSpPr>
            <p:spPr bwMode="auto">
              <a:xfrm>
                <a:off x="1137" y="121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8" name="Freeform 616">
                <a:extLst>
                  <a:ext uri="{FF2B5EF4-FFF2-40B4-BE49-F238E27FC236}">
                    <a16:creationId xmlns:a16="http://schemas.microsoft.com/office/drawing/2014/main" id="{C6E0C863-75C4-4C16-809C-D822A2D029DC}"/>
                  </a:ext>
                </a:extLst>
              </p:cNvPr>
              <p:cNvSpPr/>
              <p:nvPr/>
            </p:nvSpPr>
            <p:spPr bwMode="auto">
              <a:xfrm>
                <a:off x="1137" y="1352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9" name="Freeform 617">
                <a:extLst>
                  <a:ext uri="{FF2B5EF4-FFF2-40B4-BE49-F238E27FC236}">
                    <a16:creationId xmlns:a16="http://schemas.microsoft.com/office/drawing/2014/main" id="{CB498006-AA33-434E-9827-28C1627C61F7}"/>
                  </a:ext>
                </a:extLst>
              </p:cNvPr>
              <p:cNvSpPr/>
              <p:nvPr/>
            </p:nvSpPr>
            <p:spPr bwMode="auto">
              <a:xfrm>
                <a:off x="1133" y="118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0" name="Freeform 618">
                <a:extLst>
                  <a:ext uri="{FF2B5EF4-FFF2-40B4-BE49-F238E27FC236}">
                    <a16:creationId xmlns:a16="http://schemas.microsoft.com/office/drawing/2014/main" id="{5E119457-01E2-4600-B1B6-66312C7844F5}"/>
                  </a:ext>
                </a:extLst>
              </p:cNvPr>
              <p:cNvSpPr/>
              <p:nvPr/>
            </p:nvSpPr>
            <p:spPr bwMode="auto">
              <a:xfrm>
                <a:off x="1133" y="130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1" name="Freeform 619">
                <a:extLst>
                  <a:ext uri="{FF2B5EF4-FFF2-40B4-BE49-F238E27FC236}">
                    <a16:creationId xmlns:a16="http://schemas.microsoft.com/office/drawing/2014/main" id="{9A35FAC9-C058-4D72-AEAC-8AEDEBAA7F45}"/>
                  </a:ext>
                </a:extLst>
              </p:cNvPr>
              <p:cNvSpPr/>
              <p:nvPr/>
            </p:nvSpPr>
            <p:spPr bwMode="auto">
              <a:xfrm>
                <a:off x="1129" y="115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2" name="Freeform 620">
                <a:extLst>
                  <a:ext uri="{FF2B5EF4-FFF2-40B4-BE49-F238E27FC236}">
                    <a16:creationId xmlns:a16="http://schemas.microsoft.com/office/drawing/2014/main" id="{51D109BD-DCD4-4211-9C5A-F642A9B6553E}"/>
                  </a:ext>
                </a:extLst>
              </p:cNvPr>
              <p:cNvSpPr/>
              <p:nvPr/>
            </p:nvSpPr>
            <p:spPr bwMode="auto">
              <a:xfrm>
                <a:off x="1129" y="1179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3" name="Freeform 621">
                <a:extLst>
                  <a:ext uri="{FF2B5EF4-FFF2-40B4-BE49-F238E27FC236}">
                    <a16:creationId xmlns:a16="http://schemas.microsoft.com/office/drawing/2014/main" id="{FB3F3A94-B9FA-4C87-AC5B-C0B910B960A7}"/>
                  </a:ext>
                </a:extLst>
              </p:cNvPr>
              <p:cNvSpPr/>
              <p:nvPr/>
            </p:nvSpPr>
            <p:spPr bwMode="auto">
              <a:xfrm>
                <a:off x="1129" y="121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4" name="Freeform 622">
                <a:extLst>
                  <a:ext uri="{FF2B5EF4-FFF2-40B4-BE49-F238E27FC236}">
                    <a16:creationId xmlns:a16="http://schemas.microsoft.com/office/drawing/2014/main" id="{54812EB2-72E4-4966-8E70-3F8FC76A1FFA}"/>
                  </a:ext>
                </a:extLst>
              </p:cNvPr>
              <p:cNvSpPr/>
              <p:nvPr/>
            </p:nvSpPr>
            <p:spPr bwMode="auto">
              <a:xfrm>
                <a:off x="1129" y="140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5" name="Freeform 623">
                <a:extLst>
                  <a:ext uri="{FF2B5EF4-FFF2-40B4-BE49-F238E27FC236}">
                    <a16:creationId xmlns:a16="http://schemas.microsoft.com/office/drawing/2014/main" id="{1142AA6B-8FA1-4547-AE2F-1A89D40E5FE3}"/>
                  </a:ext>
                </a:extLst>
              </p:cNvPr>
              <p:cNvSpPr/>
              <p:nvPr/>
            </p:nvSpPr>
            <p:spPr bwMode="auto">
              <a:xfrm>
                <a:off x="1124" y="1364"/>
                <a:ext cx="5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6" name="Freeform 624">
                <a:extLst>
                  <a:ext uri="{FF2B5EF4-FFF2-40B4-BE49-F238E27FC236}">
                    <a16:creationId xmlns:a16="http://schemas.microsoft.com/office/drawing/2014/main" id="{58028C50-DB2C-45BD-8AA9-56560CA5A1A6}"/>
                  </a:ext>
                </a:extLst>
              </p:cNvPr>
              <p:cNvSpPr/>
              <p:nvPr/>
            </p:nvSpPr>
            <p:spPr bwMode="auto">
              <a:xfrm>
                <a:off x="1124" y="1406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7" name="Freeform 625">
                <a:extLst>
                  <a:ext uri="{FF2B5EF4-FFF2-40B4-BE49-F238E27FC236}">
                    <a16:creationId xmlns:a16="http://schemas.microsoft.com/office/drawing/2014/main" id="{7F45032F-CB14-45E1-8A7D-E4381F73EDB3}"/>
                  </a:ext>
                </a:extLst>
              </p:cNvPr>
              <p:cNvSpPr/>
              <p:nvPr/>
            </p:nvSpPr>
            <p:spPr bwMode="auto">
              <a:xfrm>
                <a:off x="1124" y="1439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8" name="Freeform 626">
                <a:extLst>
                  <a:ext uri="{FF2B5EF4-FFF2-40B4-BE49-F238E27FC236}">
                    <a16:creationId xmlns:a16="http://schemas.microsoft.com/office/drawing/2014/main" id="{FD90F9CE-C883-4310-9D74-27BE6C6077B6}"/>
                  </a:ext>
                </a:extLst>
              </p:cNvPr>
              <p:cNvSpPr/>
              <p:nvPr/>
            </p:nvSpPr>
            <p:spPr bwMode="auto">
              <a:xfrm>
                <a:off x="1120" y="15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9" name="Freeform 627">
                <a:extLst>
                  <a:ext uri="{FF2B5EF4-FFF2-40B4-BE49-F238E27FC236}">
                    <a16:creationId xmlns:a16="http://schemas.microsoft.com/office/drawing/2014/main" id="{97D7FD13-7339-4A60-AA06-5B313B9642FE}"/>
                  </a:ext>
                </a:extLst>
              </p:cNvPr>
              <p:cNvSpPr/>
              <p:nvPr/>
            </p:nvSpPr>
            <p:spPr bwMode="auto">
              <a:xfrm>
                <a:off x="1120" y="117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0" name="Freeform 628">
                <a:extLst>
                  <a:ext uri="{FF2B5EF4-FFF2-40B4-BE49-F238E27FC236}">
                    <a16:creationId xmlns:a16="http://schemas.microsoft.com/office/drawing/2014/main" id="{B85B916B-696F-4277-9A9E-0A303B61E105}"/>
                  </a:ext>
                </a:extLst>
              </p:cNvPr>
              <p:cNvSpPr/>
              <p:nvPr/>
            </p:nvSpPr>
            <p:spPr bwMode="auto">
              <a:xfrm>
                <a:off x="1120" y="122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1" name="Freeform 629">
                <a:extLst>
                  <a:ext uri="{FF2B5EF4-FFF2-40B4-BE49-F238E27FC236}">
                    <a16:creationId xmlns:a16="http://schemas.microsoft.com/office/drawing/2014/main" id="{E1CDBD76-4980-4066-AED2-3CD8F5007E66}"/>
                  </a:ext>
                </a:extLst>
              </p:cNvPr>
              <p:cNvSpPr/>
              <p:nvPr/>
            </p:nvSpPr>
            <p:spPr bwMode="auto">
              <a:xfrm>
                <a:off x="1120" y="140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2" name="Rectangle 630">
                <a:extLst>
                  <a:ext uri="{FF2B5EF4-FFF2-40B4-BE49-F238E27FC236}">
                    <a16:creationId xmlns:a16="http://schemas.microsoft.com/office/drawing/2014/main" id="{0DF0E9F9-E01B-4584-A38D-528AA7C58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" y="1220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3" name="Freeform 631">
                <a:extLst>
                  <a:ext uri="{FF2B5EF4-FFF2-40B4-BE49-F238E27FC236}">
                    <a16:creationId xmlns:a16="http://schemas.microsoft.com/office/drawing/2014/main" id="{F7289169-8E5A-4191-B109-1E1AC3C4ABCB}"/>
                  </a:ext>
                </a:extLst>
              </p:cNvPr>
              <p:cNvSpPr/>
              <p:nvPr/>
            </p:nvSpPr>
            <p:spPr bwMode="auto">
              <a:xfrm>
                <a:off x="1120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4" name="Freeform 632">
                <a:extLst>
                  <a:ext uri="{FF2B5EF4-FFF2-40B4-BE49-F238E27FC236}">
                    <a16:creationId xmlns:a16="http://schemas.microsoft.com/office/drawing/2014/main" id="{EF0B52F8-F920-449E-913C-1E02CA20C095}"/>
                  </a:ext>
                </a:extLst>
              </p:cNvPr>
              <p:cNvSpPr/>
              <p:nvPr/>
            </p:nvSpPr>
            <p:spPr bwMode="auto">
              <a:xfrm>
                <a:off x="1120" y="1501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5" name="Freeform 633">
                <a:extLst>
                  <a:ext uri="{FF2B5EF4-FFF2-40B4-BE49-F238E27FC236}">
                    <a16:creationId xmlns:a16="http://schemas.microsoft.com/office/drawing/2014/main" id="{420114EC-EB48-4204-9808-A39B72707DAD}"/>
                  </a:ext>
                </a:extLst>
              </p:cNvPr>
              <p:cNvSpPr/>
              <p:nvPr/>
            </p:nvSpPr>
            <p:spPr bwMode="auto">
              <a:xfrm>
                <a:off x="1116" y="119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6" name="Freeform 634">
                <a:extLst>
                  <a:ext uri="{FF2B5EF4-FFF2-40B4-BE49-F238E27FC236}">
                    <a16:creationId xmlns:a16="http://schemas.microsoft.com/office/drawing/2014/main" id="{CEE11935-21CC-40CA-881C-DDE310FC9001}"/>
                  </a:ext>
                </a:extLst>
              </p:cNvPr>
              <p:cNvSpPr/>
              <p:nvPr/>
            </p:nvSpPr>
            <p:spPr bwMode="auto">
              <a:xfrm>
                <a:off x="1116" y="116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7" name="Freeform 635">
                <a:extLst>
                  <a:ext uri="{FF2B5EF4-FFF2-40B4-BE49-F238E27FC236}">
                    <a16:creationId xmlns:a16="http://schemas.microsoft.com/office/drawing/2014/main" id="{8E3AD747-7B95-4032-8708-17EC39E40C51}"/>
                  </a:ext>
                </a:extLst>
              </p:cNvPr>
              <p:cNvSpPr/>
              <p:nvPr/>
            </p:nvSpPr>
            <p:spPr bwMode="auto">
              <a:xfrm>
                <a:off x="1116" y="130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8" name="Oval 636">
                <a:extLst>
                  <a:ext uri="{FF2B5EF4-FFF2-40B4-BE49-F238E27FC236}">
                    <a16:creationId xmlns:a16="http://schemas.microsoft.com/office/drawing/2014/main" id="{C911DA6A-81E3-4AC9-AA0F-7047EB411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493"/>
                <a:ext cx="1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9" name="Freeform 637">
                <a:extLst>
                  <a:ext uri="{FF2B5EF4-FFF2-40B4-BE49-F238E27FC236}">
                    <a16:creationId xmlns:a16="http://schemas.microsoft.com/office/drawing/2014/main" id="{01C7360E-A265-4E1C-BF8B-ACB083BB24C6}"/>
                  </a:ext>
                </a:extLst>
              </p:cNvPr>
              <p:cNvSpPr/>
              <p:nvPr/>
            </p:nvSpPr>
            <p:spPr bwMode="auto">
              <a:xfrm>
                <a:off x="1116" y="14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0" name="Freeform 638">
                <a:extLst>
                  <a:ext uri="{FF2B5EF4-FFF2-40B4-BE49-F238E27FC236}">
                    <a16:creationId xmlns:a16="http://schemas.microsoft.com/office/drawing/2014/main" id="{A750B16C-1FD9-478E-BFEA-104E416F60B5}"/>
                  </a:ext>
                </a:extLst>
              </p:cNvPr>
              <p:cNvSpPr/>
              <p:nvPr/>
            </p:nvSpPr>
            <p:spPr bwMode="auto">
              <a:xfrm>
                <a:off x="1116" y="1183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1" name="Freeform 639">
                <a:extLst>
                  <a:ext uri="{FF2B5EF4-FFF2-40B4-BE49-F238E27FC236}">
                    <a16:creationId xmlns:a16="http://schemas.microsoft.com/office/drawing/2014/main" id="{06DCC388-D5AF-4EF5-99DB-380001EF9F28}"/>
                  </a:ext>
                </a:extLst>
              </p:cNvPr>
              <p:cNvSpPr/>
              <p:nvPr/>
            </p:nvSpPr>
            <p:spPr bwMode="auto">
              <a:xfrm>
                <a:off x="1112" y="149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2" name="Freeform 640">
                <a:extLst>
                  <a:ext uri="{FF2B5EF4-FFF2-40B4-BE49-F238E27FC236}">
                    <a16:creationId xmlns:a16="http://schemas.microsoft.com/office/drawing/2014/main" id="{52E03DCF-D993-4C0E-8885-A38C7F56F685}"/>
                  </a:ext>
                </a:extLst>
              </p:cNvPr>
              <p:cNvSpPr/>
              <p:nvPr/>
            </p:nvSpPr>
            <p:spPr bwMode="auto">
              <a:xfrm>
                <a:off x="1112" y="116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3" name="Freeform 641">
                <a:extLst>
                  <a:ext uri="{FF2B5EF4-FFF2-40B4-BE49-F238E27FC236}">
                    <a16:creationId xmlns:a16="http://schemas.microsoft.com/office/drawing/2014/main" id="{70F0FC34-F9FD-4874-8CED-C20E297C0F23}"/>
                  </a:ext>
                </a:extLst>
              </p:cNvPr>
              <p:cNvSpPr/>
              <p:nvPr/>
            </p:nvSpPr>
            <p:spPr bwMode="auto">
              <a:xfrm>
                <a:off x="1112" y="1179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4" name="Freeform 642">
                <a:extLst>
                  <a:ext uri="{FF2B5EF4-FFF2-40B4-BE49-F238E27FC236}">
                    <a16:creationId xmlns:a16="http://schemas.microsoft.com/office/drawing/2014/main" id="{8BDFFAB6-053A-44CE-93BC-7CFD849AC8DD}"/>
                  </a:ext>
                </a:extLst>
              </p:cNvPr>
              <p:cNvSpPr/>
              <p:nvPr/>
            </p:nvSpPr>
            <p:spPr bwMode="auto">
              <a:xfrm>
                <a:off x="1112" y="119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5" name="Freeform 643">
                <a:extLst>
                  <a:ext uri="{FF2B5EF4-FFF2-40B4-BE49-F238E27FC236}">
                    <a16:creationId xmlns:a16="http://schemas.microsoft.com/office/drawing/2014/main" id="{DEDA0001-AB74-4458-A6B9-F79C22BCC69A}"/>
                  </a:ext>
                </a:extLst>
              </p:cNvPr>
              <p:cNvSpPr/>
              <p:nvPr/>
            </p:nvSpPr>
            <p:spPr bwMode="auto">
              <a:xfrm>
                <a:off x="1112" y="1488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6" name="Freeform 644">
                <a:extLst>
                  <a:ext uri="{FF2B5EF4-FFF2-40B4-BE49-F238E27FC236}">
                    <a16:creationId xmlns:a16="http://schemas.microsoft.com/office/drawing/2014/main" id="{2D5DBF3F-B836-4183-AE6E-9C4BFD4D0CE9}"/>
                  </a:ext>
                </a:extLst>
              </p:cNvPr>
              <p:cNvSpPr/>
              <p:nvPr/>
            </p:nvSpPr>
            <p:spPr bwMode="auto">
              <a:xfrm>
                <a:off x="1108" y="118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7" name="Freeform 645">
                <a:extLst>
                  <a:ext uri="{FF2B5EF4-FFF2-40B4-BE49-F238E27FC236}">
                    <a16:creationId xmlns:a16="http://schemas.microsoft.com/office/drawing/2014/main" id="{AED4BB5E-E65D-4D60-A4B0-0D4964D8CD87}"/>
                  </a:ext>
                </a:extLst>
              </p:cNvPr>
              <p:cNvSpPr/>
              <p:nvPr/>
            </p:nvSpPr>
            <p:spPr bwMode="auto">
              <a:xfrm>
                <a:off x="1112" y="149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8" name="Freeform 646">
                <a:extLst>
                  <a:ext uri="{FF2B5EF4-FFF2-40B4-BE49-F238E27FC236}">
                    <a16:creationId xmlns:a16="http://schemas.microsoft.com/office/drawing/2014/main" id="{0618ECE8-3238-4700-A004-A8CB6DB713D2}"/>
                  </a:ext>
                </a:extLst>
              </p:cNvPr>
              <p:cNvSpPr/>
              <p:nvPr/>
            </p:nvSpPr>
            <p:spPr bwMode="auto">
              <a:xfrm>
                <a:off x="1112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9" name="Freeform 647">
                <a:extLst>
                  <a:ext uri="{FF2B5EF4-FFF2-40B4-BE49-F238E27FC236}">
                    <a16:creationId xmlns:a16="http://schemas.microsoft.com/office/drawing/2014/main" id="{C98A8025-2C5B-4BE3-B058-551AC373FA89}"/>
                  </a:ext>
                </a:extLst>
              </p:cNvPr>
              <p:cNvSpPr/>
              <p:nvPr/>
            </p:nvSpPr>
            <p:spPr bwMode="auto">
              <a:xfrm>
                <a:off x="1100" y="1158"/>
                <a:ext cx="12" cy="0"/>
              </a:xfrm>
              <a:custGeom>
                <a:avLst/>
                <a:gdLst>
                  <a:gd name="T0" fmla="*/ 2 w 3"/>
                  <a:gd name="T1" fmla="*/ 2 w 3"/>
                  <a:gd name="T2" fmla="*/ 3 w 3"/>
                  <a:gd name="T3" fmla="*/ 3 w 3"/>
                  <a:gd name="T4" fmla="*/ 3 w 3"/>
                  <a:gd name="T5" fmla="*/ 2 w 3"/>
                  <a:gd name="T6" fmla="*/ 1 w 3"/>
                  <a:gd name="T7" fmla="*/ 1 w 3"/>
                  <a:gd name="T8" fmla="*/ 1 w 3"/>
                  <a:gd name="T9" fmla="*/ 1 w 3"/>
                  <a:gd name="T10" fmla="*/ 1 w 3"/>
                  <a:gd name="T11" fmla="*/ 0 w 3"/>
                  <a:gd name="T12" fmla="*/ 0 w 3"/>
                  <a:gd name="T13" fmla="*/ 0 w 3"/>
                  <a:gd name="T14" fmla="*/ 0 w 3"/>
                  <a:gd name="T15" fmla="*/ 0 w 3"/>
                  <a:gd name="T16" fmla="*/ 0 w 3"/>
                  <a:gd name="T17" fmla="*/ 0 w 3"/>
                  <a:gd name="T18" fmla="*/ 1 w 3"/>
                  <a:gd name="T19" fmla="*/ 1 w 3"/>
                  <a:gd name="T20" fmla="*/ 1 w 3"/>
                  <a:gd name="T21" fmla="*/ 1 w 3"/>
                  <a:gd name="T22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0" name="Freeform 648">
                <a:extLst>
                  <a:ext uri="{FF2B5EF4-FFF2-40B4-BE49-F238E27FC236}">
                    <a16:creationId xmlns:a16="http://schemas.microsoft.com/office/drawing/2014/main" id="{AE10577F-F6B1-4C43-92AA-38D6BC059CA7}"/>
                  </a:ext>
                </a:extLst>
              </p:cNvPr>
              <p:cNvSpPr/>
              <p:nvPr/>
            </p:nvSpPr>
            <p:spPr bwMode="auto">
              <a:xfrm>
                <a:off x="1112" y="1298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1" name="Freeform 649">
                <a:extLst>
                  <a:ext uri="{FF2B5EF4-FFF2-40B4-BE49-F238E27FC236}">
                    <a16:creationId xmlns:a16="http://schemas.microsoft.com/office/drawing/2014/main" id="{BC9CB3BB-F685-4761-9B9A-9B8937E9217F}"/>
                  </a:ext>
                </a:extLst>
              </p:cNvPr>
              <p:cNvSpPr/>
              <p:nvPr/>
            </p:nvSpPr>
            <p:spPr bwMode="auto">
              <a:xfrm>
                <a:off x="1104" y="1162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0 h 1"/>
                  <a:gd name="T18" fmla="*/ 1 w 2"/>
                  <a:gd name="T19" fmla="*/ 1 h 1"/>
                  <a:gd name="T20" fmla="*/ 1 w 2"/>
                  <a:gd name="T21" fmla="*/ 1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2" name="Freeform 650">
                <a:extLst>
                  <a:ext uri="{FF2B5EF4-FFF2-40B4-BE49-F238E27FC236}">
                    <a16:creationId xmlns:a16="http://schemas.microsoft.com/office/drawing/2014/main" id="{C1388541-4581-4A83-9C45-75CBB5D5CF0D}"/>
                  </a:ext>
                </a:extLst>
              </p:cNvPr>
              <p:cNvSpPr/>
              <p:nvPr/>
            </p:nvSpPr>
            <p:spPr bwMode="auto">
              <a:xfrm>
                <a:off x="1108" y="1331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3" name="Freeform 651">
                <a:extLst>
                  <a:ext uri="{FF2B5EF4-FFF2-40B4-BE49-F238E27FC236}">
                    <a16:creationId xmlns:a16="http://schemas.microsoft.com/office/drawing/2014/main" id="{ABC30CB0-2BAA-4AB3-95F6-8908C1599618}"/>
                  </a:ext>
                </a:extLst>
              </p:cNvPr>
              <p:cNvSpPr/>
              <p:nvPr/>
            </p:nvSpPr>
            <p:spPr bwMode="auto">
              <a:xfrm>
                <a:off x="1104" y="118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4" name="Freeform 652">
                <a:extLst>
                  <a:ext uri="{FF2B5EF4-FFF2-40B4-BE49-F238E27FC236}">
                    <a16:creationId xmlns:a16="http://schemas.microsoft.com/office/drawing/2014/main" id="{B4779DF1-D681-4106-A532-42AFB0082BC3}"/>
                  </a:ext>
                </a:extLst>
              </p:cNvPr>
              <p:cNvSpPr/>
              <p:nvPr/>
            </p:nvSpPr>
            <p:spPr bwMode="auto">
              <a:xfrm>
                <a:off x="1108" y="13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5" name="Freeform 653">
                <a:extLst>
                  <a:ext uri="{FF2B5EF4-FFF2-40B4-BE49-F238E27FC236}">
                    <a16:creationId xmlns:a16="http://schemas.microsoft.com/office/drawing/2014/main" id="{6F05859C-4974-487C-9E4C-1552D27EDC0B}"/>
                  </a:ext>
                </a:extLst>
              </p:cNvPr>
              <p:cNvSpPr/>
              <p:nvPr/>
            </p:nvSpPr>
            <p:spPr bwMode="auto">
              <a:xfrm>
                <a:off x="1104" y="1154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6" name="Freeform 654">
                <a:extLst>
                  <a:ext uri="{FF2B5EF4-FFF2-40B4-BE49-F238E27FC236}">
                    <a16:creationId xmlns:a16="http://schemas.microsoft.com/office/drawing/2014/main" id="{4D3A9C7D-159A-43EE-AA8E-BC292A7E700F}"/>
                  </a:ext>
                </a:extLst>
              </p:cNvPr>
              <p:cNvSpPr/>
              <p:nvPr/>
            </p:nvSpPr>
            <p:spPr bwMode="auto">
              <a:xfrm>
                <a:off x="1104" y="134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7" name="Freeform 655">
                <a:extLst>
                  <a:ext uri="{FF2B5EF4-FFF2-40B4-BE49-F238E27FC236}">
                    <a16:creationId xmlns:a16="http://schemas.microsoft.com/office/drawing/2014/main" id="{447BA7D5-C18B-48D1-A346-E17BA73565A4}"/>
                  </a:ext>
                </a:extLst>
              </p:cNvPr>
              <p:cNvSpPr/>
              <p:nvPr/>
            </p:nvSpPr>
            <p:spPr bwMode="auto">
              <a:xfrm>
                <a:off x="1104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8" name="Freeform 656">
                <a:extLst>
                  <a:ext uri="{FF2B5EF4-FFF2-40B4-BE49-F238E27FC236}">
                    <a16:creationId xmlns:a16="http://schemas.microsoft.com/office/drawing/2014/main" id="{2FB92B82-16A8-4034-8AC6-1B16F3DEC51F}"/>
                  </a:ext>
                </a:extLst>
              </p:cNvPr>
              <p:cNvSpPr/>
              <p:nvPr/>
            </p:nvSpPr>
            <p:spPr bwMode="auto">
              <a:xfrm>
                <a:off x="1104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9" name="Freeform 657">
                <a:extLst>
                  <a:ext uri="{FF2B5EF4-FFF2-40B4-BE49-F238E27FC236}">
                    <a16:creationId xmlns:a16="http://schemas.microsoft.com/office/drawing/2014/main" id="{921070B3-E2C4-40C1-AB03-61E079FE8B6F}"/>
                  </a:ext>
                </a:extLst>
              </p:cNvPr>
              <p:cNvSpPr/>
              <p:nvPr/>
            </p:nvSpPr>
            <p:spPr bwMode="auto">
              <a:xfrm>
                <a:off x="1104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0" name="Freeform 658">
                <a:extLst>
                  <a:ext uri="{FF2B5EF4-FFF2-40B4-BE49-F238E27FC236}">
                    <a16:creationId xmlns:a16="http://schemas.microsoft.com/office/drawing/2014/main" id="{71070DFF-765B-4F52-A24A-B5E6CF4EBE6F}"/>
                  </a:ext>
                </a:extLst>
              </p:cNvPr>
              <p:cNvSpPr/>
              <p:nvPr/>
            </p:nvSpPr>
            <p:spPr bwMode="auto">
              <a:xfrm>
                <a:off x="1100" y="141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1" name="Freeform 659">
                <a:extLst>
                  <a:ext uri="{FF2B5EF4-FFF2-40B4-BE49-F238E27FC236}">
                    <a16:creationId xmlns:a16="http://schemas.microsoft.com/office/drawing/2014/main" id="{F3C6B1EB-BCE3-4680-91FA-87054EB42784}"/>
                  </a:ext>
                </a:extLst>
              </p:cNvPr>
              <p:cNvSpPr/>
              <p:nvPr/>
            </p:nvSpPr>
            <p:spPr bwMode="auto">
              <a:xfrm>
                <a:off x="1104" y="1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2" name="Freeform 660">
                <a:extLst>
                  <a:ext uri="{FF2B5EF4-FFF2-40B4-BE49-F238E27FC236}">
                    <a16:creationId xmlns:a16="http://schemas.microsoft.com/office/drawing/2014/main" id="{E6C90224-215B-4A15-859D-543D420B35FB}"/>
                  </a:ext>
                </a:extLst>
              </p:cNvPr>
              <p:cNvSpPr/>
              <p:nvPr/>
            </p:nvSpPr>
            <p:spPr bwMode="auto">
              <a:xfrm>
                <a:off x="1104" y="1369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3" name="Freeform 661">
                <a:extLst>
                  <a:ext uri="{FF2B5EF4-FFF2-40B4-BE49-F238E27FC236}">
                    <a16:creationId xmlns:a16="http://schemas.microsoft.com/office/drawing/2014/main" id="{BC5168FA-B2FD-417F-B11F-B7353720341C}"/>
                  </a:ext>
                </a:extLst>
              </p:cNvPr>
              <p:cNvSpPr/>
              <p:nvPr/>
            </p:nvSpPr>
            <p:spPr bwMode="auto">
              <a:xfrm>
                <a:off x="1100" y="1488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4" name="Oval 662">
                <a:extLst>
                  <a:ext uri="{FF2B5EF4-FFF2-40B4-BE49-F238E27FC236}">
                    <a16:creationId xmlns:a16="http://schemas.microsoft.com/office/drawing/2014/main" id="{2B214D92-B7BA-4C77-9C16-59F8E56C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11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5" name="Freeform 663">
                <a:extLst>
                  <a:ext uri="{FF2B5EF4-FFF2-40B4-BE49-F238E27FC236}">
                    <a16:creationId xmlns:a16="http://schemas.microsoft.com/office/drawing/2014/main" id="{8DC40A6F-7081-4590-A449-FD4C2283679C}"/>
                  </a:ext>
                </a:extLst>
              </p:cNvPr>
              <p:cNvSpPr/>
              <p:nvPr/>
            </p:nvSpPr>
            <p:spPr bwMode="auto">
              <a:xfrm>
                <a:off x="1100" y="1166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6" name="Freeform 664">
                <a:extLst>
                  <a:ext uri="{FF2B5EF4-FFF2-40B4-BE49-F238E27FC236}">
                    <a16:creationId xmlns:a16="http://schemas.microsoft.com/office/drawing/2014/main" id="{9606EF28-0D31-48BC-8001-D4ED4799375C}"/>
                  </a:ext>
                </a:extLst>
              </p:cNvPr>
              <p:cNvSpPr/>
              <p:nvPr/>
            </p:nvSpPr>
            <p:spPr bwMode="auto">
              <a:xfrm>
                <a:off x="1100" y="1369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7" name="Freeform 665">
                <a:extLst>
                  <a:ext uri="{FF2B5EF4-FFF2-40B4-BE49-F238E27FC236}">
                    <a16:creationId xmlns:a16="http://schemas.microsoft.com/office/drawing/2014/main" id="{096CA4B8-1E46-4923-930C-AD3F5E9769DE}"/>
                  </a:ext>
                </a:extLst>
              </p:cNvPr>
              <p:cNvSpPr/>
              <p:nvPr/>
            </p:nvSpPr>
            <p:spPr bwMode="auto">
              <a:xfrm>
                <a:off x="1100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8" name="Freeform 666">
                <a:extLst>
                  <a:ext uri="{FF2B5EF4-FFF2-40B4-BE49-F238E27FC236}">
                    <a16:creationId xmlns:a16="http://schemas.microsoft.com/office/drawing/2014/main" id="{2B44CF86-AA85-40FC-AB18-C3692132C5A3}"/>
                  </a:ext>
                </a:extLst>
              </p:cNvPr>
              <p:cNvSpPr/>
              <p:nvPr/>
            </p:nvSpPr>
            <p:spPr bwMode="auto">
              <a:xfrm>
                <a:off x="1100" y="1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9" name="Freeform 667">
                <a:extLst>
                  <a:ext uri="{FF2B5EF4-FFF2-40B4-BE49-F238E27FC236}">
                    <a16:creationId xmlns:a16="http://schemas.microsoft.com/office/drawing/2014/main" id="{88556467-C976-4012-AAEA-C8A88C5F167E}"/>
                  </a:ext>
                </a:extLst>
              </p:cNvPr>
              <p:cNvSpPr/>
              <p:nvPr/>
            </p:nvSpPr>
            <p:spPr bwMode="auto">
              <a:xfrm>
                <a:off x="1096" y="119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0" name="Freeform 668">
                <a:extLst>
                  <a:ext uri="{FF2B5EF4-FFF2-40B4-BE49-F238E27FC236}">
                    <a16:creationId xmlns:a16="http://schemas.microsoft.com/office/drawing/2014/main" id="{4027CAAE-04C1-4E49-A4E2-5C9A6DAC8262}"/>
                  </a:ext>
                </a:extLst>
              </p:cNvPr>
              <p:cNvSpPr/>
              <p:nvPr/>
            </p:nvSpPr>
            <p:spPr bwMode="auto">
              <a:xfrm>
                <a:off x="1096" y="1517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1" name="Freeform 669">
                <a:extLst>
                  <a:ext uri="{FF2B5EF4-FFF2-40B4-BE49-F238E27FC236}">
                    <a16:creationId xmlns:a16="http://schemas.microsoft.com/office/drawing/2014/main" id="{7F1A2670-7122-42D9-8104-4F32DD75F798}"/>
                  </a:ext>
                </a:extLst>
              </p:cNvPr>
              <p:cNvSpPr/>
              <p:nvPr/>
            </p:nvSpPr>
            <p:spPr bwMode="auto">
              <a:xfrm>
                <a:off x="1096" y="1166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2" name="Freeform 670">
                <a:extLst>
                  <a:ext uri="{FF2B5EF4-FFF2-40B4-BE49-F238E27FC236}">
                    <a16:creationId xmlns:a16="http://schemas.microsoft.com/office/drawing/2014/main" id="{36EE5826-FEF7-4066-B43D-C7089A9C07A6}"/>
                  </a:ext>
                </a:extLst>
              </p:cNvPr>
              <p:cNvSpPr/>
              <p:nvPr/>
            </p:nvSpPr>
            <p:spPr bwMode="auto">
              <a:xfrm>
                <a:off x="1096" y="1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3" name="Freeform 671">
                <a:extLst>
                  <a:ext uri="{FF2B5EF4-FFF2-40B4-BE49-F238E27FC236}">
                    <a16:creationId xmlns:a16="http://schemas.microsoft.com/office/drawing/2014/main" id="{DDB96E81-4D16-4AFC-BE3A-9AC738DB4853}"/>
                  </a:ext>
                </a:extLst>
              </p:cNvPr>
              <p:cNvSpPr/>
              <p:nvPr/>
            </p:nvSpPr>
            <p:spPr bwMode="auto">
              <a:xfrm>
                <a:off x="1096" y="1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4" name="Freeform 672">
                <a:extLst>
                  <a:ext uri="{FF2B5EF4-FFF2-40B4-BE49-F238E27FC236}">
                    <a16:creationId xmlns:a16="http://schemas.microsoft.com/office/drawing/2014/main" id="{4A66D84D-5163-4F2D-8493-DD53831ADCC6}"/>
                  </a:ext>
                </a:extLst>
              </p:cNvPr>
              <p:cNvSpPr/>
              <p:nvPr/>
            </p:nvSpPr>
            <p:spPr bwMode="auto">
              <a:xfrm>
                <a:off x="1092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5" name="Freeform 673">
                <a:extLst>
                  <a:ext uri="{FF2B5EF4-FFF2-40B4-BE49-F238E27FC236}">
                    <a16:creationId xmlns:a16="http://schemas.microsoft.com/office/drawing/2014/main" id="{5863B34E-BB2B-4E59-AA96-9EBEA170ACC4}"/>
                  </a:ext>
                </a:extLst>
              </p:cNvPr>
              <p:cNvSpPr/>
              <p:nvPr/>
            </p:nvSpPr>
            <p:spPr bwMode="auto">
              <a:xfrm>
                <a:off x="1096" y="151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6" name="Freeform 674">
                <a:extLst>
                  <a:ext uri="{FF2B5EF4-FFF2-40B4-BE49-F238E27FC236}">
                    <a16:creationId xmlns:a16="http://schemas.microsoft.com/office/drawing/2014/main" id="{B10B187F-3DD0-4402-B9C2-FCEE43B5FEF8}"/>
                  </a:ext>
                </a:extLst>
              </p:cNvPr>
              <p:cNvSpPr/>
              <p:nvPr/>
            </p:nvSpPr>
            <p:spPr bwMode="auto">
              <a:xfrm>
                <a:off x="1088" y="1162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7" name="Freeform 675">
                <a:extLst>
                  <a:ext uri="{FF2B5EF4-FFF2-40B4-BE49-F238E27FC236}">
                    <a16:creationId xmlns:a16="http://schemas.microsoft.com/office/drawing/2014/main" id="{93927611-D3F1-4916-BCB7-BED6F484E5D7}"/>
                  </a:ext>
                </a:extLst>
              </p:cNvPr>
              <p:cNvSpPr/>
              <p:nvPr/>
            </p:nvSpPr>
            <p:spPr bwMode="auto">
              <a:xfrm>
                <a:off x="1092" y="148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8" name="Freeform 676">
                <a:extLst>
                  <a:ext uri="{FF2B5EF4-FFF2-40B4-BE49-F238E27FC236}">
                    <a16:creationId xmlns:a16="http://schemas.microsoft.com/office/drawing/2014/main" id="{6095DA96-E601-4F96-808C-FA2FB1E5CB22}"/>
                  </a:ext>
                </a:extLst>
              </p:cNvPr>
              <p:cNvSpPr/>
              <p:nvPr/>
            </p:nvSpPr>
            <p:spPr bwMode="auto">
              <a:xfrm>
                <a:off x="1092" y="150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9" name="Freeform 677">
                <a:extLst>
                  <a:ext uri="{FF2B5EF4-FFF2-40B4-BE49-F238E27FC236}">
                    <a16:creationId xmlns:a16="http://schemas.microsoft.com/office/drawing/2014/main" id="{46DA0B25-5208-4520-8C9C-4CB1843E30C5}"/>
                  </a:ext>
                </a:extLst>
              </p:cNvPr>
              <p:cNvSpPr/>
              <p:nvPr/>
            </p:nvSpPr>
            <p:spPr bwMode="auto">
              <a:xfrm>
                <a:off x="1092" y="1414"/>
                <a:ext cx="0" cy="4"/>
              </a:xfrm>
              <a:custGeom>
                <a:avLst/>
                <a:gdLst>
                  <a:gd name="T0" fmla="*/ 0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0" name="Freeform 678">
                <a:extLst>
                  <a:ext uri="{FF2B5EF4-FFF2-40B4-BE49-F238E27FC236}">
                    <a16:creationId xmlns:a16="http://schemas.microsoft.com/office/drawing/2014/main" id="{8CF5C199-37EC-413D-A227-219E376767CC}"/>
                  </a:ext>
                </a:extLst>
              </p:cNvPr>
              <p:cNvSpPr/>
              <p:nvPr/>
            </p:nvSpPr>
            <p:spPr bwMode="auto">
              <a:xfrm>
                <a:off x="1092" y="1331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1" name="Freeform 679">
                <a:extLst>
                  <a:ext uri="{FF2B5EF4-FFF2-40B4-BE49-F238E27FC236}">
                    <a16:creationId xmlns:a16="http://schemas.microsoft.com/office/drawing/2014/main" id="{2FF29018-1F68-4292-9BB0-2AB4232E7F28}"/>
                  </a:ext>
                </a:extLst>
              </p:cNvPr>
              <p:cNvSpPr/>
              <p:nvPr/>
            </p:nvSpPr>
            <p:spPr bwMode="auto">
              <a:xfrm>
                <a:off x="1092" y="1286"/>
                <a:ext cx="0" cy="4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2" name="Oval 680">
                <a:extLst>
                  <a:ext uri="{FF2B5EF4-FFF2-40B4-BE49-F238E27FC236}">
                    <a16:creationId xmlns:a16="http://schemas.microsoft.com/office/drawing/2014/main" id="{8B061E0D-D184-4274-B443-70B8EB2C7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" y="148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3" name="Freeform 681">
                <a:extLst>
                  <a:ext uri="{FF2B5EF4-FFF2-40B4-BE49-F238E27FC236}">
                    <a16:creationId xmlns:a16="http://schemas.microsoft.com/office/drawing/2014/main" id="{6C5961D9-6B84-4BCC-AB99-E1D6493FD55B}"/>
                  </a:ext>
                </a:extLst>
              </p:cNvPr>
              <p:cNvSpPr/>
              <p:nvPr/>
            </p:nvSpPr>
            <p:spPr bwMode="auto">
              <a:xfrm>
                <a:off x="1088" y="129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4" name="Freeform 682">
                <a:extLst>
                  <a:ext uri="{FF2B5EF4-FFF2-40B4-BE49-F238E27FC236}">
                    <a16:creationId xmlns:a16="http://schemas.microsoft.com/office/drawing/2014/main" id="{97B9600B-36E9-4135-87CD-0BB78565E9EC}"/>
                  </a:ext>
                </a:extLst>
              </p:cNvPr>
              <p:cNvSpPr/>
              <p:nvPr/>
            </p:nvSpPr>
            <p:spPr bwMode="auto">
              <a:xfrm>
                <a:off x="1088" y="129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5" name="Freeform 683">
                <a:extLst>
                  <a:ext uri="{FF2B5EF4-FFF2-40B4-BE49-F238E27FC236}">
                    <a16:creationId xmlns:a16="http://schemas.microsoft.com/office/drawing/2014/main" id="{17801FC4-55D5-49D6-A95B-3FC6A0C90396}"/>
                  </a:ext>
                </a:extLst>
              </p:cNvPr>
              <p:cNvSpPr/>
              <p:nvPr/>
            </p:nvSpPr>
            <p:spPr bwMode="auto">
              <a:xfrm>
                <a:off x="1088" y="1422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6" name="Freeform 684">
                <a:extLst>
                  <a:ext uri="{FF2B5EF4-FFF2-40B4-BE49-F238E27FC236}">
                    <a16:creationId xmlns:a16="http://schemas.microsoft.com/office/drawing/2014/main" id="{36C39D78-077D-4602-8C8B-AFDEE3C47D4D}"/>
                  </a:ext>
                </a:extLst>
              </p:cNvPr>
              <p:cNvSpPr/>
              <p:nvPr/>
            </p:nvSpPr>
            <p:spPr bwMode="auto">
              <a:xfrm>
                <a:off x="1084" y="115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7" name="Freeform 685">
                <a:extLst>
                  <a:ext uri="{FF2B5EF4-FFF2-40B4-BE49-F238E27FC236}">
                    <a16:creationId xmlns:a16="http://schemas.microsoft.com/office/drawing/2014/main" id="{6A5A20F7-C870-46E7-B285-D086AF2670C2}"/>
                  </a:ext>
                </a:extLst>
              </p:cNvPr>
              <p:cNvSpPr/>
              <p:nvPr/>
            </p:nvSpPr>
            <p:spPr bwMode="auto">
              <a:xfrm>
                <a:off x="1080" y="1406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8" name="Freeform 686">
                <a:extLst>
                  <a:ext uri="{FF2B5EF4-FFF2-40B4-BE49-F238E27FC236}">
                    <a16:creationId xmlns:a16="http://schemas.microsoft.com/office/drawing/2014/main" id="{8A9D4856-0451-4BD9-9AC7-54E31A75CFD8}"/>
                  </a:ext>
                </a:extLst>
              </p:cNvPr>
              <p:cNvSpPr/>
              <p:nvPr/>
            </p:nvSpPr>
            <p:spPr bwMode="auto">
              <a:xfrm>
                <a:off x="1084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9" name="Freeform 687">
                <a:extLst>
                  <a:ext uri="{FF2B5EF4-FFF2-40B4-BE49-F238E27FC236}">
                    <a16:creationId xmlns:a16="http://schemas.microsoft.com/office/drawing/2014/main" id="{C20DF6F0-6938-43B0-9CE7-19192A6882A3}"/>
                  </a:ext>
                </a:extLst>
              </p:cNvPr>
              <p:cNvSpPr/>
              <p:nvPr/>
            </p:nvSpPr>
            <p:spPr bwMode="auto">
              <a:xfrm>
                <a:off x="1080" y="148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0" name="Freeform 688">
                <a:extLst>
                  <a:ext uri="{FF2B5EF4-FFF2-40B4-BE49-F238E27FC236}">
                    <a16:creationId xmlns:a16="http://schemas.microsoft.com/office/drawing/2014/main" id="{8701A917-E8AB-48AD-B287-6A75A33B2185}"/>
                  </a:ext>
                </a:extLst>
              </p:cNvPr>
              <p:cNvSpPr/>
              <p:nvPr/>
            </p:nvSpPr>
            <p:spPr bwMode="auto">
              <a:xfrm>
                <a:off x="1080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1" name="Freeform 689">
                <a:extLst>
                  <a:ext uri="{FF2B5EF4-FFF2-40B4-BE49-F238E27FC236}">
                    <a16:creationId xmlns:a16="http://schemas.microsoft.com/office/drawing/2014/main" id="{918B0AC3-9035-47DD-BEDA-BF465C24FCA5}"/>
                  </a:ext>
                </a:extLst>
              </p:cNvPr>
              <p:cNvSpPr/>
              <p:nvPr/>
            </p:nvSpPr>
            <p:spPr bwMode="auto">
              <a:xfrm>
                <a:off x="1080" y="1154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2" name="Freeform 690">
                <a:extLst>
                  <a:ext uri="{FF2B5EF4-FFF2-40B4-BE49-F238E27FC236}">
                    <a16:creationId xmlns:a16="http://schemas.microsoft.com/office/drawing/2014/main" id="{418AC0B9-AAA8-4A52-B5EF-FB0B3A6A699A}"/>
                  </a:ext>
                </a:extLst>
              </p:cNvPr>
              <p:cNvSpPr/>
              <p:nvPr/>
            </p:nvSpPr>
            <p:spPr bwMode="auto">
              <a:xfrm>
                <a:off x="1075" y="116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3" name="Freeform 691">
                <a:extLst>
                  <a:ext uri="{FF2B5EF4-FFF2-40B4-BE49-F238E27FC236}">
                    <a16:creationId xmlns:a16="http://schemas.microsoft.com/office/drawing/2014/main" id="{8DD28BD4-3158-4016-8646-07278F2A6388}"/>
                  </a:ext>
                </a:extLst>
              </p:cNvPr>
              <p:cNvSpPr/>
              <p:nvPr/>
            </p:nvSpPr>
            <p:spPr bwMode="auto">
              <a:xfrm>
                <a:off x="1075" y="1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4" name="Freeform 692">
                <a:extLst>
                  <a:ext uri="{FF2B5EF4-FFF2-40B4-BE49-F238E27FC236}">
                    <a16:creationId xmlns:a16="http://schemas.microsoft.com/office/drawing/2014/main" id="{20692B61-C86C-4150-9931-408A3C1BEACC}"/>
                  </a:ext>
                </a:extLst>
              </p:cNvPr>
              <p:cNvSpPr/>
              <p:nvPr/>
            </p:nvSpPr>
            <p:spPr bwMode="auto">
              <a:xfrm>
                <a:off x="1071" y="14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5" name="Oval 693">
                <a:extLst>
                  <a:ext uri="{FF2B5EF4-FFF2-40B4-BE49-F238E27FC236}">
                    <a16:creationId xmlns:a16="http://schemas.microsoft.com/office/drawing/2014/main" id="{9F02E611-56F7-4DA2-9DF7-9D22AC77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3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6" name="Freeform 694">
                <a:extLst>
                  <a:ext uri="{FF2B5EF4-FFF2-40B4-BE49-F238E27FC236}">
                    <a16:creationId xmlns:a16="http://schemas.microsoft.com/office/drawing/2014/main" id="{AD680F5B-8682-40F7-A1BB-092AE24254B7}"/>
                  </a:ext>
                </a:extLst>
              </p:cNvPr>
              <p:cNvSpPr/>
              <p:nvPr/>
            </p:nvSpPr>
            <p:spPr bwMode="auto">
              <a:xfrm>
                <a:off x="1067" y="116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7" name="Freeform 695">
                <a:extLst>
                  <a:ext uri="{FF2B5EF4-FFF2-40B4-BE49-F238E27FC236}">
                    <a16:creationId xmlns:a16="http://schemas.microsoft.com/office/drawing/2014/main" id="{08340830-2674-4C86-87BE-9AC105573E68}"/>
                  </a:ext>
                </a:extLst>
              </p:cNvPr>
              <p:cNvSpPr/>
              <p:nvPr/>
            </p:nvSpPr>
            <p:spPr bwMode="auto">
              <a:xfrm>
                <a:off x="1067" y="135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8" name="Oval 696">
                <a:extLst>
                  <a:ext uri="{FF2B5EF4-FFF2-40B4-BE49-F238E27FC236}">
                    <a16:creationId xmlns:a16="http://schemas.microsoft.com/office/drawing/2014/main" id="{13DC226F-6079-4AEC-8ED9-3A15B16AE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" y="13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9" name="Freeform 697">
                <a:extLst>
                  <a:ext uri="{FF2B5EF4-FFF2-40B4-BE49-F238E27FC236}">
                    <a16:creationId xmlns:a16="http://schemas.microsoft.com/office/drawing/2014/main" id="{44FB1242-8A75-4430-B035-6275930DF4A4}"/>
                  </a:ext>
                </a:extLst>
              </p:cNvPr>
              <p:cNvSpPr/>
              <p:nvPr/>
            </p:nvSpPr>
            <p:spPr bwMode="auto">
              <a:xfrm>
                <a:off x="1063" y="149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0" name="Freeform 698">
                <a:extLst>
                  <a:ext uri="{FF2B5EF4-FFF2-40B4-BE49-F238E27FC236}">
                    <a16:creationId xmlns:a16="http://schemas.microsoft.com/office/drawing/2014/main" id="{E8A87577-585E-4829-AC30-CC3BD5E60C07}"/>
                  </a:ext>
                </a:extLst>
              </p:cNvPr>
              <p:cNvSpPr/>
              <p:nvPr/>
            </p:nvSpPr>
            <p:spPr bwMode="auto">
              <a:xfrm>
                <a:off x="1063" y="148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1" name="Freeform 699">
                <a:extLst>
                  <a:ext uri="{FF2B5EF4-FFF2-40B4-BE49-F238E27FC236}">
                    <a16:creationId xmlns:a16="http://schemas.microsoft.com/office/drawing/2014/main" id="{CC590F88-6D55-4FC3-A3DF-169A9C31EEE0}"/>
                  </a:ext>
                </a:extLst>
              </p:cNvPr>
              <p:cNvSpPr/>
              <p:nvPr/>
            </p:nvSpPr>
            <p:spPr bwMode="auto">
              <a:xfrm>
                <a:off x="1063" y="1286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2" name="Freeform 700">
                <a:extLst>
                  <a:ext uri="{FF2B5EF4-FFF2-40B4-BE49-F238E27FC236}">
                    <a16:creationId xmlns:a16="http://schemas.microsoft.com/office/drawing/2014/main" id="{2A129731-093A-4B9C-9354-E4E48D764423}"/>
                  </a:ext>
                </a:extLst>
              </p:cNvPr>
              <p:cNvSpPr/>
              <p:nvPr/>
            </p:nvSpPr>
            <p:spPr bwMode="auto">
              <a:xfrm>
                <a:off x="1063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3" name="Freeform 701">
                <a:extLst>
                  <a:ext uri="{FF2B5EF4-FFF2-40B4-BE49-F238E27FC236}">
                    <a16:creationId xmlns:a16="http://schemas.microsoft.com/office/drawing/2014/main" id="{9C021D17-ACB2-44F7-9D84-793B6AFB5710}"/>
                  </a:ext>
                </a:extLst>
              </p:cNvPr>
              <p:cNvSpPr/>
              <p:nvPr/>
            </p:nvSpPr>
            <p:spPr bwMode="auto">
              <a:xfrm>
                <a:off x="1059" y="140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4" name="Freeform 702">
                <a:extLst>
                  <a:ext uri="{FF2B5EF4-FFF2-40B4-BE49-F238E27FC236}">
                    <a16:creationId xmlns:a16="http://schemas.microsoft.com/office/drawing/2014/main" id="{FB4CE738-4B78-4A05-A975-035CD812445F}"/>
                  </a:ext>
                </a:extLst>
              </p:cNvPr>
              <p:cNvSpPr/>
              <p:nvPr/>
            </p:nvSpPr>
            <p:spPr bwMode="auto">
              <a:xfrm>
                <a:off x="1047" y="1348"/>
                <a:ext cx="12" cy="0"/>
              </a:xfrm>
              <a:custGeom>
                <a:avLst/>
                <a:gdLst>
                  <a:gd name="T0" fmla="*/ 1 w 3"/>
                  <a:gd name="T1" fmla="*/ 0 w 3"/>
                  <a:gd name="T2" fmla="*/ 0 w 3"/>
                  <a:gd name="T3" fmla="*/ 0 w 3"/>
                  <a:gd name="T4" fmla="*/ 0 w 3"/>
                  <a:gd name="T5" fmla="*/ 1 w 3"/>
                  <a:gd name="T6" fmla="*/ 1 w 3"/>
                  <a:gd name="T7" fmla="*/ 1 w 3"/>
                  <a:gd name="T8" fmla="*/ 2 w 3"/>
                  <a:gd name="T9" fmla="*/ 2 w 3"/>
                  <a:gd name="T10" fmla="*/ 3 w 3"/>
                  <a:gd name="T11" fmla="*/ 3 w 3"/>
                  <a:gd name="T12" fmla="*/ 3 w 3"/>
                  <a:gd name="T13" fmla="*/ 2 w 3"/>
                  <a:gd name="T14" fmla="*/ 1 w 3"/>
                  <a:gd name="T15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5" name="Freeform 703">
                <a:extLst>
                  <a:ext uri="{FF2B5EF4-FFF2-40B4-BE49-F238E27FC236}">
                    <a16:creationId xmlns:a16="http://schemas.microsoft.com/office/drawing/2014/main" id="{932328A3-7238-4882-A09C-AC66ED277F18}"/>
                  </a:ext>
                </a:extLst>
              </p:cNvPr>
              <p:cNvSpPr/>
              <p:nvPr/>
            </p:nvSpPr>
            <p:spPr bwMode="auto">
              <a:xfrm>
                <a:off x="1055" y="135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6" name="Oval 704">
                <a:extLst>
                  <a:ext uri="{FF2B5EF4-FFF2-40B4-BE49-F238E27FC236}">
                    <a16:creationId xmlns:a16="http://schemas.microsoft.com/office/drawing/2014/main" id="{FF172661-193A-4ABA-99D1-171CF85F5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12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7" name="Freeform 705">
                <a:extLst>
                  <a:ext uri="{FF2B5EF4-FFF2-40B4-BE49-F238E27FC236}">
                    <a16:creationId xmlns:a16="http://schemas.microsoft.com/office/drawing/2014/main" id="{3083CA5F-57C8-4422-9617-C19E8F15A31C}"/>
                  </a:ext>
                </a:extLst>
              </p:cNvPr>
              <p:cNvSpPr/>
              <p:nvPr/>
            </p:nvSpPr>
            <p:spPr bwMode="auto">
              <a:xfrm>
                <a:off x="1055" y="14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8" name="Oval 706">
                <a:extLst>
                  <a:ext uri="{FF2B5EF4-FFF2-40B4-BE49-F238E27FC236}">
                    <a16:creationId xmlns:a16="http://schemas.microsoft.com/office/drawing/2014/main" id="{D98AC0E3-A7AA-4C33-AAC6-FE7BE2A2F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29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9" name="Freeform 707">
                <a:extLst>
                  <a:ext uri="{FF2B5EF4-FFF2-40B4-BE49-F238E27FC236}">
                    <a16:creationId xmlns:a16="http://schemas.microsoft.com/office/drawing/2014/main" id="{AD282912-B228-4F7C-8C1E-0ACBE27313F2}"/>
                  </a:ext>
                </a:extLst>
              </p:cNvPr>
              <p:cNvSpPr/>
              <p:nvPr/>
            </p:nvSpPr>
            <p:spPr bwMode="auto">
              <a:xfrm>
                <a:off x="1051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0" name="Freeform 708">
                <a:extLst>
                  <a:ext uri="{FF2B5EF4-FFF2-40B4-BE49-F238E27FC236}">
                    <a16:creationId xmlns:a16="http://schemas.microsoft.com/office/drawing/2014/main" id="{34DB2E3A-5579-4B52-BE5B-F513D83940A7}"/>
                  </a:ext>
                </a:extLst>
              </p:cNvPr>
              <p:cNvSpPr/>
              <p:nvPr/>
            </p:nvSpPr>
            <p:spPr bwMode="auto">
              <a:xfrm>
                <a:off x="1047" y="1426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1" name="Freeform 709">
                <a:extLst>
                  <a:ext uri="{FF2B5EF4-FFF2-40B4-BE49-F238E27FC236}">
                    <a16:creationId xmlns:a16="http://schemas.microsoft.com/office/drawing/2014/main" id="{3F9A4C45-7528-469D-B0BB-EA617BE75622}"/>
                  </a:ext>
                </a:extLst>
              </p:cNvPr>
              <p:cNvSpPr/>
              <p:nvPr/>
            </p:nvSpPr>
            <p:spPr bwMode="auto">
              <a:xfrm>
                <a:off x="1047" y="1331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2" name="Freeform 710">
                <a:extLst>
                  <a:ext uri="{FF2B5EF4-FFF2-40B4-BE49-F238E27FC236}">
                    <a16:creationId xmlns:a16="http://schemas.microsoft.com/office/drawing/2014/main" id="{DB788FEE-D8EF-4930-83AB-DE52808F8C47}"/>
                  </a:ext>
                </a:extLst>
              </p:cNvPr>
              <p:cNvSpPr/>
              <p:nvPr/>
            </p:nvSpPr>
            <p:spPr bwMode="auto">
              <a:xfrm>
                <a:off x="1043" y="13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3" name="Freeform 711">
                <a:extLst>
                  <a:ext uri="{FF2B5EF4-FFF2-40B4-BE49-F238E27FC236}">
                    <a16:creationId xmlns:a16="http://schemas.microsoft.com/office/drawing/2014/main" id="{6C5983C5-8D1A-4B21-B254-00A2796CB991}"/>
                  </a:ext>
                </a:extLst>
              </p:cNvPr>
              <p:cNvSpPr/>
              <p:nvPr/>
            </p:nvSpPr>
            <p:spPr bwMode="auto">
              <a:xfrm>
                <a:off x="1043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4" name="Oval 712">
                <a:extLst>
                  <a:ext uri="{FF2B5EF4-FFF2-40B4-BE49-F238E27FC236}">
                    <a16:creationId xmlns:a16="http://schemas.microsoft.com/office/drawing/2014/main" id="{41E42E44-A409-4F84-8A20-31693D785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" y="14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5" name="Freeform 713">
                <a:extLst>
                  <a:ext uri="{FF2B5EF4-FFF2-40B4-BE49-F238E27FC236}">
                    <a16:creationId xmlns:a16="http://schemas.microsoft.com/office/drawing/2014/main" id="{9F6E3486-6A50-4B30-8090-3A54B1525662}"/>
                  </a:ext>
                </a:extLst>
              </p:cNvPr>
              <p:cNvSpPr/>
              <p:nvPr/>
            </p:nvSpPr>
            <p:spPr bwMode="auto">
              <a:xfrm>
                <a:off x="1039" y="151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6" name="Freeform 714">
                <a:extLst>
                  <a:ext uri="{FF2B5EF4-FFF2-40B4-BE49-F238E27FC236}">
                    <a16:creationId xmlns:a16="http://schemas.microsoft.com/office/drawing/2014/main" id="{03181D61-EBF1-4998-8B87-A0C81C7EF9BD}"/>
                  </a:ext>
                </a:extLst>
              </p:cNvPr>
              <p:cNvSpPr/>
              <p:nvPr/>
            </p:nvSpPr>
            <p:spPr bwMode="auto">
              <a:xfrm>
                <a:off x="1035" y="125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7" name="Freeform 715">
                <a:extLst>
                  <a:ext uri="{FF2B5EF4-FFF2-40B4-BE49-F238E27FC236}">
                    <a16:creationId xmlns:a16="http://schemas.microsoft.com/office/drawing/2014/main" id="{26FF6F39-2487-43DE-AEA2-1CA4665060B7}"/>
                  </a:ext>
                </a:extLst>
              </p:cNvPr>
              <p:cNvSpPr/>
              <p:nvPr/>
            </p:nvSpPr>
            <p:spPr bwMode="auto">
              <a:xfrm>
                <a:off x="1035" y="151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8" name="Freeform 716">
                <a:extLst>
                  <a:ext uri="{FF2B5EF4-FFF2-40B4-BE49-F238E27FC236}">
                    <a16:creationId xmlns:a16="http://schemas.microsoft.com/office/drawing/2014/main" id="{7852BAFE-AF77-406D-9079-89B85348983E}"/>
                  </a:ext>
                </a:extLst>
              </p:cNvPr>
              <p:cNvSpPr/>
              <p:nvPr/>
            </p:nvSpPr>
            <p:spPr bwMode="auto">
              <a:xfrm>
                <a:off x="1031" y="125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9" name="Freeform 717">
                <a:extLst>
                  <a:ext uri="{FF2B5EF4-FFF2-40B4-BE49-F238E27FC236}">
                    <a16:creationId xmlns:a16="http://schemas.microsoft.com/office/drawing/2014/main" id="{9C9998C9-0F19-406A-8EFF-C5506F5C4A37}"/>
                  </a:ext>
                </a:extLst>
              </p:cNvPr>
              <p:cNvSpPr/>
              <p:nvPr/>
            </p:nvSpPr>
            <p:spPr bwMode="auto">
              <a:xfrm>
                <a:off x="1031" y="135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0" name="Freeform 718">
                <a:extLst>
                  <a:ext uri="{FF2B5EF4-FFF2-40B4-BE49-F238E27FC236}">
                    <a16:creationId xmlns:a16="http://schemas.microsoft.com/office/drawing/2014/main" id="{B55DB49B-F193-4153-9BEF-5EE3488015DD}"/>
                  </a:ext>
                </a:extLst>
              </p:cNvPr>
              <p:cNvSpPr/>
              <p:nvPr/>
            </p:nvSpPr>
            <p:spPr bwMode="auto">
              <a:xfrm>
                <a:off x="1031" y="148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1" name="Freeform 719">
                <a:extLst>
                  <a:ext uri="{FF2B5EF4-FFF2-40B4-BE49-F238E27FC236}">
                    <a16:creationId xmlns:a16="http://schemas.microsoft.com/office/drawing/2014/main" id="{2DF73FFF-F647-406D-ADA8-DD456808E807}"/>
                  </a:ext>
                </a:extLst>
              </p:cNvPr>
              <p:cNvSpPr/>
              <p:nvPr/>
            </p:nvSpPr>
            <p:spPr bwMode="auto">
              <a:xfrm>
                <a:off x="1031" y="1513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2" name="Freeform 720">
                <a:extLst>
                  <a:ext uri="{FF2B5EF4-FFF2-40B4-BE49-F238E27FC236}">
                    <a16:creationId xmlns:a16="http://schemas.microsoft.com/office/drawing/2014/main" id="{AFF40C72-D68F-4360-80AE-A7CE7CB6350E}"/>
                  </a:ext>
                </a:extLst>
              </p:cNvPr>
              <p:cNvSpPr/>
              <p:nvPr/>
            </p:nvSpPr>
            <p:spPr bwMode="auto">
              <a:xfrm>
                <a:off x="1031" y="14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3" name="Freeform 721">
                <a:extLst>
                  <a:ext uri="{FF2B5EF4-FFF2-40B4-BE49-F238E27FC236}">
                    <a16:creationId xmlns:a16="http://schemas.microsoft.com/office/drawing/2014/main" id="{105F44B6-BCE7-4943-B9EC-603878E484D7}"/>
                  </a:ext>
                </a:extLst>
              </p:cNvPr>
              <p:cNvSpPr/>
              <p:nvPr/>
            </p:nvSpPr>
            <p:spPr bwMode="auto">
              <a:xfrm>
                <a:off x="1026" y="141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4" name="Freeform 722">
                <a:extLst>
                  <a:ext uri="{FF2B5EF4-FFF2-40B4-BE49-F238E27FC236}">
                    <a16:creationId xmlns:a16="http://schemas.microsoft.com/office/drawing/2014/main" id="{9931208F-E615-4791-B87C-03A6EC98D19F}"/>
                  </a:ext>
                </a:extLst>
              </p:cNvPr>
              <p:cNvSpPr/>
              <p:nvPr/>
            </p:nvSpPr>
            <p:spPr bwMode="auto">
              <a:xfrm>
                <a:off x="1026" y="1331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5" name="Freeform 723">
                <a:extLst>
                  <a:ext uri="{FF2B5EF4-FFF2-40B4-BE49-F238E27FC236}">
                    <a16:creationId xmlns:a16="http://schemas.microsoft.com/office/drawing/2014/main" id="{20374F5A-8D75-4C6D-BE89-E5CFE55717D4}"/>
                  </a:ext>
                </a:extLst>
              </p:cNvPr>
              <p:cNvSpPr/>
              <p:nvPr/>
            </p:nvSpPr>
            <p:spPr bwMode="auto">
              <a:xfrm>
                <a:off x="1022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6" name="Freeform 724">
                <a:extLst>
                  <a:ext uri="{FF2B5EF4-FFF2-40B4-BE49-F238E27FC236}">
                    <a16:creationId xmlns:a16="http://schemas.microsoft.com/office/drawing/2014/main" id="{9C23F4E9-1031-4ECF-85E5-CB7A215683BE}"/>
                  </a:ext>
                </a:extLst>
              </p:cNvPr>
              <p:cNvSpPr/>
              <p:nvPr/>
            </p:nvSpPr>
            <p:spPr bwMode="auto">
              <a:xfrm>
                <a:off x="1022" y="148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7" name="Freeform 725">
                <a:extLst>
                  <a:ext uri="{FF2B5EF4-FFF2-40B4-BE49-F238E27FC236}">
                    <a16:creationId xmlns:a16="http://schemas.microsoft.com/office/drawing/2014/main" id="{A63DA0F4-BF29-4E81-B641-D65E06908E94}"/>
                  </a:ext>
                </a:extLst>
              </p:cNvPr>
              <p:cNvSpPr/>
              <p:nvPr/>
            </p:nvSpPr>
            <p:spPr bwMode="auto">
              <a:xfrm>
                <a:off x="1022" y="141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8" name="Freeform 726">
                <a:extLst>
                  <a:ext uri="{FF2B5EF4-FFF2-40B4-BE49-F238E27FC236}">
                    <a16:creationId xmlns:a16="http://schemas.microsoft.com/office/drawing/2014/main" id="{4C4B6D8D-C1CB-4043-B196-4488EABAE287}"/>
                  </a:ext>
                </a:extLst>
              </p:cNvPr>
              <p:cNvSpPr/>
              <p:nvPr/>
            </p:nvSpPr>
            <p:spPr bwMode="auto">
              <a:xfrm>
                <a:off x="1022" y="1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9" name="Freeform 727">
                <a:extLst>
                  <a:ext uri="{FF2B5EF4-FFF2-40B4-BE49-F238E27FC236}">
                    <a16:creationId xmlns:a16="http://schemas.microsoft.com/office/drawing/2014/main" id="{3DFA7A2F-E93F-4537-BE1D-5F1C3548DBBB}"/>
                  </a:ext>
                </a:extLst>
              </p:cNvPr>
              <p:cNvSpPr/>
              <p:nvPr/>
            </p:nvSpPr>
            <p:spPr bwMode="auto">
              <a:xfrm>
                <a:off x="1014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0" name="Freeform 728">
                <a:extLst>
                  <a:ext uri="{FF2B5EF4-FFF2-40B4-BE49-F238E27FC236}">
                    <a16:creationId xmlns:a16="http://schemas.microsoft.com/office/drawing/2014/main" id="{E01E0829-93EB-4B2A-9EF4-F5C3D748743F}"/>
                  </a:ext>
                </a:extLst>
              </p:cNvPr>
              <p:cNvSpPr/>
              <p:nvPr/>
            </p:nvSpPr>
            <p:spPr bwMode="auto">
              <a:xfrm>
                <a:off x="1014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1" name="Freeform 729">
                <a:extLst>
                  <a:ext uri="{FF2B5EF4-FFF2-40B4-BE49-F238E27FC236}">
                    <a16:creationId xmlns:a16="http://schemas.microsoft.com/office/drawing/2014/main" id="{D400ACCE-3640-439D-B244-35CF2913AF26}"/>
                  </a:ext>
                </a:extLst>
              </p:cNvPr>
              <p:cNvSpPr/>
              <p:nvPr/>
            </p:nvSpPr>
            <p:spPr bwMode="auto">
              <a:xfrm>
                <a:off x="1014" y="139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2" name="Freeform 730">
                <a:extLst>
                  <a:ext uri="{FF2B5EF4-FFF2-40B4-BE49-F238E27FC236}">
                    <a16:creationId xmlns:a16="http://schemas.microsoft.com/office/drawing/2014/main" id="{2CD5E645-9F0A-4370-81CC-95182C359CC1}"/>
                  </a:ext>
                </a:extLst>
              </p:cNvPr>
              <p:cNvSpPr/>
              <p:nvPr/>
            </p:nvSpPr>
            <p:spPr bwMode="auto">
              <a:xfrm>
                <a:off x="1010" y="139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3" name="Freeform 731">
                <a:extLst>
                  <a:ext uri="{FF2B5EF4-FFF2-40B4-BE49-F238E27FC236}">
                    <a16:creationId xmlns:a16="http://schemas.microsoft.com/office/drawing/2014/main" id="{94D333BB-1454-4C8F-9A27-97F9DE2F7581}"/>
                  </a:ext>
                </a:extLst>
              </p:cNvPr>
              <p:cNvSpPr/>
              <p:nvPr/>
            </p:nvSpPr>
            <p:spPr bwMode="auto">
              <a:xfrm>
                <a:off x="1010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4" name="Freeform 732">
                <a:extLst>
                  <a:ext uri="{FF2B5EF4-FFF2-40B4-BE49-F238E27FC236}">
                    <a16:creationId xmlns:a16="http://schemas.microsoft.com/office/drawing/2014/main" id="{ACCDC6FC-24D3-43B6-A19C-5D37033755DF}"/>
                  </a:ext>
                </a:extLst>
              </p:cNvPr>
              <p:cNvSpPr/>
              <p:nvPr/>
            </p:nvSpPr>
            <p:spPr bwMode="auto">
              <a:xfrm>
                <a:off x="1010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5" name="Oval 733">
                <a:extLst>
                  <a:ext uri="{FF2B5EF4-FFF2-40B4-BE49-F238E27FC236}">
                    <a16:creationId xmlns:a16="http://schemas.microsoft.com/office/drawing/2014/main" id="{C1B57B84-6603-4FE3-8C78-662FBFE2E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" y="13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6" name="Freeform 734">
                <a:extLst>
                  <a:ext uri="{FF2B5EF4-FFF2-40B4-BE49-F238E27FC236}">
                    <a16:creationId xmlns:a16="http://schemas.microsoft.com/office/drawing/2014/main" id="{66D608B9-78B6-4BC2-A30D-5FFAD2552B5B}"/>
                  </a:ext>
                </a:extLst>
              </p:cNvPr>
              <p:cNvSpPr/>
              <p:nvPr/>
            </p:nvSpPr>
            <p:spPr bwMode="auto">
              <a:xfrm>
                <a:off x="1006" y="134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7" name="Freeform 735">
                <a:extLst>
                  <a:ext uri="{FF2B5EF4-FFF2-40B4-BE49-F238E27FC236}">
                    <a16:creationId xmlns:a16="http://schemas.microsoft.com/office/drawing/2014/main" id="{4BCDE00D-B544-4F7E-8971-9995E3F3F048}"/>
                  </a:ext>
                </a:extLst>
              </p:cNvPr>
              <p:cNvSpPr/>
              <p:nvPr/>
            </p:nvSpPr>
            <p:spPr bwMode="auto">
              <a:xfrm>
                <a:off x="1002" y="135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8" name="Freeform 736">
                <a:extLst>
                  <a:ext uri="{FF2B5EF4-FFF2-40B4-BE49-F238E27FC236}">
                    <a16:creationId xmlns:a16="http://schemas.microsoft.com/office/drawing/2014/main" id="{3D6C8132-3D16-430E-A9C9-7CBDEEA50A7C}"/>
                  </a:ext>
                </a:extLst>
              </p:cNvPr>
              <p:cNvSpPr/>
              <p:nvPr/>
            </p:nvSpPr>
            <p:spPr bwMode="auto">
              <a:xfrm>
                <a:off x="1006" y="1331"/>
                <a:ext cx="0" cy="5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9" name="Freeform 737">
                <a:extLst>
                  <a:ext uri="{FF2B5EF4-FFF2-40B4-BE49-F238E27FC236}">
                    <a16:creationId xmlns:a16="http://schemas.microsoft.com/office/drawing/2014/main" id="{5993EE0C-F45F-4EBD-B5A7-EF32C3F6AD74}"/>
                  </a:ext>
                </a:extLst>
              </p:cNvPr>
              <p:cNvSpPr/>
              <p:nvPr/>
            </p:nvSpPr>
            <p:spPr bwMode="auto">
              <a:xfrm>
                <a:off x="1006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0" name="Freeform 738">
                <a:extLst>
                  <a:ext uri="{FF2B5EF4-FFF2-40B4-BE49-F238E27FC236}">
                    <a16:creationId xmlns:a16="http://schemas.microsoft.com/office/drawing/2014/main" id="{F32529EA-3456-4CCB-AF8C-57B0F748FCF4}"/>
                  </a:ext>
                </a:extLst>
              </p:cNvPr>
              <p:cNvSpPr/>
              <p:nvPr/>
            </p:nvSpPr>
            <p:spPr bwMode="auto">
              <a:xfrm>
                <a:off x="1002" y="134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1" name="Freeform 739">
                <a:extLst>
                  <a:ext uri="{FF2B5EF4-FFF2-40B4-BE49-F238E27FC236}">
                    <a16:creationId xmlns:a16="http://schemas.microsoft.com/office/drawing/2014/main" id="{D68401D8-FA4F-4245-84C8-2230A33C12D3}"/>
                  </a:ext>
                </a:extLst>
              </p:cNvPr>
              <p:cNvSpPr/>
              <p:nvPr/>
            </p:nvSpPr>
            <p:spPr bwMode="auto">
              <a:xfrm>
                <a:off x="1002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2" name="Freeform 740">
                <a:extLst>
                  <a:ext uri="{FF2B5EF4-FFF2-40B4-BE49-F238E27FC236}">
                    <a16:creationId xmlns:a16="http://schemas.microsoft.com/office/drawing/2014/main" id="{8496B46B-09FD-4C40-AF5D-60733F42A30A}"/>
                  </a:ext>
                </a:extLst>
              </p:cNvPr>
              <p:cNvSpPr/>
              <p:nvPr/>
            </p:nvSpPr>
            <p:spPr bwMode="auto">
              <a:xfrm>
                <a:off x="998" y="135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3" name="Freeform 741">
                <a:extLst>
                  <a:ext uri="{FF2B5EF4-FFF2-40B4-BE49-F238E27FC236}">
                    <a16:creationId xmlns:a16="http://schemas.microsoft.com/office/drawing/2014/main" id="{7A069DD3-8B83-435A-BE09-C66860FD996A}"/>
                  </a:ext>
                </a:extLst>
              </p:cNvPr>
              <p:cNvSpPr/>
              <p:nvPr/>
            </p:nvSpPr>
            <p:spPr bwMode="auto">
              <a:xfrm>
                <a:off x="982" y="1480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4" name="Freeform 742">
                <a:extLst>
                  <a:ext uri="{FF2B5EF4-FFF2-40B4-BE49-F238E27FC236}">
                    <a16:creationId xmlns:a16="http://schemas.microsoft.com/office/drawing/2014/main" id="{C241AA72-B025-4880-8FE7-616321BB8130}"/>
                  </a:ext>
                </a:extLst>
              </p:cNvPr>
              <p:cNvSpPr/>
              <p:nvPr/>
            </p:nvSpPr>
            <p:spPr bwMode="auto">
              <a:xfrm>
                <a:off x="977" y="1480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5" name="Freeform 743">
                <a:extLst>
                  <a:ext uri="{FF2B5EF4-FFF2-40B4-BE49-F238E27FC236}">
                    <a16:creationId xmlns:a16="http://schemas.microsoft.com/office/drawing/2014/main" id="{B08C6911-0DC1-4ADF-85E9-340F7FF1DC1E}"/>
                  </a:ext>
                </a:extLst>
              </p:cNvPr>
              <p:cNvSpPr/>
              <p:nvPr/>
            </p:nvSpPr>
            <p:spPr bwMode="auto">
              <a:xfrm>
                <a:off x="973" y="124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6" name="Freeform 744">
                <a:extLst>
                  <a:ext uri="{FF2B5EF4-FFF2-40B4-BE49-F238E27FC236}">
                    <a16:creationId xmlns:a16="http://schemas.microsoft.com/office/drawing/2014/main" id="{AB55C0EA-5361-4295-9F74-1E1414533DA8}"/>
                  </a:ext>
                </a:extLst>
              </p:cNvPr>
              <p:cNvSpPr/>
              <p:nvPr/>
            </p:nvSpPr>
            <p:spPr bwMode="auto">
              <a:xfrm>
                <a:off x="973" y="148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7" name="Oval 745">
                <a:extLst>
                  <a:ext uri="{FF2B5EF4-FFF2-40B4-BE49-F238E27FC236}">
                    <a16:creationId xmlns:a16="http://schemas.microsoft.com/office/drawing/2014/main" id="{DCDBC948-6563-40C7-B6BC-E8AF451E1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" y="133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8" name="Freeform 746">
                <a:extLst>
                  <a:ext uri="{FF2B5EF4-FFF2-40B4-BE49-F238E27FC236}">
                    <a16:creationId xmlns:a16="http://schemas.microsoft.com/office/drawing/2014/main" id="{BDB1F02C-E982-4002-B98A-626654D7BD26}"/>
                  </a:ext>
                </a:extLst>
              </p:cNvPr>
              <p:cNvSpPr/>
              <p:nvPr/>
            </p:nvSpPr>
            <p:spPr bwMode="auto">
              <a:xfrm>
                <a:off x="969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9" name="Freeform 747">
                <a:extLst>
                  <a:ext uri="{FF2B5EF4-FFF2-40B4-BE49-F238E27FC236}">
                    <a16:creationId xmlns:a16="http://schemas.microsoft.com/office/drawing/2014/main" id="{DF883AAD-6AAB-4B7D-A5F7-6E18ED64324C}"/>
                  </a:ext>
                </a:extLst>
              </p:cNvPr>
              <p:cNvSpPr/>
              <p:nvPr/>
            </p:nvSpPr>
            <p:spPr bwMode="auto">
              <a:xfrm>
                <a:off x="965" y="1480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0" name="Freeform 748">
                <a:extLst>
                  <a:ext uri="{FF2B5EF4-FFF2-40B4-BE49-F238E27FC236}">
                    <a16:creationId xmlns:a16="http://schemas.microsoft.com/office/drawing/2014/main" id="{D2CAB53F-2E90-4251-BB89-7F2E03328A72}"/>
                  </a:ext>
                </a:extLst>
              </p:cNvPr>
              <p:cNvSpPr/>
              <p:nvPr/>
            </p:nvSpPr>
            <p:spPr bwMode="auto">
              <a:xfrm>
                <a:off x="965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1" name="Freeform 749">
                <a:extLst>
                  <a:ext uri="{FF2B5EF4-FFF2-40B4-BE49-F238E27FC236}">
                    <a16:creationId xmlns:a16="http://schemas.microsoft.com/office/drawing/2014/main" id="{C6EB219E-9F71-40F6-A39E-9A35423530FC}"/>
                  </a:ext>
                </a:extLst>
              </p:cNvPr>
              <p:cNvSpPr/>
              <p:nvPr/>
            </p:nvSpPr>
            <p:spPr bwMode="auto">
              <a:xfrm>
                <a:off x="961" y="148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2" name="Freeform 750">
                <a:extLst>
                  <a:ext uri="{FF2B5EF4-FFF2-40B4-BE49-F238E27FC236}">
                    <a16:creationId xmlns:a16="http://schemas.microsoft.com/office/drawing/2014/main" id="{ADE03919-11D1-4F7C-B602-C5A9A3D12B8E}"/>
                  </a:ext>
                </a:extLst>
              </p:cNvPr>
              <p:cNvSpPr/>
              <p:nvPr/>
            </p:nvSpPr>
            <p:spPr bwMode="auto">
              <a:xfrm>
                <a:off x="961" y="1331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3" name="Freeform 751">
                <a:extLst>
                  <a:ext uri="{FF2B5EF4-FFF2-40B4-BE49-F238E27FC236}">
                    <a16:creationId xmlns:a16="http://schemas.microsoft.com/office/drawing/2014/main" id="{B1F41AB1-1089-4DFD-A25B-CFE053DB10F5}"/>
                  </a:ext>
                </a:extLst>
              </p:cNvPr>
              <p:cNvSpPr/>
              <p:nvPr/>
            </p:nvSpPr>
            <p:spPr bwMode="auto">
              <a:xfrm>
                <a:off x="961" y="1426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4" name="Freeform 752">
                <a:extLst>
                  <a:ext uri="{FF2B5EF4-FFF2-40B4-BE49-F238E27FC236}">
                    <a16:creationId xmlns:a16="http://schemas.microsoft.com/office/drawing/2014/main" id="{972FCD77-8428-48DA-9E55-3A4EE56CF65F}"/>
                  </a:ext>
                </a:extLst>
              </p:cNvPr>
              <p:cNvSpPr/>
              <p:nvPr/>
            </p:nvSpPr>
            <p:spPr bwMode="auto">
              <a:xfrm>
                <a:off x="957" y="1331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5" name="Freeform 753">
                <a:extLst>
                  <a:ext uri="{FF2B5EF4-FFF2-40B4-BE49-F238E27FC236}">
                    <a16:creationId xmlns:a16="http://schemas.microsoft.com/office/drawing/2014/main" id="{E99D2346-3E3B-447F-91A8-9784390F69C3}"/>
                  </a:ext>
                </a:extLst>
              </p:cNvPr>
              <p:cNvSpPr/>
              <p:nvPr/>
            </p:nvSpPr>
            <p:spPr bwMode="auto">
              <a:xfrm>
                <a:off x="957" y="1154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6" name="Freeform 754">
                <a:extLst>
                  <a:ext uri="{FF2B5EF4-FFF2-40B4-BE49-F238E27FC236}">
                    <a16:creationId xmlns:a16="http://schemas.microsoft.com/office/drawing/2014/main" id="{C51FE208-324C-4186-B01E-7BD3161ED084}"/>
                  </a:ext>
                </a:extLst>
              </p:cNvPr>
              <p:cNvSpPr/>
              <p:nvPr/>
            </p:nvSpPr>
            <p:spPr bwMode="auto">
              <a:xfrm>
                <a:off x="953" y="1426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7" name="Freeform 755">
                <a:extLst>
                  <a:ext uri="{FF2B5EF4-FFF2-40B4-BE49-F238E27FC236}">
                    <a16:creationId xmlns:a16="http://schemas.microsoft.com/office/drawing/2014/main" id="{5D731067-5BB0-430A-980D-CCA141152A6C}"/>
                  </a:ext>
                </a:extLst>
              </p:cNvPr>
              <p:cNvSpPr/>
              <p:nvPr/>
            </p:nvSpPr>
            <p:spPr bwMode="auto">
              <a:xfrm>
                <a:off x="949" y="1331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8" name="Freeform 756">
                <a:extLst>
                  <a:ext uri="{FF2B5EF4-FFF2-40B4-BE49-F238E27FC236}">
                    <a16:creationId xmlns:a16="http://schemas.microsoft.com/office/drawing/2014/main" id="{644364B7-6374-4D72-8CF3-9565F5D8DF23}"/>
                  </a:ext>
                </a:extLst>
              </p:cNvPr>
              <p:cNvSpPr/>
              <p:nvPr/>
            </p:nvSpPr>
            <p:spPr bwMode="auto">
              <a:xfrm>
                <a:off x="941" y="1426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9" name="Freeform 757">
                <a:extLst>
                  <a:ext uri="{FF2B5EF4-FFF2-40B4-BE49-F238E27FC236}">
                    <a16:creationId xmlns:a16="http://schemas.microsoft.com/office/drawing/2014/main" id="{CE4C724E-7CE7-4F75-BF3C-67DD01A069C7}"/>
                  </a:ext>
                </a:extLst>
              </p:cNvPr>
              <p:cNvSpPr/>
              <p:nvPr/>
            </p:nvSpPr>
            <p:spPr bwMode="auto">
              <a:xfrm>
                <a:off x="933" y="126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0" name="Freeform 758">
                <a:extLst>
                  <a:ext uri="{FF2B5EF4-FFF2-40B4-BE49-F238E27FC236}">
                    <a16:creationId xmlns:a16="http://schemas.microsoft.com/office/drawing/2014/main" id="{0EC6F4E3-ED4E-4858-9524-C20A4F2A16F5}"/>
                  </a:ext>
                </a:extLst>
              </p:cNvPr>
              <p:cNvSpPr/>
              <p:nvPr/>
            </p:nvSpPr>
            <p:spPr bwMode="auto">
              <a:xfrm>
                <a:off x="916" y="126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1" name="Freeform 759">
                <a:extLst>
                  <a:ext uri="{FF2B5EF4-FFF2-40B4-BE49-F238E27FC236}">
                    <a16:creationId xmlns:a16="http://schemas.microsoft.com/office/drawing/2014/main" id="{AC9A9DBC-3540-4C61-B51A-D9C259F37C9C}"/>
                  </a:ext>
                </a:extLst>
              </p:cNvPr>
              <p:cNvSpPr/>
              <p:nvPr/>
            </p:nvSpPr>
            <p:spPr bwMode="auto">
              <a:xfrm>
                <a:off x="892" y="134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2" name="Freeform 760">
                <a:extLst>
                  <a:ext uri="{FF2B5EF4-FFF2-40B4-BE49-F238E27FC236}">
                    <a16:creationId xmlns:a16="http://schemas.microsoft.com/office/drawing/2014/main" id="{C451C36D-F094-4361-B097-20EFBDA33A08}"/>
                  </a:ext>
                </a:extLst>
              </p:cNvPr>
              <p:cNvSpPr/>
              <p:nvPr/>
            </p:nvSpPr>
            <p:spPr bwMode="auto">
              <a:xfrm>
                <a:off x="892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3" name="Freeform 761">
                <a:extLst>
                  <a:ext uri="{FF2B5EF4-FFF2-40B4-BE49-F238E27FC236}">
                    <a16:creationId xmlns:a16="http://schemas.microsoft.com/office/drawing/2014/main" id="{193EDCBB-04C8-47A4-839B-33D724F8B5CC}"/>
                  </a:ext>
                </a:extLst>
              </p:cNvPr>
              <p:cNvSpPr/>
              <p:nvPr/>
            </p:nvSpPr>
            <p:spPr bwMode="auto">
              <a:xfrm>
                <a:off x="879" y="126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4" name="Freeform 762">
                <a:extLst>
                  <a:ext uri="{FF2B5EF4-FFF2-40B4-BE49-F238E27FC236}">
                    <a16:creationId xmlns:a16="http://schemas.microsoft.com/office/drawing/2014/main" id="{F0A790D5-D1A7-4A19-8129-0263E5BE80AC}"/>
                  </a:ext>
                </a:extLst>
              </p:cNvPr>
              <p:cNvSpPr/>
              <p:nvPr/>
            </p:nvSpPr>
            <p:spPr bwMode="auto">
              <a:xfrm>
                <a:off x="798" y="125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5" name="Freeform 763">
                <a:extLst>
                  <a:ext uri="{FF2B5EF4-FFF2-40B4-BE49-F238E27FC236}">
                    <a16:creationId xmlns:a16="http://schemas.microsoft.com/office/drawing/2014/main" id="{81C36593-6106-4E8B-B6F2-499ABBBE1530}"/>
                  </a:ext>
                </a:extLst>
              </p:cNvPr>
              <p:cNvSpPr/>
              <p:nvPr/>
            </p:nvSpPr>
            <p:spPr bwMode="auto">
              <a:xfrm>
                <a:off x="777" y="125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6" name="Freeform 764">
                <a:extLst>
                  <a:ext uri="{FF2B5EF4-FFF2-40B4-BE49-F238E27FC236}">
                    <a16:creationId xmlns:a16="http://schemas.microsoft.com/office/drawing/2014/main" id="{45DD7B80-7969-413A-9BBA-BF4EF983FE6F}"/>
                  </a:ext>
                </a:extLst>
              </p:cNvPr>
              <p:cNvSpPr/>
              <p:nvPr/>
            </p:nvSpPr>
            <p:spPr bwMode="auto">
              <a:xfrm>
                <a:off x="708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7" name="Freeform 765">
                <a:extLst>
                  <a:ext uri="{FF2B5EF4-FFF2-40B4-BE49-F238E27FC236}">
                    <a16:creationId xmlns:a16="http://schemas.microsoft.com/office/drawing/2014/main" id="{6E8217EA-EE66-4D7C-BE3B-80CE7E3E6B88}"/>
                  </a:ext>
                </a:extLst>
              </p:cNvPr>
              <p:cNvSpPr/>
              <p:nvPr/>
            </p:nvSpPr>
            <p:spPr bwMode="auto">
              <a:xfrm>
                <a:off x="692" y="124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8" name="Freeform 766">
                <a:extLst>
                  <a:ext uri="{FF2B5EF4-FFF2-40B4-BE49-F238E27FC236}">
                    <a16:creationId xmlns:a16="http://schemas.microsoft.com/office/drawing/2014/main" id="{E31E2F9B-2181-482C-B426-943E534D24CB}"/>
                  </a:ext>
                </a:extLst>
              </p:cNvPr>
              <p:cNvSpPr/>
              <p:nvPr/>
            </p:nvSpPr>
            <p:spPr bwMode="auto">
              <a:xfrm>
                <a:off x="683" y="124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9" name="Freeform 767">
                <a:extLst>
                  <a:ext uri="{FF2B5EF4-FFF2-40B4-BE49-F238E27FC236}">
                    <a16:creationId xmlns:a16="http://schemas.microsoft.com/office/drawing/2014/main" id="{A3B67B75-2A2A-42E4-8EC2-721EC12E6EF5}"/>
                  </a:ext>
                </a:extLst>
              </p:cNvPr>
              <p:cNvSpPr/>
              <p:nvPr/>
            </p:nvSpPr>
            <p:spPr bwMode="auto">
              <a:xfrm>
                <a:off x="679" y="124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0" name="Freeform 768">
                <a:extLst>
                  <a:ext uri="{FF2B5EF4-FFF2-40B4-BE49-F238E27FC236}">
                    <a16:creationId xmlns:a16="http://schemas.microsoft.com/office/drawing/2014/main" id="{3348C0A9-BEA5-4354-A6A4-6BC471B5DB38}"/>
                  </a:ext>
                </a:extLst>
              </p:cNvPr>
              <p:cNvSpPr/>
              <p:nvPr/>
            </p:nvSpPr>
            <p:spPr bwMode="auto">
              <a:xfrm>
                <a:off x="663" y="124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1" name="Freeform 769">
                <a:extLst>
                  <a:ext uri="{FF2B5EF4-FFF2-40B4-BE49-F238E27FC236}">
                    <a16:creationId xmlns:a16="http://schemas.microsoft.com/office/drawing/2014/main" id="{A58E2B3C-547D-4CE0-80FE-E7BDF193BF76}"/>
                  </a:ext>
                </a:extLst>
              </p:cNvPr>
              <p:cNvSpPr/>
              <p:nvPr/>
            </p:nvSpPr>
            <p:spPr bwMode="auto">
              <a:xfrm>
                <a:off x="655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2" name="Freeform 770">
                <a:extLst>
                  <a:ext uri="{FF2B5EF4-FFF2-40B4-BE49-F238E27FC236}">
                    <a16:creationId xmlns:a16="http://schemas.microsoft.com/office/drawing/2014/main" id="{24363429-D470-47D5-B380-0A8B866143A9}"/>
                  </a:ext>
                </a:extLst>
              </p:cNvPr>
              <p:cNvSpPr/>
              <p:nvPr/>
            </p:nvSpPr>
            <p:spPr bwMode="auto">
              <a:xfrm>
                <a:off x="651" y="1245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3" name="Freeform 771">
                <a:extLst>
                  <a:ext uri="{FF2B5EF4-FFF2-40B4-BE49-F238E27FC236}">
                    <a16:creationId xmlns:a16="http://schemas.microsoft.com/office/drawing/2014/main" id="{B3B9590A-D04D-41AB-B78A-10A51BC02715}"/>
                  </a:ext>
                </a:extLst>
              </p:cNvPr>
              <p:cNvSpPr/>
              <p:nvPr/>
            </p:nvSpPr>
            <p:spPr bwMode="auto">
              <a:xfrm>
                <a:off x="651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4" name="Freeform 772">
                <a:extLst>
                  <a:ext uri="{FF2B5EF4-FFF2-40B4-BE49-F238E27FC236}">
                    <a16:creationId xmlns:a16="http://schemas.microsoft.com/office/drawing/2014/main" id="{12C3C310-360A-4C06-A4D7-6B22DB263AB0}"/>
                  </a:ext>
                </a:extLst>
              </p:cNvPr>
              <p:cNvSpPr/>
              <p:nvPr/>
            </p:nvSpPr>
            <p:spPr bwMode="auto">
              <a:xfrm>
                <a:off x="643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5" name="Freeform 773">
                <a:extLst>
                  <a:ext uri="{FF2B5EF4-FFF2-40B4-BE49-F238E27FC236}">
                    <a16:creationId xmlns:a16="http://schemas.microsoft.com/office/drawing/2014/main" id="{501D8A57-358C-4933-B346-49CCC35A286D}"/>
                  </a:ext>
                </a:extLst>
              </p:cNvPr>
              <p:cNvSpPr/>
              <p:nvPr/>
            </p:nvSpPr>
            <p:spPr bwMode="auto">
              <a:xfrm>
                <a:off x="573" y="1236"/>
                <a:ext cx="0" cy="5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6" name="Freeform 774">
                <a:extLst>
                  <a:ext uri="{FF2B5EF4-FFF2-40B4-BE49-F238E27FC236}">
                    <a16:creationId xmlns:a16="http://schemas.microsoft.com/office/drawing/2014/main" id="{027B0C50-290E-4AC4-AF26-706EE06CE220}"/>
                  </a:ext>
                </a:extLst>
              </p:cNvPr>
              <p:cNvSpPr/>
              <p:nvPr/>
            </p:nvSpPr>
            <p:spPr bwMode="auto">
              <a:xfrm>
                <a:off x="545" y="12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7" name="Freeform 775">
                <a:extLst>
                  <a:ext uri="{FF2B5EF4-FFF2-40B4-BE49-F238E27FC236}">
                    <a16:creationId xmlns:a16="http://schemas.microsoft.com/office/drawing/2014/main" id="{D92CBBDF-BA11-40A5-87FB-CA4AD7231D29}"/>
                  </a:ext>
                </a:extLst>
              </p:cNvPr>
              <p:cNvSpPr/>
              <p:nvPr/>
            </p:nvSpPr>
            <p:spPr bwMode="auto">
              <a:xfrm>
                <a:off x="475" y="123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8" name="Freeform 776">
                <a:extLst>
                  <a:ext uri="{FF2B5EF4-FFF2-40B4-BE49-F238E27FC236}">
                    <a16:creationId xmlns:a16="http://schemas.microsoft.com/office/drawing/2014/main" id="{98262E17-F3DE-47D6-A1DC-42739B7E0AC8}"/>
                  </a:ext>
                </a:extLst>
              </p:cNvPr>
              <p:cNvSpPr/>
              <p:nvPr/>
            </p:nvSpPr>
            <p:spPr bwMode="auto">
              <a:xfrm>
                <a:off x="2170" y="993"/>
                <a:ext cx="16" cy="8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2 w 4"/>
                  <a:gd name="T7" fmla="*/ 2 h 2"/>
                  <a:gd name="T8" fmla="*/ 3 w 4"/>
                  <a:gd name="T9" fmla="*/ 2 h 2"/>
                  <a:gd name="T10" fmla="*/ 4 w 4"/>
                  <a:gd name="T11" fmla="*/ 1 h 2"/>
                  <a:gd name="T12" fmla="*/ 3 w 4"/>
                  <a:gd name="T13" fmla="*/ 1 h 2"/>
                  <a:gd name="T14" fmla="*/ 0 w 4"/>
                  <a:gd name="T15" fmla="*/ 2 h 2"/>
                  <a:gd name="T16" fmla="*/ 1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9" name="Freeform 777">
                <a:extLst>
                  <a:ext uri="{FF2B5EF4-FFF2-40B4-BE49-F238E27FC236}">
                    <a16:creationId xmlns:a16="http://schemas.microsoft.com/office/drawing/2014/main" id="{BDC60599-AAA7-4FCE-B080-8B8DDD5839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9" y="989"/>
                <a:ext cx="245" cy="37"/>
              </a:xfrm>
              <a:custGeom>
                <a:avLst/>
                <a:gdLst>
                  <a:gd name="T0" fmla="*/ 14 w 60"/>
                  <a:gd name="T1" fmla="*/ 9 h 9"/>
                  <a:gd name="T2" fmla="*/ 15 w 60"/>
                  <a:gd name="T3" fmla="*/ 9 h 9"/>
                  <a:gd name="T4" fmla="*/ 14 w 60"/>
                  <a:gd name="T5" fmla="*/ 9 h 9"/>
                  <a:gd name="T6" fmla="*/ 19 w 60"/>
                  <a:gd name="T7" fmla="*/ 8 h 9"/>
                  <a:gd name="T8" fmla="*/ 22 w 60"/>
                  <a:gd name="T9" fmla="*/ 9 h 9"/>
                  <a:gd name="T10" fmla="*/ 22 w 60"/>
                  <a:gd name="T11" fmla="*/ 9 h 9"/>
                  <a:gd name="T12" fmla="*/ 22 w 60"/>
                  <a:gd name="T13" fmla="*/ 9 h 9"/>
                  <a:gd name="T14" fmla="*/ 17 w 60"/>
                  <a:gd name="T15" fmla="*/ 7 h 9"/>
                  <a:gd name="T16" fmla="*/ 15 w 60"/>
                  <a:gd name="T17" fmla="*/ 7 h 9"/>
                  <a:gd name="T18" fmla="*/ 19 w 60"/>
                  <a:gd name="T19" fmla="*/ 7 h 9"/>
                  <a:gd name="T20" fmla="*/ 19 w 60"/>
                  <a:gd name="T21" fmla="*/ 7 h 9"/>
                  <a:gd name="T22" fmla="*/ 20 w 60"/>
                  <a:gd name="T23" fmla="*/ 7 h 9"/>
                  <a:gd name="T24" fmla="*/ 21 w 60"/>
                  <a:gd name="T25" fmla="*/ 7 h 9"/>
                  <a:gd name="T26" fmla="*/ 23 w 60"/>
                  <a:gd name="T27" fmla="*/ 7 h 9"/>
                  <a:gd name="T28" fmla="*/ 20 w 60"/>
                  <a:gd name="T29" fmla="*/ 6 h 9"/>
                  <a:gd name="T30" fmla="*/ 28 w 60"/>
                  <a:gd name="T31" fmla="*/ 7 h 9"/>
                  <a:gd name="T32" fmla="*/ 29 w 60"/>
                  <a:gd name="T33" fmla="*/ 5 h 9"/>
                  <a:gd name="T34" fmla="*/ 32 w 60"/>
                  <a:gd name="T35" fmla="*/ 6 h 9"/>
                  <a:gd name="T36" fmla="*/ 34 w 60"/>
                  <a:gd name="T37" fmla="*/ 5 h 9"/>
                  <a:gd name="T38" fmla="*/ 37 w 60"/>
                  <a:gd name="T39" fmla="*/ 4 h 9"/>
                  <a:gd name="T40" fmla="*/ 42 w 60"/>
                  <a:gd name="T41" fmla="*/ 4 h 9"/>
                  <a:gd name="T42" fmla="*/ 45 w 60"/>
                  <a:gd name="T43" fmla="*/ 3 h 9"/>
                  <a:gd name="T44" fmla="*/ 48 w 60"/>
                  <a:gd name="T45" fmla="*/ 4 h 9"/>
                  <a:gd name="T46" fmla="*/ 50 w 60"/>
                  <a:gd name="T47" fmla="*/ 2 h 9"/>
                  <a:gd name="T48" fmla="*/ 52 w 60"/>
                  <a:gd name="T49" fmla="*/ 2 h 9"/>
                  <a:gd name="T50" fmla="*/ 59 w 60"/>
                  <a:gd name="T51" fmla="*/ 2 h 9"/>
                  <a:gd name="T52" fmla="*/ 60 w 60"/>
                  <a:gd name="T53" fmla="*/ 3 h 9"/>
                  <a:gd name="T54" fmla="*/ 58 w 60"/>
                  <a:gd name="T55" fmla="*/ 2 h 9"/>
                  <a:gd name="T56" fmla="*/ 59 w 60"/>
                  <a:gd name="T57" fmla="*/ 1 h 9"/>
                  <a:gd name="T58" fmla="*/ 60 w 60"/>
                  <a:gd name="T59" fmla="*/ 0 h 9"/>
                  <a:gd name="T60" fmla="*/ 57 w 60"/>
                  <a:gd name="T61" fmla="*/ 1 h 9"/>
                  <a:gd name="T62" fmla="*/ 50 w 60"/>
                  <a:gd name="T63" fmla="*/ 0 h 9"/>
                  <a:gd name="T64" fmla="*/ 49 w 60"/>
                  <a:gd name="T65" fmla="*/ 0 h 9"/>
                  <a:gd name="T66" fmla="*/ 48 w 60"/>
                  <a:gd name="T67" fmla="*/ 0 h 9"/>
                  <a:gd name="T68" fmla="*/ 49 w 60"/>
                  <a:gd name="T69" fmla="*/ 1 h 9"/>
                  <a:gd name="T70" fmla="*/ 48 w 60"/>
                  <a:gd name="T71" fmla="*/ 1 h 9"/>
                  <a:gd name="T72" fmla="*/ 48 w 60"/>
                  <a:gd name="T73" fmla="*/ 1 h 9"/>
                  <a:gd name="T74" fmla="*/ 48 w 60"/>
                  <a:gd name="T75" fmla="*/ 1 h 9"/>
                  <a:gd name="T76" fmla="*/ 48 w 60"/>
                  <a:gd name="T77" fmla="*/ 1 h 9"/>
                  <a:gd name="T78" fmla="*/ 48 w 60"/>
                  <a:gd name="T79" fmla="*/ 1 h 9"/>
                  <a:gd name="T80" fmla="*/ 47 w 60"/>
                  <a:gd name="T81" fmla="*/ 1 h 9"/>
                  <a:gd name="T82" fmla="*/ 42 w 60"/>
                  <a:gd name="T83" fmla="*/ 1 h 9"/>
                  <a:gd name="T84" fmla="*/ 39 w 60"/>
                  <a:gd name="T85" fmla="*/ 0 h 9"/>
                  <a:gd name="T86" fmla="*/ 29 w 60"/>
                  <a:gd name="T87" fmla="*/ 1 h 9"/>
                  <a:gd name="T88" fmla="*/ 15 w 60"/>
                  <a:gd name="T89" fmla="*/ 2 h 9"/>
                  <a:gd name="T90" fmla="*/ 6 w 60"/>
                  <a:gd name="T91" fmla="*/ 2 h 9"/>
                  <a:gd name="T92" fmla="*/ 1 w 60"/>
                  <a:gd name="T93" fmla="*/ 3 h 9"/>
                  <a:gd name="T94" fmla="*/ 0 w 60"/>
                  <a:gd name="T95" fmla="*/ 3 h 9"/>
                  <a:gd name="T96" fmla="*/ 2 w 60"/>
                  <a:gd name="T97" fmla="*/ 3 h 9"/>
                  <a:gd name="T98" fmla="*/ 8 w 60"/>
                  <a:gd name="T99" fmla="*/ 4 h 9"/>
                  <a:gd name="T100" fmla="*/ 15 w 60"/>
                  <a:gd name="T101" fmla="*/ 4 h 9"/>
                  <a:gd name="T102" fmla="*/ 6 w 60"/>
                  <a:gd name="T103" fmla="*/ 5 h 9"/>
                  <a:gd name="T104" fmla="*/ 4 w 60"/>
                  <a:gd name="T105" fmla="*/ 5 h 9"/>
                  <a:gd name="T106" fmla="*/ 5 w 60"/>
                  <a:gd name="T107" fmla="*/ 5 h 9"/>
                  <a:gd name="T108" fmla="*/ 10 w 60"/>
                  <a:gd name="T109" fmla="*/ 5 h 9"/>
                  <a:gd name="T110" fmla="*/ 6 w 60"/>
                  <a:gd name="T111" fmla="*/ 6 h 9"/>
                  <a:gd name="T112" fmla="*/ 9 w 60"/>
                  <a:gd name="T113" fmla="*/ 7 h 9"/>
                  <a:gd name="T114" fmla="*/ 8 w 60"/>
                  <a:gd name="T115" fmla="*/ 9 h 9"/>
                  <a:gd name="T116" fmla="*/ 48 w 60"/>
                  <a:gd name="T117" fmla="*/ 1 h 9"/>
                  <a:gd name="T118" fmla="*/ 49 w 60"/>
                  <a:gd name="T119" fmla="*/ 1 h 9"/>
                  <a:gd name="T120" fmla="*/ 48 w 60"/>
                  <a:gd name="T121" fmla="*/ 2 h 9"/>
                  <a:gd name="T122" fmla="*/ 22 w 60"/>
                  <a:gd name="T123" fmla="*/ 6 h 9"/>
                  <a:gd name="T124" fmla="*/ 19 w 60"/>
                  <a:gd name="T1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0" h="9">
                    <a:moveTo>
                      <a:pt x="8" y="9"/>
                    </a:moveTo>
                    <a:cubicBezTo>
                      <a:pt x="9" y="9"/>
                      <a:pt x="8" y="9"/>
                      <a:pt x="9" y="9"/>
                    </a:cubicBezTo>
                    <a:cubicBezTo>
                      <a:pt x="10" y="9"/>
                      <a:pt x="12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6" y="8"/>
                      <a:pt x="18" y="8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7"/>
                    </a:cubicBezTo>
                    <a:cubicBezTo>
                      <a:pt x="17" y="7"/>
                      <a:pt x="17" y="8"/>
                      <a:pt x="17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8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7"/>
                      <a:pt x="21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2" y="6"/>
                      <a:pt x="22" y="7"/>
                    </a:cubicBezTo>
                    <a:cubicBezTo>
                      <a:pt x="23" y="7"/>
                      <a:pt x="24" y="7"/>
                      <a:pt x="25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8" y="7"/>
                      <a:pt x="27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5"/>
                      <a:pt x="29" y="5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0" y="5"/>
                      <a:pt x="31" y="6"/>
                      <a:pt x="32" y="5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3" y="4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5" y="3"/>
                      <a:pt x="35" y="5"/>
                      <a:pt x="37" y="4"/>
                    </a:cubicBezTo>
                    <a:cubicBezTo>
                      <a:pt x="37" y="4"/>
                      <a:pt x="36" y="4"/>
                      <a:pt x="37" y="4"/>
                    </a:cubicBezTo>
                    <a:cubicBezTo>
                      <a:pt x="38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2" y="4"/>
                      <a:pt x="42" y="3"/>
                    </a:cubicBezTo>
                    <a:cubicBezTo>
                      <a:pt x="43" y="3"/>
                      <a:pt x="44" y="4"/>
                      <a:pt x="45" y="3"/>
                    </a:cubicBezTo>
                    <a:cubicBezTo>
                      <a:pt x="46" y="3"/>
                      <a:pt x="46" y="3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1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4" y="2"/>
                      <a:pt x="55" y="2"/>
                      <a:pt x="57" y="3"/>
                    </a:cubicBezTo>
                    <a:cubicBezTo>
                      <a:pt x="57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60" y="3"/>
                      <a:pt x="60" y="3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1"/>
                      <a:pt x="59" y="1"/>
                      <a:pt x="59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59" y="0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4" y="0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9" y="0"/>
                    </a:cubicBezTo>
                    <a:cubicBezTo>
                      <a:pt x="49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4" y="1"/>
                    </a:cubicBezTo>
                    <a:cubicBezTo>
                      <a:pt x="43" y="1"/>
                      <a:pt x="42" y="0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38" y="0"/>
                      <a:pt x="37" y="1"/>
                      <a:pt x="36" y="1"/>
                    </a:cubicBezTo>
                    <a:cubicBezTo>
                      <a:pt x="34" y="1"/>
                      <a:pt x="32" y="1"/>
                      <a:pt x="30" y="1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6" y="2"/>
                      <a:pt x="23" y="1"/>
                      <a:pt x="19" y="2"/>
                    </a:cubicBezTo>
                    <a:cubicBezTo>
                      <a:pt x="19" y="1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1" y="2"/>
                      <a:pt x="9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4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2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3" y="5"/>
                      <a:pt x="9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5" y="7"/>
                      <a:pt x="8" y="6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lose/>
                    <a:moveTo>
                      <a:pt x="48" y="2"/>
                    </a:moveTo>
                    <a:cubicBezTo>
                      <a:pt x="48" y="2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8" y="2"/>
                    </a:cubicBezTo>
                    <a:close/>
                    <a:moveTo>
                      <a:pt x="22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2" y="6"/>
                      <a:pt x="22" y="6"/>
                    </a:cubicBezTo>
                    <a:close/>
                    <a:moveTo>
                      <a:pt x="19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0" name="Freeform 778">
                <a:extLst>
                  <a:ext uri="{FF2B5EF4-FFF2-40B4-BE49-F238E27FC236}">
                    <a16:creationId xmlns:a16="http://schemas.microsoft.com/office/drawing/2014/main" id="{DEE07B52-D326-43EF-986E-17234F772E0F}"/>
                  </a:ext>
                </a:extLst>
              </p:cNvPr>
              <p:cNvSpPr/>
              <p:nvPr/>
            </p:nvSpPr>
            <p:spPr bwMode="auto">
              <a:xfrm>
                <a:off x="2121" y="138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1" name="Freeform 779">
                <a:extLst>
                  <a:ext uri="{FF2B5EF4-FFF2-40B4-BE49-F238E27FC236}">
                    <a16:creationId xmlns:a16="http://schemas.microsoft.com/office/drawing/2014/main" id="{5687C816-6C70-43E4-8BE0-A0117A1B12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1154"/>
                <a:ext cx="1115" cy="438"/>
              </a:xfrm>
              <a:custGeom>
                <a:avLst/>
                <a:gdLst>
                  <a:gd name="T0" fmla="*/ 256 w 273"/>
                  <a:gd name="T1" fmla="*/ 93 h 106"/>
                  <a:gd name="T2" fmla="*/ 261 w 273"/>
                  <a:gd name="T3" fmla="*/ 80 h 106"/>
                  <a:gd name="T4" fmla="*/ 253 w 273"/>
                  <a:gd name="T5" fmla="*/ 62 h 106"/>
                  <a:gd name="T6" fmla="*/ 211 w 273"/>
                  <a:gd name="T7" fmla="*/ 42 h 106"/>
                  <a:gd name="T8" fmla="*/ 221 w 273"/>
                  <a:gd name="T9" fmla="*/ 15 h 106"/>
                  <a:gd name="T10" fmla="*/ 173 w 273"/>
                  <a:gd name="T11" fmla="*/ 6 h 106"/>
                  <a:gd name="T12" fmla="*/ 89 w 273"/>
                  <a:gd name="T13" fmla="*/ 3 h 106"/>
                  <a:gd name="T14" fmla="*/ 35 w 273"/>
                  <a:gd name="T15" fmla="*/ 1 h 106"/>
                  <a:gd name="T16" fmla="*/ 44 w 273"/>
                  <a:gd name="T17" fmla="*/ 2 h 106"/>
                  <a:gd name="T18" fmla="*/ 33 w 273"/>
                  <a:gd name="T19" fmla="*/ 3 h 106"/>
                  <a:gd name="T20" fmla="*/ 35 w 273"/>
                  <a:gd name="T21" fmla="*/ 8 h 106"/>
                  <a:gd name="T22" fmla="*/ 74 w 273"/>
                  <a:gd name="T23" fmla="*/ 15 h 106"/>
                  <a:gd name="T24" fmla="*/ 71 w 273"/>
                  <a:gd name="T25" fmla="*/ 17 h 106"/>
                  <a:gd name="T26" fmla="*/ 81 w 273"/>
                  <a:gd name="T27" fmla="*/ 21 h 106"/>
                  <a:gd name="T28" fmla="*/ 109 w 273"/>
                  <a:gd name="T29" fmla="*/ 26 h 106"/>
                  <a:gd name="T30" fmla="*/ 76 w 273"/>
                  <a:gd name="T31" fmla="*/ 30 h 106"/>
                  <a:gd name="T32" fmla="*/ 108 w 273"/>
                  <a:gd name="T33" fmla="*/ 38 h 106"/>
                  <a:gd name="T34" fmla="*/ 35 w 273"/>
                  <a:gd name="T35" fmla="*/ 36 h 106"/>
                  <a:gd name="T36" fmla="*/ 55 w 273"/>
                  <a:gd name="T37" fmla="*/ 39 h 106"/>
                  <a:gd name="T38" fmla="*/ 31 w 273"/>
                  <a:gd name="T39" fmla="*/ 39 h 106"/>
                  <a:gd name="T40" fmla="*/ 15 w 273"/>
                  <a:gd name="T41" fmla="*/ 41 h 106"/>
                  <a:gd name="T42" fmla="*/ 63 w 273"/>
                  <a:gd name="T43" fmla="*/ 48 h 106"/>
                  <a:gd name="T44" fmla="*/ 79 w 273"/>
                  <a:gd name="T45" fmla="*/ 54 h 106"/>
                  <a:gd name="T46" fmla="*/ 68 w 273"/>
                  <a:gd name="T47" fmla="*/ 57 h 106"/>
                  <a:gd name="T48" fmla="*/ 79 w 273"/>
                  <a:gd name="T49" fmla="*/ 62 h 106"/>
                  <a:gd name="T50" fmla="*/ 62 w 273"/>
                  <a:gd name="T51" fmla="*/ 67 h 106"/>
                  <a:gd name="T52" fmla="*/ 68 w 273"/>
                  <a:gd name="T53" fmla="*/ 71 h 106"/>
                  <a:gd name="T54" fmla="*/ 65 w 273"/>
                  <a:gd name="T55" fmla="*/ 78 h 106"/>
                  <a:gd name="T56" fmla="*/ 67 w 273"/>
                  <a:gd name="T57" fmla="*/ 79 h 106"/>
                  <a:gd name="T58" fmla="*/ 32 w 273"/>
                  <a:gd name="T59" fmla="*/ 80 h 106"/>
                  <a:gd name="T60" fmla="*/ 23 w 273"/>
                  <a:gd name="T61" fmla="*/ 85 h 106"/>
                  <a:gd name="T62" fmla="*/ 74 w 273"/>
                  <a:gd name="T63" fmla="*/ 92 h 106"/>
                  <a:gd name="T64" fmla="*/ 131 w 273"/>
                  <a:gd name="T65" fmla="*/ 98 h 106"/>
                  <a:gd name="T66" fmla="*/ 213 w 273"/>
                  <a:gd name="T67" fmla="*/ 104 h 106"/>
                  <a:gd name="T68" fmla="*/ 125 w 273"/>
                  <a:gd name="T69" fmla="*/ 3 h 106"/>
                  <a:gd name="T70" fmla="*/ 49 w 273"/>
                  <a:gd name="T71" fmla="*/ 5 h 106"/>
                  <a:gd name="T72" fmla="*/ 79 w 273"/>
                  <a:gd name="T73" fmla="*/ 3 h 106"/>
                  <a:gd name="T74" fmla="*/ 75 w 273"/>
                  <a:gd name="T75" fmla="*/ 4 h 106"/>
                  <a:gd name="T76" fmla="*/ 92 w 273"/>
                  <a:gd name="T77" fmla="*/ 7 h 106"/>
                  <a:gd name="T78" fmla="*/ 58 w 273"/>
                  <a:gd name="T79" fmla="*/ 8 h 106"/>
                  <a:gd name="T80" fmla="*/ 76 w 273"/>
                  <a:gd name="T81" fmla="*/ 16 h 106"/>
                  <a:gd name="T82" fmla="*/ 93 w 273"/>
                  <a:gd name="T83" fmla="*/ 22 h 106"/>
                  <a:gd name="T84" fmla="*/ 83 w 273"/>
                  <a:gd name="T85" fmla="*/ 30 h 106"/>
                  <a:gd name="T86" fmla="*/ 28 w 273"/>
                  <a:gd name="T87" fmla="*/ 35 h 106"/>
                  <a:gd name="T88" fmla="*/ 70 w 273"/>
                  <a:gd name="T89" fmla="*/ 39 h 106"/>
                  <a:gd name="T90" fmla="*/ 34 w 273"/>
                  <a:gd name="T91" fmla="*/ 40 h 106"/>
                  <a:gd name="T92" fmla="*/ 28 w 273"/>
                  <a:gd name="T93" fmla="*/ 41 h 106"/>
                  <a:gd name="T94" fmla="*/ 66 w 273"/>
                  <a:gd name="T95" fmla="*/ 48 h 106"/>
                  <a:gd name="T96" fmla="*/ 78 w 273"/>
                  <a:gd name="T97" fmla="*/ 58 h 106"/>
                  <a:gd name="T98" fmla="*/ 66 w 273"/>
                  <a:gd name="T99" fmla="*/ 59 h 106"/>
                  <a:gd name="T100" fmla="*/ 87 w 273"/>
                  <a:gd name="T101" fmla="*/ 65 h 106"/>
                  <a:gd name="T102" fmla="*/ 72 w 273"/>
                  <a:gd name="T103" fmla="*/ 65 h 106"/>
                  <a:gd name="T104" fmla="*/ 102 w 273"/>
                  <a:gd name="T105" fmla="*/ 67 h 106"/>
                  <a:gd name="T106" fmla="*/ 248 w 273"/>
                  <a:gd name="T107" fmla="*/ 83 h 106"/>
                  <a:gd name="T108" fmla="*/ 249 w 273"/>
                  <a:gd name="T109" fmla="*/ 80 h 106"/>
                  <a:gd name="T110" fmla="*/ 80 w 273"/>
                  <a:gd name="T111" fmla="*/ 73 h 106"/>
                  <a:gd name="T112" fmla="*/ 98 w 273"/>
                  <a:gd name="T113" fmla="*/ 75 h 106"/>
                  <a:gd name="T114" fmla="*/ 42 w 273"/>
                  <a:gd name="T115" fmla="*/ 81 h 106"/>
                  <a:gd name="T116" fmla="*/ 50 w 273"/>
                  <a:gd name="T117" fmla="*/ 86 h 106"/>
                  <a:gd name="T118" fmla="*/ 66 w 273"/>
                  <a:gd name="T119" fmla="*/ 90 h 106"/>
                  <a:gd name="T120" fmla="*/ 97 w 273"/>
                  <a:gd name="T121" fmla="*/ 95 h 106"/>
                  <a:gd name="T122" fmla="*/ 258 w 273"/>
                  <a:gd name="T123" fmla="*/ 100 h 106"/>
                  <a:gd name="T124" fmla="*/ 220 w 273"/>
                  <a:gd name="T12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106">
                    <a:moveTo>
                      <a:pt x="250" y="106"/>
                    </a:moveTo>
                    <a:cubicBezTo>
                      <a:pt x="250" y="106"/>
                      <a:pt x="251" y="106"/>
                      <a:pt x="252" y="106"/>
                    </a:cubicBezTo>
                    <a:cubicBezTo>
                      <a:pt x="252" y="105"/>
                      <a:pt x="252" y="105"/>
                      <a:pt x="252" y="105"/>
                    </a:cubicBezTo>
                    <a:cubicBezTo>
                      <a:pt x="250" y="105"/>
                      <a:pt x="247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3" y="105"/>
                      <a:pt x="243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39" y="104"/>
                      <a:pt x="237" y="104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4"/>
                      <a:pt x="237" y="104"/>
                      <a:pt x="237" y="105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6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36" y="104"/>
                      <a:pt x="237" y="103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7" y="104"/>
                      <a:pt x="237" y="104"/>
                      <a:pt x="238" y="104"/>
                    </a:cubicBezTo>
                    <a:cubicBezTo>
                      <a:pt x="238" y="104"/>
                      <a:pt x="238" y="104"/>
                      <a:pt x="238" y="104"/>
                    </a:cubicBezTo>
                    <a:cubicBezTo>
                      <a:pt x="238" y="104"/>
                      <a:pt x="238" y="104"/>
                      <a:pt x="238" y="104"/>
                    </a:cubicBezTo>
                    <a:cubicBezTo>
                      <a:pt x="239" y="104"/>
                      <a:pt x="240" y="104"/>
                      <a:pt x="241" y="104"/>
                    </a:cubicBez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2" y="104"/>
                      <a:pt x="243" y="104"/>
                      <a:pt x="244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cubicBezTo>
                      <a:pt x="244" y="104"/>
                      <a:pt x="244" y="104"/>
                      <a:pt x="245" y="104"/>
                    </a:cubicBezTo>
                    <a:cubicBezTo>
                      <a:pt x="245" y="104"/>
                      <a:pt x="245" y="104"/>
                      <a:pt x="245" y="104"/>
                    </a:cubicBezTo>
                    <a:cubicBezTo>
                      <a:pt x="246" y="104"/>
                      <a:pt x="247" y="104"/>
                      <a:pt x="248" y="104"/>
                    </a:cubicBezTo>
                    <a:cubicBezTo>
                      <a:pt x="248" y="104"/>
                      <a:pt x="249" y="104"/>
                      <a:pt x="251" y="104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51" y="104"/>
                      <a:pt x="250" y="103"/>
                      <a:pt x="250" y="104"/>
                    </a:cubicBezTo>
                    <a:cubicBezTo>
                      <a:pt x="250" y="103"/>
                      <a:pt x="250" y="103"/>
                      <a:pt x="250" y="103"/>
                    </a:cubicBezTo>
                    <a:cubicBezTo>
                      <a:pt x="245" y="103"/>
                      <a:pt x="240" y="103"/>
                      <a:pt x="235" y="103"/>
                    </a:cubicBez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5" y="103"/>
                      <a:pt x="235" y="102"/>
                      <a:pt x="235" y="102"/>
                    </a:cubicBezTo>
                    <a:cubicBezTo>
                      <a:pt x="234" y="102"/>
                      <a:pt x="233" y="103"/>
                      <a:pt x="232" y="102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3"/>
                      <a:pt x="232" y="102"/>
                      <a:pt x="232" y="102"/>
                    </a:cubicBezTo>
                    <a:cubicBezTo>
                      <a:pt x="232" y="102"/>
                      <a:pt x="232" y="102"/>
                      <a:pt x="233" y="102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2"/>
                      <a:pt x="234" y="102"/>
                      <a:pt x="234" y="102"/>
                    </a:cubicBezTo>
                    <a:cubicBezTo>
                      <a:pt x="234" y="102"/>
                      <a:pt x="234" y="102"/>
                      <a:pt x="234" y="102"/>
                    </a:cubicBezTo>
                    <a:cubicBezTo>
                      <a:pt x="234" y="101"/>
                      <a:pt x="234" y="101"/>
                      <a:pt x="234" y="101"/>
                    </a:cubicBezTo>
                    <a:cubicBezTo>
                      <a:pt x="233" y="102"/>
                      <a:pt x="233" y="102"/>
                      <a:pt x="233" y="102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1" y="101"/>
                      <a:pt x="232" y="101"/>
                      <a:pt x="233" y="101"/>
                    </a:cubicBezTo>
                    <a:cubicBezTo>
                      <a:pt x="234" y="101"/>
                      <a:pt x="236" y="101"/>
                      <a:pt x="238" y="101"/>
                    </a:cubicBezTo>
                    <a:cubicBezTo>
                      <a:pt x="238" y="101"/>
                      <a:pt x="238" y="101"/>
                      <a:pt x="239" y="101"/>
                    </a:cubicBezTo>
                    <a:cubicBezTo>
                      <a:pt x="240" y="101"/>
                      <a:pt x="241" y="101"/>
                      <a:pt x="242" y="101"/>
                    </a:cubicBezTo>
                    <a:cubicBezTo>
                      <a:pt x="242" y="101"/>
                      <a:pt x="242" y="101"/>
                      <a:pt x="243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6" y="101"/>
                      <a:pt x="248" y="101"/>
                      <a:pt x="250" y="101"/>
                    </a:cubicBezTo>
                    <a:cubicBezTo>
                      <a:pt x="251" y="101"/>
                      <a:pt x="251" y="101"/>
                      <a:pt x="251" y="101"/>
                    </a:cubicBezTo>
                    <a:cubicBezTo>
                      <a:pt x="251" y="101"/>
                      <a:pt x="251" y="101"/>
                      <a:pt x="251" y="101"/>
                    </a:cubicBezTo>
                    <a:cubicBezTo>
                      <a:pt x="252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1"/>
                      <a:pt x="253" y="101"/>
                      <a:pt x="253" y="101"/>
                    </a:cubicBezTo>
                    <a:cubicBezTo>
                      <a:pt x="253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5" y="102"/>
                      <a:pt x="255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57" y="102"/>
                      <a:pt x="257" y="102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0"/>
                      <a:pt x="258" y="100"/>
                    </a:cubicBezTo>
                    <a:cubicBezTo>
                      <a:pt x="258" y="101"/>
                      <a:pt x="259" y="101"/>
                      <a:pt x="259" y="101"/>
                    </a:cubicBezTo>
                    <a:cubicBezTo>
                      <a:pt x="260" y="101"/>
                      <a:pt x="260" y="101"/>
                      <a:pt x="261" y="101"/>
                    </a:cubicBezTo>
                    <a:cubicBezTo>
                      <a:pt x="261" y="101"/>
                      <a:pt x="260" y="101"/>
                      <a:pt x="260" y="100"/>
                    </a:cubicBezTo>
                    <a:cubicBezTo>
                      <a:pt x="261" y="100"/>
                      <a:pt x="261" y="100"/>
                      <a:pt x="262" y="100"/>
                    </a:cubicBezTo>
                    <a:cubicBezTo>
                      <a:pt x="261" y="100"/>
                      <a:pt x="261" y="100"/>
                      <a:pt x="261" y="100"/>
                    </a:cubicBezTo>
                    <a:cubicBezTo>
                      <a:pt x="261" y="100"/>
                      <a:pt x="261" y="100"/>
                      <a:pt x="261" y="100"/>
                    </a:cubicBezTo>
                    <a:cubicBezTo>
                      <a:pt x="261" y="101"/>
                      <a:pt x="261" y="101"/>
                      <a:pt x="261" y="101"/>
                    </a:cubicBezTo>
                    <a:cubicBezTo>
                      <a:pt x="261" y="101"/>
                      <a:pt x="261" y="101"/>
                      <a:pt x="261" y="101"/>
                    </a:cubicBezTo>
                    <a:cubicBezTo>
                      <a:pt x="261" y="101"/>
                      <a:pt x="261" y="101"/>
                      <a:pt x="262" y="101"/>
                    </a:cubicBezTo>
                    <a:cubicBezTo>
                      <a:pt x="262" y="101"/>
                      <a:pt x="262" y="101"/>
                      <a:pt x="262" y="101"/>
                    </a:cubicBezTo>
                    <a:cubicBezTo>
                      <a:pt x="262" y="101"/>
                      <a:pt x="262" y="101"/>
                      <a:pt x="262" y="101"/>
                    </a:cubicBezTo>
                    <a:cubicBezTo>
                      <a:pt x="262" y="101"/>
                      <a:pt x="262" y="100"/>
                      <a:pt x="262" y="100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101"/>
                      <a:pt x="262" y="100"/>
                      <a:pt x="263" y="100"/>
                    </a:cubicBezTo>
                    <a:cubicBezTo>
                      <a:pt x="263" y="100"/>
                      <a:pt x="263" y="100"/>
                      <a:pt x="263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1" y="98"/>
                      <a:pt x="260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8"/>
                      <a:pt x="258" y="98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5" y="98"/>
                      <a:pt x="253" y="98"/>
                      <a:pt x="251" y="98"/>
                    </a:cubicBezTo>
                    <a:cubicBezTo>
                      <a:pt x="251" y="98"/>
                      <a:pt x="251" y="97"/>
                      <a:pt x="251" y="98"/>
                    </a:cubicBezTo>
                    <a:cubicBezTo>
                      <a:pt x="252" y="98"/>
                      <a:pt x="253" y="98"/>
                      <a:pt x="254" y="98"/>
                    </a:cubicBezTo>
                    <a:cubicBezTo>
                      <a:pt x="255" y="98"/>
                      <a:pt x="256" y="99"/>
                      <a:pt x="257" y="98"/>
                    </a:cubicBezTo>
                    <a:cubicBezTo>
                      <a:pt x="257" y="98"/>
                      <a:pt x="257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8"/>
                      <a:pt x="259" y="98"/>
                      <a:pt x="260" y="98"/>
                    </a:cubicBezTo>
                    <a:cubicBezTo>
                      <a:pt x="260" y="98"/>
                      <a:pt x="260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1" y="98"/>
                      <a:pt x="261" y="98"/>
                    </a:cubicBezTo>
                    <a:cubicBezTo>
                      <a:pt x="261" y="98"/>
                      <a:pt x="262" y="98"/>
                      <a:pt x="262" y="98"/>
                    </a:cubicBezTo>
                    <a:cubicBezTo>
                      <a:pt x="262" y="97"/>
                      <a:pt x="261" y="96"/>
                      <a:pt x="260" y="97"/>
                    </a:cubicBezTo>
                    <a:cubicBezTo>
                      <a:pt x="260" y="96"/>
                      <a:pt x="259" y="96"/>
                      <a:pt x="258" y="96"/>
                    </a:cubicBezTo>
                    <a:cubicBezTo>
                      <a:pt x="259" y="96"/>
                      <a:pt x="261" y="96"/>
                      <a:pt x="261" y="97"/>
                    </a:cubicBezTo>
                    <a:cubicBezTo>
                      <a:pt x="262" y="96"/>
                      <a:pt x="261" y="96"/>
                      <a:pt x="261" y="96"/>
                    </a:cubicBezTo>
                    <a:cubicBezTo>
                      <a:pt x="261" y="96"/>
                      <a:pt x="262" y="96"/>
                      <a:pt x="262" y="96"/>
                    </a:cubicBezTo>
                    <a:cubicBezTo>
                      <a:pt x="262" y="96"/>
                      <a:pt x="262" y="97"/>
                      <a:pt x="262" y="97"/>
                    </a:cubicBezTo>
                    <a:cubicBezTo>
                      <a:pt x="262" y="97"/>
                      <a:pt x="262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7"/>
                      <a:pt x="263" y="97"/>
                      <a:pt x="263" y="97"/>
                    </a:cubicBezTo>
                    <a:cubicBezTo>
                      <a:pt x="263" y="97"/>
                      <a:pt x="263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4" y="97"/>
                      <a:pt x="264" y="98"/>
                      <a:pt x="264" y="98"/>
                    </a:cubicBezTo>
                    <a:cubicBezTo>
                      <a:pt x="264" y="98"/>
                      <a:pt x="264" y="97"/>
                      <a:pt x="264" y="97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65" y="97"/>
                      <a:pt x="264" y="96"/>
                      <a:pt x="264" y="96"/>
                    </a:cubicBezTo>
                    <a:cubicBezTo>
                      <a:pt x="264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2" y="95"/>
                      <a:pt x="261" y="96"/>
                      <a:pt x="261" y="95"/>
                    </a:cubicBezTo>
                    <a:cubicBezTo>
                      <a:pt x="261" y="95"/>
                      <a:pt x="261" y="95"/>
                      <a:pt x="261" y="95"/>
                    </a:cubicBezTo>
                    <a:cubicBezTo>
                      <a:pt x="260" y="95"/>
                      <a:pt x="260" y="94"/>
                      <a:pt x="259" y="95"/>
                    </a:cubicBezTo>
                    <a:cubicBezTo>
                      <a:pt x="258" y="95"/>
                      <a:pt x="258" y="95"/>
                      <a:pt x="258" y="95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7" y="94"/>
                      <a:pt x="256" y="95"/>
                      <a:pt x="256" y="94"/>
                    </a:cubicBezTo>
                    <a:cubicBezTo>
                      <a:pt x="258" y="94"/>
                      <a:pt x="261" y="94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64" y="95"/>
                      <a:pt x="264" y="95"/>
                      <a:pt x="264" y="95"/>
                    </a:cubicBezTo>
                    <a:cubicBezTo>
                      <a:pt x="264" y="95"/>
                      <a:pt x="264" y="95"/>
                      <a:pt x="265" y="95"/>
                    </a:cubicBezTo>
                    <a:cubicBezTo>
                      <a:pt x="265" y="95"/>
                      <a:pt x="265" y="96"/>
                      <a:pt x="265" y="96"/>
                    </a:cubicBezTo>
                    <a:cubicBezTo>
                      <a:pt x="265" y="94"/>
                      <a:pt x="263" y="95"/>
                      <a:pt x="262" y="94"/>
                    </a:cubicBezTo>
                    <a:cubicBezTo>
                      <a:pt x="262" y="94"/>
                      <a:pt x="262" y="94"/>
                      <a:pt x="262" y="94"/>
                    </a:cubicBezTo>
                    <a:cubicBezTo>
                      <a:pt x="260" y="94"/>
                      <a:pt x="259" y="94"/>
                      <a:pt x="257" y="93"/>
                    </a:cubicBezTo>
                    <a:cubicBezTo>
                      <a:pt x="257" y="93"/>
                      <a:pt x="256" y="93"/>
                      <a:pt x="256" y="93"/>
                    </a:cubicBezTo>
                    <a:cubicBezTo>
                      <a:pt x="257" y="93"/>
                      <a:pt x="256" y="93"/>
                      <a:pt x="257" y="92"/>
                    </a:cubicBezTo>
                    <a:cubicBezTo>
                      <a:pt x="257" y="93"/>
                      <a:pt x="258" y="93"/>
                      <a:pt x="259" y="93"/>
                    </a:cubicBezTo>
                    <a:cubicBezTo>
                      <a:pt x="259" y="93"/>
                      <a:pt x="259" y="93"/>
                      <a:pt x="259" y="93"/>
                    </a:cubicBezTo>
                    <a:cubicBezTo>
                      <a:pt x="259" y="93"/>
                      <a:pt x="259" y="93"/>
                      <a:pt x="259" y="93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9" y="92"/>
                      <a:pt x="259" y="92"/>
                    </a:cubicBezTo>
                    <a:cubicBezTo>
                      <a:pt x="259" y="92"/>
                      <a:pt x="258" y="92"/>
                      <a:pt x="258" y="92"/>
                    </a:cubicBezTo>
                    <a:cubicBezTo>
                      <a:pt x="259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2" y="92"/>
                      <a:pt x="262" y="92"/>
                      <a:pt x="262" y="92"/>
                    </a:cubicBezTo>
                    <a:cubicBezTo>
                      <a:pt x="262" y="92"/>
                      <a:pt x="262" y="92"/>
                      <a:pt x="262" y="93"/>
                    </a:cubicBezTo>
                    <a:cubicBezTo>
                      <a:pt x="262" y="92"/>
                      <a:pt x="261" y="92"/>
                      <a:pt x="261" y="92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1" y="93"/>
                      <a:pt x="261" y="93"/>
                      <a:pt x="261" y="92"/>
                    </a:cubicBezTo>
                    <a:cubicBezTo>
                      <a:pt x="261" y="92"/>
                      <a:pt x="260" y="92"/>
                      <a:pt x="260" y="93"/>
                    </a:cubicBezTo>
                    <a:cubicBezTo>
                      <a:pt x="260" y="93"/>
                      <a:pt x="260" y="93"/>
                      <a:pt x="260" y="93"/>
                    </a:cubicBezTo>
                    <a:cubicBezTo>
                      <a:pt x="260" y="93"/>
                      <a:pt x="260" y="93"/>
                      <a:pt x="260" y="93"/>
                    </a:cubicBezTo>
                    <a:cubicBezTo>
                      <a:pt x="261" y="93"/>
                      <a:pt x="261" y="93"/>
                      <a:pt x="261" y="93"/>
                    </a:cubicBezTo>
                    <a:cubicBezTo>
                      <a:pt x="261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2" y="93"/>
                    </a:cubicBezTo>
                    <a:cubicBezTo>
                      <a:pt x="262" y="93"/>
                      <a:pt x="262" y="93"/>
                      <a:pt x="263" y="93"/>
                    </a:cubicBezTo>
                    <a:cubicBezTo>
                      <a:pt x="263" y="92"/>
                      <a:pt x="263" y="93"/>
                      <a:pt x="263" y="93"/>
                    </a:cubicBezTo>
                    <a:cubicBezTo>
                      <a:pt x="263" y="93"/>
                      <a:pt x="263" y="93"/>
                      <a:pt x="263" y="92"/>
                    </a:cubicBezTo>
                    <a:cubicBezTo>
                      <a:pt x="263" y="92"/>
                      <a:pt x="264" y="92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4"/>
                      <a:pt x="266" y="94"/>
                      <a:pt x="266" y="94"/>
                    </a:cubicBezTo>
                    <a:cubicBezTo>
                      <a:pt x="266" y="94"/>
                      <a:pt x="266" y="93"/>
                      <a:pt x="266" y="94"/>
                    </a:cubicBezTo>
                    <a:cubicBezTo>
                      <a:pt x="266" y="93"/>
                      <a:pt x="267" y="93"/>
                      <a:pt x="267" y="93"/>
                    </a:cubicBezTo>
                    <a:cubicBezTo>
                      <a:pt x="266" y="93"/>
                      <a:pt x="266" y="93"/>
                      <a:pt x="266" y="93"/>
                    </a:cubicBezTo>
                    <a:cubicBezTo>
                      <a:pt x="266" y="93"/>
                      <a:pt x="266" y="92"/>
                      <a:pt x="265" y="92"/>
                    </a:cubicBezTo>
                    <a:cubicBezTo>
                      <a:pt x="265" y="92"/>
                      <a:pt x="266" y="92"/>
                      <a:pt x="265" y="92"/>
                    </a:cubicBezTo>
                    <a:cubicBezTo>
                      <a:pt x="265" y="92"/>
                      <a:pt x="265" y="92"/>
                      <a:pt x="265" y="92"/>
                    </a:cubicBezTo>
                    <a:cubicBezTo>
                      <a:pt x="265" y="92"/>
                      <a:pt x="265" y="91"/>
                      <a:pt x="264" y="91"/>
                    </a:cubicBezTo>
                    <a:cubicBezTo>
                      <a:pt x="264" y="91"/>
                      <a:pt x="264" y="91"/>
                      <a:pt x="264" y="91"/>
                    </a:cubicBezTo>
                    <a:cubicBezTo>
                      <a:pt x="263" y="91"/>
                      <a:pt x="263" y="91"/>
                      <a:pt x="262" y="90"/>
                    </a:cubicBezTo>
                    <a:cubicBezTo>
                      <a:pt x="262" y="91"/>
                      <a:pt x="261" y="90"/>
                      <a:pt x="261" y="90"/>
                    </a:cubicBezTo>
                    <a:cubicBezTo>
                      <a:pt x="261" y="90"/>
                      <a:pt x="262" y="90"/>
                      <a:pt x="261" y="90"/>
                    </a:cubicBezTo>
                    <a:cubicBezTo>
                      <a:pt x="261" y="89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59" y="90"/>
                      <a:pt x="259" y="90"/>
                    </a:cubicBezTo>
                    <a:cubicBezTo>
                      <a:pt x="259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0"/>
                    </a:cubicBezTo>
                    <a:cubicBezTo>
                      <a:pt x="260" y="90"/>
                      <a:pt x="260" y="90"/>
                      <a:pt x="260" y="91"/>
                    </a:cubicBezTo>
                    <a:cubicBezTo>
                      <a:pt x="258" y="91"/>
                      <a:pt x="256" y="90"/>
                      <a:pt x="254" y="91"/>
                    </a:cubicBezTo>
                    <a:cubicBezTo>
                      <a:pt x="254" y="90"/>
                      <a:pt x="254" y="90"/>
                      <a:pt x="253" y="90"/>
                    </a:cubicBezTo>
                    <a:cubicBezTo>
                      <a:pt x="253" y="91"/>
                      <a:pt x="253" y="90"/>
                      <a:pt x="253" y="90"/>
                    </a:cubicBezTo>
                    <a:cubicBezTo>
                      <a:pt x="253" y="90"/>
                      <a:pt x="253" y="90"/>
                      <a:pt x="253" y="90"/>
                    </a:cubicBezTo>
                    <a:cubicBezTo>
                      <a:pt x="253" y="90"/>
                      <a:pt x="253" y="91"/>
                      <a:pt x="252" y="91"/>
                    </a:cubicBezTo>
                    <a:cubicBezTo>
                      <a:pt x="253" y="90"/>
                      <a:pt x="252" y="90"/>
                      <a:pt x="252" y="90"/>
                    </a:cubicBezTo>
                    <a:cubicBezTo>
                      <a:pt x="252" y="90"/>
                      <a:pt x="251" y="90"/>
                      <a:pt x="252" y="89"/>
                    </a:cubicBezTo>
                    <a:cubicBezTo>
                      <a:pt x="252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0" y="89"/>
                      <a:pt x="250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3" y="88"/>
                      <a:pt x="255" y="88"/>
                      <a:pt x="256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7" y="88"/>
                      <a:pt x="256" y="88"/>
                      <a:pt x="256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7" y="88"/>
                      <a:pt x="258" y="89"/>
                      <a:pt x="259" y="89"/>
                    </a:cubicBezTo>
                    <a:cubicBezTo>
                      <a:pt x="259" y="89"/>
                      <a:pt x="259" y="89"/>
                      <a:pt x="259" y="89"/>
                    </a:cubicBezTo>
                    <a:cubicBezTo>
                      <a:pt x="259" y="89"/>
                      <a:pt x="259" y="88"/>
                      <a:pt x="259" y="88"/>
                    </a:cubicBezTo>
                    <a:cubicBezTo>
                      <a:pt x="260" y="88"/>
                      <a:pt x="260" y="88"/>
                      <a:pt x="260" y="88"/>
                    </a:cubicBezTo>
                    <a:cubicBezTo>
                      <a:pt x="261" y="88"/>
                      <a:pt x="261" y="89"/>
                      <a:pt x="262" y="89"/>
                    </a:cubicBezTo>
                    <a:cubicBezTo>
                      <a:pt x="263" y="89"/>
                      <a:pt x="262" y="89"/>
                      <a:pt x="262" y="88"/>
                    </a:cubicBezTo>
                    <a:cubicBezTo>
                      <a:pt x="262" y="88"/>
                      <a:pt x="262" y="88"/>
                      <a:pt x="262" y="88"/>
                    </a:cubicBezTo>
                    <a:cubicBezTo>
                      <a:pt x="263" y="88"/>
                      <a:pt x="263" y="88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9"/>
                      <a:pt x="263" y="89"/>
                    </a:cubicBezTo>
                    <a:cubicBezTo>
                      <a:pt x="263" y="89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3" y="88"/>
                    </a:cubicBezTo>
                    <a:cubicBezTo>
                      <a:pt x="263" y="88"/>
                      <a:pt x="263" y="88"/>
                      <a:pt x="262" y="88"/>
                    </a:cubicBezTo>
                    <a:cubicBezTo>
                      <a:pt x="262" y="88"/>
                      <a:pt x="262" y="88"/>
                      <a:pt x="262" y="88"/>
                    </a:cubicBezTo>
                    <a:cubicBezTo>
                      <a:pt x="262" y="87"/>
                      <a:pt x="261" y="87"/>
                      <a:pt x="260" y="87"/>
                    </a:cubicBezTo>
                    <a:cubicBezTo>
                      <a:pt x="259" y="87"/>
                      <a:pt x="259" y="87"/>
                      <a:pt x="258" y="87"/>
                    </a:cubicBezTo>
                    <a:cubicBezTo>
                      <a:pt x="258" y="87"/>
                      <a:pt x="257" y="87"/>
                      <a:pt x="257" y="87"/>
                    </a:cubicBezTo>
                    <a:cubicBezTo>
                      <a:pt x="256" y="87"/>
                      <a:pt x="255" y="87"/>
                      <a:pt x="254" y="87"/>
                    </a:cubicBezTo>
                    <a:cubicBezTo>
                      <a:pt x="252" y="86"/>
                      <a:pt x="248" y="87"/>
                      <a:pt x="246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6"/>
                      <a:pt x="246" y="86"/>
                      <a:pt x="245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5"/>
                      <a:pt x="247" y="86"/>
                      <a:pt x="248" y="86"/>
                    </a:cubicBezTo>
                    <a:cubicBezTo>
                      <a:pt x="248" y="86"/>
                      <a:pt x="248" y="85"/>
                      <a:pt x="248" y="85"/>
                    </a:cubicBezTo>
                    <a:cubicBezTo>
                      <a:pt x="248" y="85"/>
                      <a:pt x="248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9" y="84"/>
                    </a:cubicBezTo>
                    <a:cubicBezTo>
                      <a:pt x="249" y="84"/>
                      <a:pt x="249" y="84"/>
                      <a:pt x="249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5"/>
                      <a:pt x="249" y="85"/>
                      <a:pt x="248" y="85"/>
                    </a:cubicBezTo>
                    <a:cubicBezTo>
                      <a:pt x="248" y="85"/>
                      <a:pt x="248" y="85"/>
                      <a:pt x="248" y="85"/>
                    </a:cubicBezTo>
                    <a:cubicBezTo>
                      <a:pt x="248" y="84"/>
                      <a:pt x="248" y="84"/>
                      <a:pt x="247" y="85"/>
                    </a:cubicBezTo>
                    <a:cubicBezTo>
                      <a:pt x="247" y="84"/>
                      <a:pt x="247" y="84"/>
                      <a:pt x="247" y="84"/>
                    </a:cubicBezTo>
                    <a:cubicBezTo>
                      <a:pt x="248" y="84"/>
                      <a:pt x="249" y="84"/>
                      <a:pt x="249" y="84"/>
                    </a:cubicBezTo>
                    <a:cubicBezTo>
                      <a:pt x="249" y="83"/>
                      <a:pt x="249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ubicBezTo>
                      <a:pt x="249" y="83"/>
                      <a:pt x="248" y="83"/>
                      <a:pt x="248" y="82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8" y="82"/>
                      <a:pt x="248" y="81"/>
                      <a:pt x="248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9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0"/>
                      <a:pt x="250" y="80"/>
                      <a:pt x="250" y="80"/>
                    </a:cubicBezTo>
                    <a:cubicBezTo>
                      <a:pt x="250" y="80"/>
                      <a:pt x="250" y="81"/>
                      <a:pt x="250" y="81"/>
                    </a:cubicBezTo>
                    <a:cubicBezTo>
                      <a:pt x="250" y="80"/>
                      <a:pt x="251" y="81"/>
                      <a:pt x="251" y="80"/>
                    </a:cubicBezTo>
                    <a:cubicBezTo>
                      <a:pt x="251" y="81"/>
                      <a:pt x="251" y="80"/>
                      <a:pt x="251" y="81"/>
                    </a:cubicBezTo>
                    <a:cubicBezTo>
                      <a:pt x="252" y="81"/>
                      <a:pt x="252" y="81"/>
                      <a:pt x="252" y="81"/>
                    </a:cubicBezTo>
                    <a:cubicBezTo>
                      <a:pt x="252" y="81"/>
                      <a:pt x="252" y="81"/>
                      <a:pt x="252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3" y="81"/>
                      <a:pt x="254" y="82"/>
                      <a:pt x="254" y="81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7" y="81"/>
                      <a:pt x="257" y="80"/>
                      <a:pt x="258" y="81"/>
                    </a:cubicBezTo>
                    <a:cubicBezTo>
                      <a:pt x="258" y="81"/>
                      <a:pt x="258" y="81"/>
                      <a:pt x="258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8" y="81"/>
                      <a:pt x="258" y="81"/>
                    </a:cubicBezTo>
                    <a:cubicBezTo>
                      <a:pt x="258" y="81"/>
                      <a:pt x="258" y="81"/>
                      <a:pt x="258" y="81"/>
                    </a:cubicBezTo>
                    <a:cubicBezTo>
                      <a:pt x="258" y="81"/>
                      <a:pt x="258" y="82"/>
                      <a:pt x="259" y="82"/>
                    </a:cubicBezTo>
                    <a:cubicBezTo>
                      <a:pt x="259" y="81"/>
                      <a:pt x="259" y="81"/>
                      <a:pt x="259" y="81"/>
                    </a:cubicBezTo>
                    <a:cubicBezTo>
                      <a:pt x="259" y="80"/>
                      <a:pt x="258" y="80"/>
                      <a:pt x="258" y="80"/>
                    </a:cubicBezTo>
                    <a:cubicBezTo>
                      <a:pt x="257" y="80"/>
                      <a:pt x="256" y="80"/>
                      <a:pt x="256" y="80"/>
                    </a:cubicBezTo>
                    <a:cubicBezTo>
                      <a:pt x="256" y="80"/>
                      <a:pt x="256" y="79"/>
                      <a:pt x="256" y="79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7" y="79"/>
                      <a:pt x="258" y="79"/>
                      <a:pt x="259" y="79"/>
                    </a:cubicBezTo>
                    <a:cubicBezTo>
                      <a:pt x="259" y="79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0" y="80"/>
                      <a:pt x="260" y="80"/>
                    </a:cubicBezTo>
                    <a:cubicBezTo>
                      <a:pt x="260" y="79"/>
                      <a:pt x="260" y="79"/>
                      <a:pt x="259" y="79"/>
                    </a:cubicBezTo>
                    <a:cubicBezTo>
                      <a:pt x="259" y="79"/>
                      <a:pt x="259" y="79"/>
                      <a:pt x="259" y="79"/>
                    </a:cubicBezTo>
                    <a:cubicBezTo>
                      <a:pt x="258" y="79"/>
                      <a:pt x="257" y="79"/>
                      <a:pt x="256" y="79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6" y="79"/>
                      <a:pt x="256" y="79"/>
                      <a:pt x="256" y="78"/>
                    </a:cubicBezTo>
                    <a:cubicBezTo>
                      <a:pt x="256" y="78"/>
                      <a:pt x="256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8" y="78"/>
                      <a:pt x="258" y="78"/>
                      <a:pt x="258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7"/>
                      <a:pt x="257" y="77"/>
                      <a:pt x="256" y="77"/>
                    </a:cubicBezTo>
                    <a:cubicBezTo>
                      <a:pt x="258" y="77"/>
                      <a:pt x="259" y="78"/>
                      <a:pt x="260" y="78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59" y="77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60" y="77"/>
                      <a:pt x="261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1" y="77"/>
                      <a:pt x="261" y="78"/>
                      <a:pt x="261" y="78"/>
                    </a:cubicBezTo>
                    <a:cubicBezTo>
                      <a:pt x="261" y="78"/>
                      <a:pt x="262" y="78"/>
                      <a:pt x="262" y="78"/>
                    </a:cubicBezTo>
                    <a:cubicBezTo>
                      <a:pt x="262" y="78"/>
                      <a:pt x="262" y="77"/>
                      <a:pt x="262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6"/>
                      <a:pt x="259" y="75"/>
                      <a:pt x="259" y="76"/>
                    </a:cubicBezTo>
                    <a:cubicBezTo>
                      <a:pt x="259" y="75"/>
                      <a:pt x="258" y="75"/>
                      <a:pt x="257" y="75"/>
                    </a:cubicBezTo>
                    <a:cubicBezTo>
                      <a:pt x="257" y="76"/>
                      <a:pt x="258" y="75"/>
                      <a:pt x="258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4"/>
                    </a:cubicBezTo>
                    <a:cubicBezTo>
                      <a:pt x="257" y="74"/>
                      <a:pt x="257" y="74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6" y="75"/>
                      <a:pt x="256" y="75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9" y="76"/>
                      <a:pt x="259" y="77"/>
                    </a:cubicBezTo>
                    <a:cubicBezTo>
                      <a:pt x="258" y="76"/>
                      <a:pt x="258" y="77"/>
                      <a:pt x="258" y="77"/>
                    </a:cubicBezTo>
                    <a:cubicBezTo>
                      <a:pt x="257" y="76"/>
                      <a:pt x="255" y="77"/>
                      <a:pt x="254" y="76"/>
                    </a:cubicBezTo>
                    <a:cubicBezTo>
                      <a:pt x="254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5" y="76"/>
                      <a:pt x="255" y="76"/>
                      <a:pt x="255" y="75"/>
                    </a:cubicBezTo>
                    <a:cubicBezTo>
                      <a:pt x="255" y="75"/>
                      <a:pt x="254" y="75"/>
                      <a:pt x="254" y="75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2" y="75"/>
                      <a:pt x="250" y="75"/>
                      <a:pt x="249" y="75"/>
                    </a:cubicBezTo>
                    <a:cubicBezTo>
                      <a:pt x="249" y="75"/>
                      <a:pt x="248" y="75"/>
                      <a:pt x="248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9" y="74"/>
                      <a:pt x="249" y="74"/>
                      <a:pt x="249" y="74"/>
                    </a:cubicBezTo>
                    <a:cubicBezTo>
                      <a:pt x="248" y="74"/>
                      <a:pt x="248" y="73"/>
                      <a:pt x="249" y="73"/>
                    </a:cubicBezTo>
                    <a:cubicBezTo>
                      <a:pt x="249" y="73"/>
                      <a:pt x="249" y="73"/>
                      <a:pt x="250" y="73"/>
                    </a:cubicBezTo>
                    <a:cubicBezTo>
                      <a:pt x="250" y="73"/>
                      <a:pt x="250" y="73"/>
                      <a:pt x="250" y="73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1"/>
                    </a:cubicBezTo>
                    <a:cubicBezTo>
                      <a:pt x="250" y="71"/>
                      <a:pt x="249" y="71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8" y="72"/>
                    </a:cubicBezTo>
                    <a:cubicBezTo>
                      <a:pt x="248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1"/>
                      <a:pt x="249" y="71"/>
                      <a:pt x="250" y="71"/>
                    </a:cubicBezTo>
                    <a:cubicBezTo>
                      <a:pt x="249" y="71"/>
                      <a:pt x="250" y="71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1"/>
                      <a:pt x="249" y="71"/>
                      <a:pt x="250" y="70"/>
                    </a:cubicBezTo>
                    <a:cubicBezTo>
                      <a:pt x="251" y="70"/>
                      <a:pt x="253" y="70"/>
                      <a:pt x="255" y="70"/>
                    </a:cubicBezTo>
                    <a:cubicBezTo>
                      <a:pt x="255" y="70"/>
                      <a:pt x="256" y="71"/>
                      <a:pt x="256" y="70"/>
                    </a:cubicBezTo>
                    <a:cubicBezTo>
                      <a:pt x="256" y="70"/>
                      <a:pt x="255" y="70"/>
                      <a:pt x="255" y="70"/>
                    </a:cubicBezTo>
                    <a:cubicBezTo>
                      <a:pt x="254" y="70"/>
                      <a:pt x="253" y="69"/>
                      <a:pt x="251" y="70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69"/>
                      <a:pt x="250" y="70"/>
                      <a:pt x="250" y="69"/>
                    </a:cubicBezTo>
                    <a:cubicBezTo>
                      <a:pt x="250" y="69"/>
                      <a:pt x="250" y="69"/>
                      <a:pt x="250" y="69"/>
                    </a:cubicBezTo>
                    <a:cubicBezTo>
                      <a:pt x="250" y="69"/>
                      <a:pt x="251" y="69"/>
                      <a:pt x="251" y="69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2" y="68"/>
                      <a:pt x="252" y="68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3" y="69"/>
                      <a:pt x="253" y="69"/>
                      <a:pt x="254" y="68"/>
                    </a:cubicBezTo>
                    <a:cubicBezTo>
                      <a:pt x="253" y="68"/>
                      <a:pt x="253" y="68"/>
                      <a:pt x="253" y="68"/>
                    </a:cubicBezTo>
                    <a:cubicBezTo>
                      <a:pt x="253" y="68"/>
                      <a:pt x="252" y="68"/>
                      <a:pt x="252" y="68"/>
                    </a:cubicBezTo>
                    <a:cubicBezTo>
                      <a:pt x="252" y="68"/>
                      <a:pt x="252" y="68"/>
                      <a:pt x="251" y="68"/>
                    </a:cubicBezTo>
                    <a:cubicBezTo>
                      <a:pt x="251" y="68"/>
                      <a:pt x="251" y="67"/>
                      <a:pt x="251" y="67"/>
                    </a:cubicBezTo>
                    <a:cubicBezTo>
                      <a:pt x="252" y="67"/>
                      <a:pt x="253" y="67"/>
                      <a:pt x="253" y="67"/>
                    </a:cubicBezTo>
                    <a:cubicBezTo>
                      <a:pt x="253" y="67"/>
                      <a:pt x="252" y="67"/>
                      <a:pt x="252" y="66"/>
                    </a:cubicBezTo>
                    <a:cubicBezTo>
                      <a:pt x="251" y="66"/>
                      <a:pt x="251" y="66"/>
                      <a:pt x="251" y="66"/>
                    </a:cubicBezTo>
                    <a:cubicBezTo>
                      <a:pt x="251" y="65"/>
                      <a:pt x="252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4" y="66"/>
                      <a:pt x="254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5"/>
                      <a:pt x="255" y="65"/>
                      <a:pt x="255" y="65"/>
                    </a:cubicBezTo>
                    <a:cubicBezTo>
                      <a:pt x="254" y="65"/>
                      <a:pt x="254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4" y="65"/>
                      <a:pt x="255" y="65"/>
                      <a:pt x="256" y="65"/>
                    </a:cubicBezTo>
                    <a:cubicBezTo>
                      <a:pt x="256" y="65"/>
                      <a:pt x="257" y="65"/>
                      <a:pt x="257" y="65"/>
                    </a:cubicBezTo>
                    <a:cubicBezTo>
                      <a:pt x="257" y="65"/>
                      <a:pt x="257" y="65"/>
                      <a:pt x="257" y="65"/>
                    </a:cubicBezTo>
                    <a:cubicBezTo>
                      <a:pt x="257" y="65"/>
                      <a:pt x="258" y="65"/>
                      <a:pt x="258" y="65"/>
                    </a:cubicBezTo>
                    <a:cubicBezTo>
                      <a:pt x="260" y="65"/>
                      <a:pt x="261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1" y="65"/>
                      <a:pt x="260" y="65"/>
                      <a:pt x="258" y="64"/>
                    </a:cubicBezTo>
                    <a:cubicBezTo>
                      <a:pt x="258" y="64"/>
                      <a:pt x="257" y="64"/>
                      <a:pt x="257" y="64"/>
                    </a:cubicBezTo>
                    <a:cubicBezTo>
                      <a:pt x="257" y="64"/>
                      <a:pt x="257" y="64"/>
                      <a:pt x="257" y="64"/>
                    </a:cubicBezTo>
                    <a:cubicBezTo>
                      <a:pt x="255" y="64"/>
                      <a:pt x="254" y="64"/>
                      <a:pt x="253" y="64"/>
                    </a:cubicBezTo>
                    <a:cubicBezTo>
                      <a:pt x="253" y="64"/>
                      <a:pt x="252" y="64"/>
                      <a:pt x="252" y="64"/>
                    </a:cubicBezTo>
                    <a:cubicBezTo>
                      <a:pt x="252" y="64"/>
                      <a:pt x="252" y="63"/>
                      <a:pt x="252" y="63"/>
                    </a:cubicBezTo>
                    <a:cubicBezTo>
                      <a:pt x="252" y="63"/>
                      <a:pt x="253" y="63"/>
                      <a:pt x="253" y="63"/>
                    </a:cubicBezTo>
                    <a:cubicBezTo>
                      <a:pt x="253" y="63"/>
                      <a:pt x="253" y="63"/>
                      <a:pt x="252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3" y="62"/>
                    </a:cubicBezTo>
                    <a:cubicBezTo>
                      <a:pt x="253" y="62"/>
                      <a:pt x="253" y="61"/>
                      <a:pt x="253" y="61"/>
                    </a:cubicBezTo>
                    <a:cubicBezTo>
                      <a:pt x="253" y="61"/>
                      <a:pt x="252" y="61"/>
                      <a:pt x="252" y="61"/>
                    </a:cubicBezTo>
                    <a:cubicBezTo>
                      <a:pt x="253" y="61"/>
                      <a:pt x="253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5" y="61"/>
                    </a:cubicBezTo>
                    <a:cubicBezTo>
                      <a:pt x="255" y="61"/>
                      <a:pt x="255" y="61"/>
                      <a:pt x="256" y="61"/>
                    </a:cubicBezTo>
                    <a:cubicBezTo>
                      <a:pt x="256" y="62"/>
                      <a:pt x="255" y="61"/>
                      <a:pt x="255" y="62"/>
                    </a:cubicBezTo>
                    <a:cubicBezTo>
                      <a:pt x="255" y="62"/>
                      <a:pt x="255" y="62"/>
                      <a:pt x="255" y="62"/>
                    </a:cubicBezTo>
                    <a:cubicBezTo>
                      <a:pt x="256" y="62"/>
                      <a:pt x="258" y="63"/>
                      <a:pt x="258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58" y="61"/>
                      <a:pt x="258" y="61"/>
                      <a:pt x="258" y="61"/>
                    </a:cubicBezTo>
                    <a:cubicBezTo>
                      <a:pt x="258" y="61"/>
                      <a:pt x="258" y="61"/>
                      <a:pt x="258" y="61"/>
                    </a:cubicBezTo>
                    <a:cubicBezTo>
                      <a:pt x="257" y="61"/>
                      <a:pt x="257" y="61"/>
                      <a:pt x="256" y="61"/>
                    </a:cubicBezTo>
                    <a:cubicBezTo>
                      <a:pt x="256" y="61"/>
                      <a:pt x="256" y="61"/>
                      <a:pt x="256" y="61"/>
                    </a:cubicBezTo>
                    <a:cubicBezTo>
                      <a:pt x="256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5" y="61"/>
                      <a:pt x="254" y="61"/>
                      <a:pt x="254" y="61"/>
                    </a:cubicBezTo>
                    <a:cubicBezTo>
                      <a:pt x="255" y="61"/>
                      <a:pt x="255" y="60"/>
                      <a:pt x="255" y="61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1"/>
                    </a:cubicBezTo>
                    <a:cubicBezTo>
                      <a:pt x="256" y="60"/>
                      <a:pt x="257" y="61"/>
                      <a:pt x="257" y="60"/>
                    </a:cubicBezTo>
                    <a:cubicBezTo>
                      <a:pt x="256" y="60"/>
                      <a:pt x="257" y="60"/>
                      <a:pt x="257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5" y="60"/>
                      <a:pt x="255" y="60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4" y="59"/>
                      <a:pt x="252" y="59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3" y="58"/>
                      <a:pt x="253" y="58"/>
                      <a:pt x="253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7"/>
                      <a:pt x="252" y="57"/>
                    </a:cubicBezTo>
                    <a:cubicBezTo>
                      <a:pt x="252" y="57"/>
                      <a:pt x="253" y="57"/>
                      <a:pt x="253" y="57"/>
                    </a:cubicBezTo>
                    <a:cubicBezTo>
                      <a:pt x="253" y="57"/>
                      <a:pt x="253" y="57"/>
                      <a:pt x="253" y="57"/>
                    </a:cubicBezTo>
                    <a:cubicBezTo>
                      <a:pt x="252" y="57"/>
                      <a:pt x="251" y="57"/>
                      <a:pt x="251" y="56"/>
                    </a:cubicBezTo>
                    <a:cubicBezTo>
                      <a:pt x="251" y="55"/>
                      <a:pt x="251" y="56"/>
                      <a:pt x="252" y="55"/>
                    </a:cubicBezTo>
                    <a:cubicBezTo>
                      <a:pt x="252" y="55"/>
                      <a:pt x="251" y="55"/>
                      <a:pt x="251" y="55"/>
                    </a:cubicBezTo>
                    <a:cubicBezTo>
                      <a:pt x="252" y="55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5"/>
                      <a:pt x="252" y="55"/>
                    </a:cubicBezTo>
                    <a:cubicBezTo>
                      <a:pt x="252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5"/>
                      <a:pt x="253" y="55"/>
                      <a:pt x="253" y="55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2" y="54"/>
                      <a:pt x="252" y="55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3" y="54"/>
                    </a:cubicBezTo>
                    <a:cubicBezTo>
                      <a:pt x="253" y="54"/>
                      <a:pt x="254" y="54"/>
                      <a:pt x="255" y="54"/>
                    </a:cubicBezTo>
                    <a:cubicBezTo>
                      <a:pt x="256" y="54"/>
                      <a:pt x="255" y="54"/>
                      <a:pt x="255" y="54"/>
                    </a:cubicBezTo>
                    <a:cubicBezTo>
                      <a:pt x="256" y="54"/>
                      <a:pt x="257" y="54"/>
                      <a:pt x="257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9" y="54"/>
                      <a:pt x="261" y="54"/>
                      <a:pt x="262" y="54"/>
                    </a:cubicBezTo>
                    <a:cubicBezTo>
                      <a:pt x="262" y="54"/>
                      <a:pt x="263" y="54"/>
                      <a:pt x="263" y="54"/>
                    </a:cubicBezTo>
                    <a:cubicBezTo>
                      <a:pt x="264" y="54"/>
                      <a:pt x="263" y="55"/>
                      <a:pt x="264" y="55"/>
                    </a:cubicBezTo>
                    <a:cubicBezTo>
                      <a:pt x="264" y="54"/>
                      <a:pt x="264" y="54"/>
                      <a:pt x="265" y="54"/>
                    </a:cubicBezTo>
                    <a:cubicBezTo>
                      <a:pt x="264" y="55"/>
                      <a:pt x="264" y="54"/>
                      <a:pt x="264" y="55"/>
                    </a:cubicBezTo>
                    <a:cubicBezTo>
                      <a:pt x="265" y="55"/>
                      <a:pt x="265" y="55"/>
                      <a:pt x="266" y="55"/>
                    </a:cubicBezTo>
                    <a:cubicBezTo>
                      <a:pt x="266" y="55"/>
                      <a:pt x="266" y="55"/>
                      <a:pt x="266" y="55"/>
                    </a:cubicBezTo>
                    <a:cubicBezTo>
                      <a:pt x="266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8" y="56"/>
                      <a:pt x="268" y="56"/>
                    </a:cubicBezTo>
                    <a:cubicBezTo>
                      <a:pt x="268" y="56"/>
                      <a:pt x="268" y="56"/>
                      <a:pt x="268" y="56"/>
                    </a:cubicBezTo>
                    <a:cubicBezTo>
                      <a:pt x="268" y="56"/>
                      <a:pt x="268" y="56"/>
                      <a:pt x="269" y="56"/>
                    </a:cubicBezTo>
                    <a:cubicBezTo>
                      <a:pt x="269" y="56"/>
                      <a:pt x="269" y="56"/>
                      <a:pt x="268" y="56"/>
                    </a:cubicBezTo>
                    <a:cubicBezTo>
                      <a:pt x="268" y="56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8" y="54"/>
                    </a:cubicBezTo>
                    <a:cubicBezTo>
                      <a:pt x="268" y="54"/>
                      <a:pt x="268" y="54"/>
                      <a:pt x="269" y="54"/>
                    </a:cubicBezTo>
                    <a:cubicBezTo>
                      <a:pt x="269" y="55"/>
                      <a:pt x="269" y="55"/>
                      <a:pt x="269" y="55"/>
                    </a:cubicBezTo>
                    <a:cubicBezTo>
                      <a:pt x="270" y="55"/>
                      <a:pt x="270" y="56"/>
                      <a:pt x="271" y="56"/>
                    </a:cubicBezTo>
                    <a:cubicBezTo>
                      <a:pt x="270" y="56"/>
                      <a:pt x="270" y="55"/>
                      <a:pt x="270" y="55"/>
                    </a:cubicBezTo>
                    <a:cubicBezTo>
                      <a:pt x="271" y="55"/>
                      <a:pt x="270" y="55"/>
                      <a:pt x="271" y="55"/>
                    </a:cubicBezTo>
                    <a:cubicBezTo>
                      <a:pt x="271" y="55"/>
                      <a:pt x="271" y="55"/>
                      <a:pt x="271" y="56"/>
                    </a:cubicBezTo>
                    <a:cubicBezTo>
                      <a:pt x="272" y="56"/>
                      <a:pt x="272" y="55"/>
                      <a:pt x="272" y="56"/>
                    </a:cubicBezTo>
                    <a:cubicBezTo>
                      <a:pt x="273" y="56"/>
                      <a:pt x="273" y="56"/>
                      <a:pt x="273" y="55"/>
                    </a:cubicBezTo>
                    <a:cubicBezTo>
                      <a:pt x="272" y="55"/>
                      <a:pt x="272" y="54"/>
                      <a:pt x="271" y="54"/>
                    </a:cubicBezTo>
                    <a:cubicBezTo>
                      <a:pt x="271" y="54"/>
                      <a:pt x="271" y="54"/>
                      <a:pt x="271" y="54"/>
                    </a:cubicBezTo>
                    <a:cubicBezTo>
                      <a:pt x="270" y="54"/>
                      <a:pt x="270" y="53"/>
                      <a:pt x="269" y="53"/>
                    </a:cubicBezTo>
                    <a:cubicBezTo>
                      <a:pt x="269" y="53"/>
                      <a:pt x="269" y="53"/>
                      <a:pt x="268" y="53"/>
                    </a:cubicBezTo>
                    <a:cubicBezTo>
                      <a:pt x="268" y="53"/>
                      <a:pt x="268" y="53"/>
                      <a:pt x="268" y="53"/>
                    </a:cubicBezTo>
                    <a:cubicBezTo>
                      <a:pt x="268" y="53"/>
                      <a:pt x="267" y="53"/>
                      <a:pt x="267" y="53"/>
                    </a:cubicBezTo>
                    <a:cubicBezTo>
                      <a:pt x="267" y="53"/>
                      <a:pt x="267" y="53"/>
                      <a:pt x="266" y="53"/>
                    </a:cubicBezTo>
                    <a:cubicBezTo>
                      <a:pt x="266" y="53"/>
                      <a:pt x="266" y="53"/>
                      <a:pt x="266" y="53"/>
                    </a:cubicBezTo>
                    <a:cubicBezTo>
                      <a:pt x="266" y="53"/>
                      <a:pt x="266" y="53"/>
                      <a:pt x="266" y="53"/>
                    </a:cubicBezTo>
                    <a:cubicBezTo>
                      <a:pt x="265" y="53"/>
                      <a:pt x="265" y="53"/>
                      <a:pt x="265" y="53"/>
                    </a:cubicBezTo>
                    <a:cubicBezTo>
                      <a:pt x="265" y="53"/>
                      <a:pt x="265" y="53"/>
                      <a:pt x="264" y="53"/>
                    </a:cubicBezTo>
                    <a:cubicBezTo>
                      <a:pt x="264" y="53"/>
                      <a:pt x="264" y="53"/>
                      <a:pt x="264" y="53"/>
                    </a:cubicBezTo>
                    <a:cubicBezTo>
                      <a:pt x="263" y="53"/>
                      <a:pt x="263" y="53"/>
                      <a:pt x="262" y="53"/>
                    </a:cubicBezTo>
                    <a:cubicBezTo>
                      <a:pt x="262" y="52"/>
                      <a:pt x="262" y="52"/>
                      <a:pt x="262" y="52"/>
                    </a:cubicBezTo>
                    <a:cubicBezTo>
                      <a:pt x="262" y="52"/>
                      <a:pt x="261" y="51"/>
                      <a:pt x="261" y="52"/>
                    </a:cubicBez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2"/>
                    </a:cubicBezTo>
                    <a:cubicBezTo>
                      <a:pt x="260" y="52"/>
                      <a:pt x="260" y="52"/>
                      <a:pt x="260" y="53"/>
                    </a:cubicBezTo>
                    <a:cubicBezTo>
                      <a:pt x="260" y="53"/>
                      <a:pt x="260" y="53"/>
                      <a:pt x="260" y="53"/>
                    </a:cubicBezTo>
                    <a:cubicBezTo>
                      <a:pt x="259" y="53"/>
                      <a:pt x="258" y="53"/>
                      <a:pt x="258" y="52"/>
                    </a:cubicBezTo>
                    <a:cubicBezTo>
                      <a:pt x="257" y="52"/>
                      <a:pt x="256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1"/>
                      <a:pt x="255" y="51"/>
                    </a:cubicBezTo>
                    <a:cubicBezTo>
                      <a:pt x="255" y="51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4" y="52"/>
                      <a:pt x="254" y="52"/>
                    </a:cubicBezTo>
                    <a:cubicBezTo>
                      <a:pt x="254" y="51"/>
                      <a:pt x="254" y="51"/>
                      <a:pt x="254" y="51"/>
                    </a:cubicBezTo>
                    <a:cubicBezTo>
                      <a:pt x="254" y="52"/>
                      <a:pt x="253" y="51"/>
                      <a:pt x="253" y="51"/>
                    </a:cubicBezTo>
                    <a:cubicBezTo>
                      <a:pt x="253" y="51"/>
                      <a:pt x="252" y="51"/>
                      <a:pt x="252" y="51"/>
                    </a:cubicBezTo>
                    <a:cubicBezTo>
                      <a:pt x="252" y="51"/>
                      <a:pt x="252" y="50"/>
                      <a:pt x="252" y="50"/>
                    </a:cubicBezTo>
                    <a:cubicBezTo>
                      <a:pt x="252" y="50"/>
                      <a:pt x="251" y="50"/>
                      <a:pt x="251" y="49"/>
                    </a:cubicBezTo>
                    <a:cubicBezTo>
                      <a:pt x="251" y="50"/>
                      <a:pt x="251" y="49"/>
                      <a:pt x="250" y="50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9" y="49"/>
                      <a:pt x="249" y="47"/>
                      <a:pt x="248" y="46"/>
                    </a:cubicBezTo>
                    <a:cubicBezTo>
                      <a:pt x="247" y="46"/>
                      <a:pt x="246" y="46"/>
                      <a:pt x="245" y="46"/>
                    </a:cubicBezTo>
                    <a:cubicBezTo>
                      <a:pt x="245" y="46"/>
                      <a:pt x="244" y="46"/>
                      <a:pt x="244" y="46"/>
                    </a:cubicBezTo>
                    <a:cubicBezTo>
                      <a:pt x="243" y="46"/>
                      <a:pt x="243" y="45"/>
                      <a:pt x="243" y="45"/>
                    </a:cubicBezTo>
                    <a:cubicBezTo>
                      <a:pt x="243" y="45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ubicBezTo>
                      <a:pt x="242" y="45"/>
                      <a:pt x="242" y="44"/>
                      <a:pt x="243" y="44"/>
                    </a:cubicBezTo>
                    <a:cubicBezTo>
                      <a:pt x="242" y="45"/>
                      <a:pt x="244" y="44"/>
                      <a:pt x="244" y="45"/>
                    </a:cubicBezTo>
                    <a:cubicBezTo>
                      <a:pt x="244" y="44"/>
                      <a:pt x="245" y="44"/>
                      <a:pt x="246" y="43"/>
                    </a:cubicBezTo>
                    <a:cubicBezTo>
                      <a:pt x="245" y="42"/>
                      <a:pt x="244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3" y="43"/>
                      <a:pt x="243" y="43"/>
                      <a:pt x="243" y="43"/>
                    </a:cubicBezTo>
                    <a:cubicBezTo>
                      <a:pt x="242" y="43"/>
                      <a:pt x="241" y="43"/>
                      <a:pt x="240" y="43"/>
                    </a:cubicBezTo>
                    <a:cubicBezTo>
                      <a:pt x="239" y="43"/>
                      <a:pt x="238" y="44"/>
                      <a:pt x="236" y="43"/>
                    </a:cubicBezTo>
                    <a:cubicBezTo>
                      <a:pt x="236" y="43"/>
                      <a:pt x="235" y="44"/>
                      <a:pt x="235" y="44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4" y="43"/>
                      <a:pt x="235" y="44"/>
                      <a:pt x="235" y="44"/>
                    </a:cubicBezTo>
                    <a:cubicBezTo>
                      <a:pt x="234" y="44"/>
                      <a:pt x="234" y="43"/>
                      <a:pt x="234" y="43"/>
                    </a:cubicBezTo>
                    <a:cubicBezTo>
                      <a:pt x="234" y="43"/>
                      <a:pt x="234" y="44"/>
                      <a:pt x="234" y="44"/>
                    </a:cubicBezTo>
                    <a:cubicBezTo>
                      <a:pt x="234" y="44"/>
                      <a:pt x="234" y="43"/>
                      <a:pt x="233" y="44"/>
                    </a:cubicBezTo>
                    <a:cubicBezTo>
                      <a:pt x="234" y="44"/>
                      <a:pt x="234" y="44"/>
                      <a:pt x="233" y="44"/>
                    </a:cubicBezTo>
                    <a:cubicBezTo>
                      <a:pt x="232" y="44"/>
                      <a:pt x="231" y="43"/>
                      <a:pt x="229" y="44"/>
                    </a:cubicBezTo>
                    <a:cubicBezTo>
                      <a:pt x="229" y="43"/>
                      <a:pt x="228" y="43"/>
                      <a:pt x="227" y="43"/>
                    </a:cubicBezTo>
                    <a:cubicBezTo>
                      <a:pt x="227" y="43"/>
                      <a:pt x="227" y="43"/>
                      <a:pt x="227" y="43"/>
                    </a:cubicBezTo>
                    <a:cubicBezTo>
                      <a:pt x="225" y="43"/>
                      <a:pt x="224" y="43"/>
                      <a:pt x="222" y="43"/>
                    </a:cubicBezTo>
                    <a:cubicBezTo>
                      <a:pt x="221" y="43"/>
                      <a:pt x="220" y="43"/>
                      <a:pt x="219" y="43"/>
                    </a:cubicBezTo>
                    <a:cubicBezTo>
                      <a:pt x="218" y="43"/>
                      <a:pt x="217" y="43"/>
                      <a:pt x="216" y="43"/>
                    </a:cubicBezTo>
                    <a:cubicBezTo>
                      <a:pt x="216" y="43"/>
                      <a:pt x="215" y="43"/>
                      <a:pt x="215" y="43"/>
                    </a:cubicBezTo>
                    <a:cubicBezTo>
                      <a:pt x="214" y="43"/>
                      <a:pt x="215" y="43"/>
                      <a:pt x="214" y="43"/>
                    </a:cubicBezTo>
                    <a:cubicBezTo>
                      <a:pt x="214" y="43"/>
                      <a:pt x="213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1" y="42"/>
                      <a:pt x="211" y="42"/>
                      <a:pt x="211" y="42"/>
                    </a:cubicBezTo>
                    <a:cubicBezTo>
                      <a:pt x="211" y="41"/>
                      <a:pt x="209" y="42"/>
                      <a:pt x="208" y="42"/>
                    </a:cubicBezTo>
                    <a:cubicBezTo>
                      <a:pt x="208" y="42"/>
                      <a:pt x="208" y="42"/>
                      <a:pt x="208" y="42"/>
                    </a:cubicBezTo>
                    <a:cubicBezTo>
                      <a:pt x="208" y="42"/>
                      <a:pt x="207" y="42"/>
                      <a:pt x="207" y="42"/>
                    </a:cubicBezTo>
                    <a:cubicBezTo>
                      <a:pt x="207" y="42"/>
                      <a:pt x="206" y="42"/>
                      <a:pt x="206" y="42"/>
                    </a:cubicBezTo>
                    <a:cubicBezTo>
                      <a:pt x="208" y="41"/>
                      <a:pt x="211" y="42"/>
                      <a:pt x="212" y="41"/>
                    </a:cubicBezTo>
                    <a:cubicBezTo>
                      <a:pt x="212" y="41"/>
                      <a:pt x="212" y="41"/>
                      <a:pt x="212" y="41"/>
                    </a:cubicBezTo>
                    <a:cubicBezTo>
                      <a:pt x="211" y="41"/>
                      <a:pt x="210" y="41"/>
                      <a:pt x="210" y="40"/>
                    </a:cubicBezTo>
                    <a:cubicBezTo>
                      <a:pt x="210" y="40"/>
                      <a:pt x="211" y="40"/>
                      <a:pt x="211" y="40"/>
                    </a:cubicBezTo>
                    <a:cubicBezTo>
                      <a:pt x="210" y="40"/>
                      <a:pt x="210" y="39"/>
                      <a:pt x="210" y="40"/>
                    </a:cubicBezTo>
                    <a:cubicBezTo>
                      <a:pt x="210" y="40"/>
                      <a:pt x="209" y="40"/>
                      <a:pt x="209" y="39"/>
                    </a:cubicBezTo>
                    <a:cubicBezTo>
                      <a:pt x="209" y="40"/>
                      <a:pt x="210" y="39"/>
                      <a:pt x="211" y="39"/>
                    </a:cubicBezTo>
                    <a:cubicBezTo>
                      <a:pt x="212" y="39"/>
                      <a:pt x="213" y="39"/>
                      <a:pt x="213" y="40"/>
                    </a:cubicBezTo>
                    <a:cubicBezTo>
                      <a:pt x="213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3" y="40"/>
                      <a:pt x="213" y="40"/>
                      <a:pt x="214" y="40"/>
                    </a:cubicBezTo>
                    <a:cubicBezTo>
                      <a:pt x="214" y="40"/>
                      <a:pt x="215" y="40"/>
                      <a:pt x="215" y="40"/>
                    </a:cubicBezTo>
                    <a:cubicBezTo>
                      <a:pt x="215" y="40"/>
                      <a:pt x="214" y="40"/>
                      <a:pt x="214" y="39"/>
                    </a:cubicBezTo>
                    <a:cubicBezTo>
                      <a:pt x="213" y="39"/>
                      <a:pt x="213" y="38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8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38"/>
                      <a:pt x="211" y="38"/>
                      <a:pt x="211" y="38"/>
                    </a:cubicBezTo>
                    <a:cubicBezTo>
                      <a:pt x="211" y="38"/>
                      <a:pt x="211" y="38"/>
                      <a:pt x="211" y="38"/>
                    </a:cubicBezTo>
                    <a:cubicBezTo>
                      <a:pt x="211" y="37"/>
                      <a:pt x="210" y="38"/>
                      <a:pt x="210" y="37"/>
                    </a:cubicBezTo>
                    <a:cubicBezTo>
                      <a:pt x="211" y="38"/>
                      <a:pt x="211" y="37"/>
                      <a:pt x="211" y="37"/>
                    </a:cubicBezTo>
                    <a:cubicBezTo>
                      <a:pt x="212" y="37"/>
                      <a:pt x="214" y="37"/>
                      <a:pt x="215" y="37"/>
                    </a:cubicBezTo>
                    <a:cubicBezTo>
                      <a:pt x="215" y="36"/>
                      <a:pt x="214" y="36"/>
                      <a:pt x="214" y="36"/>
                    </a:cubicBezTo>
                    <a:cubicBezTo>
                      <a:pt x="214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5" y="36"/>
                      <a:pt x="215" y="36"/>
                    </a:cubicBezTo>
                    <a:cubicBezTo>
                      <a:pt x="215" y="36"/>
                      <a:pt x="214" y="36"/>
                      <a:pt x="214" y="36"/>
                    </a:cubicBezTo>
                    <a:cubicBezTo>
                      <a:pt x="215" y="36"/>
                      <a:pt x="214" y="36"/>
                      <a:pt x="214" y="35"/>
                    </a:cubicBezTo>
                    <a:cubicBezTo>
                      <a:pt x="215" y="35"/>
                      <a:pt x="216" y="35"/>
                      <a:pt x="217" y="35"/>
                    </a:cubicBezTo>
                    <a:cubicBezTo>
                      <a:pt x="217" y="35"/>
                      <a:pt x="217" y="35"/>
                      <a:pt x="217" y="34"/>
                    </a:cubicBezTo>
                    <a:cubicBezTo>
                      <a:pt x="216" y="34"/>
                      <a:pt x="216" y="34"/>
                      <a:pt x="216" y="34"/>
                    </a:cubicBezTo>
                    <a:cubicBezTo>
                      <a:pt x="216" y="34"/>
                      <a:pt x="216" y="34"/>
                      <a:pt x="216" y="35"/>
                    </a:cubicBezTo>
                    <a:cubicBezTo>
                      <a:pt x="215" y="35"/>
                      <a:pt x="214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4"/>
                      <a:pt x="211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5"/>
                      <a:pt x="209" y="35"/>
                      <a:pt x="209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11" y="34"/>
                      <a:pt x="212" y="34"/>
                      <a:pt x="213" y="34"/>
                    </a:cubicBezTo>
                    <a:cubicBezTo>
                      <a:pt x="213" y="34"/>
                      <a:pt x="213" y="33"/>
                      <a:pt x="213" y="33"/>
                    </a:cubicBezTo>
                    <a:cubicBezTo>
                      <a:pt x="212" y="34"/>
                      <a:pt x="210" y="33"/>
                      <a:pt x="210" y="33"/>
                    </a:cubicBezTo>
                    <a:cubicBezTo>
                      <a:pt x="210" y="33"/>
                      <a:pt x="209" y="33"/>
                      <a:pt x="209" y="33"/>
                    </a:cubicBezTo>
                    <a:cubicBezTo>
                      <a:pt x="210" y="33"/>
                      <a:pt x="212" y="33"/>
                      <a:pt x="213" y="32"/>
                    </a:cubicBezTo>
                    <a:cubicBezTo>
                      <a:pt x="213" y="32"/>
                      <a:pt x="213" y="32"/>
                      <a:pt x="213" y="31"/>
                    </a:cubicBezTo>
                    <a:cubicBezTo>
                      <a:pt x="212" y="31"/>
                      <a:pt x="211" y="32"/>
                      <a:pt x="210" y="32"/>
                    </a:cubicBezTo>
                    <a:cubicBezTo>
                      <a:pt x="210" y="31"/>
                      <a:pt x="209" y="31"/>
                      <a:pt x="208" y="31"/>
                    </a:cubicBezTo>
                    <a:cubicBezTo>
                      <a:pt x="208" y="31"/>
                      <a:pt x="207" y="31"/>
                      <a:pt x="207" y="31"/>
                    </a:cubicBezTo>
                    <a:cubicBezTo>
                      <a:pt x="208" y="31"/>
                      <a:pt x="208" y="30"/>
                      <a:pt x="208" y="30"/>
                    </a:cubicBezTo>
                    <a:cubicBezTo>
                      <a:pt x="209" y="29"/>
                      <a:pt x="208" y="29"/>
                      <a:pt x="209" y="29"/>
                    </a:cubicBezTo>
                    <a:cubicBezTo>
                      <a:pt x="209" y="29"/>
                      <a:pt x="209" y="29"/>
                      <a:pt x="209" y="29"/>
                    </a:cubicBezTo>
                    <a:cubicBezTo>
                      <a:pt x="210" y="28"/>
                      <a:pt x="211" y="29"/>
                      <a:pt x="211" y="28"/>
                    </a:cubicBezTo>
                    <a:cubicBezTo>
                      <a:pt x="211" y="28"/>
                      <a:pt x="211" y="28"/>
                      <a:pt x="212" y="28"/>
                    </a:cubicBezTo>
                    <a:cubicBezTo>
                      <a:pt x="212" y="28"/>
                      <a:pt x="213" y="28"/>
                      <a:pt x="214" y="28"/>
                    </a:cubicBezTo>
                    <a:cubicBezTo>
                      <a:pt x="214" y="29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5" y="28"/>
                      <a:pt x="216" y="28"/>
                      <a:pt x="216" y="28"/>
                    </a:cubicBezTo>
                    <a:cubicBezTo>
                      <a:pt x="216" y="28"/>
                      <a:pt x="216" y="28"/>
                      <a:pt x="216" y="28"/>
                    </a:cubicBezTo>
                    <a:cubicBezTo>
                      <a:pt x="216" y="28"/>
                      <a:pt x="216" y="28"/>
                      <a:pt x="216" y="28"/>
                    </a:cubicBezTo>
                    <a:cubicBezTo>
                      <a:pt x="216" y="28"/>
                      <a:pt x="215" y="28"/>
                      <a:pt x="215" y="28"/>
                    </a:cubicBezTo>
                    <a:cubicBezTo>
                      <a:pt x="215" y="28"/>
                      <a:pt x="215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4" y="28"/>
                      <a:pt x="214" y="28"/>
                      <a:pt x="214" y="28"/>
                    </a:cubicBezTo>
                    <a:cubicBezTo>
                      <a:pt x="213" y="28"/>
                      <a:pt x="212" y="28"/>
                      <a:pt x="212" y="28"/>
                    </a:cubicBezTo>
                    <a:cubicBezTo>
                      <a:pt x="211" y="28"/>
                      <a:pt x="211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8"/>
                      <a:pt x="210" y="28"/>
                      <a:pt x="210" y="28"/>
                    </a:cubicBezTo>
                    <a:cubicBezTo>
                      <a:pt x="210" y="27"/>
                      <a:pt x="210" y="27"/>
                      <a:pt x="211" y="27"/>
                    </a:cubicBezTo>
                    <a:cubicBezTo>
                      <a:pt x="210" y="26"/>
                      <a:pt x="210" y="27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1" y="26"/>
                      <a:pt x="211" y="26"/>
                    </a:cubicBezTo>
                    <a:cubicBezTo>
                      <a:pt x="211" y="26"/>
                      <a:pt x="211" y="26"/>
                      <a:pt x="210" y="26"/>
                    </a:cubicBezTo>
                    <a:cubicBezTo>
                      <a:pt x="211" y="26"/>
                      <a:pt x="211" y="26"/>
                      <a:pt x="211" y="26"/>
                    </a:cubicBezTo>
                    <a:cubicBezTo>
                      <a:pt x="211" y="26"/>
                      <a:pt x="212" y="26"/>
                      <a:pt x="212" y="26"/>
                    </a:cubicBezTo>
                    <a:cubicBezTo>
                      <a:pt x="212" y="26"/>
                      <a:pt x="212" y="25"/>
                      <a:pt x="212" y="25"/>
                    </a:cubicBezTo>
                    <a:cubicBezTo>
                      <a:pt x="211" y="25"/>
                      <a:pt x="212" y="25"/>
                      <a:pt x="211" y="25"/>
                    </a:cubicBezTo>
                    <a:cubicBezTo>
                      <a:pt x="211" y="24"/>
                      <a:pt x="210" y="25"/>
                      <a:pt x="210" y="24"/>
                    </a:cubicBezTo>
                    <a:cubicBezTo>
                      <a:pt x="211" y="24"/>
                      <a:pt x="212" y="25"/>
                      <a:pt x="213" y="24"/>
                    </a:cubicBezTo>
                    <a:cubicBezTo>
                      <a:pt x="212" y="24"/>
                      <a:pt x="213" y="24"/>
                      <a:pt x="213" y="24"/>
                    </a:cubicBezTo>
                    <a:cubicBezTo>
                      <a:pt x="212" y="23"/>
                      <a:pt x="210" y="24"/>
                      <a:pt x="209" y="23"/>
                    </a:cubicBezTo>
                    <a:cubicBezTo>
                      <a:pt x="210" y="23"/>
                      <a:pt x="210" y="23"/>
                      <a:pt x="210" y="23"/>
                    </a:cubicBezTo>
                    <a:cubicBezTo>
                      <a:pt x="210" y="22"/>
                      <a:pt x="209" y="23"/>
                      <a:pt x="209" y="22"/>
                    </a:cubicBezTo>
                    <a:cubicBezTo>
                      <a:pt x="210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6" y="21"/>
                      <a:pt x="219" y="22"/>
                      <a:pt x="222" y="22"/>
                    </a:cubicBezTo>
                    <a:cubicBezTo>
                      <a:pt x="222" y="22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3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3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3" y="24"/>
                      <a:pt x="224" y="23"/>
                    </a:cubicBezTo>
                    <a:cubicBezTo>
                      <a:pt x="223" y="23"/>
                      <a:pt x="223" y="23"/>
                      <a:pt x="223" y="23"/>
                    </a:cubicBezTo>
                    <a:cubicBezTo>
                      <a:pt x="223" y="23"/>
                      <a:pt x="223" y="23"/>
                      <a:pt x="224" y="23"/>
                    </a:cubicBezTo>
                    <a:cubicBezTo>
                      <a:pt x="223" y="22"/>
                      <a:pt x="224" y="22"/>
                      <a:pt x="224" y="21"/>
                    </a:cubicBezTo>
                    <a:cubicBezTo>
                      <a:pt x="224" y="21"/>
                      <a:pt x="224" y="21"/>
                      <a:pt x="224" y="21"/>
                    </a:cubicBezTo>
                    <a:cubicBezTo>
                      <a:pt x="229" y="21"/>
                      <a:pt x="233" y="21"/>
                      <a:pt x="238" y="21"/>
                    </a:cubicBezTo>
                    <a:cubicBezTo>
                      <a:pt x="238" y="21"/>
                      <a:pt x="238" y="21"/>
                      <a:pt x="238" y="21"/>
                    </a:cubicBezTo>
                    <a:cubicBezTo>
                      <a:pt x="239" y="21"/>
                      <a:pt x="240" y="21"/>
                      <a:pt x="242" y="21"/>
                    </a:cubicBezTo>
                    <a:cubicBezTo>
                      <a:pt x="242" y="21"/>
                      <a:pt x="242" y="21"/>
                      <a:pt x="242" y="21"/>
                    </a:cubicBezTo>
                    <a:cubicBezTo>
                      <a:pt x="242" y="21"/>
                      <a:pt x="243" y="21"/>
                      <a:pt x="243" y="21"/>
                    </a:cubicBezTo>
                    <a:cubicBezTo>
                      <a:pt x="244" y="21"/>
                      <a:pt x="244" y="21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4" y="21"/>
                      <a:pt x="244" y="21"/>
                      <a:pt x="243" y="21"/>
                    </a:cubicBezTo>
                    <a:cubicBezTo>
                      <a:pt x="243" y="21"/>
                      <a:pt x="242" y="21"/>
                      <a:pt x="242" y="21"/>
                    </a:cubicBezTo>
                    <a:cubicBezTo>
                      <a:pt x="242" y="21"/>
                      <a:pt x="242" y="21"/>
                      <a:pt x="242" y="21"/>
                    </a:cubicBezTo>
                    <a:cubicBezTo>
                      <a:pt x="242" y="21"/>
                      <a:pt x="241" y="21"/>
                      <a:pt x="241" y="21"/>
                    </a:cubicBezTo>
                    <a:cubicBezTo>
                      <a:pt x="240" y="21"/>
                      <a:pt x="238" y="20"/>
                      <a:pt x="238" y="21"/>
                    </a:cubicBezTo>
                    <a:cubicBezTo>
                      <a:pt x="233" y="21"/>
                      <a:pt x="229" y="21"/>
                      <a:pt x="224" y="21"/>
                    </a:cubicBezTo>
                    <a:cubicBezTo>
                      <a:pt x="224" y="21"/>
                      <a:pt x="224" y="21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3" y="20"/>
                      <a:pt x="222" y="20"/>
                      <a:pt x="221" y="21"/>
                    </a:cubicBezTo>
                    <a:cubicBezTo>
                      <a:pt x="221" y="20"/>
                      <a:pt x="221" y="20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1" y="19"/>
                      <a:pt x="221" y="19"/>
                      <a:pt x="222" y="19"/>
                    </a:cubicBezTo>
                    <a:cubicBezTo>
                      <a:pt x="221" y="19"/>
                      <a:pt x="221" y="19"/>
                      <a:pt x="221" y="19"/>
                    </a:cubicBezTo>
                    <a:cubicBezTo>
                      <a:pt x="222" y="19"/>
                      <a:pt x="222" y="19"/>
                      <a:pt x="223" y="19"/>
                    </a:cubicBezTo>
                    <a:cubicBezTo>
                      <a:pt x="224" y="19"/>
                      <a:pt x="224" y="19"/>
                      <a:pt x="225" y="19"/>
                    </a:cubicBezTo>
                    <a:cubicBezTo>
                      <a:pt x="225" y="19"/>
                      <a:pt x="225" y="19"/>
                      <a:pt x="225" y="19"/>
                    </a:cubicBezTo>
                    <a:cubicBezTo>
                      <a:pt x="225" y="19"/>
                      <a:pt x="225" y="19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2" y="19"/>
                      <a:pt x="222" y="19"/>
                      <a:pt x="221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8"/>
                      <a:pt x="222" y="18"/>
                      <a:pt x="222" y="18"/>
                    </a:cubicBezTo>
                    <a:cubicBezTo>
                      <a:pt x="222" y="18"/>
                      <a:pt x="222" y="17"/>
                      <a:pt x="222" y="17"/>
                    </a:cubicBezTo>
                    <a:cubicBezTo>
                      <a:pt x="222" y="17"/>
                      <a:pt x="222" y="17"/>
                      <a:pt x="222" y="16"/>
                    </a:cubicBezTo>
                    <a:cubicBezTo>
                      <a:pt x="222" y="16"/>
                      <a:pt x="222" y="16"/>
                      <a:pt x="222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21" y="13"/>
                      <a:pt x="221" y="13"/>
                      <a:pt x="221" y="13"/>
                    </a:cubicBezTo>
                    <a:cubicBezTo>
                      <a:pt x="220" y="13"/>
                      <a:pt x="220" y="13"/>
                      <a:pt x="220" y="12"/>
                    </a:cubicBezTo>
                    <a:cubicBezTo>
                      <a:pt x="219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8" y="12"/>
                      <a:pt x="218" y="13"/>
                      <a:pt x="218" y="13"/>
                    </a:cubicBezTo>
                    <a:cubicBezTo>
                      <a:pt x="217" y="13"/>
                      <a:pt x="217" y="13"/>
                      <a:pt x="215" y="13"/>
                    </a:cubicBezTo>
                    <a:cubicBezTo>
                      <a:pt x="216" y="12"/>
                      <a:pt x="215" y="12"/>
                      <a:pt x="214" y="12"/>
                    </a:cubicBezTo>
                    <a:cubicBezTo>
                      <a:pt x="215" y="12"/>
                      <a:pt x="215" y="12"/>
                      <a:pt x="215" y="11"/>
                    </a:cubicBezTo>
                    <a:cubicBezTo>
                      <a:pt x="214" y="11"/>
                      <a:pt x="212" y="11"/>
                      <a:pt x="211" y="11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12" y="11"/>
                      <a:pt x="212" y="11"/>
                      <a:pt x="212" y="11"/>
                    </a:cubicBezTo>
                    <a:cubicBezTo>
                      <a:pt x="213" y="11"/>
                      <a:pt x="213" y="11"/>
                      <a:pt x="214" y="11"/>
                    </a:cubicBezTo>
                    <a:cubicBezTo>
                      <a:pt x="214" y="11"/>
                      <a:pt x="214" y="11"/>
                      <a:pt x="214" y="11"/>
                    </a:cubicBezTo>
                    <a:cubicBezTo>
                      <a:pt x="214" y="11"/>
                      <a:pt x="214" y="10"/>
                      <a:pt x="214" y="10"/>
                    </a:cubicBezTo>
                    <a:cubicBezTo>
                      <a:pt x="214" y="10"/>
                      <a:pt x="213" y="10"/>
                      <a:pt x="212" y="10"/>
                    </a:cubicBezTo>
                    <a:cubicBezTo>
                      <a:pt x="212" y="10"/>
                      <a:pt x="211" y="10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0" y="10"/>
                      <a:pt x="210" y="10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0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9" y="11"/>
                      <a:pt x="209" y="11"/>
                      <a:pt x="209" y="11"/>
                    </a:cubicBezTo>
                    <a:cubicBezTo>
                      <a:pt x="208" y="11"/>
                      <a:pt x="206" y="11"/>
                      <a:pt x="204" y="11"/>
                    </a:cubicBezTo>
                    <a:cubicBezTo>
                      <a:pt x="202" y="11"/>
                      <a:pt x="200" y="11"/>
                      <a:pt x="199" y="11"/>
                    </a:cubicBezTo>
                    <a:cubicBezTo>
                      <a:pt x="199" y="11"/>
                      <a:pt x="199" y="11"/>
                      <a:pt x="199" y="10"/>
                    </a:cubicBezTo>
                    <a:cubicBezTo>
                      <a:pt x="199" y="10"/>
                      <a:pt x="199" y="10"/>
                      <a:pt x="199" y="9"/>
                    </a:cubicBezTo>
                    <a:cubicBezTo>
                      <a:pt x="200" y="9"/>
                      <a:pt x="200" y="9"/>
                      <a:pt x="201" y="9"/>
                    </a:cubicBezTo>
                    <a:cubicBezTo>
                      <a:pt x="201" y="9"/>
                      <a:pt x="201" y="9"/>
                      <a:pt x="201" y="9"/>
                    </a:cubicBezTo>
                    <a:cubicBezTo>
                      <a:pt x="205" y="9"/>
                      <a:pt x="207" y="8"/>
                      <a:pt x="210" y="9"/>
                    </a:cubicBezTo>
                    <a:cubicBezTo>
                      <a:pt x="211" y="8"/>
                      <a:pt x="213" y="10"/>
                      <a:pt x="213" y="9"/>
                    </a:cubicBezTo>
                    <a:cubicBezTo>
                      <a:pt x="213" y="8"/>
                      <a:pt x="212" y="8"/>
                      <a:pt x="211" y="8"/>
                    </a:cubicBezTo>
                    <a:cubicBezTo>
                      <a:pt x="212" y="7"/>
                      <a:pt x="212" y="8"/>
                      <a:pt x="212" y="7"/>
                    </a:cubicBezTo>
                    <a:cubicBezTo>
                      <a:pt x="212" y="7"/>
                      <a:pt x="211" y="7"/>
                      <a:pt x="211" y="7"/>
                    </a:cubicBezTo>
                    <a:cubicBezTo>
                      <a:pt x="211" y="6"/>
                      <a:pt x="210" y="6"/>
                      <a:pt x="211" y="5"/>
                    </a:cubicBezTo>
                    <a:cubicBezTo>
                      <a:pt x="210" y="5"/>
                      <a:pt x="210" y="4"/>
                      <a:pt x="209" y="4"/>
                    </a:cubicBezTo>
                    <a:cubicBezTo>
                      <a:pt x="209" y="4"/>
                      <a:pt x="209" y="5"/>
                      <a:pt x="209" y="5"/>
                    </a:cubicBezTo>
                    <a:cubicBezTo>
                      <a:pt x="208" y="5"/>
                      <a:pt x="207" y="5"/>
                      <a:pt x="207" y="5"/>
                    </a:cubicBezTo>
                    <a:cubicBezTo>
                      <a:pt x="208" y="5"/>
                      <a:pt x="208" y="5"/>
                      <a:pt x="208" y="6"/>
                    </a:cubicBezTo>
                    <a:cubicBezTo>
                      <a:pt x="207" y="6"/>
                      <a:pt x="205" y="6"/>
                      <a:pt x="204" y="6"/>
                    </a:cubicBezTo>
                    <a:cubicBezTo>
                      <a:pt x="203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1" y="6"/>
                      <a:pt x="200" y="6"/>
                      <a:pt x="200" y="6"/>
                    </a:cubicBezTo>
                    <a:cubicBezTo>
                      <a:pt x="199" y="6"/>
                      <a:pt x="198" y="6"/>
                      <a:pt x="198" y="6"/>
                    </a:cubicBezTo>
                    <a:cubicBezTo>
                      <a:pt x="198" y="6"/>
                      <a:pt x="198" y="6"/>
                      <a:pt x="198" y="6"/>
                    </a:cubicBezTo>
                    <a:cubicBezTo>
                      <a:pt x="197" y="5"/>
                      <a:pt x="196" y="5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4" y="5"/>
                      <a:pt x="193" y="6"/>
                      <a:pt x="193" y="5"/>
                    </a:cubicBezTo>
                    <a:cubicBezTo>
                      <a:pt x="189" y="5"/>
                      <a:pt x="184" y="5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8" y="4"/>
                      <a:pt x="177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5" y="4"/>
                      <a:pt x="174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4" y="4"/>
                      <a:pt x="173" y="4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4"/>
                      <a:pt x="169" y="4"/>
                      <a:pt x="167" y="4"/>
                    </a:cubicBezTo>
                    <a:cubicBezTo>
                      <a:pt x="167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5" y="4"/>
                      <a:pt x="164" y="4"/>
                      <a:pt x="163" y="4"/>
                    </a:cubicBezTo>
                    <a:cubicBezTo>
                      <a:pt x="163" y="4"/>
                      <a:pt x="163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1" y="3"/>
                      <a:pt x="160" y="3"/>
                      <a:pt x="159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9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3"/>
                      <a:pt x="154" y="3"/>
                      <a:pt x="154" y="3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3" y="3"/>
                      <a:pt x="153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1" y="3"/>
                    </a:cubicBezTo>
                    <a:cubicBezTo>
                      <a:pt x="149" y="3"/>
                      <a:pt x="146" y="3"/>
                      <a:pt x="143" y="2"/>
                    </a:cubicBezTo>
                    <a:cubicBezTo>
                      <a:pt x="141" y="2"/>
                      <a:pt x="139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9" y="2"/>
                      <a:pt x="141" y="3"/>
                      <a:pt x="143" y="3"/>
                    </a:cubicBezTo>
                    <a:cubicBezTo>
                      <a:pt x="146" y="3"/>
                      <a:pt x="149" y="3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4"/>
                      <a:pt x="152" y="4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3" y="4"/>
                      <a:pt x="153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6" y="4"/>
                    </a:cubicBezTo>
                    <a:cubicBezTo>
                      <a:pt x="156" y="4"/>
                      <a:pt x="157" y="4"/>
                      <a:pt x="158" y="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8" y="4"/>
                      <a:pt x="158" y="4"/>
                      <a:pt x="159" y="4"/>
                    </a:cubicBezTo>
                    <a:cubicBezTo>
                      <a:pt x="159" y="4"/>
                      <a:pt x="159" y="4"/>
                      <a:pt x="159" y="4"/>
                    </a:cubicBezTo>
                    <a:cubicBezTo>
                      <a:pt x="159" y="4"/>
                      <a:pt x="160" y="4"/>
                      <a:pt x="160" y="4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1" y="4"/>
                      <a:pt x="161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4"/>
                      <a:pt x="162" y="4"/>
                      <a:pt x="163" y="4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4" y="4"/>
                      <a:pt x="165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9" y="5"/>
                      <a:pt x="170" y="5"/>
                      <a:pt x="171" y="5"/>
                    </a:cubicBezTo>
                    <a:cubicBezTo>
                      <a:pt x="172" y="5"/>
                      <a:pt x="171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5"/>
                      <a:pt x="174" y="5"/>
                      <a:pt x="174" y="5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5" y="5"/>
                      <a:pt x="176" y="5"/>
                      <a:pt x="176" y="5"/>
                    </a:cubicBezTo>
                    <a:cubicBezTo>
                      <a:pt x="176" y="5"/>
                      <a:pt x="176" y="5"/>
                      <a:pt x="177" y="5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77" y="5"/>
                      <a:pt x="178" y="5"/>
                      <a:pt x="178" y="5"/>
                    </a:cubicBezTo>
                    <a:cubicBezTo>
                      <a:pt x="178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81" y="5"/>
                      <a:pt x="182" y="6"/>
                      <a:pt x="183" y="5"/>
                    </a:cubicBezTo>
                    <a:cubicBezTo>
                      <a:pt x="183" y="5"/>
                      <a:pt x="183" y="5"/>
                      <a:pt x="183" y="5"/>
                    </a:cubicBezTo>
                    <a:cubicBezTo>
                      <a:pt x="183" y="5"/>
                      <a:pt x="183" y="5"/>
                      <a:pt x="184" y="5"/>
                    </a:cubicBezTo>
                    <a:cubicBezTo>
                      <a:pt x="186" y="6"/>
                      <a:pt x="190" y="5"/>
                      <a:pt x="191" y="6"/>
                    </a:cubicBezTo>
                    <a:cubicBezTo>
                      <a:pt x="191" y="6"/>
                      <a:pt x="192" y="6"/>
                      <a:pt x="192" y="6"/>
                    </a:cubicBezTo>
                    <a:cubicBezTo>
                      <a:pt x="192" y="6"/>
                      <a:pt x="192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89" y="6"/>
                      <a:pt x="187" y="6"/>
                      <a:pt x="185" y="6"/>
                    </a:cubicBezTo>
                    <a:cubicBezTo>
                      <a:pt x="185" y="6"/>
                      <a:pt x="184" y="6"/>
                      <a:pt x="184" y="6"/>
                    </a:cubicBezTo>
                    <a:cubicBezTo>
                      <a:pt x="182" y="6"/>
                      <a:pt x="181" y="6"/>
                      <a:pt x="180" y="6"/>
                    </a:cubicBezTo>
                    <a:cubicBezTo>
                      <a:pt x="179" y="6"/>
                      <a:pt x="178" y="5"/>
                      <a:pt x="178" y="5"/>
                    </a:cubicBezTo>
                    <a:cubicBezTo>
                      <a:pt x="177" y="5"/>
                      <a:pt x="177" y="6"/>
                      <a:pt x="177" y="6"/>
                    </a:cubicBezTo>
                    <a:cubicBezTo>
                      <a:pt x="177" y="6"/>
                      <a:pt x="176" y="5"/>
                      <a:pt x="176" y="5"/>
                    </a:cubicBezTo>
                    <a:cubicBezTo>
                      <a:pt x="176" y="5"/>
                      <a:pt x="175" y="5"/>
                      <a:pt x="175" y="6"/>
                    </a:cubicBezTo>
                    <a:cubicBezTo>
                      <a:pt x="174" y="5"/>
                      <a:pt x="173" y="6"/>
                      <a:pt x="173" y="6"/>
                    </a:cubicBezTo>
                    <a:cubicBezTo>
                      <a:pt x="172" y="5"/>
                      <a:pt x="172" y="6"/>
                      <a:pt x="171" y="6"/>
                    </a:cubicBezTo>
                    <a:cubicBezTo>
                      <a:pt x="171" y="6"/>
                      <a:pt x="171" y="5"/>
                      <a:pt x="171" y="5"/>
                    </a:cubicBezTo>
                    <a:cubicBezTo>
                      <a:pt x="171" y="5"/>
                      <a:pt x="170" y="5"/>
                      <a:pt x="170" y="5"/>
                    </a:cubicBezTo>
                    <a:cubicBezTo>
                      <a:pt x="168" y="5"/>
                      <a:pt x="167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5" y="5"/>
                      <a:pt x="164" y="5"/>
                      <a:pt x="163" y="5"/>
                    </a:cubicBezTo>
                    <a:cubicBezTo>
                      <a:pt x="162" y="5"/>
                      <a:pt x="160" y="5"/>
                      <a:pt x="160" y="5"/>
                    </a:cubicBezTo>
                    <a:cubicBezTo>
                      <a:pt x="159" y="5"/>
                      <a:pt x="158" y="5"/>
                      <a:pt x="157" y="5"/>
                    </a:cubicBezTo>
                    <a:cubicBezTo>
                      <a:pt x="156" y="4"/>
                      <a:pt x="155" y="5"/>
                      <a:pt x="155" y="5"/>
                    </a:cubicBezTo>
                    <a:cubicBezTo>
                      <a:pt x="155" y="5"/>
                      <a:pt x="154" y="4"/>
                      <a:pt x="154" y="4"/>
                    </a:cubicBezTo>
                    <a:cubicBezTo>
                      <a:pt x="154" y="5"/>
                      <a:pt x="153" y="4"/>
                      <a:pt x="153" y="5"/>
                    </a:cubicBezTo>
                    <a:cubicBezTo>
                      <a:pt x="152" y="4"/>
                      <a:pt x="151" y="4"/>
                      <a:pt x="150" y="4"/>
                    </a:cubicBezTo>
                    <a:cubicBezTo>
                      <a:pt x="150" y="4"/>
                      <a:pt x="149" y="4"/>
                      <a:pt x="149" y="4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7" y="4"/>
                      <a:pt x="145" y="4"/>
                      <a:pt x="144" y="4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1" y="3"/>
                      <a:pt x="140" y="4"/>
                      <a:pt x="139" y="4"/>
                    </a:cubicBezTo>
                    <a:cubicBezTo>
                      <a:pt x="139" y="4"/>
                      <a:pt x="138" y="4"/>
                      <a:pt x="138" y="4"/>
                    </a:cubicBezTo>
                    <a:cubicBezTo>
                      <a:pt x="138" y="4"/>
                      <a:pt x="137" y="4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5" y="3"/>
                      <a:pt x="135" y="3"/>
                      <a:pt x="134" y="3"/>
                    </a:cubicBezTo>
                    <a:cubicBezTo>
                      <a:pt x="134" y="4"/>
                      <a:pt x="133" y="3"/>
                      <a:pt x="132" y="3"/>
                    </a:cubicBezTo>
                    <a:cubicBezTo>
                      <a:pt x="132" y="3"/>
                      <a:pt x="131" y="3"/>
                      <a:pt x="131" y="3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3"/>
                      <a:pt x="127" y="3"/>
                      <a:pt x="126" y="3"/>
                    </a:cubicBezTo>
                    <a:cubicBezTo>
                      <a:pt x="126" y="3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3" y="3"/>
                      <a:pt x="123" y="3"/>
                      <a:pt x="122" y="3"/>
                    </a:cubicBezTo>
                    <a:cubicBezTo>
                      <a:pt x="122" y="3"/>
                      <a:pt x="121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3"/>
                      <a:pt x="121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1" y="3"/>
                      <a:pt x="121" y="2"/>
                      <a:pt x="121" y="3"/>
                    </a:cubicBezTo>
                    <a:cubicBezTo>
                      <a:pt x="121" y="2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19" y="2"/>
                    </a:cubicBezTo>
                    <a:cubicBezTo>
                      <a:pt x="119" y="2"/>
                      <a:pt x="117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2"/>
                      <a:pt x="115" y="2"/>
                    </a:cubicBezTo>
                    <a:cubicBezTo>
                      <a:pt x="114" y="2"/>
                      <a:pt x="113" y="2"/>
                      <a:pt x="112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2" y="2"/>
                      <a:pt x="112" y="3"/>
                      <a:pt x="113" y="2"/>
                    </a:cubicBezTo>
                    <a:cubicBezTo>
                      <a:pt x="113" y="2"/>
                      <a:pt x="114" y="2"/>
                      <a:pt x="115" y="2"/>
                    </a:cubicBezTo>
                    <a:cubicBezTo>
                      <a:pt x="115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3"/>
                      <a:pt x="119" y="2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0" y="3"/>
                      <a:pt x="120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3"/>
                      <a:pt x="120" y="3"/>
                      <a:pt x="121" y="3"/>
                    </a:cubicBezTo>
                    <a:cubicBezTo>
                      <a:pt x="121" y="3"/>
                      <a:pt x="122" y="3"/>
                      <a:pt x="122" y="3"/>
                    </a:cubicBezTo>
                    <a:cubicBezTo>
                      <a:pt x="123" y="3"/>
                      <a:pt x="123" y="3"/>
                      <a:pt x="124" y="3"/>
                    </a:cubicBezTo>
                    <a:cubicBezTo>
                      <a:pt x="123" y="4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0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7" y="3"/>
                      <a:pt x="117" y="4"/>
                    </a:cubicBezTo>
                    <a:cubicBezTo>
                      <a:pt x="115" y="3"/>
                      <a:pt x="112" y="4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9" y="3"/>
                      <a:pt x="108" y="3"/>
                      <a:pt x="108" y="2"/>
                    </a:cubicBezTo>
                    <a:cubicBezTo>
                      <a:pt x="108" y="3"/>
                      <a:pt x="108" y="2"/>
                      <a:pt x="107" y="2"/>
                    </a:cubicBezTo>
                    <a:cubicBezTo>
                      <a:pt x="107" y="2"/>
                      <a:pt x="106" y="3"/>
                      <a:pt x="106" y="2"/>
                    </a:cubicBezTo>
                    <a:cubicBezTo>
                      <a:pt x="104" y="3"/>
                      <a:pt x="104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0" y="2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7" y="2"/>
                    </a:cubicBezTo>
                    <a:cubicBezTo>
                      <a:pt x="97" y="2"/>
                      <a:pt x="97" y="1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2"/>
                      <a:pt x="94" y="2"/>
                      <a:pt x="93" y="2"/>
                    </a:cubicBezTo>
                    <a:cubicBezTo>
                      <a:pt x="92" y="1"/>
                      <a:pt x="91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9" y="1"/>
                      <a:pt x="88" y="1"/>
                      <a:pt x="87" y="1"/>
                    </a:cubicBezTo>
                    <a:cubicBezTo>
                      <a:pt x="85" y="1"/>
                      <a:pt x="84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4" y="1"/>
                      <a:pt x="85" y="1"/>
                      <a:pt x="87" y="1"/>
                    </a:cubicBezTo>
                    <a:cubicBezTo>
                      <a:pt x="88" y="1"/>
                      <a:pt x="89" y="2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1" y="2"/>
                      <a:pt x="92" y="2"/>
                      <a:pt x="93" y="2"/>
                    </a:cubicBezTo>
                    <a:cubicBezTo>
                      <a:pt x="94" y="2"/>
                      <a:pt x="96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02" y="3"/>
                      <a:pt x="106" y="3"/>
                      <a:pt x="110" y="4"/>
                    </a:cubicBezTo>
                    <a:cubicBezTo>
                      <a:pt x="112" y="4"/>
                      <a:pt x="114" y="4"/>
                      <a:pt x="117" y="4"/>
                    </a:cubicBezTo>
                    <a:cubicBezTo>
                      <a:pt x="117" y="4"/>
                      <a:pt x="117" y="4"/>
                      <a:pt x="118" y="4"/>
                    </a:cubicBezTo>
                    <a:cubicBezTo>
                      <a:pt x="123" y="5"/>
                      <a:pt x="127" y="5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4" y="6"/>
                      <a:pt x="134" y="6"/>
                    </a:cubicBezTo>
                    <a:cubicBezTo>
                      <a:pt x="132" y="6"/>
                      <a:pt x="131" y="6"/>
                      <a:pt x="130" y="6"/>
                    </a:cubicBezTo>
                    <a:cubicBezTo>
                      <a:pt x="130" y="6"/>
                      <a:pt x="129" y="6"/>
                      <a:pt x="129" y="6"/>
                    </a:cubicBezTo>
                    <a:cubicBezTo>
                      <a:pt x="129" y="6"/>
                      <a:pt x="129" y="5"/>
                      <a:pt x="128" y="6"/>
                    </a:cubicBezTo>
                    <a:cubicBezTo>
                      <a:pt x="128" y="6"/>
                      <a:pt x="126" y="6"/>
                      <a:pt x="125" y="6"/>
                    </a:cubicBezTo>
                    <a:cubicBezTo>
                      <a:pt x="120" y="5"/>
                      <a:pt x="116" y="5"/>
                      <a:pt x="111" y="4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07" y="4"/>
                      <a:pt x="105" y="4"/>
                      <a:pt x="103" y="4"/>
                    </a:cubicBezTo>
                    <a:cubicBezTo>
                      <a:pt x="102" y="3"/>
                      <a:pt x="101" y="4"/>
                      <a:pt x="100" y="3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8" y="3"/>
                      <a:pt x="96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4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2"/>
                      <a:pt x="91" y="3"/>
                      <a:pt x="89" y="3"/>
                    </a:cubicBezTo>
                    <a:cubicBezTo>
                      <a:pt x="90" y="2"/>
                      <a:pt x="89" y="2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8" y="3"/>
                      <a:pt x="88" y="3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8" y="3"/>
                    </a:cubicBezTo>
                    <a:cubicBezTo>
                      <a:pt x="88" y="3"/>
                      <a:pt x="89" y="3"/>
                      <a:pt x="89" y="3"/>
                    </a:cubicBezTo>
                    <a:cubicBezTo>
                      <a:pt x="91" y="3"/>
                      <a:pt x="94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4"/>
                      <a:pt x="97" y="4"/>
                      <a:pt x="97" y="4"/>
                    </a:cubicBezTo>
                    <a:cubicBezTo>
                      <a:pt x="96" y="5"/>
                      <a:pt x="95" y="3"/>
                      <a:pt x="94" y="4"/>
                    </a:cubicBezTo>
                    <a:cubicBezTo>
                      <a:pt x="94" y="3"/>
                      <a:pt x="93" y="4"/>
                      <a:pt x="93" y="4"/>
                    </a:cubicBezTo>
                    <a:cubicBezTo>
                      <a:pt x="93" y="4"/>
                      <a:pt x="93" y="4"/>
                      <a:pt x="92" y="4"/>
                    </a:cubicBezTo>
                    <a:cubicBezTo>
                      <a:pt x="92" y="4"/>
                      <a:pt x="93" y="4"/>
                      <a:pt x="92" y="4"/>
                    </a:cubicBezTo>
                    <a:cubicBezTo>
                      <a:pt x="92" y="3"/>
                      <a:pt x="92" y="4"/>
                      <a:pt x="92" y="4"/>
                    </a:cubicBezTo>
                    <a:cubicBezTo>
                      <a:pt x="92" y="4"/>
                      <a:pt x="92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89" y="4"/>
                      <a:pt x="88" y="4"/>
                      <a:pt x="86" y="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4"/>
                      <a:pt x="85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1" y="4"/>
                    </a:cubicBezTo>
                    <a:cubicBezTo>
                      <a:pt x="81" y="3"/>
                      <a:pt x="81" y="4"/>
                      <a:pt x="80" y="4"/>
                    </a:cubicBezTo>
                    <a:cubicBezTo>
                      <a:pt x="80" y="4"/>
                      <a:pt x="80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8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3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6" y="3"/>
                    </a:cubicBezTo>
                    <a:cubicBezTo>
                      <a:pt x="76" y="3"/>
                      <a:pt x="75" y="4"/>
                      <a:pt x="75" y="3"/>
                    </a:cubicBezTo>
                    <a:cubicBezTo>
                      <a:pt x="75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7" y="3"/>
                      <a:pt x="77" y="3"/>
                    </a:cubicBezTo>
                    <a:cubicBezTo>
                      <a:pt x="77" y="3"/>
                      <a:pt x="77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4" y="3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69" y="3"/>
                      <a:pt x="68" y="2"/>
                      <a:pt x="68" y="3"/>
                    </a:cubicBezTo>
                    <a:cubicBezTo>
                      <a:pt x="68" y="2"/>
                      <a:pt x="66" y="3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2"/>
                      <a:pt x="56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4" y="0"/>
                      <a:pt x="44" y="0"/>
                    </a:cubicBezTo>
                    <a:cubicBezTo>
                      <a:pt x="45" y="0"/>
                      <a:pt x="44" y="0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5" y="1"/>
                      <a:pt x="45" y="1"/>
                    </a:cubicBezTo>
                    <a:cubicBezTo>
                      <a:pt x="45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5" y="2"/>
                      <a:pt x="47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50" y="2"/>
                      <a:pt x="49" y="2"/>
                    </a:cubicBezTo>
                    <a:cubicBezTo>
                      <a:pt x="50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2" y="2"/>
                      <a:pt x="52" y="2"/>
                    </a:cubicBezTo>
                    <a:cubicBezTo>
                      <a:pt x="52" y="2"/>
                      <a:pt x="53" y="2"/>
                      <a:pt x="54" y="2"/>
                    </a:cubicBezTo>
                    <a:cubicBezTo>
                      <a:pt x="54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2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1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4" y="3"/>
                      <a:pt x="65" y="3"/>
                    </a:cubicBezTo>
                    <a:cubicBezTo>
                      <a:pt x="64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4"/>
                      <a:pt x="62" y="3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2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59" y="5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9" y="4"/>
                      <a:pt x="59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4"/>
                      <a:pt x="56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7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4" y="4"/>
                      <a:pt x="53" y="3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3"/>
                      <a:pt x="47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3"/>
                      <a:pt x="44" y="3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8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3"/>
                      <a:pt x="41" y="3"/>
                      <a:pt x="42" y="3"/>
                    </a:cubicBezTo>
                    <a:cubicBezTo>
                      <a:pt x="43" y="3"/>
                      <a:pt x="45" y="3"/>
                      <a:pt x="46" y="3"/>
                    </a:cubicBezTo>
                    <a:cubicBezTo>
                      <a:pt x="46" y="3"/>
                      <a:pt x="46" y="4"/>
                      <a:pt x="46" y="4"/>
                    </a:cubicBezTo>
                    <a:cubicBezTo>
                      <a:pt x="47" y="4"/>
                      <a:pt x="47" y="3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9" y="4"/>
                      <a:pt x="50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5"/>
                      <a:pt x="58" y="5"/>
                    </a:cubicBezTo>
                    <a:cubicBezTo>
                      <a:pt x="59" y="5"/>
                      <a:pt x="60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3" y="5"/>
                      <a:pt x="63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5" y="5"/>
                      <a:pt x="67" y="6"/>
                      <a:pt x="68" y="5"/>
                    </a:cubicBezTo>
                    <a:cubicBezTo>
                      <a:pt x="68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0" y="6"/>
                      <a:pt x="70" y="6"/>
                      <a:pt x="71" y="6"/>
                    </a:cubicBezTo>
                    <a:cubicBezTo>
                      <a:pt x="73" y="6"/>
                      <a:pt x="76" y="7"/>
                      <a:pt x="79" y="7"/>
                    </a:cubicBezTo>
                    <a:cubicBezTo>
                      <a:pt x="80" y="7"/>
                      <a:pt x="81" y="7"/>
                      <a:pt x="82" y="7"/>
                    </a:cubicBezTo>
                    <a:cubicBezTo>
                      <a:pt x="82" y="7"/>
                      <a:pt x="83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5" y="7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6" y="7"/>
                      <a:pt x="86" y="8"/>
                      <a:pt x="86" y="8"/>
                    </a:cubicBezTo>
                    <a:cubicBezTo>
                      <a:pt x="86" y="8"/>
                      <a:pt x="86" y="7"/>
                      <a:pt x="86" y="7"/>
                    </a:cubicBezTo>
                    <a:cubicBezTo>
                      <a:pt x="87" y="7"/>
                      <a:pt x="87" y="8"/>
                      <a:pt x="88" y="8"/>
                    </a:cubicBezTo>
                    <a:cubicBezTo>
                      <a:pt x="88" y="8"/>
                      <a:pt x="89" y="8"/>
                      <a:pt x="90" y="8"/>
                    </a:cubicBezTo>
                    <a:cubicBezTo>
                      <a:pt x="89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8"/>
                      <a:pt x="86" y="8"/>
                      <a:pt x="85" y="8"/>
                    </a:cubicBezTo>
                    <a:cubicBezTo>
                      <a:pt x="84" y="8"/>
                      <a:pt x="83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7"/>
                      <a:pt x="76" y="7"/>
                    </a:cubicBezTo>
                    <a:cubicBezTo>
                      <a:pt x="74" y="7"/>
                      <a:pt x="73" y="7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6"/>
                      <a:pt x="69" y="6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7" y="7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7" y="7"/>
                      <a:pt x="66" y="6"/>
                    </a:cubicBezTo>
                    <a:cubicBezTo>
                      <a:pt x="66" y="6"/>
                      <a:pt x="66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0" y="5"/>
                      <a:pt x="59" y="5"/>
                      <a:pt x="56" y="5"/>
                    </a:cubicBezTo>
                    <a:cubicBezTo>
                      <a:pt x="55" y="6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5"/>
                      <a:pt x="51" y="5"/>
                      <a:pt x="51" y="5"/>
                    </a:cubicBezTo>
                    <a:cubicBezTo>
                      <a:pt x="50" y="5"/>
                      <a:pt x="48" y="4"/>
                      <a:pt x="47" y="4"/>
                    </a:cubicBezTo>
                    <a:cubicBezTo>
                      <a:pt x="48" y="5"/>
                      <a:pt x="47" y="5"/>
                      <a:pt x="47" y="4"/>
                    </a:cubicBezTo>
                    <a:cubicBezTo>
                      <a:pt x="46" y="5"/>
                      <a:pt x="45" y="4"/>
                      <a:pt x="45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3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5"/>
                    </a:cubicBezTo>
                    <a:cubicBezTo>
                      <a:pt x="36" y="4"/>
                      <a:pt x="35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5"/>
                    </a:cubicBezTo>
                    <a:cubicBezTo>
                      <a:pt x="30" y="4"/>
                      <a:pt x="29" y="5"/>
                      <a:pt x="28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2" y="3"/>
                      <a:pt x="21" y="3"/>
                      <a:pt x="21" y="4"/>
                    </a:cubicBezTo>
                    <a:cubicBezTo>
                      <a:pt x="20" y="4"/>
                      <a:pt x="19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6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0" y="4"/>
                      <a:pt x="22" y="5"/>
                      <a:pt x="23" y="5"/>
                    </a:cubicBezTo>
                    <a:cubicBezTo>
                      <a:pt x="24" y="5"/>
                      <a:pt x="24" y="4"/>
                      <a:pt x="25" y="5"/>
                    </a:cubicBezTo>
                    <a:cubicBezTo>
                      <a:pt x="27" y="5"/>
                      <a:pt x="29" y="6"/>
                      <a:pt x="31" y="5"/>
                    </a:cubicBezTo>
                    <a:cubicBezTo>
                      <a:pt x="31" y="6"/>
                      <a:pt x="33" y="5"/>
                      <a:pt x="33" y="6"/>
                    </a:cubicBezTo>
                    <a:cubicBezTo>
                      <a:pt x="34" y="6"/>
                      <a:pt x="33" y="6"/>
                      <a:pt x="34" y="6"/>
                    </a:cubicBezTo>
                    <a:cubicBezTo>
                      <a:pt x="36" y="6"/>
                      <a:pt x="40" y="6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1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0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32" y="8"/>
                      <a:pt x="32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8" y="9"/>
                      <a:pt x="44" y="10"/>
                      <a:pt x="49" y="10"/>
                    </a:cubicBezTo>
                    <a:cubicBezTo>
                      <a:pt x="49" y="10"/>
                      <a:pt x="49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2"/>
                      <a:pt x="59" y="11"/>
                      <a:pt x="58" y="12"/>
                    </a:cubicBezTo>
                    <a:cubicBezTo>
                      <a:pt x="59" y="12"/>
                      <a:pt x="60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2" y="13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5" y="12"/>
                      <a:pt x="65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8" y="13"/>
                      <a:pt x="69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4"/>
                      <a:pt x="71" y="14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4"/>
                      <a:pt x="73" y="13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2" y="14"/>
                      <a:pt x="71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1" y="14"/>
                      <a:pt x="72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8" y="14"/>
                      <a:pt x="78" y="15"/>
                      <a:pt x="79" y="15"/>
                    </a:cubicBezTo>
                    <a:cubicBezTo>
                      <a:pt x="79" y="15"/>
                      <a:pt x="78" y="14"/>
                      <a:pt x="78" y="14"/>
                    </a:cubicBezTo>
                    <a:cubicBezTo>
                      <a:pt x="79" y="15"/>
                      <a:pt x="80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5"/>
                      <a:pt x="82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5" y="15"/>
                      <a:pt x="85" y="15"/>
                      <a:pt x="86" y="15"/>
                    </a:cubicBezTo>
                    <a:cubicBezTo>
                      <a:pt x="86" y="16"/>
                      <a:pt x="88" y="15"/>
                      <a:pt x="89" y="16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2" y="15"/>
                      <a:pt x="94" y="17"/>
                      <a:pt x="94" y="16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16"/>
                      <a:pt x="95" y="17"/>
                      <a:pt x="95" y="17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96" y="17"/>
                      <a:pt x="97" y="17"/>
                      <a:pt x="98" y="17"/>
                    </a:cubicBezTo>
                    <a:cubicBezTo>
                      <a:pt x="99" y="18"/>
                      <a:pt x="101" y="17"/>
                      <a:pt x="102" y="18"/>
                    </a:cubicBezTo>
                    <a:cubicBezTo>
                      <a:pt x="101" y="18"/>
                      <a:pt x="101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8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6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2" y="18"/>
                      <a:pt x="92" y="17"/>
                      <a:pt x="91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0" y="17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0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6" y="17"/>
                    </a:cubicBezTo>
                    <a:cubicBezTo>
                      <a:pt x="86" y="17"/>
                      <a:pt x="85" y="17"/>
                      <a:pt x="85" y="16"/>
                    </a:cubicBezTo>
                    <a:cubicBezTo>
                      <a:pt x="85" y="16"/>
                      <a:pt x="85" y="16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7"/>
                      <a:pt x="81" y="17"/>
                      <a:pt x="78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9" y="16"/>
                      <a:pt x="81" y="16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3" y="16"/>
                      <a:pt x="82" y="16"/>
                      <a:pt x="82" y="16"/>
                    </a:cubicBezTo>
                    <a:cubicBezTo>
                      <a:pt x="81" y="16"/>
                      <a:pt x="79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5"/>
                      <a:pt x="75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6"/>
                      <a:pt x="71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5"/>
                      <a:pt x="71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8" y="16"/>
                      <a:pt x="68" y="16"/>
                    </a:cubicBezTo>
                    <a:cubicBezTo>
                      <a:pt x="68" y="16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7" y="15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4" y="15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2" y="15"/>
                    </a:cubicBezTo>
                    <a:cubicBezTo>
                      <a:pt x="62" y="15"/>
                      <a:pt x="62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4"/>
                      <a:pt x="56" y="14"/>
                      <a:pt x="55" y="15"/>
                    </a:cubicBezTo>
                    <a:cubicBezTo>
                      <a:pt x="53" y="14"/>
                      <a:pt x="51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3" y="13"/>
                      <a:pt x="43" y="14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1" y="13"/>
                    </a:cubicBezTo>
                    <a:cubicBezTo>
                      <a:pt x="40" y="13"/>
                      <a:pt x="38" y="13"/>
                      <a:pt x="36" y="13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3"/>
                      <a:pt x="35" y="13"/>
                    </a:cubicBezTo>
                    <a:cubicBezTo>
                      <a:pt x="34" y="13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2" y="13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4" y="13"/>
                    </a:cubicBezTo>
                    <a:cubicBezTo>
                      <a:pt x="34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3"/>
                      <a:pt x="37" y="13"/>
                    </a:cubicBezTo>
                    <a:cubicBezTo>
                      <a:pt x="38" y="13"/>
                      <a:pt x="40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7" y="15"/>
                      <a:pt x="47" y="15"/>
                    </a:cubicBezTo>
                    <a:cubicBezTo>
                      <a:pt x="47" y="14"/>
                      <a:pt x="48" y="14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1" y="14"/>
                      <a:pt x="51" y="15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8" y="16"/>
                      <a:pt x="59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6"/>
                      <a:pt x="63" y="16"/>
                      <a:pt x="64" y="16"/>
                    </a:cubicBezTo>
                    <a:cubicBezTo>
                      <a:pt x="64" y="16"/>
                      <a:pt x="63" y="16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16"/>
                      <a:pt x="66" y="17"/>
                      <a:pt x="66" y="16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6"/>
                      <a:pt x="66" y="17"/>
                      <a:pt x="67" y="17"/>
                    </a:cubicBezTo>
                    <a:cubicBezTo>
                      <a:pt x="67" y="16"/>
                      <a:pt x="66" y="16"/>
                      <a:pt x="67" y="16"/>
                    </a:cubicBezTo>
                    <a:cubicBezTo>
                      <a:pt x="67" y="16"/>
                      <a:pt x="67" y="17"/>
                      <a:pt x="67" y="17"/>
                    </a:cubicBezTo>
                    <a:cubicBezTo>
                      <a:pt x="68" y="17"/>
                      <a:pt x="67" y="16"/>
                      <a:pt x="68" y="16"/>
                    </a:cubicBezTo>
                    <a:cubicBezTo>
                      <a:pt x="69" y="16"/>
                      <a:pt x="70" y="17"/>
                      <a:pt x="71" y="16"/>
                    </a:cubicBezTo>
                    <a:cubicBezTo>
                      <a:pt x="70" y="17"/>
                      <a:pt x="71" y="16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2" y="17"/>
                      <a:pt x="73" y="17"/>
                    </a:cubicBezTo>
                    <a:cubicBezTo>
                      <a:pt x="74" y="17"/>
                      <a:pt x="74" y="18"/>
                      <a:pt x="75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8"/>
                      <a:pt x="75" y="18"/>
                      <a:pt x="76" y="18"/>
                    </a:cubicBezTo>
                    <a:cubicBezTo>
                      <a:pt x="77" y="18"/>
                      <a:pt x="79" y="18"/>
                      <a:pt x="80" y="18"/>
                    </a:cubicBezTo>
                    <a:cubicBezTo>
                      <a:pt x="80" y="18"/>
                      <a:pt x="81" y="18"/>
                      <a:pt x="82" y="18"/>
                    </a:cubicBezTo>
                    <a:cubicBezTo>
                      <a:pt x="83" y="18"/>
                      <a:pt x="84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6" y="19"/>
                    </a:cubicBezTo>
                    <a:cubicBezTo>
                      <a:pt x="86" y="19"/>
                      <a:pt x="85" y="19"/>
                      <a:pt x="86" y="19"/>
                    </a:cubicBezTo>
                    <a:cubicBezTo>
                      <a:pt x="87" y="19"/>
                      <a:pt x="88" y="19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19"/>
                      <a:pt x="90" y="19"/>
                      <a:pt x="90" y="20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89" y="19"/>
                      <a:pt x="89" y="20"/>
                      <a:pt x="89" y="20"/>
                    </a:cubicBezTo>
                    <a:cubicBezTo>
                      <a:pt x="89" y="20"/>
                      <a:pt x="89" y="20"/>
                      <a:pt x="89" y="19"/>
                    </a:cubicBezTo>
                    <a:cubicBezTo>
                      <a:pt x="88" y="20"/>
                      <a:pt x="87" y="20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4" y="19"/>
                      <a:pt x="84" y="20"/>
                      <a:pt x="84" y="20"/>
                    </a:cubicBezTo>
                    <a:cubicBezTo>
                      <a:pt x="84" y="19"/>
                      <a:pt x="83" y="20"/>
                      <a:pt x="83" y="19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19"/>
                      <a:pt x="77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8"/>
                      <a:pt x="76" y="18"/>
                    </a:cubicBezTo>
                    <a:cubicBezTo>
                      <a:pt x="76" y="19"/>
                      <a:pt x="76" y="19"/>
                      <a:pt x="75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8"/>
                      <a:pt x="73" y="18"/>
                      <a:pt x="73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6" y="18"/>
                    </a:cubicBezTo>
                    <a:cubicBezTo>
                      <a:pt x="66" y="18"/>
                      <a:pt x="66" y="17"/>
                      <a:pt x="66" y="17"/>
                    </a:cubicBezTo>
                    <a:cubicBezTo>
                      <a:pt x="66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8"/>
                      <a:pt x="67" y="18"/>
                      <a:pt x="68" y="18"/>
                    </a:cubicBezTo>
                    <a:cubicBezTo>
                      <a:pt x="68" y="18"/>
                      <a:pt x="69" y="18"/>
                      <a:pt x="69" y="18"/>
                    </a:cubicBezTo>
                    <a:cubicBezTo>
                      <a:pt x="69" y="19"/>
                      <a:pt x="70" y="18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1" y="18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9"/>
                      <a:pt x="72" y="19"/>
                      <a:pt x="73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0" y="19"/>
                      <a:pt x="70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70" y="19"/>
                    </a:cubicBezTo>
                    <a:cubicBezTo>
                      <a:pt x="70" y="19"/>
                      <a:pt x="71" y="20"/>
                      <a:pt x="72" y="19"/>
                    </a:cubicBezTo>
                    <a:cubicBezTo>
                      <a:pt x="72" y="20"/>
                      <a:pt x="72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20"/>
                      <a:pt x="75" y="20"/>
                      <a:pt x="75" y="20"/>
                    </a:cubicBezTo>
                    <a:cubicBezTo>
                      <a:pt x="76" y="20"/>
                      <a:pt x="77" y="20"/>
                      <a:pt x="78" y="20"/>
                    </a:cubicBezTo>
                    <a:cubicBezTo>
                      <a:pt x="79" y="20"/>
                      <a:pt x="80" y="20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5" y="21"/>
                      <a:pt x="86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0" y="21"/>
                      <a:pt x="90" y="22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1"/>
                      <a:pt x="91" y="22"/>
                      <a:pt x="92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91" y="23"/>
                      <a:pt x="92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3"/>
                      <a:pt x="94" y="23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6" y="22"/>
                      <a:pt x="96" y="22"/>
                    </a:cubicBezTo>
                    <a:cubicBezTo>
                      <a:pt x="97" y="22"/>
                      <a:pt x="98" y="22"/>
                      <a:pt x="99" y="22"/>
                    </a:cubicBezTo>
                    <a:cubicBezTo>
                      <a:pt x="99" y="22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100" y="22"/>
                      <a:pt x="100" y="23"/>
                      <a:pt x="101" y="23"/>
                    </a:cubicBezTo>
                    <a:cubicBezTo>
                      <a:pt x="101" y="23"/>
                      <a:pt x="102" y="22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100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1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9" y="24"/>
                      <a:pt x="99" y="25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4"/>
                      <a:pt x="97" y="25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4" y="23"/>
                      <a:pt x="93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3"/>
                      <a:pt x="91" y="22"/>
                      <a:pt x="90" y="22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2"/>
                      <a:pt x="89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2"/>
                      <a:pt x="88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7" y="23"/>
                      <a:pt x="87" y="23"/>
                    </a:cubicBezTo>
                    <a:cubicBezTo>
                      <a:pt x="87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7" y="23"/>
                      <a:pt x="87" y="23"/>
                    </a:cubicBezTo>
                    <a:cubicBezTo>
                      <a:pt x="87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90" y="24"/>
                      <a:pt x="92" y="24"/>
                      <a:pt x="94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4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4"/>
                      <a:pt x="95" y="24"/>
                      <a:pt x="94" y="24"/>
                    </a:cubicBezTo>
                    <a:cubicBezTo>
                      <a:pt x="92" y="24"/>
                      <a:pt x="91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8" y="24"/>
                      <a:pt x="88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5"/>
                      <a:pt x="91" y="24"/>
                      <a:pt x="92" y="24"/>
                    </a:cubicBezTo>
                    <a:cubicBezTo>
                      <a:pt x="92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4" y="25"/>
                      <a:pt x="95" y="25"/>
                      <a:pt x="95" y="25"/>
                    </a:cubicBezTo>
                    <a:cubicBezTo>
                      <a:pt x="97" y="25"/>
                      <a:pt x="98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101" y="25"/>
                      <a:pt x="102" y="26"/>
                      <a:pt x="102" y="26"/>
                    </a:cubicBezTo>
                    <a:cubicBezTo>
                      <a:pt x="103" y="26"/>
                      <a:pt x="103" y="26"/>
                      <a:pt x="104" y="26"/>
                    </a:cubicBezTo>
                    <a:cubicBezTo>
                      <a:pt x="106" y="26"/>
                      <a:pt x="108" y="26"/>
                      <a:pt x="109" y="26"/>
                    </a:cubicBezTo>
                    <a:cubicBezTo>
                      <a:pt x="109" y="26"/>
                      <a:pt x="109" y="27"/>
                      <a:pt x="110" y="27"/>
                    </a:cubicBezTo>
                    <a:cubicBezTo>
                      <a:pt x="109" y="27"/>
                      <a:pt x="110" y="26"/>
                      <a:pt x="110" y="27"/>
                    </a:cubicBezTo>
                    <a:cubicBezTo>
                      <a:pt x="112" y="27"/>
                      <a:pt x="113" y="27"/>
                      <a:pt x="115" y="27"/>
                    </a:cubicBezTo>
                    <a:cubicBezTo>
                      <a:pt x="114" y="28"/>
                      <a:pt x="115" y="27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8" y="27"/>
                      <a:pt x="119" y="28"/>
                      <a:pt x="120" y="28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28"/>
                      <a:pt x="121" y="28"/>
                      <a:pt x="121" y="28"/>
                    </a:cubicBezTo>
                    <a:cubicBezTo>
                      <a:pt x="122" y="28"/>
                      <a:pt x="123" y="29"/>
                      <a:pt x="123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4" y="28"/>
                      <a:pt x="125" y="28"/>
                      <a:pt x="125" y="28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4" y="29"/>
                      <a:pt x="124" y="29"/>
                      <a:pt x="124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3" y="29"/>
                      <a:pt x="123" y="28"/>
                      <a:pt x="122" y="28"/>
                    </a:cubicBezTo>
                    <a:cubicBezTo>
                      <a:pt x="122" y="28"/>
                      <a:pt x="122" y="29"/>
                      <a:pt x="122" y="29"/>
                    </a:cubicBezTo>
                    <a:cubicBezTo>
                      <a:pt x="121" y="29"/>
                      <a:pt x="120" y="29"/>
                      <a:pt x="119" y="29"/>
                    </a:cubicBezTo>
                    <a:cubicBezTo>
                      <a:pt x="119" y="28"/>
                      <a:pt x="118" y="28"/>
                      <a:pt x="118" y="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3" y="29"/>
                      <a:pt x="107" y="27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1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99" y="27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7" y="27"/>
                      <a:pt x="99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1" y="28"/>
                      <a:pt x="101" y="27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8"/>
                      <a:pt x="105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7" y="29"/>
                      <a:pt x="108" y="29"/>
                      <a:pt x="109" y="29"/>
                    </a:cubicBezTo>
                    <a:cubicBezTo>
                      <a:pt x="110" y="29"/>
                      <a:pt x="112" y="29"/>
                      <a:pt x="114" y="29"/>
                    </a:cubicBezTo>
                    <a:cubicBezTo>
                      <a:pt x="114" y="29"/>
                      <a:pt x="115" y="29"/>
                      <a:pt x="115" y="30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6" y="30"/>
                      <a:pt x="116" y="30"/>
                      <a:pt x="117" y="30"/>
                    </a:cubicBezTo>
                    <a:cubicBezTo>
                      <a:pt x="117" y="30"/>
                      <a:pt x="116" y="30"/>
                      <a:pt x="116" y="30"/>
                    </a:cubicBezTo>
                    <a:cubicBezTo>
                      <a:pt x="117" y="30"/>
                      <a:pt x="118" y="30"/>
                      <a:pt x="118" y="30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8" y="31"/>
                      <a:pt x="117" y="31"/>
                      <a:pt x="117" y="31"/>
                    </a:cubicBezTo>
                    <a:cubicBezTo>
                      <a:pt x="116" y="31"/>
                      <a:pt x="115" y="30"/>
                      <a:pt x="114" y="30"/>
                    </a:cubicBezTo>
                    <a:cubicBezTo>
                      <a:pt x="111" y="31"/>
                      <a:pt x="109" y="30"/>
                      <a:pt x="106" y="30"/>
                    </a:cubicBezTo>
                    <a:cubicBezTo>
                      <a:pt x="105" y="30"/>
                      <a:pt x="105" y="30"/>
                      <a:pt x="104" y="30"/>
                    </a:cubicBezTo>
                    <a:cubicBezTo>
                      <a:pt x="103" y="30"/>
                      <a:pt x="101" y="30"/>
                      <a:pt x="99" y="29"/>
                    </a:cubicBezTo>
                    <a:cubicBezTo>
                      <a:pt x="99" y="29"/>
                      <a:pt x="98" y="29"/>
                      <a:pt x="98" y="29"/>
                    </a:cubicBezTo>
                    <a:cubicBezTo>
                      <a:pt x="98" y="29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9"/>
                      <a:pt x="96" y="29"/>
                      <a:pt x="95" y="29"/>
                    </a:cubicBezTo>
                    <a:cubicBezTo>
                      <a:pt x="95" y="30"/>
                      <a:pt x="96" y="30"/>
                      <a:pt x="95" y="30"/>
                    </a:cubicBezTo>
                    <a:cubicBezTo>
                      <a:pt x="95" y="29"/>
                      <a:pt x="94" y="29"/>
                      <a:pt x="93" y="29"/>
                    </a:cubicBezTo>
                    <a:cubicBezTo>
                      <a:pt x="92" y="29"/>
                      <a:pt x="91" y="29"/>
                      <a:pt x="91" y="29"/>
                    </a:cubicBezTo>
                    <a:cubicBezTo>
                      <a:pt x="90" y="29"/>
                      <a:pt x="89" y="29"/>
                      <a:pt x="88" y="29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8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7" y="29"/>
                      <a:pt x="87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5" y="29"/>
                      <a:pt x="85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4" y="29"/>
                      <a:pt x="84" y="29"/>
                    </a:cubicBezTo>
                    <a:cubicBezTo>
                      <a:pt x="84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3" y="29"/>
                      <a:pt x="82" y="29"/>
                      <a:pt x="82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1" y="29"/>
                      <a:pt x="81" y="29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0" y="29"/>
                      <a:pt x="79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3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9"/>
                      <a:pt x="73" y="28"/>
                      <a:pt x="73" y="29"/>
                    </a:cubicBezTo>
                    <a:cubicBezTo>
                      <a:pt x="71" y="29"/>
                      <a:pt x="70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7" y="28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6" y="28"/>
                      <a:pt x="66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3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8"/>
                    </a:cubicBezTo>
                    <a:cubicBezTo>
                      <a:pt x="64" y="29"/>
                      <a:pt x="64" y="29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9"/>
                      <a:pt x="68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0" y="29"/>
                      <a:pt x="71" y="29"/>
                      <a:pt x="71" y="29"/>
                    </a:cubicBezTo>
                    <a:cubicBezTo>
                      <a:pt x="72" y="29"/>
                      <a:pt x="73" y="30"/>
                      <a:pt x="74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8" y="30"/>
                      <a:pt x="79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30"/>
                      <a:pt x="82" y="30"/>
                      <a:pt x="82" y="30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2" y="31"/>
                      <a:pt x="81" y="31"/>
                      <a:pt x="81" y="30"/>
                    </a:cubicBezTo>
                    <a:cubicBezTo>
                      <a:pt x="81" y="31"/>
                      <a:pt x="80" y="31"/>
                      <a:pt x="80" y="31"/>
                    </a:cubicBezTo>
                    <a:cubicBezTo>
                      <a:pt x="80" y="30"/>
                      <a:pt x="79" y="31"/>
                      <a:pt x="78" y="30"/>
                    </a:cubicBezTo>
                    <a:cubicBezTo>
                      <a:pt x="78" y="31"/>
                      <a:pt x="78" y="30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7" y="31"/>
                      <a:pt x="77" y="30"/>
                    </a:cubicBezTo>
                    <a:cubicBezTo>
                      <a:pt x="77" y="30"/>
                      <a:pt x="77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1"/>
                      <a:pt x="75" y="3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4" y="31"/>
                    </a:cubicBezTo>
                    <a:cubicBezTo>
                      <a:pt x="74" y="31"/>
                      <a:pt x="74" y="31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6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8" y="31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80" y="32"/>
                      <a:pt x="80" y="31"/>
                    </a:cubicBezTo>
                    <a:cubicBezTo>
                      <a:pt x="80" y="32"/>
                      <a:pt x="81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2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0" y="32"/>
                      <a:pt x="78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6" y="32"/>
                      <a:pt x="76" y="32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2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3" y="31"/>
                      <a:pt x="70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5" y="31"/>
                      <a:pt x="65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0"/>
                      <a:pt x="64" y="30"/>
                    </a:cubicBezTo>
                    <a:cubicBezTo>
                      <a:pt x="64" y="31"/>
                      <a:pt x="62" y="30"/>
                      <a:pt x="63" y="30"/>
                    </a:cubicBezTo>
                    <a:cubicBezTo>
                      <a:pt x="63" y="30"/>
                      <a:pt x="62" y="31"/>
                      <a:pt x="61" y="30"/>
                    </a:cubicBezTo>
                    <a:cubicBezTo>
                      <a:pt x="58" y="30"/>
                      <a:pt x="56" y="29"/>
                      <a:pt x="52" y="30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1" y="30"/>
                      <a:pt x="49" y="28"/>
                      <a:pt x="47" y="29"/>
                    </a:cubicBezTo>
                    <a:cubicBezTo>
                      <a:pt x="47" y="28"/>
                      <a:pt x="46" y="29"/>
                      <a:pt x="45" y="29"/>
                    </a:cubicBezTo>
                    <a:cubicBezTo>
                      <a:pt x="45" y="29"/>
                      <a:pt x="44" y="29"/>
                      <a:pt x="44" y="28"/>
                    </a:cubicBezTo>
                    <a:cubicBezTo>
                      <a:pt x="42" y="28"/>
                      <a:pt x="39" y="28"/>
                      <a:pt x="38" y="28"/>
                    </a:cubicBezTo>
                    <a:cubicBezTo>
                      <a:pt x="36" y="28"/>
                      <a:pt x="35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30" y="28"/>
                      <a:pt x="32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4" y="28"/>
                      <a:pt x="35" y="28"/>
                      <a:pt x="36" y="28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9" y="29"/>
                      <a:pt x="39" y="29"/>
                      <a:pt x="40" y="29"/>
                    </a:cubicBezTo>
                    <a:cubicBezTo>
                      <a:pt x="40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3" y="29"/>
                      <a:pt x="45" y="29"/>
                      <a:pt x="46" y="30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9" y="31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30"/>
                      <a:pt x="51" y="30"/>
                    </a:cubicBezTo>
                    <a:cubicBezTo>
                      <a:pt x="52" y="31"/>
                      <a:pt x="54" y="30"/>
                      <a:pt x="55" y="30"/>
                    </a:cubicBezTo>
                    <a:cubicBezTo>
                      <a:pt x="55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59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2"/>
                      <a:pt x="62" y="32"/>
                      <a:pt x="63" y="32"/>
                    </a:cubicBezTo>
                    <a:cubicBezTo>
                      <a:pt x="63" y="32"/>
                      <a:pt x="63" y="33"/>
                      <a:pt x="63" y="3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2"/>
                      <a:pt x="66" y="33"/>
                      <a:pt x="66" y="33"/>
                    </a:cubicBezTo>
                    <a:cubicBezTo>
                      <a:pt x="66" y="33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3"/>
                      <a:pt x="67" y="33"/>
                      <a:pt x="67" y="33"/>
                    </a:cubicBezTo>
                    <a:cubicBezTo>
                      <a:pt x="67" y="32"/>
                      <a:pt x="68" y="33"/>
                      <a:pt x="68" y="33"/>
                    </a:cubicBezTo>
                    <a:cubicBezTo>
                      <a:pt x="68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70" y="33"/>
                      <a:pt x="70" y="33"/>
                    </a:cubicBezTo>
                    <a:cubicBezTo>
                      <a:pt x="70" y="34"/>
                      <a:pt x="72" y="33"/>
                      <a:pt x="72" y="33"/>
                    </a:cubicBezTo>
                    <a:cubicBezTo>
                      <a:pt x="73" y="34"/>
                      <a:pt x="74" y="33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80" y="34"/>
                      <a:pt x="83" y="35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9" y="35"/>
                      <a:pt x="91" y="36"/>
                      <a:pt x="93" y="36"/>
                    </a:cubicBezTo>
                    <a:cubicBezTo>
                      <a:pt x="95" y="36"/>
                      <a:pt x="97" y="36"/>
                      <a:pt x="99" y="36"/>
                    </a:cubicBezTo>
                    <a:cubicBezTo>
                      <a:pt x="100" y="36"/>
                      <a:pt x="101" y="36"/>
                      <a:pt x="102" y="37"/>
                    </a:cubicBezTo>
                    <a:cubicBezTo>
                      <a:pt x="102" y="37"/>
                      <a:pt x="101" y="37"/>
                      <a:pt x="102" y="37"/>
                    </a:cubicBezTo>
                    <a:cubicBezTo>
                      <a:pt x="102" y="37"/>
                      <a:pt x="103" y="37"/>
                      <a:pt x="103" y="37"/>
                    </a:cubicBezTo>
                    <a:cubicBezTo>
                      <a:pt x="103" y="37"/>
                      <a:pt x="104" y="37"/>
                      <a:pt x="104" y="37"/>
                    </a:cubicBezTo>
                    <a:cubicBezTo>
                      <a:pt x="104" y="37"/>
                      <a:pt x="105" y="37"/>
                      <a:pt x="105" y="37"/>
                    </a:cubicBezTo>
                    <a:cubicBezTo>
                      <a:pt x="105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7" y="37"/>
                    </a:cubicBezTo>
                    <a:cubicBezTo>
                      <a:pt x="107" y="37"/>
                      <a:pt x="108" y="37"/>
                      <a:pt x="109" y="37"/>
                    </a:cubicBezTo>
                    <a:cubicBezTo>
                      <a:pt x="109" y="37"/>
                      <a:pt x="109" y="37"/>
                      <a:pt x="110" y="37"/>
                    </a:cubicBezTo>
                    <a:cubicBezTo>
                      <a:pt x="110" y="37"/>
                      <a:pt x="111" y="38"/>
                      <a:pt x="111" y="37"/>
                    </a:cubicBezTo>
                    <a:cubicBezTo>
                      <a:pt x="111" y="38"/>
                      <a:pt x="111" y="38"/>
                      <a:pt x="112" y="38"/>
                    </a:cubicBezTo>
                    <a:cubicBezTo>
                      <a:pt x="113" y="38"/>
                      <a:pt x="113" y="38"/>
                      <a:pt x="114" y="38"/>
                    </a:cubicBezTo>
                    <a:cubicBezTo>
                      <a:pt x="114" y="38"/>
                      <a:pt x="115" y="38"/>
                      <a:pt x="115" y="38"/>
                    </a:cubicBezTo>
                    <a:cubicBezTo>
                      <a:pt x="116" y="38"/>
                      <a:pt x="116" y="38"/>
                      <a:pt x="117" y="38"/>
                    </a:cubicBezTo>
                    <a:cubicBezTo>
                      <a:pt x="117" y="38"/>
                      <a:pt x="118" y="38"/>
                      <a:pt x="118" y="38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17" y="38"/>
                      <a:pt x="116" y="39"/>
                      <a:pt x="115" y="39"/>
                    </a:cubicBezTo>
                    <a:cubicBezTo>
                      <a:pt x="115" y="39"/>
                      <a:pt x="115" y="38"/>
                      <a:pt x="115" y="38"/>
                    </a:cubicBezTo>
                    <a:cubicBezTo>
                      <a:pt x="115" y="38"/>
                      <a:pt x="114" y="38"/>
                      <a:pt x="114" y="39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2" y="38"/>
                      <a:pt x="111" y="38"/>
                      <a:pt x="111" y="38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11" y="38"/>
                      <a:pt x="111" y="38"/>
                      <a:pt x="110" y="38"/>
                    </a:cubicBezTo>
                    <a:cubicBezTo>
                      <a:pt x="111" y="38"/>
                      <a:pt x="110" y="38"/>
                      <a:pt x="110" y="39"/>
                    </a:cubicBezTo>
                    <a:cubicBezTo>
                      <a:pt x="109" y="38"/>
                      <a:pt x="109" y="39"/>
                      <a:pt x="109" y="39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5" y="38"/>
                      <a:pt x="104" y="38"/>
                      <a:pt x="103" y="38"/>
                    </a:cubicBezTo>
                    <a:cubicBezTo>
                      <a:pt x="103" y="38"/>
                      <a:pt x="103" y="38"/>
                      <a:pt x="104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9" y="38"/>
                      <a:pt x="98" y="38"/>
                      <a:pt x="98" y="37"/>
                    </a:cubicBezTo>
                    <a:cubicBezTo>
                      <a:pt x="96" y="37"/>
                      <a:pt x="95" y="38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7"/>
                      <a:pt x="93" y="37"/>
                    </a:cubicBezTo>
                    <a:cubicBezTo>
                      <a:pt x="92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6" y="37"/>
                      <a:pt x="85" y="37"/>
                    </a:cubicBezTo>
                    <a:cubicBezTo>
                      <a:pt x="85" y="37"/>
                      <a:pt x="85" y="37"/>
                      <a:pt x="84" y="37"/>
                    </a:cubicBezTo>
                    <a:cubicBezTo>
                      <a:pt x="84" y="37"/>
                      <a:pt x="84" y="36"/>
                      <a:pt x="84" y="37"/>
                    </a:cubicBezTo>
                    <a:cubicBezTo>
                      <a:pt x="84" y="37"/>
                      <a:pt x="84" y="37"/>
                      <a:pt x="83" y="36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6"/>
                      <a:pt x="82" y="37"/>
                      <a:pt x="82" y="36"/>
                    </a:cubicBezTo>
                    <a:cubicBezTo>
                      <a:pt x="81" y="37"/>
                      <a:pt x="81" y="36"/>
                      <a:pt x="80" y="37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9" y="36"/>
                      <a:pt x="80" y="36"/>
                      <a:pt x="79" y="37"/>
                    </a:cubicBezTo>
                    <a:cubicBezTo>
                      <a:pt x="79" y="36"/>
                      <a:pt x="79" y="36"/>
                      <a:pt x="78" y="36"/>
                    </a:cubicBezTo>
                    <a:cubicBezTo>
                      <a:pt x="78" y="37"/>
                      <a:pt x="78" y="36"/>
                      <a:pt x="78" y="36"/>
                    </a:cubicBezTo>
                    <a:cubicBezTo>
                      <a:pt x="77" y="36"/>
                      <a:pt x="76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6"/>
                      <a:pt x="74" y="36"/>
                      <a:pt x="73" y="36"/>
                    </a:cubicBezTo>
                    <a:cubicBezTo>
                      <a:pt x="73" y="35"/>
                      <a:pt x="72" y="36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2" y="35"/>
                      <a:pt x="71" y="35"/>
                      <a:pt x="71" y="35"/>
                    </a:cubicBezTo>
                    <a:cubicBezTo>
                      <a:pt x="71" y="35"/>
                      <a:pt x="70" y="35"/>
                      <a:pt x="70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69" y="35"/>
                      <a:pt x="69" y="35"/>
                    </a:cubicBezTo>
                    <a:cubicBezTo>
                      <a:pt x="69" y="36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6"/>
                      <a:pt x="65" y="34"/>
                      <a:pt x="65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2" y="35"/>
                    </a:cubicBezTo>
                    <a:cubicBezTo>
                      <a:pt x="62" y="34"/>
                      <a:pt x="63" y="35"/>
                      <a:pt x="63" y="34"/>
                    </a:cubicBezTo>
                    <a:cubicBezTo>
                      <a:pt x="63" y="34"/>
                      <a:pt x="62" y="34"/>
                      <a:pt x="62" y="34"/>
                    </a:cubicBezTo>
                    <a:cubicBezTo>
                      <a:pt x="62" y="34"/>
                      <a:pt x="62" y="34"/>
                      <a:pt x="62" y="35"/>
                    </a:cubicBezTo>
                    <a:cubicBezTo>
                      <a:pt x="61" y="34"/>
                      <a:pt x="60" y="34"/>
                      <a:pt x="59" y="34"/>
                    </a:cubicBezTo>
                    <a:cubicBezTo>
                      <a:pt x="59" y="35"/>
                      <a:pt x="59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7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4" y="34"/>
                      <a:pt x="52" y="33"/>
                      <a:pt x="50" y="33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9" y="34"/>
                      <a:pt x="48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3"/>
                      <a:pt x="44" y="33"/>
                    </a:cubicBezTo>
                    <a:cubicBezTo>
                      <a:pt x="42" y="32"/>
                      <a:pt x="40" y="33"/>
                      <a:pt x="38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2"/>
                      <a:pt x="37" y="32"/>
                    </a:cubicBezTo>
                    <a:cubicBezTo>
                      <a:pt x="37" y="33"/>
                      <a:pt x="36" y="33"/>
                      <a:pt x="36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2"/>
                      <a:pt x="35" y="33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4" y="33"/>
                    </a:cubicBezTo>
                    <a:cubicBezTo>
                      <a:pt x="34" y="32"/>
                      <a:pt x="35" y="32"/>
                      <a:pt x="35" y="32"/>
                    </a:cubicBezTo>
                    <a:cubicBezTo>
                      <a:pt x="34" y="32"/>
                      <a:pt x="33" y="32"/>
                      <a:pt x="32" y="32"/>
                    </a:cubicBezTo>
                    <a:cubicBezTo>
                      <a:pt x="32" y="32"/>
                      <a:pt x="33" y="32"/>
                      <a:pt x="33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3" y="31"/>
                      <a:pt x="22" y="31"/>
                    </a:cubicBezTo>
                    <a:cubicBezTo>
                      <a:pt x="22" y="31"/>
                      <a:pt x="22" y="32"/>
                      <a:pt x="22" y="32"/>
                    </a:cubicBezTo>
                    <a:cubicBezTo>
                      <a:pt x="22" y="32"/>
                      <a:pt x="21" y="31"/>
                      <a:pt x="21" y="31"/>
                    </a:cubicBezTo>
                    <a:cubicBezTo>
                      <a:pt x="21" y="31"/>
                      <a:pt x="20" y="32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19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2" y="31"/>
                    </a:cubicBezTo>
                    <a:cubicBezTo>
                      <a:pt x="12" y="31"/>
                      <a:pt x="11" y="31"/>
                      <a:pt x="11" y="30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2" y="31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3"/>
                      <a:pt x="22" y="32"/>
                      <a:pt x="23" y="32"/>
                    </a:cubicBezTo>
                    <a:cubicBezTo>
                      <a:pt x="23" y="32"/>
                      <a:pt x="23" y="33"/>
                      <a:pt x="23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4"/>
                      <a:pt x="25" y="34"/>
                      <a:pt x="25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1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5"/>
                    </a:cubicBezTo>
                    <a:cubicBezTo>
                      <a:pt x="33" y="36"/>
                      <a:pt x="32" y="36"/>
                      <a:pt x="32" y="36"/>
                    </a:cubicBezTo>
                    <a:cubicBezTo>
                      <a:pt x="33" y="36"/>
                      <a:pt x="33" y="35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2" y="35"/>
                      <a:pt x="43" y="35"/>
                    </a:cubicBezTo>
                    <a:cubicBezTo>
                      <a:pt x="44" y="35"/>
                      <a:pt x="45" y="35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5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1" y="35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2" y="36"/>
                      <a:pt x="42" y="36"/>
                    </a:cubicBezTo>
                    <a:cubicBezTo>
                      <a:pt x="42" y="36"/>
                      <a:pt x="42" y="37"/>
                      <a:pt x="42" y="37"/>
                    </a:cubicBezTo>
                    <a:cubicBezTo>
                      <a:pt x="42" y="37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3" y="36"/>
                      <a:pt x="43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4" y="39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9"/>
                    </a:cubicBezTo>
                    <a:cubicBezTo>
                      <a:pt x="55" y="39"/>
                      <a:pt x="55" y="38"/>
                      <a:pt x="56" y="38"/>
                    </a:cubicBezTo>
                    <a:cubicBezTo>
                      <a:pt x="56" y="38"/>
                      <a:pt x="56" y="38"/>
                      <a:pt x="56" y="39"/>
                    </a:cubicBezTo>
                    <a:cubicBezTo>
                      <a:pt x="56" y="39"/>
                      <a:pt x="56" y="38"/>
                      <a:pt x="57" y="38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9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4" y="39"/>
                      <a:pt x="66" y="40"/>
                      <a:pt x="68" y="40"/>
                    </a:cubicBezTo>
                    <a:cubicBezTo>
                      <a:pt x="67" y="41"/>
                      <a:pt x="66" y="39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39"/>
                      <a:pt x="62" y="40"/>
                      <a:pt x="62" y="40"/>
                    </a:cubicBezTo>
                    <a:cubicBezTo>
                      <a:pt x="61" y="40"/>
                      <a:pt x="60" y="39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0"/>
                      <a:pt x="59" y="40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7" y="39"/>
                      <a:pt x="58" y="39"/>
                    </a:cubicBezTo>
                    <a:cubicBezTo>
                      <a:pt x="58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6" y="40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2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8"/>
                      <a:pt x="48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7"/>
                      <a:pt x="41" y="37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7" y="37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4" y="37"/>
                      <a:pt x="34" y="37"/>
                    </a:cubicBezTo>
                    <a:cubicBezTo>
                      <a:pt x="33" y="38"/>
                      <a:pt x="33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9"/>
                      <a:pt x="40" y="39"/>
                      <a:pt x="40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39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40"/>
                      <a:pt x="45" y="40"/>
                    </a:cubicBezTo>
                    <a:cubicBezTo>
                      <a:pt x="45" y="40"/>
                      <a:pt x="45" y="39"/>
                      <a:pt x="45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40"/>
                      <a:pt x="39" y="39"/>
                      <a:pt x="37" y="39"/>
                    </a:cubicBezTo>
                    <a:cubicBezTo>
                      <a:pt x="37" y="39"/>
                      <a:pt x="37" y="39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4" y="39"/>
                    </a:cubicBezTo>
                    <a:cubicBezTo>
                      <a:pt x="34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9"/>
                      <a:pt x="30" y="38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9"/>
                      <a:pt x="28" y="39"/>
                      <a:pt x="27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4" y="38"/>
                      <a:pt x="25" y="39"/>
                      <a:pt x="24" y="39"/>
                    </a:cubicBezTo>
                    <a:cubicBezTo>
                      <a:pt x="24" y="38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8"/>
                      <a:pt x="20" y="38"/>
                    </a:cubicBezTo>
                    <a:cubicBezTo>
                      <a:pt x="20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5" y="38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7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4" y="40"/>
                      <a:pt x="24" y="41"/>
                    </a:cubicBezTo>
                    <a:cubicBezTo>
                      <a:pt x="23" y="41"/>
                      <a:pt x="22" y="40"/>
                      <a:pt x="21" y="40"/>
                    </a:cubicBezTo>
                    <a:cubicBezTo>
                      <a:pt x="21" y="41"/>
                      <a:pt x="20" y="40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1" y="41"/>
                      <a:pt x="22" y="41"/>
                    </a:cubicBezTo>
                    <a:cubicBezTo>
                      <a:pt x="23" y="41"/>
                      <a:pt x="23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0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6" y="42"/>
                      <a:pt x="26" y="41"/>
                      <a:pt x="25" y="42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41"/>
                      <a:pt x="24" y="41"/>
                      <a:pt x="24" y="42"/>
                    </a:cubicBezTo>
                    <a:cubicBezTo>
                      <a:pt x="23" y="41"/>
                      <a:pt x="23" y="42"/>
                      <a:pt x="23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2" y="41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2"/>
                    </a:cubicBezTo>
                    <a:cubicBezTo>
                      <a:pt x="21" y="41"/>
                      <a:pt x="19" y="41"/>
                      <a:pt x="19" y="42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2"/>
                      <a:pt x="18" y="41"/>
                      <a:pt x="18" y="42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1"/>
                      <a:pt x="17" y="42"/>
                      <a:pt x="16" y="41"/>
                    </a:cubicBezTo>
                    <a:cubicBezTo>
                      <a:pt x="16" y="41"/>
                      <a:pt x="16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2"/>
                      <a:pt x="12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2"/>
                      <a:pt x="10" y="42"/>
                    </a:cubicBezTo>
                    <a:cubicBezTo>
                      <a:pt x="9" y="41"/>
                      <a:pt x="9" y="42"/>
                      <a:pt x="8" y="41"/>
                    </a:cubicBezTo>
                    <a:cubicBezTo>
                      <a:pt x="8" y="42"/>
                      <a:pt x="7" y="42"/>
                      <a:pt x="8" y="41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2" y="43"/>
                      <a:pt x="2" y="42"/>
                    </a:cubicBezTo>
                    <a:cubicBezTo>
                      <a:pt x="2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3"/>
                      <a:pt x="9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4"/>
                      <a:pt x="13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5" y="44"/>
                      <a:pt x="16" y="44"/>
                      <a:pt x="16" y="43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20" y="43"/>
                    </a:cubicBezTo>
                    <a:cubicBezTo>
                      <a:pt x="20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1" y="44"/>
                      <a:pt x="21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3"/>
                      <a:pt x="25" y="44"/>
                      <a:pt x="26" y="44"/>
                    </a:cubicBezTo>
                    <a:cubicBezTo>
                      <a:pt x="26" y="44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7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44"/>
                      <a:pt x="32" y="44"/>
                      <a:pt x="34" y="44"/>
                    </a:cubicBezTo>
                    <a:cubicBezTo>
                      <a:pt x="35" y="44"/>
                      <a:pt x="36" y="44"/>
                      <a:pt x="37" y="44"/>
                    </a:cubicBezTo>
                    <a:cubicBezTo>
                      <a:pt x="37" y="44"/>
                      <a:pt x="37" y="45"/>
                      <a:pt x="37" y="44"/>
                    </a:cubicBezTo>
                    <a:cubicBezTo>
                      <a:pt x="37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3" y="44"/>
                      <a:pt x="42" y="44"/>
                    </a:cubicBezTo>
                    <a:cubicBezTo>
                      <a:pt x="44" y="44"/>
                      <a:pt x="45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8" y="45"/>
                      <a:pt x="50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3" y="46"/>
                      <a:pt x="54" y="45"/>
                      <a:pt x="54" y="45"/>
                    </a:cubicBezTo>
                    <a:cubicBezTo>
                      <a:pt x="56" y="45"/>
                      <a:pt x="57" y="45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60" y="46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9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60" y="48"/>
                      <a:pt x="60" y="47"/>
                      <a:pt x="60" y="48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48"/>
                      <a:pt x="61" y="48"/>
                    </a:cubicBezTo>
                    <a:cubicBezTo>
                      <a:pt x="62" y="47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9"/>
                      <a:pt x="66" y="48"/>
                      <a:pt x="67" y="48"/>
                    </a:cubicBezTo>
                    <a:cubicBezTo>
                      <a:pt x="68" y="49"/>
                      <a:pt x="68" y="49"/>
                      <a:pt x="69" y="49"/>
                    </a:cubicBezTo>
                    <a:cubicBezTo>
                      <a:pt x="69" y="49"/>
                      <a:pt x="69" y="49"/>
                      <a:pt x="70" y="49"/>
                    </a:cubicBezTo>
                    <a:cubicBezTo>
                      <a:pt x="71" y="49"/>
                      <a:pt x="72" y="49"/>
                      <a:pt x="73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9"/>
                      <a:pt x="73" y="49"/>
                      <a:pt x="73" y="50"/>
                    </a:cubicBezTo>
                    <a:cubicBezTo>
                      <a:pt x="72" y="50"/>
                      <a:pt x="70" y="49"/>
                      <a:pt x="70" y="50"/>
                    </a:cubicBezTo>
                    <a:cubicBezTo>
                      <a:pt x="70" y="49"/>
                      <a:pt x="69" y="49"/>
                      <a:pt x="68" y="50"/>
                    </a:cubicBezTo>
                    <a:cubicBezTo>
                      <a:pt x="68" y="49"/>
                      <a:pt x="67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3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8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8" y="49"/>
                      <a:pt x="57" y="49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8"/>
                      <a:pt x="52" y="49"/>
                      <a:pt x="51" y="49"/>
                    </a:cubicBezTo>
                    <a:cubicBezTo>
                      <a:pt x="51" y="49"/>
                      <a:pt x="52" y="49"/>
                      <a:pt x="52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9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7" y="48"/>
                      <a:pt x="47" y="49"/>
                    </a:cubicBezTo>
                    <a:cubicBezTo>
                      <a:pt x="47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6" y="48"/>
                      <a:pt x="46" y="49"/>
                      <a:pt x="45" y="48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8"/>
                      <a:pt x="45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3" y="48"/>
                      <a:pt x="42" y="48"/>
                      <a:pt x="41" y="48"/>
                    </a:cubicBezTo>
                    <a:cubicBezTo>
                      <a:pt x="40" y="48"/>
                      <a:pt x="39" y="48"/>
                      <a:pt x="39" y="48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40" y="49"/>
                      <a:pt x="41" y="49"/>
                    </a:cubicBezTo>
                    <a:cubicBezTo>
                      <a:pt x="42" y="49"/>
                      <a:pt x="43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9"/>
                      <a:pt x="47" y="50"/>
                      <a:pt x="47" y="50"/>
                    </a:cubicBezTo>
                    <a:cubicBezTo>
                      <a:pt x="48" y="49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49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3" y="50"/>
                      <a:pt x="53" y="50"/>
                      <a:pt x="53" y="51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7" y="50"/>
                      <a:pt x="57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9" y="51"/>
                    </a:cubicBezTo>
                    <a:cubicBezTo>
                      <a:pt x="59" y="51"/>
                      <a:pt x="60" y="51"/>
                      <a:pt x="60" y="51"/>
                    </a:cubicBezTo>
                    <a:cubicBezTo>
                      <a:pt x="62" y="52"/>
                      <a:pt x="64" y="51"/>
                      <a:pt x="66" y="52"/>
                    </a:cubicBezTo>
                    <a:cubicBezTo>
                      <a:pt x="67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2"/>
                      <a:pt x="70" y="52"/>
                      <a:pt x="71" y="53"/>
                    </a:cubicBezTo>
                    <a:cubicBezTo>
                      <a:pt x="71" y="52"/>
                      <a:pt x="72" y="52"/>
                      <a:pt x="71" y="53"/>
                    </a:cubicBezTo>
                    <a:cubicBezTo>
                      <a:pt x="72" y="52"/>
                      <a:pt x="72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4" y="53"/>
                      <a:pt x="74" y="53"/>
                    </a:cubicBezTo>
                    <a:cubicBezTo>
                      <a:pt x="74" y="53"/>
                      <a:pt x="75" y="53"/>
                      <a:pt x="75" y="53"/>
                    </a:cubicBezTo>
                    <a:cubicBezTo>
                      <a:pt x="75" y="53"/>
                      <a:pt x="75" y="53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7" y="53"/>
                      <a:pt x="77" y="53"/>
                      <a:pt x="77" y="54"/>
                    </a:cubicBezTo>
                    <a:cubicBezTo>
                      <a:pt x="77" y="53"/>
                      <a:pt x="78" y="53"/>
                      <a:pt x="78" y="53"/>
                    </a:cubicBezTo>
                    <a:cubicBezTo>
                      <a:pt x="79" y="54"/>
                      <a:pt x="80" y="53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0" y="54"/>
                      <a:pt x="80" y="54"/>
                    </a:cubicBezTo>
                    <a:cubicBezTo>
                      <a:pt x="80" y="54"/>
                      <a:pt x="80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8" y="54"/>
                      <a:pt x="78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7" y="54"/>
                      <a:pt x="78" y="54"/>
                    </a:cubicBezTo>
                    <a:cubicBezTo>
                      <a:pt x="78" y="54"/>
                      <a:pt x="78" y="54"/>
                      <a:pt x="79" y="54"/>
                    </a:cubicBezTo>
                    <a:cubicBezTo>
                      <a:pt x="79" y="55"/>
                      <a:pt x="79" y="55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80" y="55"/>
                      <a:pt x="80" y="55"/>
                      <a:pt x="81" y="54"/>
                    </a:cubicBezTo>
                    <a:cubicBezTo>
                      <a:pt x="81" y="54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4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1" y="56"/>
                      <a:pt x="81" y="55"/>
                    </a:cubicBezTo>
                    <a:cubicBezTo>
                      <a:pt x="81" y="56"/>
                      <a:pt x="80" y="56"/>
                      <a:pt x="80" y="56"/>
                    </a:cubicBezTo>
                    <a:cubicBezTo>
                      <a:pt x="80" y="55"/>
                      <a:pt x="80" y="55"/>
                      <a:pt x="79" y="55"/>
                    </a:cubicBezTo>
                    <a:cubicBezTo>
                      <a:pt x="80" y="55"/>
                      <a:pt x="79" y="56"/>
                      <a:pt x="79" y="56"/>
                    </a:cubicBezTo>
                    <a:cubicBezTo>
                      <a:pt x="79" y="56"/>
                      <a:pt x="79" y="55"/>
                      <a:pt x="79" y="56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5"/>
                      <a:pt x="77" y="55"/>
                      <a:pt x="77" y="55"/>
                    </a:cubicBezTo>
                    <a:cubicBezTo>
                      <a:pt x="76" y="55"/>
                      <a:pt x="76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5" y="55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7" y="54"/>
                      <a:pt x="77" y="54"/>
                    </a:cubicBezTo>
                    <a:cubicBezTo>
                      <a:pt x="76" y="54"/>
                      <a:pt x="76" y="53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3"/>
                    </a:cubicBezTo>
                    <a:cubicBezTo>
                      <a:pt x="75" y="53"/>
                      <a:pt x="74" y="53"/>
                      <a:pt x="74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4" y="54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4" y="54"/>
                      <a:pt x="74" y="54"/>
                    </a:cubicBezTo>
                    <a:cubicBezTo>
                      <a:pt x="74" y="55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5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8" y="53"/>
                      <a:pt x="69" y="54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69" y="54"/>
                      <a:pt x="68" y="53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4" y="54"/>
                      <a:pt x="62" y="53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4"/>
                      <a:pt x="63" y="55"/>
                      <a:pt x="63" y="54"/>
                    </a:cubicBezTo>
                    <a:cubicBezTo>
                      <a:pt x="63" y="55"/>
                      <a:pt x="63" y="55"/>
                      <a:pt x="63" y="54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5" y="54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7"/>
                      <a:pt x="65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7"/>
                      <a:pt x="66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7"/>
                      <a:pt x="71" y="57"/>
                      <a:pt x="72" y="57"/>
                    </a:cubicBezTo>
                    <a:cubicBezTo>
                      <a:pt x="72" y="57"/>
                      <a:pt x="72" y="57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3" y="58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4" y="57"/>
                    </a:cubicBezTo>
                    <a:cubicBezTo>
                      <a:pt x="74" y="57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8"/>
                      <a:pt x="72" y="58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8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0" y="59"/>
                    </a:cubicBezTo>
                    <a:cubicBezTo>
                      <a:pt x="70" y="58"/>
                      <a:pt x="70" y="59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0" y="57"/>
                      <a:pt x="70" y="57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69" y="58"/>
                      <a:pt x="69" y="59"/>
                      <a:pt x="70" y="59"/>
                    </a:cubicBezTo>
                    <a:cubicBezTo>
                      <a:pt x="69" y="59"/>
                      <a:pt x="69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8"/>
                    </a:cubicBezTo>
                    <a:cubicBezTo>
                      <a:pt x="68" y="59"/>
                      <a:pt x="68" y="59"/>
                      <a:pt x="67" y="59"/>
                    </a:cubicBezTo>
                    <a:cubicBezTo>
                      <a:pt x="67" y="59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9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7" y="59"/>
                      <a:pt x="66" y="58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8"/>
                      <a:pt x="66" y="58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6" y="59"/>
                      <a:pt x="65" y="59"/>
                      <a:pt x="65" y="59"/>
                    </a:cubicBezTo>
                    <a:cubicBezTo>
                      <a:pt x="65" y="60"/>
                      <a:pt x="66" y="59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7" y="59"/>
                      <a:pt x="67" y="59"/>
                    </a:cubicBezTo>
                    <a:cubicBezTo>
                      <a:pt x="67" y="60"/>
                      <a:pt x="68" y="59"/>
                      <a:pt x="69" y="60"/>
                    </a:cubicBezTo>
                    <a:cubicBezTo>
                      <a:pt x="68" y="60"/>
                      <a:pt x="69" y="60"/>
                      <a:pt x="69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60"/>
                      <a:pt x="70" y="60"/>
                      <a:pt x="69" y="59"/>
                    </a:cubicBezTo>
                    <a:cubicBezTo>
                      <a:pt x="70" y="59"/>
                      <a:pt x="69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1" y="60"/>
                      <a:pt x="71" y="60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3" y="60"/>
                      <a:pt x="73" y="59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59"/>
                    </a:cubicBezTo>
                    <a:cubicBezTo>
                      <a:pt x="74" y="59"/>
                      <a:pt x="74" y="60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5" y="60"/>
                      <a:pt x="75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8" y="62"/>
                      <a:pt x="78" y="61"/>
                    </a:cubicBezTo>
                    <a:cubicBezTo>
                      <a:pt x="78" y="61"/>
                      <a:pt x="78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2"/>
                      <a:pt x="79" y="61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79" y="62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8" y="62"/>
                      <a:pt x="79" y="62"/>
                      <a:pt x="79" y="63"/>
                    </a:cubicBezTo>
                    <a:cubicBezTo>
                      <a:pt x="78" y="63"/>
                      <a:pt x="79" y="63"/>
                      <a:pt x="79" y="63"/>
                    </a:cubicBezTo>
                    <a:cubicBezTo>
                      <a:pt x="80" y="62"/>
                      <a:pt x="80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8" y="63"/>
                      <a:pt x="78" y="63"/>
                    </a:cubicBezTo>
                    <a:cubicBezTo>
                      <a:pt x="79" y="63"/>
                      <a:pt x="79" y="64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8" y="63"/>
                      <a:pt x="78" y="63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7" y="64"/>
                      <a:pt x="77" y="63"/>
                    </a:cubicBezTo>
                    <a:cubicBezTo>
                      <a:pt x="77" y="63"/>
                      <a:pt x="76" y="63"/>
                      <a:pt x="76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3"/>
                      <a:pt x="76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4" y="63"/>
                      <a:pt x="75" y="63"/>
                    </a:cubicBezTo>
                    <a:cubicBezTo>
                      <a:pt x="74" y="63"/>
                      <a:pt x="74" y="63"/>
                      <a:pt x="73" y="63"/>
                    </a:cubicBezTo>
                    <a:cubicBezTo>
                      <a:pt x="73" y="63"/>
                      <a:pt x="74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2" y="63"/>
                      <a:pt x="72" y="64"/>
                    </a:cubicBezTo>
                    <a:cubicBezTo>
                      <a:pt x="72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2" y="64"/>
                      <a:pt x="73" y="64"/>
                    </a:cubicBezTo>
                    <a:cubicBezTo>
                      <a:pt x="73" y="64"/>
                      <a:pt x="74" y="64"/>
                      <a:pt x="73" y="64"/>
                    </a:cubicBezTo>
                    <a:cubicBezTo>
                      <a:pt x="74" y="64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5" y="65"/>
                    </a:cubicBezTo>
                    <a:cubicBezTo>
                      <a:pt x="74" y="65"/>
                      <a:pt x="74" y="64"/>
                      <a:pt x="73" y="65"/>
                    </a:cubicBezTo>
                    <a:cubicBezTo>
                      <a:pt x="73" y="64"/>
                      <a:pt x="72" y="65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69" y="64"/>
                      <a:pt x="68" y="64"/>
                    </a:cubicBezTo>
                    <a:cubicBezTo>
                      <a:pt x="68" y="65"/>
                      <a:pt x="69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7" y="64"/>
                      <a:pt x="67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64"/>
                      <a:pt x="66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7" y="66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7"/>
                      <a:pt x="69" y="66"/>
                      <a:pt x="69" y="66"/>
                    </a:cubicBezTo>
                    <a:cubicBezTo>
                      <a:pt x="69" y="66"/>
                      <a:pt x="69" y="67"/>
                      <a:pt x="68" y="67"/>
                    </a:cubicBezTo>
                    <a:cubicBezTo>
                      <a:pt x="67" y="66"/>
                      <a:pt x="65" y="66"/>
                      <a:pt x="64" y="66"/>
                    </a:cubicBezTo>
                    <a:cubicBezTo>
                      <a:pt x="64" y="67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8"/>
                      <a:pt x="63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1" y="66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60" y="67"/>
                      <a:pt x="59" y="66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7" y="67"/>
                      <a:pt x="57" y="67"/>
                      <a:pt x="56" y="67"/>
                    </a:cubicBezTo>
                    <a:cubicBezTo>
                      <a:pt x="56" y="67"/>
                      <a:pt x="56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7" y="67"/>
                      <a:pt x="57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8" y="68"/>
                      <a:pt x="58" y="68"/>
                    </a:cubicBezTo>
                    <a:cubicBezTo>
                      <a:pt x="58" y="69"/>
                      <a:pt x="58" y="68"/>
                      <a:pt x="58" y="69"/>
                    </a:cubicBezTo>
                    <a:cubicBezTo>
                      <a:pt x="58" y="68"/>
                      <a:pt x="59" y="68"/>
                      <a:pt x="59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1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8"/>
                      <a:pt x="59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9"/>
                    </a:cubicBezTo>
                    <a:cubicBezTo>
                      <a:pt x="63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7" y="69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0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1"/>
                      <a:pt x="69" y="71"/>
                    </a:cubicBezTo>
                    <a:cubicBezTo>
                      <a:pt x="68" y="72"/>
                      <a:pt x="69" y="71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3"/>
                      <a:pt x="71" y="72"/>
                      <a:pt x="72" y="72"/>
                    </a:cubicBezTo>
                    <a:cubicBezTo>
                      <a:pt x="72" y="72"/>
                      <a:pt x="71" y="73"/>
                      <a:pt x="71" y="73"/>
                    </a:cubicBezTo>
                    <a:cubicBezTo>
                      <a:pt x="72" y="73"/>
                      <a:pt x="72" y="72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3"/>
                      <a:pt x="72" y="74"/>
                      <a:pt x="72" y="73"/>
                    </a:cubicBezTo>
                    <a:cubicBezTo>
                      <a:pt x="72" y="74"/>
                      <a:pt x="72" y="73"/>
                      <a:pt x="73" y="73"/>
                    </a:cubicBezTo>
                    <a:cubicBezTo>
                      <a:pt x="73" y="73"/>
                      <a:pt x="73" y="73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1" y="75"/>
                      <a:pt x="70" y="75"/>
                      <a:pt x="70" y="75"/>
                    </a:cubicBezTo>
                    <a:cubicBezTo>
                      <a:pt x="70" y="75"/>
                      <a:pt x="71" y="75"/>
                      <a:pt x="71" y="75"/>
                    </a:cubicBezTo>
                    <a:cubicBezTo>
                      <a:pt x="71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6" y="75"/>
                      <a:pt x="66" y="75"/>
                    </a:cubicBezTo>
                    <a:cubicBezTo>
                      <a:pt x="66" y="74"/>
                      <a:pt x="65" y="74"/>
                      <a:pt x="65" y="74"/>
                    </a:cubicBezTo>
                    <a:cubicBezTo>
                      <a:pt x="65" y="74"/>
                      <a:pt x="64" y="74"/>
                      <a:pt x="65" y="74"/>
                    </a:cubicBezTo>
                    <a:cubicBezTo>
                      <a:pt x="65" y="74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3"/>
                      <a:pt x="66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3" y="73"/>
                    </a:cubicBezTo>
                    <a:cubicBezTo>
                      <a:pt x="63" y="74"/>
                      <a:pt x="62" y="73"/>
                      <a:pt x="62" y="73"/>
                    </a:cubicBezTo>
                    <a:cubicBezTo>
                      <a:pt x="62" y="73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1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5"/>
                      <a:pt x="63" y="75"/>
                      <a:pt x="63" y="75"/>
                    </a:cubicBezTo>
                    <a:cubicBezTo>
                      <a:pt x="63" y="75"/>
                      <a:pt x="63" y="74"/>
                      <a:pt x="63" y="75"/>
                    </a:cubicBezTo>
                    <a:cubicBezTo>
                      <a:pt x="63" y="75"/>
                      <a:pt x="64" y="75"/>
                      <a:pt x="64" y="75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5"/>
                    </a:cubicBezTo>
                    <a:cubicBezTo>
                      <a:pt x="64" y="75"/>
                      <a:pt x="64" y="74"/>
                      <a:pt x="64" y="75"/>
                    </a:cubicBezTo>
                    <a:cubicBezTo>
                      <a:pt x="64" y="75"/>
                      <a:pt x="65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7" y="75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6"/>
                      <a:pt x="67" y="76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9" y="76"/>
                      <a:pt x="70" y="75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69" y="76"/>
                    </a:cubicBezTo>
                    <a:cubicBezTo>
                      <a:pt x="70" y="76"/>
                      <a:pt x="70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7"/>
                      <a:pt x="68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7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5" y="78"/>
                      <a:pt x="66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4" y="77"/>
                      <a:pt x="65" y="78"/>
                      <a:pt x="64" y="78"/>
                    </a:cubicBezTo>
                    <a:cubicBezTo>
                      <a:pt x="64" y="77"/>
                      <a:pt x="63" y="77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6"/>
                      <a:pt x="60" y="76"/>
                      <a:pt x="59" y="76"/>
                    </a:cubicBezTo>
                    <a:cubicBezTo>
                      <a:pt x="59" y="76"/>
                      <a:pt x="58" y="76"/>
                      <a:pt x="58" y="76"/>
                    </a:cubicBezTo>
                    <a:cubicBezTo>
                      <a:pt x="58" y="75"/>
                      <a:pt x="57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6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3" y="75"/>
                      <a:pt x="53" y="75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5" y="76"/>
                    </a:cubicBezTo>
                    <a:cubicBezTo>
                      <a:pt x="55" y="76"/>
                      <a:pt x="55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6"/>
                      <a:pt x="58" y="76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1" y="77"/>
                    </a:cubicBezTo>
                    <a:cubicBezTo>
                      <a:pt x="61" y="77"/>
                      <a:pt x="61" y="76"/>
                      <a:pt x="61" y="77"/>
                    </a:cubicBezTo>
                    <a:cubicBezTo>
                      <a:pt x="61" y="77"/>
                      <a:pt x="60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7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6"/>
                      <a:pt x="55" y="77"/>
                    </a:cubicBezTo>
                    <a:cubicBezTo>
                      <a:pt x="55" y="77"/>
                      <a:pt x="54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8"/>
                      <a:pt x="55" y="77"/>
                      <a:pt x="56" y="78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8"/>
                      <a:pt x="56" y="78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9" y="77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8"/>
                      <a:pt x="61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9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9"/>
                    </a:cubicBezTo>
                    <a:cubicBezTo>
                      <a:pt x="64" y="79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8"/>
                      <a:pt x="67" y="79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9"/>
                      <a:pt x="69" y="78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70" y="79"/>
                      <a:pt x="70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80"/>
                      <a:pt x="71" y="80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0" y="80"/>
                      <a:pt x="70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8" y="80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8" y="79"/>
                      <a:pt x="68" y="79"/>
                      <a:pt x="68" y="80"/>
                    </a:cubicBezTo>
                    <a:cubicBezTo>
                      <a:pt x="68" y="80"/>
                      <a:pt x="67" y="80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9"/>
                      <a:pt x="67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3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3" y="79"/>
                      <a:pt x="63" y="79"/>
                      <a:pt x="63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3" y="80"/>
                    </a:cubicBezTo>
                    <a:cubicBezTo>
                      <a:pt x="63" y="80"/>
                      <a:pt x="64" y="80"/>
                      <a:pt x="63" y="80"/>
                    </a:cubicBezTo>
                    <a:cubicBezTo>
                      <a:pt x="63" y="80"/>
                      <a:pt x="61" y="80"/>
                      <a:pt x="60" y="80"/>
                    </a:cubicBezTo>
                    <a:cubicBezTo>
                      <a:pt x="60" y="80"/>
                      <a:pt x="60" y="80"/>
                      <a:pt x="59" y="80"/>
                    </a:cubicBezTo>
                    <a:cubicBezTo>
                      <a:pt x="59" y="80"/>
                      <a:pt x="58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8" y="81"/>
                      <a:pt x="57" y="81"/>
                    </a:cubicBezTo>
                    <a:cubicBezTo>
                      <a:pt x="57" y="80"/>
                      <a:pt x="57" y="81"/>
                      <a:pt x="56" y="80"/>
                    </a:cubicBezTo>
                    <a:cubicBezTo>
                      <a:pt x="56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5" y="80"/>
                      <a:pt x="55" y="79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4" y="79"/>
                      <a:pt x="54" y="79"/>
                      <a:pt x="54" y="80"/>
                    </a:cubicBezTo>
                    <a:cubicBezTo>
                      <a:pt x="54" y="80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79"/>
                      <a:pt x="53" y="79"/>
                    </a:cubicBezTo>
                    <a:cubicBezTo>
                      <a:pt x="52" y="79"/>
                      <a:pt x="52" y="79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79"/>
                      <a:pt x="51" y="79"/>
                      <a:pt x="51" y="79"/>
                    </a:cubicBezTo>
                    <a:cubicBezTo>
                      <a:pt x="51" y="79"/>
                      <a:pt x="51" y="80"/>
                      <a:pt x="51" y="80"/>
                    </a:cubicBezTo>
                    <a:cubicBezTo>
                      <a:pt x="50" y="80"/>
                      <a:pt x="49" y="79"/>
                      <a:pt x="49" y="79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6" y="79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9"/>
                      <a:pt x="47" y="79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8" y="79"/>
                      <a:pt x="48" y="80"/>
                      <a:pt x="49" y="80"/>
                    </a:cubicBezTo>
                    <a:cubicBezTo>
                      <a:pt x="47" y="80"/>
                      <a:pt x="46" y="80"/>
                      <a:pt x="45" y="79"/>
                    </a:cubicBezTo>
                    <a:cubicBezTo>
                      <a:pt x="46" y="79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4" y="79"/>
                      <a:pt x="43" y="79"/>
                    </a:cubicBezTo>
                    <a:cubicBezTo>
                      <a:pt x="43" y="79"/>
                      <a:pt x="43" y="79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0"/>
                      <a:pt x="40" y="80"/>
                      <a:pt x="40" y="79"/>
                    </a:cubicBezTo>
                    <a:cubicBezTo>
                      <a:pt x="40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38" y="79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8" y="79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80"/>
                      <a:pt x="40" y="80"/>
                      <a:pt x="41" y="80"/>
                    </a:cubicBezTo>
                    <a:cubicBezTo>
                      <a:pt x="41" y="80"/>
                      <a:pt x="41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1" y="81"/>
                      <a:pt x="41" y="81"/>
                      <a:pt x="40" y="81"/>
                    </a:cubicBezTo>
                    <a:cubicBezTo>
                      <a:pt x="40" y="80"/>
                      <a:pt x="39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8" y="82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7" y="82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0"/>
                      <a:pt x="36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5" y="81"/>
                      <a:pt x="34" y="82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1"/>
                      <a:pt x="34" y="81"/>
                      <a:pt x="33" y="81"/>
                    </a:cubicBezTo>
                    <a:cubicBezTo>
                      <a:pt x="33" y="80"/>
                      <a:pt x="33" y="80"/>
                      <a:pt x="32" y="81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79"/>
                      <a:pt x="34" y="79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2" y="79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9" y="80"/>
                    </a:cubicBezTo>
                    <a:cubicBezTo>
                      <a:pt x="29" y="80"/>
                      <a:pt x="28" y="80"/>
                      <a:pt x="27" y="80"/>
                    </a:cubicBezTo>
                    <a:cubicBezTo>
                      <a:pt x="27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7" y="80"/>
                      <a:pt x="27" y="80"/>
                    </a:cubicBezTo>
                    <a:cubicBezTo>
                      <a:pt x="28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1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1" y="80"/>
                    </a:cubicBezTo>
                    <a:cubicBezTo>
                      <a:pt x="31" y="80"/>
                      <a:pt x="31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2" y="81"/>
                      <a:pt x="32" y="81"/>
                    </a:cubicBezTo>
                    <a:cubicBezTo>
                      <a:pt x="32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2"/>
                      <a:pt x="31" y="81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0" y="82"/>
                      <a:pt x="30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2" y="83"/>
                      <a:pt x="32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0" y="84"/>
                      <a:pt x="30" y="83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4"/>
                      <a:pt x="31" y="85"/>
                    </a:cubicBezTo>
                    <a:cubicBezTo>
                      <a:pt x="32" y="84"/>
                      <a:pt x="32" y="85"/>
                      <a:pt x="33" y="84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4"/>
                      <a:pt x="33" y="84"/>
                    </a:cubicBezTo>
                    <a:cubicBezTo>
                      <a:pt x="33" y="85"/>
                      <a:pt x="34" y="84"/>
                      <a:pt x="34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5"/>
                      <a:pt x="35" y="84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8" y="85"/>
                      <a:pt x="37" y="85"/>
                      <a:pt x="38" y="85"/>
                    </a:cubicBezTo>
                    <a:cubicBezTo>
                      <a:pt x="37" y="85"/>
                      <a:pt x="36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4" y="85"/>
                      <a:pt x="34" y="85"/>
                    </a:cubicBezTo>
                    <a:cubicBezTo>
                      <a:pt x="33" y="86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7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6" y="85"/>
                      <a:pt x="25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3" y="84"/>
                      <a:pt x="22" y="84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6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6"/>
                      <a:pt x="26" y="86"/>
                    </a:cubicBezTo>
                    <a:cubicBezTo>
                      <a:pt x="26" y="85"/>
                      <a:pt x="27" y="85"/>
                      <a:pt x="27" y="86"/>
                    </a:cubicBezTo>
                    <a:cubicBezTo>
                      <a:pt x="27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5" y="86"/>
                      <a:pt x="37" y="86"/>
                      <a:pt x="38" y="86"/>
                    </a:cubicBezTo>
                    <a:cubicBezTo>
                      <a:pt x="39" y="86"/>
                      <a:pt x="40" y="86"/>
                      <a:pt x="40" y="87"/>
                    </a:cubicBezTo>
                    <a:cubicBezTo>
                      <a:pt x="40" y="87"/>
                      <a:pt x="40" y="86"/>
                      <a:pt x="40" y="87"/>
                    </a:cubicBezTo>
                    <a:cubicBezTo>
                      <a:pt x="42" y="87"/>
                      <a:pt x="43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6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8" y="88"/>
                      <a:pt x="47" y="87"/>
                      <a:pt x="48" y="87"/>
                    </a:cubicBezTo>
                    <a:cubicBezTo>
                      <a:pt x="48" y="87"/>
                      <a:pt x="48" y="88"/>
                      <a:pt x="48" y="87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8"/>
                      <a:pt x="47" y="88"/>
                      <a:pt x="46" y="88"/>
                    </a:cubicBezTo>
                    <a:cubicBezTo>
                      <a:pt x="46" y="88"/>
                      <a:pt x="46" y="88"/>
                      <a:pt x="45" y="88"/>
                    </a:cubicBezTo>
                    <a:cubicBezTo>
                      <a:pt x="45" y="88"/>
                      <a:pt x="45" y="87"/>
                      <a:pt x="45" y="87"/>
                    </a:cubicBezTo>
                    <a:cubicBezTo>
                      <a:pt x="44" y="87"/>
                      <a:pt x="43" y="88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1" y="87"/>
                      <a:pt x="42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7"/>
                      <a:pt x="41" y="87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7"/>
                      <a:pt x="39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7"/>
                      <a:pt x="38" y="87"/>
                      <a:pt x="38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7"/>
                      <a:pt x="36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29" y="87"/>
                      <a:pt x="29" y="87"/>
                    </a:cubicBezTo>
                    <a:cubicBezTo>
                      <a:pt x="29" y="87"/>
                      <a:pt x="29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30" y="87"/>
                      <a:pt x="30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2" y="89"/>
                      <a:pt x="33" y="88"/>
                      <a:pt x="35" y="89"/>
                    </a:cubicBezTo>
                    <a:cubicBezTo>
                      <a:pt x="35" y="89"/>
                      <a:pt x="34" y="89"/>
                      <a:pt x="35" y="89"/>
                    </a:cubicBezTo>
                    <a:cubicBezTo>
                      <a:pt x="35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7" y="89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6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7"/>
                      <a:pt x="37" y="87"/>
                      <a:pt x="38" y="87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7"/>
                    </a:cubicBezTo>
                    <a:cubicBezTo>
                      <a:pt x="38" y="87"/>
                      <a:pt x="38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9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1" y="88"/>
                    </a:cubicBezTo>
                    <a:cubicBezTo>
                      <a:pt x="40" y="89"/>
                      <a:pt x="41" y="89"/>
                      <a:pt x="41" y="89"/>
                    </a:cubicBezTo>
                    <a:cubicBezTo>
                      <a:pt x="40" y="89"/>
                      <a:pt x="41" y="88"/>
                      <a:pt x="41" y="88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3" y="89"/>
                      <a:pt x="44" y="89"/>
                      <a:pt x="45" y="89"/>
                    </a:cubicBezTo>
                    <a:cubicBezTo>
                      <a:pt x="45" y="89"/>
                      <a:pt x="45" y="90"/>
                      <a:pt x="45" y="90"/>
                    </a:cubicBezTo>
                    <a:cubicBezTo>
                      <a:pt x="46" y="90"/>
                      <a:pt x="46" y="89"/>
                      <a:pt x="46" y="89"/>
                    </a:cubicBezTo>
                    <a:cubicBezTo>
                      <a:pt x="46" y="90"/>
                      <a:pt x="46" y="90"/>
                      <a:pt x="47" y="90"/>
                    </a:cubicBezTo>
                    <a:cubicBezTo>
                      <a:pt x="48" y="90"/>
                      <a:pt x="50" y="90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2" y="90"/>
                      <a:pt x="51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89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4" y="90"/>
                    </a:cubicBezTo>
                    <a:cubicBezTo>
                      <a:pt x="55" y="90"/>
                      <a:pt x="56" y="91"/>
                      <a:pt x="58" y="90"/>
                    </a:cubicBezTo>
                    <a:cubicBezTo>
                      <a:pt x="58" y="91"/>
                      <a:pt x="59" y="90"/>
                      <a:pt x="60" y="91"/>
                    </a:cubicBezTo>
                    <a:cubicBezTo>
                      <a:pt x="60" y="90"/>
                      <a:pt x="60" y="91"/>
                      <a:pt x="60" y="91"/>
                    </a:cubicBezTo>
                    <a:cubicBezTo>
                      <a:pt x="60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2" y="91"/>
                    </a:cubicBezTo>
                    <a:cubicBezTo>
                      <a:pt x="62" y="92"/>
                      <a:pt x="64" y="91"/>
                      <a:pt x="65" y="92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2"/>
                      <a:pt x="67" y="91"/>
                      <a:pt x="68" y="91"/>
                    </a:cubicBezTo>
                    <a:cubicBezTo>
                      <a:pt x="68" y="91"/>
                      <a:pt x="68" y="92"/>
                      <a:pt x="68" y="92"/>
                    </a:cubicBezTo>
                    <a:cubicBezTo>
                      <a:pt x="68" y="92"/>
                      <a:pt x="68" y="91"/>
                      <a:pt x="69" y="91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8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71" y="92"/>
                      <a:pt x="72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5" y="93"/>
                      <a:pt x="77" y="92"/>
                      <a:pt x="78" y="93"/>
                    </a:cubicBezTo>
                    <a:cubicBezTo>
                      <a:pt x="78" y="93"/>
                      <a:pt x="79" y="93"/>
                      <a:pt x="80" y="93"/>
                    </a:cubicBezTo>
                    <a:cubicBezTo>
                      <a:pt x="79" y="93"/>
                      <a:pt x="80" y="93"/>
                      <a:pt x="80" y="93"/>
                    </a:cubicBezTo>
                    <a:cubicBezTo>
                      <a:pt x="80" y="93"/>
                      <a:pt x="81" y="93"/>
                      <a:pt x="81" y="93"/>
                    </a:cubicBezTo>
                    <a:cubicBezTo>
                      <a:pt x="81" y="94"/>
                      <a:pt x="82" y="93"/>
                      <a:pt x="82" y="93"/>
                    </a:cubicBezTo>
                    <a:cubicBezTo>
                      <a:pt x="83" y="93"/>
                      <a:pt x="84" y="94"/>
                      <a:pt x="85" y="93"/>
                    </a:cubicBezTo>
                    <a:cubicBezTo>
                      <a:pt x="85" y="94"/>
                      <a:pt x="85" y="93"/>
                      <a:pt x="85" y="93"/>
                    </a:cubicBezTo>
                    <a:cubicBezTo>
                      <a:pt x="86" y="94"/>
                      <a:pt x="85" y="94"/>
                      <a:pt x="85" y="94"/>
                    </a:cubicBezTo>
                    <a:cubicBezTo>
                      <a:pt x="86" y="93"/>
                      <a:pt x="87" y="93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88" y="93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91" y="94"/>
                      <a:pt x="91" y="94"/>
                      <a:pt x="92" y="94"/>
                    </a:cubicBezTo>
                    <a:cubicBezTo>
                      <a:pt x="92" y="94"/>
                      <a:pt x="91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3" y="95"/>
                      <a:pt x="93" y="94"/>
                    </a:cubicBezTo>
                    <a:cubicBezTo>
                      <a:pt x="93" y="94"/>
                      <a:pt x="93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5" y="94"/>
                      <a:pt x="96" y="94"/>
                    </a:cubicBezTo>
                    <a:cubicBezTo>
                      <a:pt x="96" y="94"/>
                      <a:pt x="96" y="94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4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5"/>
                      <a:pt x="95" y="96"/>
                    </a:cubicBezTo>
                    <a:cubicBezTo>
                      <a:pt x="96" y="96"/>
                      <a:pt x="96" y="95"/>
                      <a:pt x="96" y="95"/>
                    </a:cubicBezTo>
                    <a:cubicBezTo>
                      <a:pt x="96" y="96"/>
                      <a:pt x="96" y="96"/>
                      <a:pt x="97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6"/>
                      <a:pt x="98" y="96"/>
                      <a:pt x="98" y="96"/>
                    </a:cubicBezTo>
                    <a:cubicBezTo>
                      <a:pt x="98" y="96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9" y="96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100" y="95"/>
                      <a:pt x="100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0" y="95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0" y="95"/>
                      <a:pt x="100" y="96"/>
                      <a:pt x="100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2" y="96"/>
                      <a:pt x="102" y="96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2" y="96"/>
                      <a:pt x="102" y="95"/>
                      <a:pt x="102" y="96"/>
                    </a:cubicBezTo>
                    <a:cubicBezTo>
                      <a:pt x="101" y="96"/>
                      <a:pt x="101" y="95"/>
                      <a:pt x="101" y="95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6"/>
                      <a:pt x="105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5" y="95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5"/>
                    </a:cubicBezTo>
                    <a:cubicBezTo>
                      <a:pt x="105" y="96"/>
                      <a:pt x="105" y="96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7" y="95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8" y="96"/>
                      <a:pt x="108" y="95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8" y="95"/>
                      <a:pt x="109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1" y="95"/>
                      <a:pt x="111" y="95"/>
                      <a:pt x="111" y="95"/>
                    </a:cubicBezTo>
                    <a:cubicBezTo>
                      <a:pt x="112" y="95"/>
                      <a:pt x="112" y="96"/>
                      <a:pt x="113" y="95"/>
                    </a:cubicBezTo>
                    <a:cubicBezTo>
                      <a:pt x="113" y="96"/>
                      <a:pt x="114" y="95"/>
                      <a:pt x="114" y="96"/>
                    </a:cubicBezTo>
                    <a:cubicBezTo>
                      <a:pt x="115" y="96"/>
                      <a:pt x="115" y="96"/>
                      <a:pt x="115" y="96"/>
                    </a:cubicBezTo>
                    <a:cubicBezTo>
                      <a:pt x="115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7" y="96"/>
                      <a:pt x="117" y="96"/>
                    </a:cubicBezTo>
                    <a:cubicBezTo>
                      <a:pt x="117" y="97"/>
                      <a:pt x="117" y="96"/>
                      <a:pt x="117" y="96"/>
                    </a:cubicBezTo>
                    <a:cubicBezTo>
                      <a:pt x="117" y="96"/>
                      <a:pt x="116" y="97"/>
                      <a:pt x="116" y="96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5" y="96"/>
                      <a:pt x="114" y="96"/>
                      <a:pt x="113" y="96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14" y="96"/>
                      <a:pt x="115" y="97"/>
                      <a:pt x="116" y="97"/>
                    </a:cubicBezTo>
                    <a:cubicBezTo>
                      <a:pt x="116" y="97"/>
                      <a:pt x="117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8" y="97"/>
                      <a:pt x="118" y="97"/>
                    </a:cubicBezTo>
                    <a:cubicBezTo>
                      <a:pt x="119" y="97"/>
                      <a:pt x="120" y="97"/>
                      <a:pt x="120" y="97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0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3" y="97"/>
                    </a:cubicBezTo>
                    <a:cubicBezTo>
                      <a:pt x="123" y="97"/>
                      <a:pt x="123" y="97"/>
                      <a:pt x="123" y="97"/>
                    </a:cubicBezTo>
                    <a:cubicBezTo>
                      <a:pt x="123" y="98"/>
                      <a:pt x="124" y="97"/>
                      <a:pt x="125" y="98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8"/>
                      <a:pt x="127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8"/>
                      <a:pt x="127" y="98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8" y="98"/>
                      <a:pt x="128" y="98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8" y="98"/>
                      <a:pt x="128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30" y="98"/>
                    </a:cubicBezTo>
                    <a:cubicBezTo>
                      <a:pt x="130" y="98"/>
                      <a:pt x="130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29" y="98"/>
                      <a:pt x="129" y="98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9" y="97"/>
                    </a:cubicBezTo>
                    <a:cubicBezTo>
                      <a:pt x="129" y="97"/>
                      <a:pt x="129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9" y="97"/>
                      <a:pt x="130" y="96"/>
                      <a:pt x="131" y="97"/>
                    </a:cubicBezTo>
                    <a:cubicBezTo>
                      <a:pt x="131" y="96"/>
                      <a:pt x="131" y="97"/>
                      <a:pt x="132" y="97"/>
                    </a:cubicBezTo>
                    <a:cubicBezTo>
                      <a:pt x="132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5" y="97"/>
                      <a:pt x="135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8"/>
                    </a:cubicBezTo>
                    <a:cubicBezTo>
                      <a:pt x="134" y="97"/>
                      <a:pt x="134" y="98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8"/>
                      <a:pt x="135" y="97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3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3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6" y="98"/>
                      <a:pt x="137" y="98"/>
                      <a:pt x="137" y="98"/>
                    </a:cubicBezTo>
                    <a:cubicBezTo>
                      <a:pt x="139" y="98"/>
                      <a:pt x="140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2" y="98"/>
                      <a:pt x="144" y="99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5" y="97"/>
                      <a:pt x="145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9"/>
                      <a:pt x="146" y="98"/>
                      <a:pt x="146" y="99"/>
                    </a:cubicBezTo>
                    <a:cubicBezTo>
                      <a:pt x="146" y="99"/>
                      <a:pt x="146" y="98"/>
                      <a:pt x="146" y="98"/>
                    </a:cubicBezTo>
                    <a:cubicBezTo>
                      <a:pt x="146" y="99"/>
                      <a:pt x="147" y="99"/>
                      <a:pt x="148" y="99"/>
                    </a:cubicBezTo>
                    <a:cubicBezTo>
                      <a:pt x="148" y="99"/>
                      <a:pt x="148" y="99"/>
                      <a:pt x="148" y="99"/>
                    </a:cubicBezTo>
                    <a:cubicBezTo>
                      <a:pt x="149" y="99"/>
                      <a:pt x="150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3" y="99"/>
                      <a:pt x="154" y="99"/>
                    </a:cubicBezTo>
                    <a:cubicBezTo>
                      <a:pt x="154" y="99"/>
                      <a:pt x="154" y="99"/>
                      <a:pt x="154" y="99"/>
                    </a:cubicBezTo>
                    <a:cubicBezTo>
                      <a:pt x="154" y="99"/>
                      <a:pt x="155" y="99"/>
                      <a:pt x="155" y="99"/>
                    </a:cubicBezTo>
                    <a:cubicBezTo>
                      <a:pt x="155" y="99"/>
                      <a:pt x="155" y="99"/>
                      <a:pt x="155" y="99"/>
                    </a:cubicBezTo>
                    <a:cubicBezTo>
                      <a:pt x="156" y="99"/>
                      <a:pt x="157" y="98"/>
                      <a:pt x="157" y="99"/>
                    </a:cubicBezTo>
                    <a:cubicBezTo>
                      <a:pt x="158" y="99"/>
                      <a:pt x="158" y="99"/>
                      <a:pt x="158" y="99"/>
                    </a:cubicBezTo>
                    <a:cubicBezTo>
                      <a:pt x="159" y="99"/>
                      <a:pt x="160" y="99"/>
                      <a:pt x="161" y="99"/>
                    </a:cubicBezTo>
                    <a:cubicBezTo>
                      <a:pt x="161" y="99"/>
                      <a:pt x="161" y="99"/>
                      <a:pt x="160" y="99"/>
                    </a:cubicBezTo>
                    <a:cubicBezTo>
                      <a:pt x="161" y="99"/>
                      <a:pt x="161" y="99"/>
                      <a:pt x="161" y="99"/>
                    </a:cubicBezTo>
                    <a:cubicBezTo>
                      <a:pt x="162" y="100"/>
                      <a:pt x="163" y="100"/>
                      <a:pt x="163" y="99"/>
                    </a:cubicBezTo>
                    <a:cubicBezTo>
                      <a:pt x="163" y="99"/>
                      <a:pt x="163" y="100"/>
                      <a:pt x="163" y="100"/>
                    </a:cubicBezTo>
                    <a:cubicBezTo>
                      <a:pt x="163" y="100"/>
                      <a:pt x="163" y="100"/>
                      <a:pt x="163" y="100"/>
                    </a:cubicBezTo>
                    <a:cubicBezTo>
                      <a:pt x="164" y="100"/>
                      <a:pt x="163" y="99"/>
                      <a:pt x="163" y="99"/>
                    </a:cubicBezTo>
                    <a:cubicBezTo>
                      <a:pt x="164" y="100"/>
                      <a:pt x="164" y="100"/>
                      <a:pt x="165" y="100"/>
                    </a:cubicBezTo>
                    <a:cubicBezTo>
                      <a:pt x="166" y="100"/>
                      <a:pt x="168" y="100"/>
                      <a:pt x="169" y="100"/>
                    </a:cubicBezTo>
                    <a:cubicBezTo>
                      <a:pt x="169" y="100"/>
                      <a:pt x="170" y="100"/>
                      <a:pt x="170" y="100"/>
                    </a:cubicBezTo>
                    <a:cubicBezTo>
                      <a:pt x="170" y="100"/>
                      <a:pt x="170" y="100"/>
                      <a:pt x="170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2" y="100"/>
                      <a:pt x="172" y="100"/>
                    </a:cubicBezTo>
                    <a:cubicBezTo>
                      <a:pt x="173" y="100"/>
                      <a:pt x="174" y="100"/>
                      <a:pt x="174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75" y="100"/>
                      <a:pt x="176" y="100"/>
                      <a:pt x="177" y="100"/>
                    </a:cubicBezTo>
                    <a:cubicBezTo>
                      <a:pt x="177" y="100"/>
                      <a:pt x="177" y="100"/>
                      <a:pt x="177" y="100"/>
                    </a:cubicBezTo>
                    <a:cubicBezTo>
                      <a:pt x="177" y="101"/>
                      <a:pt x="177" y="100"/>
                      <a:pt x="176" y="100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0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5" y="101"/>
                      <a:pt x="175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4" y="102"/>
                      <a:pt x="172" y="101"/>
                      <a:pt x="172" y="102"/>
                    </a:cubicBezTo>
                    <a:cubicBezTo>
                      <a:pt x="173" y="102"/>
                      <a:pt x="174" y="102"/>
                      <a:pt x="174" y="102"/>
                    </a:cubicBezTo>
                    <a:cubicBezTo>
                      <a:pt x="174" y="102"/>
                      <a:pt x="174" y="102"/>
                      <a:pt x="174" y="102"/>
                    </a:cubicBezTo>
                    <a:cubicBezTo>
                      <a:pt x="174" y="102"/>
                      <a:pt x="175" y="102"/>
                      <a:pt x="175" y="102"/>
                    </a:cubicBez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3"/>
                      <a:pt x="177" y="103"/>
                    </a:cubicBezTo>
                    <a:cubicBezTo>
                      <a:pt x="177" y="103"/>
                      <a:pt x="177" y="103"/>
                      <a:pt x="176" y="102"/>
                    </a:cubicBezTo>
                    <a:cubicBezTo>
                      <a:pt x="177" y="103"/>
                      <a:pt x="177" y="102"/>
                      <a:pt x="177" y="102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7" y="103"/>
                      <a:pt x="178" y="103"/>
                      <a:pt x="178" y="102"/>
                    </a:cubicBezTo>
                    <a:cubicBezTo>
                      <a:pt x="178" y="102"/>
                      <a:pt x="178" y="102"/>
                      <a:pt x="179" y="102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80" y="103"/>
                      <a:pt x="180" y="102"/>
                    </a:cubicBezTo>
                    <a:cubicBezTo>
                      <a:pt x="180" y="103"/>
                      <a:pt x="181" y="103"/>
                      <a:pt x="181" y="103"/>
                    </a:cubicBezTo>
                    <a:cubicBezTo>
                      <a:pt x="181" y="103"/>
                      <a:pt x="181" y="103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1" y="102"/>
                      <a:pt x="181" y="102"/>
                      <a:pt x="181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4" y="103"/>
                      <a:pt x="184" y="102"/>
                    </a:cubicBezTo>
                    <a:cubicBezTo>
                      <a:pt x="184" y="102"/>
                      <a:pt x="184" y="102"/>
                      <a:pt x="184" y="102"/>
                    </a:cubicBezTo>
                    <a:cubicBezTo>
                      <a:pt x="185" y="102"/>
                      <a:pt x="187" y="102"/>
                      <a:pt x="188" y="103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8" y="103"/>
                      <a:pt x="188" y="103"/>
                      <a:pt x="188" y="103"/>
                    </a:cubicBezTo>
                    <a:cubicBezTo>
                      <a:pt x="189" y="103"/>
                      <a:pt x="189" y="103"/>
                      <a:pt x="190" y="103"/>
                    </a:cubicBezTo>
                    <a:cubicBezTo>
                      <a:pt x="190" y="103"/>
                      <a:pt x="190" y="103"/>
                      <a:pt x="190" y="103"/>
                    </a:cubicBezTo>
                    <a:cubicBezTo>
                      <a:pt x="191" y="103"/>
                      <a:pt x="192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4" y="103"/>
                      <a:pt x="194" y="103"/>
                      <a:pt x="194" y="103"/>
                    </a:cubicBezTo>
                    <a:cubicBezTo>
                      <a:pt x="194" y="103"/>
                      <a:pt x="194" y="103"/>
                      <a:pt x="194" y="103"/>
                    </a:cubicBezTo>
                    <a:cubicBezTo>
                      <a:pt x="194" y="103"/>
                      <a:pt x="194" y="103"/>
                      <a:pt x="195" y="103"/>
                    </a:cubicBezTo>
                    <a:cubicBezTo>
                      <a:pt x="195" y="103"/>
                      <a:pt x="195" y="103"/>
                      <a:pt x="195" y="103"/>
                    </a:cubicBezTo>
                    <a:cubicBezTo>
                      <a:pt x="196" y="103"/>
                      <a:pt x="195" y="103"/>
                      <a:pt x="196" y="103"/>
                    </a:cubicBezTo>
                    <a:cubicBezTo>
                      <a:pt x="196" y="102"/>
                      <a:pt x="197" y="103"/>
                      <a:pt x="197" y="103"/>
                    </a:cubicBezTo>
                    <a:cubicBezTo>
                      <a:pt x="199" y="104"/>
                      <a:pt x="200" y="103"/>
                      <a:pt x="200" y="103"/>
                    </a:cubicBezTo>
                    <a:cubicBezTo>
                      <a:pt x="201" y="103"/>
                      <a:pt x="200" y="103"/>
                      <a:pt x="200" y="104"/>
                    </a:cubicBezTo>
                    <a:cubicBezTo>
                      <a:pt x="201" y="104"/>
                      <a:pt x="202" y="103"/>
                      <a:pt x="202" y="103"/>
                    </a:cubicBezTo>
                    <a:cubicBezTo>
                      <a:pt x="203" y="103"/>
                      <a:pt x="205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7" y="103"/>
                      <a:pt x="207" y="103"/>
                      <a:pt x="207" y="103"/>
                    </a:cubicBezTo>
                    <a:cubicBezTo>
                      <a:pt x="207" y="103"/>
                      <a:pt x="207" y="103"/>
                      <a:pt x="208" y="103"/>
                    </a:cubicBezTo>
                    <a:cubicBezTo>
                      <a:pt x="208" y="103"/>
                      <a:pt x="208" y="103"/>
                      <a:pt x="208" y="103"/>
                    </a:cubicBezTo>
                    <a:cubicBezTo>
                      <a:pt x="208" y="103"/>
                      <a:pt x="209" y="103"/>
                      <a:pt x="210" y="103"/>
                    </a:cubicBezTo>
                    <a:cubicBezTo>
                      <a:pt x="211" y="103"/>
                      <a:pt x="211" y="104"/>
                      <a:pt x="211" y="103"/>
                    </a:cubicBezTo>
                    <a:cubicBezTo>
                      <a:pt x="212" y="103"/>
                      <a:pt x="212" y="103"/>
                      <a:pt x="212" y="103"/>
                    </a:cubicBezTo>
                    <a:cubicBezTo>
                      <a:pt x="212" y="103"/>
                      <a:pt x="212" y="104"/>
                      <a:pt x="212" y="104"/>
                    </a:cubicBezTo>
                    <a:cubicBezTo>
                      <a:pt x="212" y="103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1" y="104"/>
                      <a:pt x="210" y="104"/>
                    </a:cubicBezTo>
                    <a:cubicBezTo>
                      <a:pt x="210" y="104"/>
                      <a:pt x="210" y="104"/>
                      <a:pt x="210" y="104"/>
                    </a:cubicBezTo>
                    <a:cubicBezTo>
                      <a:pt x="210" y="104"/>
                      <a:pt x="209" y="104"/>
                      <a:pt x="209" y="104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9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7" y="104"/>
                      <a:pt x="207" y="104"/>
                      <a:pt x="207" y="104"/>
                    </a:cubicBezTo>
                    <a:cubicBezTo>
                      <a:pt x="207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5" y="104"/>
                      <a:pt x="204" y="104"/>
                      <a:pt x="204" y="104"/>
                    </a:cubicBezTo>
                    <a:cubicBezTo>
                      <a:pt x="204" y="104"/>
                      <a:pt x="204" y="104"/>
                      <a:pt x="204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4" y="104"/>
                      <a:pt x="205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206" y="105"/>
                      <a:pt x="207" y="105"/>
                      <a:pt x="208" y="104"/>
                    </a:cubicBezTo>
                    <a:cubicBezTo>
                      <a:pt x="208" y="105"/>
                      <a:pt x="207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9" y="105"/>
                      <a:pt x="209" y="104"/>
                    </a:cubicBezTo>
                    <a:cubicBezTo>
                      <a:pt x="209" y="104"/>
                      <a:pt x="210" y="104"/>
                      <a:pt x="210" y="104"/>
                    </a:cubicBezTo>
                    <a:cubicBezTo>
                      <a:pt x="210" y="104"/>
                      <a:pt x="210" y="104"/>
                      <a:pt x="210" y="104"/>
                    </a:cubicBezTo>
                    <a:cubicBezTo>
                      <a:pt x="210" y="104"/>
                      <a:pt x="211" y="104"/>
                      <a:pt x="211" y="104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3" y="105"/>
                      <a:pt x="214" y="104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4" y="105"/>
                      <a:pt x="214" y="105"/>
                      <a:pt x="214" y="105"/>
                    </a:cubicBezTo>
                    <a:cubicBezTo>
                      <a:pt x="215" y="105"/>
                      <a:pt x="216" y="105"/>
                      <a:pt x="216" y="105"/>
                    </a:cubicBezTo>
                    <a:cubicBezTo>
                      <a:pt x="217" y="105"/>
                      <a:pt x="217" y="105"/>
                      <a:pt x="217" y="105"/>
                    </a:cubicBezTo>
                    <a:cubicBezTo>
                      <a:pt x="217" y="105"/>
                      <a:pt x="217" y="105"/>
                      <a:pt x="217" y="105"/>
                    </a:cubicBezTo>
                    <a:cubicBezTo>
                      <a:pt x="218" y="105"/>
                      <a:pt x="219" y="105"/>
                      <a:pt x="220" y="105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1" y="105"/>
                      <a:pt x="221" y="105"/>
                      <a:pt x="222" y="105"/>
                    </a:cubicBezTo>
                    <a:cubicBezTo>
                      <a:pt x="222" y="105"/>
                      <a:pt x="222" y="105"/>
                      <a:pt x="222" y="105"/>
                    </a:cubicBezTo>
                    <a:cubicBezTo>
                      <a:pt x="223" y="105"/>
                      <a:pt x="223" y="105"/>
                      <a:pt x="223" y="105"/>
                    </a:cubicBezTo>
                    <a:cubicBezTo>
                      <a:pt x="225" y="105"/>
                      <a:pt x="227" y="105"/>
                      <a:pt x="229" y="105"/>
                    </a:cubicBezTo>
                    <a:cubicBezTo>
                      <a:pt x="229" y="105"/>
                      <a:pt x="230" y="105"/>
                      <a:pt x="230" y="105"/>
                    </a:cubicBezTo>
                    <a:cubicBezTo>
                      <a:pt x="230" y="105"/>
                      <a:pt x="230" y="105"/>
                      <a:pt x="230" y="105"/>
                    </a:cubicBezTo>
                    <a:cubicBezTo>
                      <a:pt x="231" y="105"/>
                      <a:pt x="231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3" y="105"/>
                      <a:pt x="233" y="105"/>
                    </a:cubicBezTo>
                    <a:cubicBezTo>
                      <a:pt x="233" y="105"/>
                      <a:pt x="233" y="105"/>
                      <a:pt x="234" y="105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5" y="105"/>
                      <a:pt x="235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8" y="105"/>
                    </a:cubicBezTo>
                    <a:cubicBezTo>
                      <a:pt x="238" y="105"/>
                      <a:pt x="238" y="106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39" y="105"/>
                      <a:pt x="239" y="106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40" y="105"/>
                      <a:pt x="240" y="105"/>
                      <a:pt x="240" y="106"/>
                    </a:cubicBezTo>
                    <a:cubicBezTo>
                      <a:pt x="240" y="106"/>
                      <a:pt x="240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5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6"/>
                      <a:pt x="243" y="106"/>
                      <a:pt x="243" y="106"/>
                    </a:cubicBezTo>
                    <a:cubicBezTo>
                      <a:pt x="243" y="106"/>
                      <a:pt x="244" y="106"/>
                      <a:pt x="244" y="106"/>
                    </a:cubicBezTo>
                    <a:cubicBezTo>
                      <a:pt x="244" y="106"/>
                      <a:pt x="244" y="106"/>
                      <a:pt x="244" y="106"/>
                    </a:cubicBezTo>
                    <a:cubicBezTo>
                      <a:pt x="246" y="106"/>
                      <a:pt x="248" y="105"/>
                      <a:pt x="250" y="106"/>
                    </a:cubicBezTo>
                    <a:close/>
                    <a:moveTo>
                      <a:pt x="256" y="102"/>
                    </a:move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lose/>
                    <a:moveTo>
                      <a:pt x="254" y="102"/>
                    </a:move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2"/>
                      <a:pt x="254" y="102"/>
                      <a:pt x="254" y="102"/>
                    </a:cubicBezTo>
                    <a:close/>
                    <a:moveTo>
                      <a:pt x="256" y="101"/>
                    </a:moveTo>
                    <a:cubicBezTo>
                      <a:pt x="256" y="102"/>
                      <a:pt x="255" y="101"/>
                      <a:pt x="254" y="101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5" y="101"/>
                      <a:pt x="255" y="101"/>
                    </a:cubicBezTo>
                    <a:cubicBezTo>
                      <a:pt x="255" y="101"/>
                      <a:pt x="256" y="101"/>
                      <a:pt x="256" y="101"/>
                    </a:cubicBezTo>
                    <a:close/>
                    <a:moveTo>
                      <a:pt x="265" y="93"/>
                    </a:move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3"/>
                    </a:cubicBezTo>
                    <a:cubicBezTo>
                      <a:pt x="265" y="93"/>
                      <a:pt x="265" y="93"/>
                      <a:pt x="265" y="92"/>
                    </a:cubicBezTo>
                    <a:cubicBezTo>
                      <a:pt x="265" y="92"/>
                      <a:pt x="265" y="93"/>
                      <a:pt x="265" y="9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5"/>
                      <a:pt x="268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lose/>
                    <a:moveTo>
                      <a:pt x="267" y="55"/>
                    </a:moveTo>
                    <a:cubicBezTo>
                      <a:pt x="267" y="55"/>
                      <a:pt x="267" y="55"/>
                      <a:pt x="267" y="55"/>
                    </a:cubicBezTo>
                    <a:cubicBezTo>
                      <a:pt x="267" y="55"/>
                      <a:pt x="266" y="55"/>
                      <a:pt x="266" y="55"/>
                    </a:cubicBezTo>
                    <a:cubicBezTo>
                      <a:pt x="266" y="55"/>
                      <a:pt x="266" y="55"/>
                      <a:pt x="266" y="55"/>
                    </a:cubicBezTo>
                    <a:cubicBezTo>
                      <a:pt x="266" y="54"/>
                      <a:pt x="267" y="55"/>
                      <a:pt x="267" y="55"/>
                    </a:cubicBezTo>
                    <a:close/>
                    <a:moveTo>
                      <a:pt x="152" y="3"/>
                    </a:move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4"/>
                      <a:pt x="152" y="4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4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lose/>
                    <a:moveTo>
                      <a:pt x="10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2"/>
                      <a:pt x="101" y="2"/>
                      <a:pt x="101" y="2"/>
                    </a:cubicBezTo>
                    <a:close/>
                    <a:moveTo>
                      <a:pt x="130" y="3"/>
                    </a:moveTo>
                    <a:cubicBezTo>
                      <a:pt x="130" y="3"/>
                      <a:pt x="131" y="3"/>
                      <a:pt x="131" y="3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3"/>
                      <a:pt x="129" y="4"/>
                      <a:pt x="129" y="3"/>
                    </a:cubicBezTo>
                    <a:cubicBezTo>
                      <a:pt x="130" y="3"/>
                      <a:pt x="130" y="3"/>
                      <a:pt x="130" y="3"/>
                    </a:cubicBezTo>
                    <a:close/>
                    <a:moveTo>
                      <a:pt x="125" y="3"/>
                    </a:move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4"/>
                      <a:pt x="124" y="4"/>
                      <a:pt x="124" y="3"/>
                    </a:cubicBezTo>
                    <a:cubicBezTo>
                      <a:pt x="124" y="3"/>
                      <a:pt x="124" y="3"/>
                      <a:pt x="125" y="3"/>
                    </a:cubicBezTo>
                    <a:close/>
                    <a:moveTo>
                      <a:pt x="119" y="4"/>
                    </a:move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3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9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19" y="4"/>
                    </a:cubicBezTo>
                    <a:cubicBezTo>
                      <a:pt x="119" y="4"/>
                      <a:pt x="119" y="4"/>
                      <a:pt x="119" y="4"/>
                    </a:cubicBezTo>
                    <a:close/>
                    <a:moveTo>
                      <a:pt x="127" y="4"/>
                    </a:moveTo>
                    <a:cubicBezTo>
                      <a:pt x="127" y="4"/>
                      <a:pt x="127" y="4"/>
                      <a:pt x="126" y="4"/>
                    </a:cubicBezTo>
                    <a:cubicBezTo>
                      <a:pt x="127" y="3"/>
                      <a:pt x="128" y="4"/>
                      <a:pt x="129" y="4"/>
                    </a:cubicBezTo>
                    <a:cubicBezTo>
                      <a:pt x="129" y="4"/>
                      <a:pt x="128" y="4"/>
                      <a:pt x="129" y="4"/>
                    </a:cubicBezTo>
                    <a:cubicBezTo>
                      <a:pt x="128" y="4"/>
                      <a:pt x="127" y="3"/>
                      <a:pt x="127" y="4"/>
                    </a:cubicBezTo>
                    <a:close/>
                    <a:moveTo>
                      <a:pt x="130" y="4"/>
                    </a:moveTo>
                    <a:cubicBezTo>
                      <a:pt x="130" y="4"/>
                      <a:pt x="130" y="4"/>
                      <a:pt x="131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lose/>
                    <a:moveTo>
                      <a:pt x="100" y="4"/>
                    </a:move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lose/>
                    <a:moveTo>
                      <a:pt x="65" y="2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5" y="2"/>
                      <a:pt x="65" y="2"/>
                      <a:pt x="65" y="2"/>
                    </a:cubicBezTo>
                    <a:close/>
                    <a:moveTo>
                      <a:pt x="45" y="1"/>
                    </a:moveTo>
                    <a:cubicBezTo>
                      <a:pt x="45" y="1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5" y="1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lose/>
                    <a:moveTo>
                      <a:pt x="45" y="1"/>
                    </a:move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1"/>
                      <a:pt x="45" y="1"/>
                    </a:cubicBezTo>
                    <a:close/>
                    <a:moveTo>
                      <a:pt x="39" y="1"/>
                    </a:moveTo>
                    <a:cubicBezTo>
                      <a:pt x="39" y="1"/>
                      <a:pt x="39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lose/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lnTo>
                      <a:pt x="42" y="2"/>
                    </a:lnTo>
                    <a:close/>
                    <a:moveTo>
                      <a:pt x="53" y="1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2"/>
                      <a:pt x="53" y="1"/>
                    </a:cubicBezTo>
                    <a:close/>
                    <a:moveTo>
                      <a:pt x="60" y="2"/>
                    </a:move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0" y="2"/>
                      <a:pt x="60" y="2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1" y="3"/>
                      <a:pt x="71" y="3"/>
                    </a:cubicBezTo>
                    <a:cubicBezTo>
                      <a:pt x="71" y="3"/>
                      <a:pt x="70" y="3"/>
                      <a:pt x="70" y="3"/>
                    </a:cubicBezTo>
                    <a:close/>
                    <a:moveTo>
                      <a:pt x="57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57" y="3"/>
                      <a:pt x="57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lose/>
                    <a:moveTo>
                      <a:pt x="44" y="3"/>
                    </a:move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lose/>
                    <a:moveTo>
                      <a:pt x="39" y="4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37" y="5"/>
                    </a:move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lose/>
                    <a:moveTo>
                      <a:pt x="38" y="4"/>
                    </a:move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38" y="5"/>
                      <a:pt x="38" y="4"/>
                    </a:cubicBezTo>
                    <a:close/>
                    <a:moveTo>
                      <a:pt x="32" y="3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  <a:moveTo>
                      <a:pt x="14" y="3"/>
                    </a:move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lose/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lose/>
                    <a:moveTo>
                      <a:pt x="26" y="4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lose/>
                    <a:moveTo>
                      <a:pt x="43" y="5"/>
                    </a:move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3" y="5"/>
                      <a:pt x="43" y="5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lose/>
                    <a:moveTo>
                      <a:pt x="48" y="6"/>
                    </a:moveTo>
                    <a:cubicBezTo>
                      <a:pt x="48" y="6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8" y="5"/>
                      <a:pt x="49" y="5"/>
                    </a:cubicBezTo>
                    <a:cubicBezTo>
                      <a:pt x="49" y="5"/>
                      <a:pt x="49" y="6"/>
                      <a:pt x="49" y="6"/>
                    </a:cubicBezTo>
                    <a:cubicBezTo>
                      <a:pt x="48" y="6"/>
                      <a:pt x="49" y="6"/>
                      <a:pt x="49" y="6"/>
                    </a:cubicBezTo>
                    <a:cubicBezTo>
                      <a:pt x="48" y="5"/>
                      <a:pt x="48" y="6"/>
                      <a:pt x="48" y="6"/>
                    </a:cubicBezTo>
                    <a:close/>
                    <a:moveTo>
                      <a:pt x="50" y="6"/>
                    </a:moveTo>
                    <a:cubicBezTo>
                      <a:pt x="51" y="5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2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0" y="6"/>
                    </a:cubicBezTo>
                    <a:close/>
                    <a:moveTo>
                      <a:pt x="52" y="6"/>
                    </a:move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lose/>
                    <a:moveTo>
                      <a:pt x="65" y="6"/>
                    </a:move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  <a:moveTo>
                      <a:pt x="66" y="10"/>
                    </a:moveTo>
                    <a:cubicBezTo>
                      <a:pt x="67" y="9"/>
                      <a:pt x="68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lose/>
                    <a:moveTo>
                      <a:pt x="61" y="9"/>
                    </a:moveTo>
                    <a:cubicBezTo>
                      <a:pt x="61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1" y="9"/>
                    </a:cubicBezTo>
                    <a:close/>
                    <a:moveTo>
                      <a:pt x="91" y="8"/>
                    </a:move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2" y="8"/>
                      <a:pt x="92" y="8"/>
                      <a:pt x="93" y="9"/>
                    </a:cubicBezTo>
                    <a:cubicBezTo>
                      <a:pt x="93" y="9"/>
                      <a:pt x="93" y="9"/>
                      <a:pt x="92" y="9"/>
                    </a:cubicBezTo>
                    <a:cubicBezTo>
                      <a:pt x="92" y="8"/>
                      <a:pt x="92" y="8"/>
                      <a:pt x="91" y="8"/>
                    </a:cubicBezTo>
                    <a:close/>
                    <a:moveTo>
                      <a:pt x="105" y="8"/>
                    </a:moveTo>
                    <a:cubicBezTo>
                      <a:pt x="105" y="8"/>
                      <a:pt x="105" y="8"/>
                      <a:pt x="105" y="9"/>
                    </a:cubicBezTo>
                    <a:cubicBezTo>
                      <a:pt x="105" y="9"/>
                      <a:pt x="105" y="9"/>
                      <a:pt x="104" y="8"/>
                    </a:cubicBezTo>
                    <a:cubicBezTo>
                      <a:pt x="105" y="8"/>
                      <a:pt x="104" y="8"/>
                      <a:pt x="105" y="8"/>
                    </a:cubicBezTo>
                    <a:close/>
                    <a:moveTo>
                      <a:pt x="99" y="8"/>
                    </a:move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100" y="8"/>
                      <a:pt x="99" y="8"/>
                      <a:pt x="99" y="8"/>
                    </a:cubicBezTo>
                    <a:close/>
                    <a:moveTo>
                      <a:pt x="102" y="8"/>
                    </a:move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lose/>
                    <a:moveTo>
                      <a:pt x="59" y="9"/>
                    </a:move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10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lose/>
                    <a:moveTo>
                      <a:pt x="65" y="9"/>
                    </a:moveTo>
                    <a:cubicBezTo>
                      <a:pt x="65" y="10"/>
                      <a:pt x="64" y="10"/>
                      <a:pt x="64" y="9"/>
                    </a:cubicBezTo>
                    <a:cubicBezTo>
                      <a:pt x="64" y="10"/>
                      <a:pt x="64" y="9"/>
                      <a:pt x="65" y="9"/>
                    </a:cubicBezTo>
                    <a:close/>
                    <a:moveTo>
                      <a:pt x="65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9"/>
                    </a:cubicBezTo>
                    <a:close/>
                    <a:moveTo>
                      <a:pt x="106" y="10"/>
                    </a:moveTo>
                    <a:cubicBezTo>
                      <a:pt x="105" y="10"/>
                      <a:pt x="104" y="9"/>
                      <a:pt x="103" y="10"/>
                    </a:cubicBezTo>
                    <a:cubicBezTo>
                      <a:pt x="104" y="9"/>
                      <a:pt x="105" y="10"/>
                      <a:pt x="106" y="10"/>
                    </a:cubicBezTo>
                    <a:close/>
                    <a:moveTo>
                      <a:pt x="102" y="9"/>
                    </a:moveTo>
                    <a:cubicBezTo>
                      <a:pt x="102" y="10"/>
                      <a:pt x="102" y="9"/>
                      <a:pt x="101" y="9"/>
                    </a:cubicBezTo>
                    <a:cubicBezTo>
                      <a:pt x="101" y="9"/>
                      <a:pt x="102" y="9"/>
                      <a:pt x="102" y="9"/>
                    </a:cubicBezTo>
                    <a:close/>
                    <a:moveTo>
                      <a:pt x="101" y="9"/>
                    </a:move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9"/>
                      <a:pt x="101" y="9"/>
                      <a:pt x="101" y="9"/>
                    </a:cubicBezTo>
                    <a:close/>
                    <a:moveTo>
                      <a:pt x="100" y="9"/>
                    </a:moveTo>
                    <a:cubicBezTo>
                      <a:pt x="99" y="9"/>
                      <a:pt x="98" y="9"/>
                      <a:pt x="97" y="9"/>
                    </a:cubicBezTo>
                    <a:cubicBezTo>
                      <a:pt x="97" y="9"/>
                      <a:pt x="97" y="9"/>
                      <a:pt x="96" y="9"/>
                    </a:cubicBezTo>
                    <a:cubicBezTo>
                      <a:pt x="96" y="9"/>
                      <a:pt x="95" y="9"/>
                      <a:pt x="94" y="9"/>
                    </a:cubicBezTo>
                    <a:cubicBezTo>
                      <a:pt x="94" y="8"/>
                      <a:pt x="95" y="9"/>
                      <a:pt x="95" y="9"/>
                    </a:cubicBezTo>
                    <a:cubicBezTo>
                      <a:pt x="97" y="9"/>
                      <a:pt x="98" y="9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lose/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9"/>
                      <a:pt x="109" y="8"/>
                      <a:pt x="110" y="9"/>
                    </a:cubicBezTo>
                    <a:close/>
                    <a:moveTo>
                      <a:pt x="111" y="9"/>
                    </a:moveTo>
                    <a:cubicBezTo>
                      <a:pt x="111" y="9"/>
                      <a:pt x="111" y="9"/>
                      <a:pt x="111" y="9"/>
                    </a:cubicBezTo>
                    <a:cubicBezTo>
                      <a:pt x="111" y="8"/>
                      <a:pt x="111" y="9"/>
                      <a:pt x="111" y="9"/>
                    </a:cubicBezTo>
                    <a:close/>
                    <a:moveTo>
                      <a:pt x="110" y="9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9"/>
                      <a:pt x="110" y="9"/>
                      <a:pt x="110" y="8"/>
                    </a:cubicBezTo>
                    <a:lnTo>
                      <a:pt x="110" y="9"/>
                    </a:lnTo>
                    <a:close/>
                    <a:moveTo>
                      <a:pt x="173" y="8"/>
                    </a:moveTo>
                    <a:cubicBezTo>
                      <a:pt x="173" y="8"/>
                      <a:pt x="173" y="8"/>
                      <a:pt x="173" y="8"/>
                    </a:cubicBezTo>
                    <a:cubicBezTo>
                      <a:pt x="173" y="8"/>
                      <a:pt x="173" y="8"/>
                      <a:pt x="173" y="8"/>
                    </a:cubicBezTo>
                    <a:close/>
                    <a:moveTo>
                      <a:pt x="172" y="8"/>
                    </a:move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lose/>
                    <a:moveTo>
                      <a:pt x="171" y="8"/>
                    </a:moveTo>
                    <a:cubicBezTo>
                      <a:pt x="171" y="8"/>
                      <a:pt x="170" y="8"/>
                      <a:pt x="170" y="8"/>
                    </a:cubicBezTo>
                    <a:cubicBezTo>
                      <a:pt x="170" y="8"/>
                      <a:pt x="171" y="8"/>
                      <a:pt x="171" y="8"/>
                    </a:cubicBezTo>
                    <a:close/>
                    <a:moveTo>
                      <a:pt x="170" y="8"/>
                    </a:moveTo>
                    <a:cubicBezTo>
                      <a:pt x="168" y="8"/>
                      <a:pt x="167" y="8"/>
                      <a:pt x="165" y="8"/>
                    </a:cubicBezTo>
                    <a:cubicBezTo>
                      <a:pt x="167" y="8"/>
                      <a:pt x="168" y="8"/>
                      <a:pt x="170" y="8"/>
                    </a:cubicBezTo>
                    <a:close/>
                    <a:moveTo>
                      <a:pt x="165" y="8"/>
                    </a:moveTo>
                    <a:cubicBezTo>
                      <a:pt x="163" y="8"/>
                      <a:pt x="161" y="8"/>
                      <a:pt x="159" y="8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7" y="8"/>
                      <a:pt x="156" y="8"/>
                      <a:pt x="155" y="7"/>
                    </a:cubicBezTo>
                    <a:cubicBezTo>
                      <a:pt x="155" y="7"/>
                      <a:pt x="155" y="8"/>
                      <a:pt x="155" y="8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3" y="8"/>
                      <a:pt x="151" y="7"/>
                      <a:pt x="150" y="7"/>
                    </a:cubicBezTo>
                    <a:cubicBezTo>
                      <a:pt x="148" y="7"/>
                      <a:pt x="147" y="7"/>
                      <a:pt x="146" y="7"/>
                    </a:cubicBezTo>
                    <a:cubicBezTo>
                      <a:pt x="146" y="7"/>
                      <a:pt x="146" y="7"/>
                      <a:pt x="146" y="7"/>
                    </a:cubicBezTo>
                    <a:cubicBezTo>
                      <a:pt x="146" y="6"/>
                      <a:pt x="147" y="6"/>
                      <a:pt x="146" y="6"/>
                    </a:cubicBezTo>
                    <a:cubicBezTo>
                      <a:pt x="147" y="6"/>
                      <a:pt x="148" y="7"/>
                      <a:pt x="149" y="7"/>
                    </a:cubicBezTo>
                    <a:cubicBezTo>
                      <a:pt x="154" y="7"/>
                      <a:pt x="161" y="7"/>
                      <a:pt x="165" y="8"/>
                    </a:cubicBezTo>
                    <a:close/>
                    <a:moveTo>
                      <a:pt x="103" y="7"/>
                    </a:move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lose/>
                    <a:moveTo>
                      <a:pt x="102" y="7"/>
                    </a:moveTo>
                    <a:cubicBezTo>
                      <a:pt x="102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2" y="7"/>
                      <a:pt x="102" y="7"/>
                    </a:cubicBezTo>
                    <a:close/>
                    <a:moveTo>
                      <a:pt x="193" y="6"/>
                    </a:moveTo>
                    <a:cubicBezTo>
                      <a:pt x="193" y="6"/>
                      <a:pt x="194" y="6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6" y="6"/>
                      <a:pt x="197" y="6"/>
                      <a:pt x="198" y="6"/>
                    </a:cubicBezTo>
                    <a:cubicBezTo>
                      <a:pt x="198" y="6"/>
                      <a:pt x="198" y="6"/>
                      <a:pt x="198" y="6"/>
                    </a:cubicBezTo>
                    <a:cubicBezTo>
                      <a:pt x="198" y="6"/>
                      <a:pt x="199" y="6"/>
                      <a:pt x="200" y="6"/>
                    </a:cubicBezTo>
                    <a:cubicBezTo>
                      <a:pt x="201" y="6"/>
                      <a:pt x="201" y="6"/>
                      <a:pt x="202" y="6"/>
                    </a:cubicBezTo>
                    <a:cubicBezTo>
                      <a:pt x="202" y="6"/>
                      <a:pt x="202" y="6"/>
                      <a:pt x="202" y="6"/>
                    </a:cubicBezTo>
                    <a:cubicBezTo>
                      <a:pt x="201" y="6"/>
                      <a:pt x="200" y="6"/>
                      <a:pt x="199" y="6"/>
                    </a:cubicBezTo>
                    <a:cubicBezTo>
                      <a:pt x="198" y="6"/>
                      <a:pt x="196" y="6"/>
                      <a:pt x="194" y="6"/>
                    </a:cubicBezTo>
                    <a:cubicBezTo>
                      <a:pt x="194" y="6"/>
                      <a:pt x="193" y="7"/>
                      <a:pt x="193" y="6"/>
                    </a:cubicBezTo>
                    <a:close/>
                    <a:moveTo>
                      <a:pt x="145" y="6"/>
                    </a:moveTo>
                    <a:cubicBezTo>
                      <a:pt x="145" y="7"/>
                      <a:pt x="145" y="7"/>
                      <a:pt x="144" y="7"/>
                    </a:cubicBezTo>
                    <a:cubicBezTo>
                      <a:pt x="144" y="7"/>
                      <a:pt x="144" y="7"/>
                      <a:pt x="144" y="6"/>
                    </a:cubicBezTo>
                    <a:cubicBezTo>
                      <a:pt x="143" y="6"/>
                      <a:pt x="144" y="7"/>
                      <a:pt x="143" y="7"/>
                    </a:cubicBezTo>
                    <a:cubicBezTo>
                      <a:pt x="143" y="7"/>
                      <a:pt x="142" y="7"/>
                      <a:pt x="142" y="6"/>
                    </a:cubicBezTo>
                    <a:cubicBezTo>
                      <a:pt x="142" y="7"/>
                      <a:pt x="141" y="7"/>
                      <a:pt x="141" y="6"/>
                    </a:cubicBezTo>
                    <a:cubicBezTo>
                      <a:pt x="142" y="6"/>
                      <a:pt x="144" y="6"/>
                      <a:pt x="145" y="6"/>
                    </a:cubicBezTo>
                    <a:close/>
                    <a:moveTo>
                      <a:pt x="140" y="6"/>
                    </a:moveTo>
                    <a:cubicBezTo>
                      <a:pt x="140" y="7"/>
                      <a:pt x="139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7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39" y="6"/>
                      <a:pt x="140" y="6"/>
                      <a:pt x="140" y="6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5" y="6"/>
                    </a:cubicBezTo>
                    <a:cubicBezTo>
                      <a:pt x="136" y="6"/>
                      <a:pt x="136" y="6"/>
                      <a:pt x="137" y="6"/>
                    </a:cubicBezTo>
                    <a:cubicBezTo>
                      <a:pt x="137" y="7"/>
                      <a:pt x="135" y="6"/>
                      <a:pt x="134" y="6"/>
                    </a:cubicBezTo>
                    <a:cubicBezTo>
                      <a:pt x="134" y="6"/>
                      <a:pt x="135" y="6"/>
                      <a:pt x="135" y="6"/>
                    </a:cubicBezTo>
                    <a:close/>
                    <a:moveTo>
                      <a:pt x="97" y="4"/>
                    </a:move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lose/>
                    <a:moveTo>
                      <a:pt x="99" y="4"/>
                    </a:moveTo>
                    <a:cubicBezTo>
                      <a:pt x="99" y="5"/>
                      <a:pt x="99" y="4"/>
                      <a:pt x="99" y="4"/>
                    </a:cubicBezTo>
                    <a:cubicBezTo>
                      <a:pt x="99" y="4"/>
                      <a:pt x="99" y="4"/>
                      <a:pt x="99" y="4"/>
                    </a:cubicBezTo>
                    <a:close/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3"/>
                    </a:cubicBezTo>
                    <a:close/>
                    <a:moveTo>
                      <a:pt x="75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lose/>
                    <a:moveTo>
                      <a:pt x="74" y="3"/>
                    </a:moveTo>
                    <a:cubicBezTo>
                      <a:pt x="74" y="3"/>
                      <a:pt x="74" y="3"/>
                      <a:pt x="74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4" y="3"/>
                      <a:pt x="74" y="3"/>
                    </a:cubicBezTo>
                    <a:close/>
                    <a:moveTo>
                      <a:pt x="73" y="3"/>
                    </a:move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4"/>
                      <a:pt x="73" y="3"/>
                      <a:pt x="73" y="3"/>
                    </a:cubicBezTo>
                    <a:close/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lose/>
                    <a:moveTo>
                      <a:pt x="63" y="4"/>
                    </a:move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lose/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4"/>
                      <a:pt x="62" y="4"/>
                    </a:cubicBezTo>
                    <a:close/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8" y="5"/>
                      <a:pt x="68" y="5"/>
                      <a:pt x="67" y="5"/>
                    </a:cubicBezTo>
                    <a:cubicBezTo>
                      <a:pt x="67" y="5"/>
                      <a:pt x="67" y="5"/>
                      <a:pt x="68" y="5"/>
                    </a:cubicBezTo>
                    <a:cubicBezTo>
                      <a:pt x="67" y="4"/>
                      <a:pt x="67" y="5"/>
                      <a:pt x="67" y="5"/>
                    </a:cubicBezTo>
                    <a:cubicBezTo>
                      <a:pt x="66" y="5"/>
                      <a:pt x="65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5"/>
                      <a:pt x="65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4"/>
                      <a:pt x="66" y="5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4" y="4"/>
                    </a:cubicBezTo>
                    <a:cubicBezTo>
                      <a:pt x="64" y="4"/>
                      <a:pt x="64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4" y="3"/>
                      <a:pt x="64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3"/>
                    </a:cubicBezTo>
                    <a:cubicBezTo>
                      <a:pt x="67" y="3"/>
                      <a:pt x="67" y="3"/>
                      <a:pt x="68" y="4"/>
                    </a:cubicBezTo>
                    <a:cubicBezTo>
                      <a:pt x="68" y="3"/>
                      <a:pt x="68" y="4"/>
                      <a:pt x="68" y="3"/>
                    </a:cubicBezTo>
                    <a:cubicBezTo>
                      <a:pt x="70" y="3"/>
                      <a:pt x="72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3" y="5"/>
                      <a:pt x="73" y="5"/>
                    </a:cubicBezTo>
                    <a:cubicBezTo>
                      <a:pt x="73" y="5"/>
                      <a:pt x="73" y="4"/>
                      <a:pt x="73" y="4"/>
                    </a:cubicBezTo>
                    <a:cubicBezTo>
                      <a:pt x="73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3" y="4"/>
                      <a:pt x="73" y="4"/>
                    </a:cubicBezTo>
                    <a:cubicBezTo>
                      <a:pt x="73" y="4"/>
                      <a:pt x="73" y="5"/>
                      <a:pt x="73" y="5"/>
                    </a:cubicBezTo>
                    <a:cubicBezTo>
                      <a:pt x="72" y="5"/>
                      <a:pt x="72" y="5"/>
                      <a:pt x="71" y="4"/>
                    </a:cubicBezTo>
                    <a:cubicBezTo>
                      <a:pt x="71" y="4"/>
                      <a:pt x="71" y="5"/>
                      <a:pt x="71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lose/>
                    <a:moveTo>
                      <a:pt x="71" y="5"/>
                    </a:move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lose/>
                    <a:moveTo>
                      <a:pt x="81" y="5"/>
                    </a:moveTo>
                    <a:cubicBezTo>
                      <a:pt x="81" y="5"/>
                      <a:pt x="81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8" y="5"/>
                      <a:pt x="77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4"/>
                      <a:pt x="75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4"/>
                      <a:pt x="75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5" y="4"/>
                      <a:pt x="75" y="4"/>
                      <a:pt x="76" y="4"/>
                    </a:cubicBezTo>
                    <a:cubicBezTo>
                      <a:pt x="76" y="4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6" y="4"/>
                    </a:cubicBezTo>
                    <a:cubicBezTo>
                      <a:pt x="78" y="4"/>
                      <a:pt x="80" y="5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5"/>
                      <a:pt x="84" y="5"/>
                      <a:pt x="85" y="5"/>
                    </a:cubicBezTo>
                    <a:cubicBezTo>
                      <a:pt x="86" y="5"/>
                      <a:pt x="87" y="5"/>
                      <a:pt x="88" y="5"/>
                    </a:cubicBezTo>
                    <a:cubicBezTo>
                      <a:pt x="89" y="6"/>
                      <a:pt x="90" y="5"/>
                      <a:pt x="90" y="6"/>
                    </a:cubicBezTo>
                    <a:cubicBezTo>
                      <a:pt x="91" y="5"/>
                      <a:pt x="92" y="6"/>
                      <a:pt x="93" y="6"/>
                    </a:cubicBezTo>
                    <a:cubicBezTo>
                      <a:pt x="93" y="6"/>
                      <a:pt x="94" y="6"/>
                      <a:pt x="94" y="6"/>
                    </a:cubicBezTo>
                    <a:cubicBezTo>
                      <a:pt x="95" y="6"/>
                      <a:pt x="95" y="6"/>
                      <a:pt x="96" y="6"/>
                    </a:cubicBezTo>
                    <a:cubicBezTo>
                      <a:pt x="97" y="6"/>
                      <a:pt x="99" y="6"/>
                      <a:pt x="101" y="7"/>
                    </a:cubicBezTo>
                    <a:cubicBezTo>
                      <a:pt x="102" y="7"/>
                      <a:pt x="103" y="6"/>
                      <a:pt x="102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7"/>
                      <a:pt x="99" y="7"/>
                      <a:pt x="98" y="7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7" y="7"/>
                      <a:pt x="96" y="6"/>
                      <a:pt x="95" y="7"/>
                    </a:cubicBezTo>
                    <a:cubicBezTo>
                      <a:pt x="95" y="7"/>
                      <a:pt x="94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6"/>
                      <a:pt x="93" y="6"/>
                      <a:pt x="93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1" y="7"/>
                      <a:pt x="91" y="7"/>
                    </a:cubicBezTo>
                    <a:cubicBezTo>
                      <a:pt x="91" y="6"/>
                      <a:pt x="90" y="6"/>
                      <a:pt x="90" y="7"/>
                    </a:cubicBezTo>
                    <a:cubicBezTo>
                      <a:pt x="90" y="7"/>
                      <a:pt x="90" y="7"/>
                      <a:pt x="90" y="6"/>
                    </a:cubicBezTo>
                    <a:cubicBezTo>
                      <a:pt x="90" y="6"/>
                      <a:pt x="90" y="6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4" y="5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2" y="6"/>
                      <a:pt x="81" y="5"/>
                      <a:pt x="81" y="5"/>
                    </a:cubicBezTo>
                    <a:close/>
                    <a:moveTo>
                      <a:pt x="86" y="6"/>
                    </a:move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lnTo>
                      <a:pt x="86" y="6"/>
                    </a:lnTo>
                    <a:close/>
                    <a:moveTo>
                      <a:pt x="86" y="6"/>
                    </a:move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7"/>
                    </a:cubicBezTo>
                    <a:cubicBezTo>
                      <a:pt x="86" y="7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lose/>
                    <a:moveTo>
                      <a:pt x="81" y="6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lose/>
                    <a:moveTo>
                      <a:pt x="76" y="6"/>
                    </a:moveTo>
                    <a:cubicBezTo>
                      <a:pt x="76" y="6"/>
                      <a:pt x="75" y="6"/>
                      <a:pt x="74" y="6"/>
                    </a:cubicBezTo>
                    <a:cubicBezTo>
                      <a:pt x="75" y="5"/>
                      <a:pt x="76" y="6"/>
                      <a:pt x="76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5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lnTo>
                      <a:pt x="76" y="6"/>
                    </a:lnTo>
                    <a:close/>
                    <a:moveTo>
                      <a:pt x="78" y="6"/>
                    </a:moveTo>
                    <a:cubicBezTo>
                      <a:pt x="78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8" y="6"/>
                    </a:cubicBezTo>
                    <a:close/>
                    <a:moveTo>
                      <a:pt x="80" y="6"/>
                    </a:move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6"/>
                      <a:pt x="80" y="6"/>
                    </a:cubicBezTo>
                    <a:close/>
                    <a:moveTo>
                      <a:pt x="83" y="7"/>
                    </a:moveTo>
                    <a:cubicBezTo>
                      <a:pt x="83" y="6"/>
                      <a:pt x="82" y="6"/>
                      <a:pt x="82" y="7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lose/>
                    <a:moveTo>
                      <a:pt x="83" y="6"/>
                    </a:moveTo>
                    <a:cubicBezTo>
                      <a:pt x="83" y="6"/>
                      <a:pt x="83" y="6"/>
                      <a:pt x="83" y="6"/>
                    </a:cubicBezTo>
                    <a:cubicBezTo>
                      <a:pt x="83" y="6"/>
                      <a:pt x="84" y="6"/>
                      <a:pt x="84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7"/>
                      <a:pt x="85" y="6"/>
                      <a:pt x="85" y="7"/>
                    </a:cubicBezTo>
                    <a:cubicBezTo>
                      <a:pt x="85" y="7"/>
                      <a:pt x="84" y="7"/>
                      <a:pt x="83" y="6"/>
                    </a:cubicBezTo>
                    <a:close/>
                    <a:moveTo>
                      <a:pt x="87" y="7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7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lose/>
                    <a:moveTo>
                      <a:pt x="88" y="7"/>
                    </a:move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88" y="6"/>
                      <a:pt x="88" y="6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lose/>
                    <a:moveTo>
                      <a:pt x="89" y="7"/>
                    </a:move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6"/>
                      <a:pt x="89" y="6"/>
                    </a:cubicBezTo>
                    <a:cubicBezTo>
                      <a:pt x="89" y="6"/>
                      <a:pt x="89" y="6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89" y="7"/>
                    </a:cubicBezTo>
                    <a:close/>
                    <a:moveTo>
                      <a:pt x="92" y="7"/>
                    </a:move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1" y="7"/>
                      <a:pt x="92" y="7"/>
                    </a:cubicBezTo>
                    <a:close/>
                    <a:moveTo>
                      <a:pt x="92" y="7"/>
                    </a:move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lose/>
                    <a:moveTo>
                      <a:pt x="95" y="7"/>
                    </a:move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6" y="7"/>
                      <a:pt x="96" y="7"/>
                    </a:cubicBezTo>
                    <a:cubicBezTo>
                      <a:pt x="97" y="8"/>
                      <a:pt x="95" y="8"/>
                      <a:pt x="95" y="7"/>
                    </a:cubicBezTo>
                    <a:close/>
                    <a:moveTo>
                      <a:pt x="97" y="8"/>
                    </a:moveTo>
                    <a:cubicBezTo>
                      <a:pt x="97" y="7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lose/>
                    <a:moveTo>
                      <a:pt x="90" y="8"/>
                    </a:moveTo>
                    <a:cubicBezTo>
                      <a:pt x="90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0" y="8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6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51" y="7"/>
                    </a:moveTo>
                    <a:cubicBezTo>
                      <a:pt x="51" y="7"/>
                      <a:pt x="51" y="7"/>
                      <a:pt x="51" y="8"/>
                    </a:cubicBezTo>
                    <a:cubicBezTo>
                      <a:pt x="51" y="8"/>
                      <a:pt x="50" y="8"/>
                      <a:pt x="50" y="8"/>
                    </a:cubicBezTo>
                    <a:cubicBezTo>
                      <a:pt x="50" y="7"/>
                      <a:pt x="51" y="7"/>
                      <a:pt x="51" y="7"/>
                    </a:cubicBezTo>
                    <a:close/>
                    <a:moveTo>
                      <a:pt x="42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7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lose/>
                    <a:moveTo>
                      <a:pt x="40" y="8"/>
                    </a:move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4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1" y="8"/>
                      <a:pt x="40" y="8"/>
                    </a:cubicBezTo>
                    <a:close/>
                    <a:moveTo>
                      <a:pt x="44" y="8"/>
                    </a:move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5" y="9"/>
                      <a:pt x="45" y="8"/>
                      <a:pt x="44" y="8"/>
                    </a:cubicBezTo>
                    <a:close/>
                    <a:moveTo>
                      <a:pt x="54" y="9"/>
                    </a:moveTo>
                    <a:cubicBezTo>
                      <a:pt x="54" y="9"/>
                      <a:pt x="54" y="8"/>
                      <a:pt x="54" y="8"/>
                    </a:cubicBezTo>
                    <a:cubicBezTo>
                      <a:pt x="53" y="8"/>
                      <a:pt x="53" y="8"/>
                      <a:pt x="52" y="9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1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4" y="7"/>
                    </a:cubicBezTo>
                    <a:cubicBezTo>
                      <a:pt x="44" y="7"/>
                      <a:pt x="44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7"/>
                      <a:pt x="44" y="7"/>
                    </a:cubicBezTo>
                    <a:cubicBezTo>
                      <a:pt x="44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9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8"/>
                      <a:pt x="51" y="8"/>
                      <a:pt x="51" y="7"/>
                    </a:cubicBezTo>
                    <a:cubicBezTo>
                      <a:pt x="52" y="8"/>
                      <a:pt x="53" y="7"/>
                      <a:pt x="53" y="8"/>
                    </a:cubicBezTo>
                    <a:cubicBezTo>
                      <a:pt x="53" y="8"/>
                      <a:pt x="53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lose/>
                    <a:moveTo>
                      <a:pt x="55" y="9"/>
                    </a:moveTo>
                    <a:cubicBezTo>
                      <a:pt x="55" y="8"/>
                      <a:pt x="56" y="9"/>
                      <a:pt x="56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9"/>
                    </a:cubicBezTo>
                    <a:cubicBezTo>
                      <a:pt x="57" y="9"/>
                      <a:pt x="56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9"/>
                      <a:pt x="57" y="8"/>
                    </a:cubicBezTo>
                    <a:cubicBezTo>
                      <a:pt x="57" y="9"/>
                      <a:pt x="57" y="9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59" y="8"/>
                      <a:pt x="58" y="8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9"/>
                      <a:pt x="55" y="9"/>
                      <a:pt x="55" y="9"/>
                    </a:cubicBezTo>
                    <a:close/>
                    <a:moveTo>
                      <a:pt x="53" y="10"/>
                    </a:move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2" y="10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3" y="10"/>
                    </a:cubicBezTo>
                    <a:close/>
                    <a:moveTo>
                      <a:pt x="50" y="10"/>
                    </a:moveTo>
                    <a:cubicBezTo>
                      <a:pt x="50" y="10"/>
                      <a:pt x="50" y="10"/>
                      <a:pt x="49" y="10"/>
                    </a:cubicBezTo>
                    <a:cubicBezTo>
                      <a:pt x="50" y="10"/>
                      <a:pt x="50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lose/>
                    <a:moveTo>
                      <a:pt x="57" y="10"/>
                    </a:moveTo>
                    <a:cubicBezTo>
                      <a:pt x="56" y="10"/>
                      <a:pt x="56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lose/>
                    <a:moveTo>
                      <a:pt x="53" y="10"/>
                    </a:move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3" y="10"/>
                      <a:pt x="53" y="10"/>
                    </a:cubicBezTo>
                    <a:close/>
                    <a:moveTo>
                      <a:pt x="57" y="11"/>
                    </a:move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1"/>
                    </a:cubicBezTo>
                    <a:cubicBezTo>
                      <a:pt x="56" y="11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0"/>
                      <a:pt x="57" y="10"/>
                    </a:cubicBezTo>
                    <a:lnTo>
                      <a:pt x="57" y="11"/>
                    </a:lnTo>
                    <a:close/>
                    <a:moveTo>
                      <a:pt x="77" y="11"/>
                    </a:moveTo>
                    <a:cubicBezTo>
                      <a:pt x="77" y="11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11"/>
                      <a:pt x="77" y="11"/>
                      <a:pt x="77" y="11"/>
                    </a:cubicBezTo>
                    <a:close/>
                    <a:moveTo>
                      <a:pt x="80" y="11"/>
                    </a:moveTo>
                    <a:cubicBezTo>
                      <a:pt x="79" y="12"/>
                      <a:pt x="78" y="11"/>
                      <a:pt x="80" y="11"/>
                    </a:cubicBezTo>
                    <a:close/>
                    <a:moveTo>
                      <a:pt x="62" y="12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1"/>
                      <a:pt x="62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lose/>
                    <a:moveTo>
                      <a:pt x="63" y="12"/>
                    </a:moveTo>
                    <a:cubicBezTo>
                      <a:pt x="63" y="12"/>
                      <a:pt x="63" y="12"/>
                      <a:pt x="63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lose/>
                    <a:moveTo>
                      <a:pt x="71" y="13"/>
                    </a:moveTo>
                    <a:cubicBezTo>
                      <a:pt x="71" y="13"/>
                      <a:pt x="70" y="13"/>
                      <a:pt x="70" y="13"/>
                    </a:cubicBezTo>
                    <a:cubicBezTo>
                      <a:pt x="70" y="13"/>
                      <a:pt x="71" y="13"/>
                      <a:pt x="71" y="13"/>
                    </a:cubicBezTo>
                    <a:close/>
                    <a:moveTo>
                      <a:pt x="74" y="14"/>
                    </a:move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4" y="14"/>
                      <a:pt x="74" y="14"/>
                    </a:cubicBezTo>
                    <a:close/>
                    <a:moveTo>
                      <a:pt x="76" y="14"/>
                    </a:move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6" y="14"/>
                      <a:pt x="76" y="14"/>
                    </a:cubicBezTo>
                    <a:close/>
                    <a:moveTo>
                      <a:pt x="42" y="14"/>
                    </a:move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lose/>
                    <a:moveTo>
                      <a:pt x="54" y="15"/>
                    </a:moveTo>
                    <a:cubicBezTo>
                      <a:pt x="54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66" y="15"/>
                    </a:move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7" y="15"/>
                      <a:pt x="67" y="15"/>
                      <a:pt x="68" y="15"/>
                    </a:cubicBezTo>
                    <a:cubicBezTo>
                      <a:pt x="67" y="15"/>
                      <a:pt x="67" y="15"/>
                      <a:pt x="66" y="15"/>
                    </a:cubicBezTo>
                    <a:close/>
                    <a:moveTo>
                      <a:pt x="74" y="16"/>
                    </a:move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4" y="16"/>
                    </a:cubicBezTo>
                    <a:close/>
                    <a:moveTo>
                      <a:pt x="75" y="16"/>
                    </a:moveTo>
                    <a:cubicBezTo>
                      <a:pt x="75" y="16"/>
                      <a:pt x="75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7" y="16"/>
                    </a:move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77" y="16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lose/>
                    <a:moveTo>
                      <a:pt x="88" y="17"/>
                    </a:moveTo>
                    <a:cubicBezTo>
                      <a:pt x="88" y="17"/>
                      <a:pt x="87" y="17"/>
                      <a:pt x="87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lose/>
                    <a:moveTo>
                      <a:pt x="90" y="17"/>
                    </a:moveTo>
                    <a:cubicBezTo>
                      <a:pt x="90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lose/>
                    <a:moveTo>
                      <a:pt x="94" y="17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8"/>
                      <a:pt x="94" y="17"/>
                      <a:pt x="95" y="17"/>
                    </a:cubicBezTo>
                    <a:cubicBezTo>
                      <a:pt x="94" y="18"/>
                      <a:pt x="94" y="18"/>
                      <a:pt x="94" y="17"/>
                    </a:cubicBezTo>
                    <a:close/>
                    <a:moveTo>
                      <a:pt x="219" y="19"/>
                    </a:moveTo>
                    <a:cubicBezTo>
                      <a:pt x="219" y="18"/>
                      <a:pt x="220" y="19"/>
                      <a:pt x="220" y="19"/>
                    </a:cubicBezTo>
                    <a:cubicBezTo>
                      <a:pt x="220" y="19"/>
                      <a:pt x="220" y="19"/>
                      <a:pt x="219" y="19"/>
                    </a:cubicBezTo>
                    <a:close/>
                    <a:moveTo>
                      <a:pt x="221" y="19"/>
                    </a:moveTo>
                    <a:cubicBezTo>
                      <a:pt x="221" y="19"/>
                      <a:pt x="220" y="19"/>
                      <a:pt x="220" y="19"/>
                    </a:cubicBezTo>
                    <a:cubicBezTo>
                      <a:pt x="220" y="19"/>
                      <a:pt x="221" y="18"/>
                      <a:pt x="221" y="19"/>
                    </a:cubicBezTo>
                    <a:cubicBezTo>
                      <a:pt x="221" y="19"/>
                      <a:pt x="221" y="19"/>
                      <a:pt x="221" y="19"/>
                    </a:cubicBezTo>
                    <a:close/>
                    <a:moveTo>
                      <a:pt x="106" y="21"/>
                    </a:moveTo>
                    <a:cubicBezTo>
                      <a:pt x="106" y="21"/>
                      <a:pt x="105" y="21"/>
                      <a:pt x="105" y="21"/>
                    </a:cubicBezTo>
                    <a:cubicBezTo>
                      <a:pt x="105" y="20"/>
                      <a:pt x="106" y="21"/>
                      <a:pt x="106" y="21"/>
                    </a:cubicBezTo>
                    <a:close/>
                    <a:moveTo>
                      <a:pt x="104" y="20"/>
                    </a:moveTo>
                    <a:cubicBezTo>
                      <a:pt x="105" y="21"/>
                      <a:pt x="104" y="21"/>
                      <a:pt x="104" y="21"/>
                    </a:cubicBezTo>
                    <a:cubicBezTo>
                      <a:pt x="104" y="20"/>
                      <a:pt x="104" y="21"/>
                      <a:pt x="104" y="20"/>
                    </a:cubicBezTo>
                    <a:close/>
                    <a:moveTo>
                      <a:pt x="78" y="20"/>
                    </a:moveTo>
                    <a:cubicBezTo>
                      <a:pt x="77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9"/>
                      <a:pt x="74" y="20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7" y="19"/>
                      <a:pt x="79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2" y="20"/>
                    </a:cubicBezTo>
                    <a:cubicBezTo>
                      <a:pt x="82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0"/>
                      <a:pt x="79" y="20"/>
                      <a:pt x="78" y="20"/>
                    </a:cubicBezTo>
                    <a:close/>
                    <a:moveTo>
                      <a:pt x="92" y="20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20"/>
                      <a:pt x="92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0"/>
                      <a:pt x="90" y="20"/>
                      <a:pt x="91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1" y="19"/>
                      <a:pt x="91" y="19"/>
                    </a:cubicBezTo>
                    <a:cubicBezTo>
                      <a:pt x="92" y="19"/>
                      <a:pt x="93" y="19"/>
                      <a:pt x="93" y="19"/>
                    </a:cubicBezTo>
                    <a:cubicBezTo>
                      <a:pt x="94" y="20"/>
                      <a:pt x="94" y="20"/>
                      <a:pt x="95" y="19"/>
                    </a:cubicBezTo>
                    <a:cubicBezTo>
                      <a:pt x="95" y="19"/>
                      <a:pt x="96" y="20"/>
                      <a:pt x="96" y="20"/>
                    </a:cubicBezTo>
                    <a:cubicBezTo>
                      <a:pt x="97" y="20"/>
                      <a:pt x="98" y="20"/>
                      <a:pt x="98" y="20"/>
                    </a:cubicBezTo>
                    <a:cubicBezTo>
                      <a:pt x="99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0"/>
                      <a:pt x="103" y="20"/>
                      <a:pt x="104" y="20"/>
                    </a:cubicBezTo>
                    <a:cubicBezTo>
                      <a:pt x="103" y="21"/>
                      <a:pt x="102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1" y="21"/>
                      <a:pt x="101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0"/>
                      <a:pt x="100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98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8" y="21"/>
                      <a:pt x="96" y="21"/>
                      <a:pt x="95" y="20"/>
                    </a:cubicBezTo>
                    <a:cubicBezTo>
                      <a:pt x="95" y="20"/>
                      <a:pt x="95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4" y="21"/>
                      <a:pt x="93" y="20"/>
                      <a:pt x="92" y="20"/>
                    </a:cubicBezTo>
                    <a:close/>
                    <a:moveTo>
                      <a:pt x="99" y="20"/>
                    </a:move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0"/>
                      <a:pt x="100" y="20"/>
                      <a:pt x="100" y="21"/>
                    </a:cubicBezTo>
                    <a:cubicBezTo>
                      <a:pt x="100" y="21"/>
                      <a:pt x="99" y="21"/>
                      <a:pt x="99" y="20"/>
                    </a:cubicBezTo>
                    <a:close/>
                    <a:moveTo>
                      <a:pt x="87" y="20"/>
                    </a:moveTo>
                    <a:cubicBezTo>
                      <a:pt x="87" y="20"/>
                      <a:pt x="87" y="20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7" y="20"/>
                      <a:pt x="87" y="20"/>
                      <a:pt x="87" y="20"/>
                    </a:cubicBezTo>
                    <a:close/>
                    <a:moveTo>
                      <a:pt x="82" y="21"/>
                    </a:moveTo>
                    <a:cubicBezTo>
                      <a:pt x="82" y="21"/>
                      <a:pt x="82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lose/>
                    <a:moveTo>
                      <a:pt x="83" y="21"/>
                    </a:move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lose/>
                    <a:moveTo>
                      <a:pt x="89" y="21"/>
                    </a:move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lose/>
                    <a:moveTo>
                      <a:pt x="95" y="22"/>
                    </a:move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lose/>
                    <a:moveTo>
                      <a:pt x="119" y="22"/>
                    </a:move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9" y="22"/>
                      <a:pt x="119" y="22"/>
                      <a:pt x="119" y="22"/>
                    </a:cubicBezTo>
                    <a:close/>
                    <a:moveTo>
                      <a:pt x="93" y="22"/>
                    </a:move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lose/>
                    <a:moveTo>
                      <a:pt x="94" y="22"/>
                    </a:move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lose/>
                    <a:moveTo>
                      <a:pt x="89" y="23"/>
                    </a:move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90" y="23"/>
                      <a:pt x="90" y="23"/>
                    </a:cubicBezTo>
                    <a:cubicBezTo>
                      <a:pt x="90" y="23"/>
                      <a:pt x="89" y="23"/>
                      <a:pt x="89" y="23"/>
                    </a:cubicBezTo>
                    <a:close/>
                    <a:moveTo>
                      <a:pt x="95" y="24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lose/>
                    <a:moveTo>
                      <a:pt x="119" y="25"/>
                    </a:moveTo>
                    <a:cubicBezTo>
                      <a:pt x="119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5"/>
                      <a:pt x="119" y="25"/>
                    </a:cubicBezTo>
                    <a:close/>
                    <a:moveTo>
                      <a:pt x="118" y="25"/>
                    </a:move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8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6" y="25"/>
                      <a:pt x="117" y="24"/>
                      <a:pt x="118" y="25"/>
                    </a:cubicBezTo>
                    <a:close/>
                    <a:moveTo>
                      <a:pt x="210" y="24"/>
                    </a:moveTo>
                    <a:cubicBezTo>
                      <a:pt x="209" y="25"/>
                      <a:pt x="207" y="24"/>
                      <a:pt x="206" y="24"/>
                    </a:cubicBezTo>
                    <a:cubicBezTo>
                      <a:pt x="207" y="24"/>
                      <a:pt x="209" y="24"/>
                      <a:pt x="210" y="24"/>
                    </a:cubicBezTo>
                    <a:close/>
                    <a:moveTo>
                      <a:pt x="107" y="24"/>
                    </a:move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3"/>
                      <a:pt x="107" y="24"/>
                      <a:pt x="107" y="24"/>
                    </a:cubicBezTo>
                    <a:close/>
                    <a:moveTo>
                      <a:pt x="105" y="23"/>
                    </a:moveTo>
                    <a:cubicBezTo>
                      <a:pt x="105" y="23"/>
                      <a:pt x="105" y="23"/>
                      <a:pt x="105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5" y="23"/>
                      <a:pt x="105" y="23"/>
                      <a:pt x="105" y="23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  <a:moveTo>
                      <a:pt x="104" y="24"/>
                    </a:moveTo>
                    <a:cubicBezTo>
                      <a:pt x="103" y="23"/>
                      <a:pt x="104" y="23"/>
                      <a:pt x="103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4"/>
                      <a:pt x="104" y="23"/>
                      <a:pt x="104" y="24"/>
                    </a:cubicBezTo>
                    <a:close/>
                    <a:moveTo>
                      <a:pt x="106" y="23"/>
                    </a:moveTo>
                    <a:cubicBezTo>
                      <a:pt x="106" y="24"/>
                      <a:pt x="105" y="24"/>
                      <a:pt x="106" y="23"/>
                    </a:cubicBezTo>
                    <a:close/>
                    <a:moveTo>
                      <a:pt x="100" y="24"/>
                    </a:move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3"/>
                      <a:pt x="101" y="24"/>
                      <a:pt x="101" y="24"/>
                    </a:cubicBezTo>
                    <a:cubicBezTo>
                      <a:pt x="101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1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lose/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lose/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0" y="24"/>
                      <a:pt x="111" y="24"/>
                      <a:pt x="111" y="24"/>
                    </a:cubicBezTo>
                    <a:close/>
                    <a:moveTo>
                      <a:pt x="111" y="24"/>
                    </a:move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1" y="24"/>
                      <a:pt x="111" y="24"/>
                    </a:cubicBezTo>
                    <a:close/>
                    <a:moveTo>
                      <a:pt x="113" y="24"/>
                    </a:move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lose/>
                    <a:moveTo>
                      <a:pt x="115" y="24"/>
                    </a:moveTo>
                    <a:cubicBezTo>
                      <a:pt x="116" y="24"/>
                      <a:pt x="115" y="24"/>
                      <a:pt x="115" y="24"/>
                    </a:cubicBezTo>
                    <a:cubicBezTo>
                      <a:pt x="115" y="24"/>
                      <a:pt x="115" y="24"/>
                      <a:pt x="115" y="24"/>
                    </a:cubicBezTo>
                    <a:close/>
                    <a:moveTo>
                      <a:pt x="116" y="24"/>
                    </a:move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6" y="24"/>
                      <a:pt x="116" y="24"/>
                    </a:cubicBezTo>
                    <a:close/>
                    <a:moveTo>
                      <a:pt x="104" y="25"/>
                    </a:moveTo>
                    <a:cubicBezTo>
                      <a:pt x="103" y="25"/>
                      <a:pt x="102" y="25"/>
                      <a:pt x="101" y="25"/>
                    </a:cubicBezTo>
                    <a:cubicBezTo>
                      <a:pt x="101" y="24"/>
                      <a:pt x="103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4" y="25"/>
                    </a:cubicBezTo>
                    <a:close/>
                    <a:moveTo>
                      <a:pt x="105" y="25"/>
                    </a:moveTo>
                    <a:cubicBezTo>
                      <a:pt x="106" y="25"/>
                      <a:pt x="107" y="25"/>
                      <a:pt x="107" y="25"/>
                    </a:cubicBezTo>
                    <a:cubicBezTo>
                      <a:pt x="106" y="25"/>
                      <a:pt x="105" y="25"/>
                      <a:pt x="105" y="25"/>
                    </a:cubicBezTo>
                    <a:close/>
                    <a:moveTo>
                      <a:pt x="210" y="26"/>
                    </a:move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0" y="26"/>
                      <a:pt x="210" y="26"/>
                      <a:pt x="210" y="26"/>
                    </a:cubicBezTo>
                    <a:close/>
                    <a:moveTo>
                      <a:pt x="117" y="28"/>
                    </a:move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7" y="29"/>
                      <a:pt x="117" y="28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6" y="29"/>
                      <a:pt x="126" y="29"/>
                    </a:cubicBezTo>
                    <a:cubicBezTo>
                      <a:pt x="126" y="28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8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lose/>
                    <a:moveTo>
                      <a:pt x="127" y="29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9"/>
                      <a:pt x="127" y="29"/>
                      <a:pt x="127" y="29"/>
                    </a:cubicBezTo>
                    <a:close/>
                    <a:moveTo>
                      <a:pt x="74" y="30"/>
                    </a:move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lose/>
                    <a:moveTo>
                      <a:pt x="72" y="30"/>
                    </a:moveTo>
                    <a:cubicBezTo>
                      <a:pt x="72" y="30"/>
                      <a:pt x="72" y="30"/>
                      <a:pt x="72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1"/>
                      <a:pt x="73" y="30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2" y="31"/>
                      <a:pt x="72" y="30"/>
                    </a:cubicBezTo>
                    <a:close/>
                    <a:moveTo>
                      <a:pt x="124" y="31"/>
                    </a:move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31"/>
                      <a:pt x="124" y="31"/>
                    </a:cubicBezTo>
                    <a:close/>
                    <a:moveTo>
                      <a:pt x="119" y="30"/>
                    </a:move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0"/>
                    </a:cubicBezTo>
                    <a:close/>
                    <a:moveTo>
                      <a:pt x="122" y="31"/>
                    </a:moveTo>
                    <a:cubicBezTo>
                      <a:pt x="122" y="31"/>
                      <a:pt x="122" y="31"/>
                      <a:pt x="122" y="31"/>
                    </a:cubicBezTo>
                    <a:cubicBezTo>
                      <a:pt x="122" y="31"/>
                      <a:pt x="122" y="31"/>
                      <a:pt x="122" y="31"/>
                    </a:cubicBezTo>
                    <a:close/>
                    <a:moveTo>
                      <a:pt x="98" y="31"/>
                    </a:moveTo>
                    <a:cubicBezTo>
                      <a:pt x="98" y="31"/>
                      <a:pt x="97" y="31"/>
                      <a:pt x="97" y="31"/>
                    </a:cubicBezTo>
                    <a:cubicBezTo>
                      <a:pt x="98" y="31"/>
                      <a:pt x="98" y="31"/>
                      <a:pt x="98" y="31"/>
                    </a:cubicBezTo>
                    <a:close/>
                    <a:moveTo>
                      <a:pt x="77" y="28"/>
                    </a:moveTo>
                    <a:cubicBezTo>
                      <a:pt x="77" y="28"/>
                      <a:pt x="77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  <a:moveTo>
                      <a:pt x="74" y="29"/>
                    </a:moveTo>
                    <a:cubicBezTo>
                      <a:pt x="74" y="29"/>
                      <a:pt x="74" y="29"/>
                      <a:pt x="74" y="28"/>
                    </a:cubicBezTo>
                    <a:cubicBezTo>
                      <a:pt x="74" y="28"/>
                      <a:pt x="74" y="29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9"/>
                      <a:pt x="74" y="28"/>
                      <a:pt x="75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9"/>
                      <a:pt x="74" y="29"/>
                      <a:pt x="74" y="29"/>
                    </a:cubicBezTo>
                    <a:close/>
                    <a:moveTo>
                      <a:pt x="75" y="29"/>
                    </a:moveTo>
                    <a:cubicBezTo>
                      <a:pt x="75" y="29"/>
                      <a:pt x="75" y="29"/>
                      <a:pt x="76" y="29"/>
                    </a:cubicBezTo>
                    <a:cubicBezTo>
                      <a:pt x="76" y="29"/>
                      <a:pt x="75" y="29"/>
                      <a:pt x="75" y="29"/>
                    </a:cubicBezTo>
                    <a:close/>
                    <a:moveTo>
                      <a:pt x="83" y="30"/>
                    </a:move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0"/>
                      <a:pt x="81" y="30"/>
                      <a:pt x="80" y="30"/>
                    </a:cubicBezTo>
                    <a:cubicBezTo>
                      <a:pt x="79" y="30"/>
                      <a:pt x="78" y="30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8"/>
                      <a:pt x="77" y="29"/>
                      <a:pt x="77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9" y="29"/>
                      <a:pt x="80" y="29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4" y="30"/>
                      <a:pt x="85" y="29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7" y="30"/>
                      <a:pt x="88" y="30"/>
                      <a:pt x="88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91" y="30"/>
                      <a:pt x="91" y="30"/>
                    </a:cubicBezTo>
                    <a:cubicBezTo>
                      <a:pt x="91" y="30"/>
                      <a:pt x="92" y="30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89" y="31"/>
                      <a:pt x="86" y="30"/>
                      <a:pt x="83" y="30"/>
                    </a:cubicBezTo>
                    <a:close/>
                    <a:moveTo>
                      <a:pt x="92" y="31"/>
                    </a:moveTo>
                    <a:cubicBezTo>
                      <a:pt x="93" y="30"/>
                      <a:pt x="93" y="31"/>
                      <a:pt x="94" y="30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3" y="31"/>
                      <a:pt x="92" y="31"/>
                    </a:cubicBezTo>
                    <a:close/>
                    <a:moveTo>
                      <a:pt x="94" y="31"/>
                    </a:move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lose/>
                    <a:moveTo>
                      <a:pt x="95" y="31"/>
                    </a:move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5" y="31"/>
                    </a:cubicBezTo>
                    <a:close/>
                    <a:moveTo>
                      <a:pt x="95" y="31"/>
                    </a:move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6" y="31"/>
                      <a:pt x="95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7" y="31"/>
                      <a:pt x="97" y="31"/>
                    </a:cubicBezTo>
                    <a:cubicBezTo>
                      <a:pt x="97" y="31"/>
                      <a:pt x="97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48" y="30"/>
                    </a:move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lose/>
                    <a:moveTo>
                      <a:pt x="87" y="33"/>
                    </a:move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lose/>
                    <a:moveTo>
                      <a:pt x="88" y="32"/>
                    </a:move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8" y="32"/>
                    </a:cubicBezTo>
                    <a:close/>
                    <a:moveTo>
                      <a:pt x="83" y="32"/>
                    </a:move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lose/>
                    <a:moveTo>
                      <a:pt x="85" y="32"/>
                    </a:move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2"/>
                      <a:pt x="86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2"/>
                      <a:pt x="86" y="32"/>
                      <a:pt x="86" y="33"/>
                    </a:cubicBezTo>
                    <a:cubicBezTo>
                      <a:pt x="86" y="33"/>
                      <a:pt x="86" y="33"/>
                      <a:pt x="85" y="32"/>
                    </a:cubicBezTo>
                    <a:close/>
                    <a:moveTo>
                      <a:pt x="87" y="33"/>
                    </a:move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lose/>
                    <a:moveTo>
                      <a:pt x="204" y="33"/>
                    </a:moveTo>
                    <a:cubicBezTo>
                      <a:pt x="204" y="33"/>
                      <a:pt x="204" y="33"/>
                      <a:pt x="203" y="33"/>
                    </a:cubicBezTo>
                    <a:cubicBezTo>
                      <a:pt x="203" y="33"/>
                      <a:pt x="203" y="33"/>
                      <a:pt x="204" y="33"/>
                    </a:cubicBezTo>
                    <a:close/>
                    <a:moveTo>
                      <a:pt x="206" y="33"/>
                    </a:moveTo>
                    <a:cubicBezTo>
                      <a:pt x="206" y="33"/>
                      <a:pt x="206" y="33"/>
                      <a:pt x="206" y="33"/>
                    </a:cubicBezTo>
                    <a:cubicBezTo>
                      <a:pt x="207" y="33"/>
                      <a:pt x="208" y="33"/>
                      <a:pt x="208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7" y="33"/>
                      <a:pt x="207" y="33"/>
                      <a:pt x="207" y="33"/>
                    </a:cubicBezTo>
                    <a:cubicBezTo>
                      <a:pt x="207" y="33"/>
                      <a:pt x="207" y="33"/>
                      <a:pt x="207" y="33"/>
                    </a:cubicBezTo>
                    <a:cubicBezTo>
                      <a:pt x="207" y="34"/>
                      <a:pt x="206" y="33"/>
                      <a:pt x="206" y="33"/>
                    </a:cubicBezTo>
                    <a:close/>
                    <a:moveTo>
                      <a:pt x="201" y="34"/>
                    </a:moveTo>
                    <a:cubicBezTo>
                      <a:pt x="201" y="34"/>
                      <a:pt x="201" y="34"/>
                      <a:pt x="201" y="34"/>
                    </a:cubicBezTo>
                    <a:cubicBezTo>
                      <a:pt x="201" y="34"/>
                      <a:pt x="201" y="35"/>
                      <a:pt x="201" y="34"/>
                    </a:cubicBezTo>
                    <a:close/>
                    <a:moveTo>
                      <a:pt x="213" y="35"/>
                    </a:move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3" y="35"/>
                      <a:pt x="213" y="35"/>
                      <a:pt x="213" y="35"/>
                    </a:cubicBezTo>
                    <a:close/>
                    <a:moveTo>
                      <a:pt x="211" y="35"/>
                    </a:moveTo>
                    <a:cubicBezTo>
                      <a:pt x="211" y="35"/>
                      <a:pt x="211" y="35"/>
                      <a:pt x="211" y="35"/>
                    </a:cubicBezTo>
                    <a:cubicBezTo>
                      <a:pt x="211" y="35"/>
                      <a:pt x="211" y="35"/>
                      <a:pt x="211" y="35"/>
                    </a:cubicBezTo>
                    <a:close/>
                    <a:moveTo>
                      <a:pt x="206" y="36"/>
                    </a:moveTo>
                    <a:cubicBezTo>
                      <a:pt x="206" y="36"/>
                      <a:pt x="206" y="36"/>
                      <a:pt x="206" y="36"/>
                    </a:cubicBezTo>
                    <a:cubicBezTo>
                      <a:pt x="206" y="37"/>
                      <a:pt x="206" y="37"/>
                      <a:pt x="206" y="36"/>
                    </a:cubicBezTo>
                    <a:close/>
                    <a:moveTo>
                      <a:pt x="207" y="37"/>
                    </a:moveTo>
                    <a:cubicBezTo>
                      <a:pt x="207" y="36"/>
                      <a:pt x="208" y="36"/>
                      <a:pt x="209" y="36"/>
                    </a:cubicBezTo>
                    <a:cubicBezTo>
                      <a:pt x="208" y="37"/>
                      <a:pt x="208" y="37"/>
                      <a:pt x="207" y="37"/>
                    </a:cubicBezTo>
                    <a:close/>
                    <a:moveTo>
                      <a:pt x="207" y="37"/>
                    </a:moveTo>
                    <a:cubicBezTo>
                      <a:pt x="207" y="37"/>
                      <a:pt x="207" y="37"/>
                      <a:pt x="207" y="37"/>
                    </a:cubicBezTo>
                    <a:cubicBezTo>
                      <a:pt x="207" y="37"/>
                      <a:pt x="207" y="37"/>
                      <a:pt x="207" y="37"/>
                    </a:cubicBezTo>
                    <a:close/>
                    <a:moveTo>
                      <a:pt x="205" y="37"/>
                    </a:moveTo>
                    <a:cubicBezTo>
                      <a:pt x="206" y="37"/>
                      <a:pt x="206" y="37"/>
                      <a:pt x="206" y="37"/>
                    </a:cubicBezTo>
                    <a:cubicBezTo>
                      <a:pt x="207" y="37"/>
                      <a:pt x="206" y="37"/>
                      <a:pt x="205" y="37"/>
                    </a:cubicBezTo>
                    <a:cubicBezTo>
                      <a:pt x="205" y="37"/>
                      <a:pt x="205" y="37"/>
                      <a:pt x="205" y="37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4" y="33"/>
                      <a:pt x="35" y="33"/>
                      <a:pt x="35" y="33"/>
                    </a:cubicBezTo>
                    <a:close/>
                    <a:moveTo>
                      <a:pt x="27" y="34"/>
                    </a:moveTo>
                    <a:cubicBezTo>
                      <a:pt x="27" y="34"/>
                      <a:pt x="27" y="33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35" y="34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lose/>
                    <a:moveTo>
                      <a:pt x="35" y="35"/>
                    </a:move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5"/>
                      <a:pt x="29" y="35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30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6"/>
                      <a:pt x="35" y="36"/>
                      <a:pt x="35" y="36"/>
                    </a:cubicBezTo>
                    <a:lnTo>
                      <a:pt x="35" y="35"/>
                    </a:lnTo>
                    <a:close/>
                    <a:moveTo>
                      <a:pt x="36" y="35"/>
                    </a:move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lose/>
                    <a:moveTo>
                      <a:pt x="42" y="36"/>
                    </a:move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lose/>
                    <a:moveTo>
                      <a:pt x="212" y="39"/>
                    </a:move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lose/>
                    <a:moveTo>
                      <a:pt x="212" y="39"/>
                    </a:move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lose/>
                    <a:moveTo>
                      <a:pt x="107" y="38"/>
                    </a:move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8" y="38"/>
                    </a:cubicBezTo>
                    <a:cubicBezTo>
                      <a:pt x="108" y="39"/>
                      <a:pt x="107" y="38"/>
                      <a:pt x="107" y="38"/>
                    </a:cubicBezTo>
                    <a:close/>
                    <a:moveTo>
                      <a:pt x="102" y="38"/>
                    </a:moveTo>
                    <a:cubicBezTo>
                      <a:pt x="102" y="38"/>
                      <a:pt x="103" y="38"/>
                      <a:pt x="103" y="38"/>
                    </a:cubicBezTo>
                    <a:cubicBezTo>
                      <a:pt x="103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lose/>
                    <a:moveTo>
                      <a:pt x="89" y="37"/>
                    </a:move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lose/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lose/>
                    <a:moveTo>
                      <a:pt x="48" y="37"/>
                    </a:move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8"/>
                    </a:cubicBezTo>
                    <a:cubicBezTo>
                      <a:pt x="49" y="38"/>
                      <a:pt x="49" y="37"/>
                      <a:pt x="48" y="37"/>
                    </a:cubicBezTo>
                    <a:close/>
                    <a:moveTo>
                      <a:pt x="52" y="38"/>
                    </a:move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2" y="38"/>
                    </a:cubicBezTo>
                    <a:close/>
                    <a:moveTo>
                      <a:pt x="52" y="38"/>
                    </a:move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lose/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4" y="38"/>
                      <a:pt x="54" y="37"/>
                    </a:cubicBezTo>
                    <a:cubicBezTo>
                      <a:pt x="54" y="38"/>
                      <a:pt x="54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lose/>
                    <a:moveTo>
                      <a:pt x="64" y="38"/>
                    </a:moveTo>
                    <a:cubicBezTo>
                      <a:pt x="64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7"/>
                    </a:cubicBezTo>
                    <a:cubicBezTo>
                      <a:pt x="60" y="37"/>
                      <a:pt x="60" y="38"/>
                      <a:pt x="59" y="38"/>
                    </a:cubicBezTo>
                    <a:cubicBezTo>
                      <a:pt x="59" y="38"/>
                      <a:pt x="59" y="38"/>
                      <a:pt x="59" y="37"/>
                    </a:cubicBezTo>
                    <a:cubicBezTo>
                      <a:pt x="58" y="37"/>
                      <a:pt x="56" y="37"/>
                      <a:pt x="56" y="38"/>
                    </a:cubicBezTo>
                    <a:cubicBezTo>
                      <a:pt x="55" y="37"/>
                      <a:pt x="55" y="37"/>
                      <a:pt x="54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1" y="37"/>
                    </a:cubicBezTo>
                    <a:cubicBezTo>
                      <a:pt x="51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50" y="37"/>
                      <a:pt x="50" y="37"/>
                    </a:cubicBezTo>
                    <a:cubicBezTo>
                      <a:pt x="50" y="36"/>
                      <a:pt x="49" y="37"/>
                      <a:pt x="49" y="37"/>
                    </a:cubicBezTo>
                    <a:cubicBezTo>
                      <a:pt x="49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7" y="37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8" y="36"/>
                    </a:cubicBezTo>
                    <a:cubicBezTo>
                      <a:pt x="48" y="36"/>
                      <a:pt x="49" y="36"/>
                      <a:pt x="50" y="36"/>
                    </a:cubicBezTo>
                    <a:cubicBezTo>
                      <a:pt x="51" y="36"/>
                      <a:pt x="54" y="37"/>
                      <a:pt x="55" y="36"/>
                    </a:cubicBezTo>
                    <a:cubicBezTo>
                      <a:pt x="55" y="36"/>
                      <a:pt x="55" y="37"/>
                      <a:pt x="55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6" y="36"/>
                      <a:pt x="56" y="36"/>
                    </a:cubicBezTo>
                    <a:cubicBezTo>
                      <a:pt x="56" y="37"/>
                      <a:pt x="56" y="37"/>
                      <a:pt x="57" y="37"/>
                    </a:cubicBezTo>
                    <a:cubicBezTo>
                      <a:pt x="61" y="37"/>
                      <a:pt x="65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9"/>
                      <a:pt x="70" y="39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69" y="38"/>
                      <a:pt x="67" y="38"/>
                      <a:pt x="67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5" y="38"/>
                      <a:pt x="65" y="38"/>
                      <a:pt x="64" y="38"/>
                    </a:cubicBezTo>
                    <a:close/>
                    <a:moveTo>
                      <a:pt x="63" y="38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lose/>
                    <a:moveTo>
                      <a:pt x="57" y="39"/>
                    </a:moveTo>
                    <a:cubicBezTo>
                      <a:pt x="57" y="38"/>
                      <a:pt x="58" y="38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7" y="39"/>
                      <a:pt x="57" y="39"/>
                      <a:pt x="57" y="39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39"/>
                    </a:move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lose/>
                    <a:moveTo>
                      <a:pt x="208" y="39"/>
                    </a:moveTo>
                    <a:cubicBezTo>
                      <a:pt x="208" y="40"/>
                      <a:pt x="208" y="39"/>
                      <a:pt x="208" y="39"/>
                    </a:cubicBezTo>
                    <a:cubicBezTo>
                      <a:pt x="208" y="39"/>
                      <a:pt x="208" y="39"/>
                      <a:pt x="208" y="39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9" y="39"/>
                    </a:cubicBezTo>
                    <a:close/>
                    <a:moveTo>
                      <a:pt x="82" y="39"/>
                    </a:moveTo>
                    <a:cubicBezTo>
                      <a:pt x="82" y="40"/>
                      <a:pt x="83" y="40"/>
                      <a:pt x="83" y="40"/>
                    </a:cubicBezTo>
                    <a:cubicBezTo>
                      <a:pt x="83" y="40"/>
                      <a:pt x="82" y="40"/>
                      <a:pt x="82" y="39"/>
                    </a:cubicBezTo>
                    <a:close/>
                    <a:moveTo>
                      <a:pt x="35" y="37"/>
                    </a:move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4" y="38"/>
                      <a:pt x="35" y="37"/>
                      <a:pt x="35" y="37"/>
                    </a:cubicBezTo>
                    <a:close/>
                    <a:moveTo>
                      <a:pt x="32" y="38"/>
                    </a:move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lose/>
                    <a:moveTo>
                      <a:pt x="35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  <a:moveTo>
                      <a:pt x="39" y="38"/>
                    </a:move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9" y="38"/>
                      <a:pt x="39" y="38"/>
                      <a:pt x="39" y="38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1" y="3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9"/>
                      <a:pt x="47" y="39"/>
                      <a:pt x="47" y="39"/>
                    </a:cubicBezTo>
                    <a:close/>
                    <a:moveTo>
                      <a:pt x="12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lose/>
                    <a:moveTo>
                      <a:pt x="13" y="39"/>
                    </a:move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close/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lose/>
                    <a:moveTo>
                      <a:pt x="31" y="39"/>
                    </a:move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1" y="39"/>
                      <a:pt x="31" y="39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5" y="39"/>
                      <a:pt x="15" y="39"/>
                    </a:cubicBezTo>
                    <a:close/>
                    <a:moveTo>
                      <a:pt x="20" y="39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0" y="39"/>
                      <a:pt x="20" y="39"/>
                    </a:cubicBezTo>
                    <a:close/>
                    <a:moveTo>
                      <a:pt x="15" y="41"/>
                    </a:moveTo>
                    <a:cubicBezTo>
                      <a:pt x="15" y="41"/>
                      <a:pt x="15" y="41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lose/>
                    <a:moveTo>
                      <a:pt x="32" y="40"/>
                    </a:move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2" y="40"/>
                      <a:pt x="32" y="40"/>
                    </a:cubicBezTo>
                    <a:close/>
                    <a:moveTo>
                      <a:pt x="34" y="40"/>
                    </a:move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lose/>
                    <a:moveTo>
                      <a:pt x="37" y="41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8" y="40"/>
                    </a:cubicBezTo>
                    <a:cubicBezTo>
                      <a:pt x="38" y="41"/>
                      <a:pt x="38" y="41"/>
                      <a:pt x="37" y="41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41"/>
                      <a:pt x="40" y="41"/>
                    </a:cubicBezTo>
                    <a:close/>
                    <a:moveTo>
                      <a:pt x="36" y="41"/>
                    </a:moveTo>
                    <a:cubicBezTo>
                      <a:pt x="36" y="41"/>
                      <a:pt x="36" y="41"/>
                      <a:pt x="35" y="41"/>
                    </a:cubicBezTo>
                    <a:cubicBezTo>
                      <a:pt x="36" y="41"/>
                      <a:pt x="36" y="41"/>
                      <a:pt x="35" y="40"/>
                    </a:cubicBezTo>
                    <a:cubicBezTo>
                      <a:pt x="36" y="41"/>
                      <a:pt x="37" y="40"/>
                      <a:pt x="36" y="41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40" y="41"/>
                    </a:moveTo>
                    <a:cubicBezTo>
                      <a:pt x="40" y="41"/>
                      <a:pt x="40" y="41"/>
                      <a:pt x="40" y="40"/>
                    </a:cubicBezTo>
                    <a:cubicBezTo>
                      <a:pt x="41" y="40"/>
                      <a:pt x="42" y="40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4" y="40"/>
                      <a:pt x="43" y="41"/>
                    </a:cubicBezTo>
                    <a:cubicBezTo>
                      <a:pt x="42" y="41"/>
                      <a:pt x="42" y="41"/>
                      <a:pt x="40" y="41"/>
                    </a:cubicBezTo>
                    <a:close/>
                    <a:moveTo>
                      <a:pt x="44" y="41"/>
                    </a:move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1"/>
                    </a:cubicBezTo>
                    <a:close/>
                    <a:moveTo>
                      <a:pt x="62" y="41"/>
                    </a:moveTo>
                    <a:cubicBezTo>
                      <a:pt x="62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60" y="41"/>
                    </a:cubicBezTo>
                    <a:cubicBezTo>
                      <a:pt x="60" y="41"/>
                      <a:pt x="59" y="41"/>
                      <a:pt x="59" y="41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0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lose/>
                    <a:moveTo>
                      <a:pt x="69" y="40"/>
                    </a:moveTo>
                    <a:cubicBezTo>
                      <a:pt x="69" y="40"/>
                      <a:pt x="70" y="40"/>
                      <a:pt x="70" y="40"/>
                    </a:cubicBezTo>
                    <a:cubicBezTo>
                      <a:pt x="70" y="40"/>
                      <a:pt x="69" y="40"/>
                      <a:pt x="69" y="40"/>
                    </a:cubicBezTo>
                    <a:close/>
                    <a:moveTo>
                      <a:pt x="63" y="40"/>
                    </a:move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lose/>
                    <a:moveTo>
                      <a:pt x="64" y="40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1"/>
                      <a:pt x="64" y="41"/>
                    </a:cubicBezTo>
                    <a:cubicBezTo>
                      <a:pt x="64" y="40"/>
                      <a:pt x="64" y="40"/>
                      <a:pt x="64" y="40"/>
                    </a:cubicBezTo>
                    <a:close/>
                    <a:moveTo>
                      <a:pt x="57" y="40"/>
                    </a:moveTo>
                    <a:cubicBezTo>
                      <a:pt x="57" y="40"/>
                      <a:pt x="57" y="40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lose/>
                    <a:moveTo>
                      <a:pt x="54" y="40"/>
                    </a:move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40"/>
                    </a:cubicBezTo>
                    <a:close/>
                    <a:moveTo>
                      <a:pt x="52" y="39"/>
                    </a:move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2" y="40"/>
                      <a:pt x="51" y="40"/>
                    </a:cubicBezTo>
                    <a:cubicBezTo>
                      <a:pt x="51" y="40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9" y="39"/>
                      <a:pt x="49" y="39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0" y="40"/>
                      <a:pt x="50" y="39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5" y="40"/>
                      <a:pt x="55" y="40"/>
                    </a:cubicBezTo>
                    <a:cubicBezTo>
                      <a:pt x="55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6" y="40"/>
                      <a:pt x="55" y="40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41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7" y="39"/>
                    </a:move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6" y="39"/>
                    </a:move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5" y="40"/>
                      <a:pt x="46" y="39"/>
                    </a:cubicBezTo>
                    <a:close/>
                    <a:moveTo>
                      <a:pt x="43" y="40"/>
                    </a:move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39"/>
                    </a:cubicBezTo>
                    <a:lnTo>
                      <a:pt x="43" y="40"/>
                    </a:lnTo>
                    <a:close/>
                    <a:moveTo>
                      <a:pt x="29" y="40"/>
                    </a:moveTo>
                    <a:cubicBezTo>
                      <a:pt x="29" y="40"/>
                      <a:pt x="30" y="39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lose/>
                    <a:moveTo>
                      <a:pt x="29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lose/>
                    <a:moveTo>
                      <a:pt x="24" y="40"/>
                    </a:moveTo>
                    <a:cubicBezTo>
                      <a:pt x="24" y="40"/>
                      <a:pt x="25" y="40"/>
                      <a:pt x="25" y="40"/>
                    </a:cubicBezTo>
                    <a:cubicBezTo>
                      <a:pt x="25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lose/>
                    <a:moveTo>
                      <a:pt x="25" y="40"/>
                    </a:move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lose/>
                    <a:moveTo>
                      <a:pt x="28" y="41"/>
                    </a:move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0"/>
                      <a:pt x="28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8" y="41"/>
                      <a:pt x="28" y="41"/>
                    </a:cubicBezTo>
                    <a:close/>
                    <a:moveTo>
                      <a:pt x="28" y="40"/>
                    </a:moveTo>
                    <a:cubicBezTo>
                      <a:pt x="29" y="40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lnTo>
                      <a:pt x="28" y="40"/>
                    </a:lnTo>
                    <a:close/>
                    <a:moveTo>
                      <a:pt x="29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0"/>
                    </a:cubicBezTo>
                    <a:close/>
                    <a:moveTo>
                      <a:pt x="30" y="40"/>
                    </a:move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1" y="41"/>
                      <a:pt x="31" y="41"/>
                    </a:cubicBezTo>
                    <a:cubicBezTo>
                      <a:pt x="31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lose/>
                    <a:moveTo>
                      <a:pt x="27" y="41"/>
                    </a:move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6" y="42"/>
                      <a:pt x="15" y="42"/>
                      <a:pt x="15" y="42"/>
                    </a:cubicBezTo>
                    <a:close/>
                    <a:moveTo>
                      <a:pt x="31" y="42"/>
                    </a:move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1" y="42"/>
                    </a:cubicBezTo>
                    <a:close/>
                    <a:moveTo>
                      <a:pt x="5" y="43"/>
                    </a:moveTo>
                    <a:cubicBezTo>
                      <a:pt x="5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5" y="43"/>
                      <a:pt x="5" y="43"/>
                    </a:cubicBezTo>
                    <a:close/>
                    <a:moveTo>
                      <a:pt x="6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2"/>
                      <a:pt x="5" y="43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  <a:moveTo>
                      <a:pt x="207" y="42"/>
                    </a:moveTo>
                    <a:cubicBezTo>
                      <a:pt x="207" y="42"/>
                      <a:pt x="207" y="42"/>
                      <a:pt x="207" y="42"/>
                    </a:cubicBezTo>
                    <a:cubicBezTo>
                      <a:pt x="207" y="42"/>
                      <a:pt x="207" y="42"/>
                      <a:pt x="208" y="42"/>
                    </a:cubicBezTo>
                    <a:cubicBezTo>
                      <a:pt x="208" y="42"/>
                      <a:pt x="208" y="42"/>
                      <a:pt x="208" y="42"/>
                    </a:cubicBezTo>
                    <a:cubicBezTo>
                      <a:pt x="208" y="43"/>
                      <a:pt x="207" y="42"/>
                      <a:pt x="207" y="42"/>
                    </a:cubicBezTo>
                    <a:close/>
                    <a:moveTo>
                      <a:pt x="13" y="43"/>
                    </a:move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lose/>
                    <a:moveTo>
                      <a:pt x="242" y="45"/>
                    </a:moveTo>
                    <a:cubicBezTo>
                      <a:pt x="242" y="45"/>
                      <a:pt x="241" y="45"/>
                      <a:pt x="241" y="44"/>
                    </a:cubicBezTo>
                    <a:cubicBezTo>
                      <a:pt x="241" y="44"/>
                      <a:pt x="242" y="45"/>
                      <a:pt x="242" y="44"/>
                    </a:cubicBezTo>
                    <a:cubicBezTo>
                      <a:pt x="242" y="44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ubicBezTo>
                      <a:pt x="242" y="45"/>
                      <a:pt x="242" y="45"/>
                      <a:pt x="242" y="45"/>
                    </a:cubicBezTo>
                    <a:close/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lose/>
                    <a:moveTo>
                      <a:pt x="71" y="47"/>
                    </a:move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7"/>
                      <a:pt x="69" y="47"/>
                      <a:pt x="69" y="48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8"/>
                      <a:pt x="71" y="47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lose/>
                    <a:moveTo>
                      <a:pt x="63" y="47"/>
                    </a:moveTo>
                    <a:cubicBezTo>
                      <a:pt x="63" y="47"/>
                      <a:pt x="62" y="48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7"/>
                      <a:pt x="62" y="46"/>
                      <a:pt x="62" y="47"/>
                    </a:cubicBezTo>
                    <a:cubicBezTo>
                      <a:pt x="62" y="46"/>
                      <a:pt x="63" y="47"/>
                      <a:pt x="64" y="47"/>
                    </a:cubicBezTo>
                    <a:cubicBezTo>
                      <a:pt x="63" y="47"/>
                      <a:pt x="63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lose/>
                    <a:moveTo>
                      <a:pt x="66" y="47"/>
                    </a:move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8"/>
                    </a:cubicBezTo>
                    <a:cubicBezTo>
                      <a:pt x="64" y="47"/>
                      <a:pt x="64" y="47"/>
                      <a:pt x="64" y="47"/>
                    </a:cubicBezTo>
                    <a:close/>
                    <a:moveTo>
                      <a:pt x="65" y="48"/>
                    </a:moveTo>
                    <a:cubicBezTo>
                      <a:pt x="65" y="48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5" y="48"/>
                      <a:pt x="65" y="48"/>
                    </a:cubicBezTo>
                    <a:close/>
                    <a:moveTo>
                      <a:pt x="66" y="48"/>
                    </a:move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8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7"/>
                      <a:pt x="68" y="47"/>
                      <a:pt x="68" y="47"/>
                    </a:cubicBezTo>
                    <a:cubicBezTo>
                      <a:pt x="67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7" y="48"/>
                    </a:cubicBezTo>
                    <a:cubicBezTo>
                      <a:pt x="67" y="48"/>
                      <a:pt x="66" y="48"/>
                      <a:pt x="66" y="48"/>
                    </a:cubicBezTo>
                    <a:close/>
                    <a:moveTo>
                      <a:pt x="72" y="48"/>
                    </a:move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8"/>
                      <a:pt x="73" y="48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3" y="48"/>
                      <a:pt x="72" y="48"/>
                      <a:pt x="72" y="48"/>
                    </a:cubicBezTo>
                    <a:close/>
                    <a:moveTo>
                      <a:pt x="73" y="49"/>
                    </a:move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49"/>
                      <a:pt x="74" y="50"/>
                      <a:pt x="75" y="50"/>
                    </a:cubicBezTo>
                    <a:cubicBezTo>
                      <a:pt x="74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4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1" y="49"/>
                      <a:pt x="61" y="49"/>
                    </a:cubicBezTo>
                    <a:close/>
                    <a:moveTo>
                      <a:pt x="55" y="50"/>
                    </a:move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3" y="49"/>
                    </a:cubicBezTo>
                    <a:cubicBezTo>
                      <a:pt x="53" y="49"/>
                      <a:pt x="54" y="49"/>
                      <a:pt x="54" y="49"/>
                    </a:cubicBezTo>
                    <a:cubicBezTo>
                      <a:pt x="55" y="49"/>
                      <a:pt x="56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7" y="50"/>
                      <a:pt x="55" y="50"/>
                    </a:cubicBezTo>
                    <a:close/>
                    <a:moveTo>
                      <a:pt x="252" y="52"/>
                    </a:move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lose/>
                    <a:moveTo>
                      <a:pt x="261" y="52"/>
                    </a:move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2"/>
                      <a:pt x="261" y="52"/>
                      <a:pt x="262" y="52"/>
                    </a:cubicBezTo>
                    <a:cubicBezTo>
                      <a:pt x="262" y="53"/>
                      <a:pt x="261" y="53"/>
                      <a:pt x="261" y="52"/>
                    </a:cubicBezTo>
                    <a:close/>
                    <a:moveTo>
                      <a:pt x="83" y="54"/>
                    </a:move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3" y="54"/>
                      <a:pt x="83" y="54"/>
                      <a:pt x="83" y="54"/>
                    </a:cubicBezTo>
                    <a:close/>
                    <a:moveTo>
                      <a:pt x="82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2" y="54"/>
                      <a:pt x="81" y="54"/>
                      <a:pt x="82" y="54"/>
                    </a:cubicBezTo>
                    <a:close/>
                    <a:moveTo>
                      <a:pt x="81" y="54"/>
                    </a:moveTo>
                    <a:cubicBezTo>
                      <a:pt x="81" y="55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54"/>
                      <a:pt x="81" y="54"/>
                      <a:pt x="81" y="54"/>
                    </a:cubicBezTo>
                    <a:close/>
                    <a:moveTo>
                      <a:pt x="83" y="54"/>
                    </a:move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4" y="54"/>
                    </a:cubicBezTo>
                    <a:cubicBezTo>
                      <a:pt x="84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lose/>
                    <a:moveTo>
                      <a:pt x="71" y="54"/>
                    </a:move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lose/>
                    <a:moveTo>
                      <a:pt x="70" y="53"/>
                    </a:move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3"/>
                    </a:cubicBezTo>
                    <a:close/>
                    <a:moveTo>
                      <a:pt x="67" y="54"/>
                    </a:move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4"/>
                      <a:pt x="68" y="54"/>
                      <a:pt x="68" y="54"/>
                    </a:cubicBezTo>
                    <a:cubicBezTo>
                      <a:pt x="68" y="54"/>
                      <a:pt x="67" y="54"/>
                      <a:pt x="67" y="54"/>
                    </a:cubicBezTo>
                    <a:close/>
                    <a:moveTo>
                      <a:pt x="74" y="55"/>
                    </a:moveTo>
                    <a:cubicBezTo>
                      <a:pt x="75" y="55"/>
                      <a:pt x="75" y="55"/>
                      <a:pt x="75" y="55"/>
                    </a:cubicBezTo>
                    <a:cubicBezTo>
                      <a:pt x="75" y="55"/>
                      <a:pt x="74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lose/>
                    <a:moveTo>
                      <a:pt x="66" y="55"/>
                    </a:move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lose/>
                    <a:moveTo>
                      <a:pt x="66" y="58"/>
                    </a:moveTo>
                    <a:cubicBezTo>
                      <a:pt x="66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6" y="58"/>
                      <a:pt x="66" y="58"/>
                      <a:pt x="66" y="58"/>
                    </a:cubicBezTo>
                    <a:close/>
                    <a:moveTo>
                      <a:pt x="92" y="62"/>
                    </a:move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lose/>
                    <a:moveTo>
                      <a:pt x="99" y="61"/>
                    </a:moveTo>
                    <a:cubicBezTo>
                      <a:pt x="99" y="61"/>
                      <a:pt x="99" y="61"/>
                      <a:pt x="99" y="61"/>
                    </a:cubicBezTo>
                    <a:cubicBezTo>
                      <a:pt x="98" y="61"/>
                      <a:pt x="98" y="62"/>
                      <a:pt x="98" y="61"/>
                    </a:cubicBezTo>
                    <a:cubicBezTo>
                      <a:pt x="98" y="61"/>
                      <a:pt x="98" y="61"/>
                      <a:pt x="99" y="61"/>
                    </a:cubicBezTo>
                    <a:close/>
                    <a:moveTo>
                      <a:pt x="85" y="61"/>
                    </a:move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2"/>
                      <a:pt x="85" y="61"/>
                    </a:cubicBezTo>
                    <a:close/>
                    <a:moveTo>
                      <a:pt x="82" y="61"/>
                    </a:move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lose/>
                    <a:moveTo>
                      <a:pt x="87" y="60"/>
                    </a:moveTo>
                    <a:cubicBezTo>
                      <a:pt x="87" y="60"/>
                      <a:pt x="87" y="59"/>
                      <a:pt x="87" y="59"/>
                    </a:cubicBezTo>
                    <a:cubicBezTo>
                      <a:pt x="87" y="60"/>
                      <a:pt x="87" y="60"/>
                      <a:pt x="87" y="60"/>
                    </a:cubicBezTo>
                    <a:close/>
                    <a:moveTo>
                      <a:pt x="88" y="60"/>
                    </a:moveTo>
                    <a:cubicBezTo>
                      <a:pt x="88" y="60"/>
                      <a:pt x="87" y="60"/>
                      <a:pt x="87" y="60"/>
                    </a:cubicBezTo>
                    <a:cubicBezTo>
                      <a:pt x="87" y="59"/>
                      <a:pt x="88" y="60"/>
                      <a:pt x="88" y="60"/>
                    </a:cubicBezTo>
                    <a:close/>
                    <a:moveTo>
                      <a:pt x="85" y="60"/>
                    </a:moveTo>
                    <a:cubicBezTo>
                      <a:pt x="85" y="59"/>
                      <a:pt x="85" y="60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59"/>
                      <a:pt x="85" y="59"/>
                      <a:pt x="85" y="60"/>
                    </a:cubicBezTo>
                    <a:close/>
                    <a:moveTo>
                      <a:pt x="84" y="59"/>
                    </a:move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3" y="60"/>
                      <a:pt x="82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3" y="60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lose/>
                    <a:moveTo>
                      <a:pt x="82" y="59"/>
                    </a:moveTo>
                    <a:cubicBezTo>
                      <a:pt x="83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lose/>
                    <a:moveTo>
                      <a:pt x="79" y="59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lose/>
                    <a:moveTo>
                      <a:pt x="79" y="58"/>
                    </a:move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lose/>
                    <a:moveTo>
                      <a:pt x="78" y="59"/>
                    </a:move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9"/>
                      <a:pt x="79" y="59"/>
                    </a:cubicBezTo>
                    <a:cubicBezTo>
                      <a:pt x="78" y="59"/>
                      <a:pt x="78" y="59"/>
                      <a:pt x="78" y="59"/>
                    </a:cubicBezTo>
                    <a:close/>
                    <a:moveTo>
                      <a:pt x="78" y="59"/>
                    </a:move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9"/>
                      <a:pt x="78" y="59"/>
                    </a:cubicBezTo>
                    <a:close/>
                    <a:moveTo>
                      <a:pt x="78" y="58"/>
                    </a:move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lose/>
                    <a:moveTo>
                      <a:pt x="82" y="57"/>
                    </a:move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7"/>
                    </a:cubicBezTo>
                    <a:close/>
                    <a:moveTo>
                      <a:pt x="78" y="56"/>
                    </a:moveTo>
                    <a:cubicBezTo>
                      <a:pt x="78" y="56"/>
                      <a:pt x="79" y="56"/>
                      <a:pt x="79" y="56"/>
                    </a:cubicBezTo>
                    <a:cubicBezTo>
                      <a:pt x="79" y="56"/>
                      <a:pt x="79" y="56"/>
                      <a:pt x="80" y="56"/>
                    </a:cubicBezTo>
                    <a:cubicBezTo>
                      <a:pt x="79" y="57"/>
                      <a:pt x="81" y="56"/>
                      <a:pt x="81" y="57"/>
                    </a:cubicBezTo>
                    <a:cubicBezTo>
                      <a:pt x="80" y="57"/>
                      <a:pt x="79" y="57"/>
                      <a:pt x="79" y="56"/>
                    </a:cubicBezTo>
                    <a:cubicBezTo>
                      <a:pt x="79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lose/>
                    <a:moveTo>
                      <a:pt x="88" y="55"/>
                    </a:moveTo>
                    <a:cubicBezTo>
                      <a:pt x="88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lose/>
                    <a:moveTo>
                      <a:pt x="83" y="55"/>
                    </a:move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6"/>
                      <a:pt x="83" y="56"/>
                      <a:pt x="83" y="55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5" y="55"/>
                    </a:cubicBezTo>
                    <a:cubicBezTo>
                      <a:pt x="85" y="55"/>
                      <a:pt x="85" y="55"/>
                      <a:pt x="84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5" y="56"/>
                      <a:pt x="84" y="56"/>
                    </a:cubicBezTo>
                    <a:cubicBezTo>
                      <a:pt x="84" y="55"/>
                      <a:pt x="84" y="56"/>
                      <a:pt x="84" y="55"/>
                    </a:cubicBezTo>
                    <a:close/>
                    <a:moveTo>
                      <a:pt x="75" y="56"/>
                    </a:moveTo>
                    <a:cubicBezTo>
                      <a:pt x="75" y="56"/>
                      <a:pt x="74" y="56"/>
                      <a:pt x="75" y="56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5" y="56"/>
                    </a:cubicBezTo>
                    <a:close/>
                    <a:moveTo>
                      <a:pt x="65" y="56"/>
                    </a:move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5" y="56"/>
                    </a:cubicBezTo>
                    <a:close/>
                    <a:moveTo>
                      <a:pt x="68" y="56"/>
                    </a:moveTo>
                    <a:cubicBezTo>
                      <a:pt x="68" y="56"/>
                      <a:pt x="67" y="56"/>
                      <a:pt x="67" y="56"/>
                    </a:cubicBezTo>
                    <a:cubicBezTo>
                      <a:pt x="67" y="56"/>
                      <a:pt x="68" y="55"/>
                      <a:pt x="68" y="56"/>
                    </a:cubicBezTo>
                    <a:close/>
                    <a:moveTo>
                      <a:pt x="68" y="56"/>
                    </a:moveTo>
                    <a:cubicBezTo>
                      <a:pt x="68" y="56"/>
                      <a:pt x="68" y="56"/>
                      <a:pt x="69" y="56"/>
                    </a:cubicBezTo>
                    <a:cubicBezTo>
                      <a:pt x="69" y="56"/>
                      <a:pt x="68" y="56"/>
                      <a:pt x="68" y="56"/>
                    </a:cubicBezTo>
                    <a:close/>
                    <a:moveTo>
                      <a:pt x="69" y="56"/>
                    </a:move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lose/>
                    <a:moveTo>
                      <a:pt x="73" y="56"/>
                    </a:move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5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lose/>
                    <a:moveTo>
                      <a:pt x="73" y="57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lose/>
                    <a:moveTo>
                      <a:pt x="74" y="57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2" y="57"/>
                    </a:cubicBezTo>
                    <a:cubicBezTo>
                      <a:pt x="72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4" y="56"/>
                      <a:pt x="74" y="56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lose/>
                    <a:moveTo>
                      <a:pt x="75" y="57"/>
                    </a:move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7"/>
                      <a:pt x="75" y="57"/>
                    </a:cubicBezTo>
                    <a:close/>
                    <a:moveTo>
                      <a:pt x="73" y="59"/>
                    </a:move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5" y="58"/>
                      <a:pt x="75" y="57"/>
                      <a:pt x="75" y="57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9"/>
                      <a:pt x="77" y="59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6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9"/>
                      <a:pt x="77" y="59"/>
                    </a:cubicBezTo>
                    <a:cubicBezTo>
                      <a:pt x="77" y="59"/>
                      <a:pt x="77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76" y="59"/>
                    </a:move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lose/>
                    <a:moveTo>
                      <a:pt x="70" y="60"/>
                    </a:move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60"/>
                    </a:cubicBezTo>
                    <a:close/>
                    <a:moveTo>
                      <a:pt x="77" y="61"/>
                    </a:move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60"/>
                      <a:pt x="78" y="60"/>
                    </a:cubicBezTo>
                    <a:cubicBezTo>
                      <a:pt x="78" y="60"/>
                      <a:pt x="77" y="60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lose/>
                    <a:moveTo>
                      <a:pt x="76" y="61"/>
                    </a:moveTo>
                    <a:cubicBezTo>
                      <a:pt x="76" y="61"/>
                      <a:pt x="76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lose/>
                    <a:moveTo>
                      <a:pt x="79" y="61"/>
                    </a:moveTo>
                    <a:cubicBezTo>
                      <a:pt x="79" y="61"/>
                      <a:pt x="79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0" y="59"/>
                      <a:pt x="80" y="59"/>
                      <a:pt x="80" y="60"/>
                    </a:cubicBezTo>
                    <a:cubicBezTo>
                      <a:pt x="80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59"/>
                      <a:pt x="79" y="59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9" y="60"/>
                      <a:pt x="79" y="60"/>
                    </a:cubicBezTo>
                    <a:cubicBezTo>
                      <a:pt x="79" y="60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lose/>
                    <a:moveTo>
                      <a:pt x="81" y="61"/>
                    </a:move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lose/>
                    <a:moveTo>
                      <a:pt x="84" y="61"/>
                    </a:move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lose/>
                    <a:moveTo>
                      <a:pt x="79" y="62"/>
                    </a:moveTo>
                    <a:cubicBezTo>
                      <a:pt x="79" y="62"/>
                      <a:pt x="79" y="62"/>
                      <a:pt x="79" y="62"/>
                    </a:cubicBezTo>
                    <a:cubicBezTo>
                      <a:pt x="79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79" y="62"/>
                      <a:pt x="79" y="62"/>
                    </a:cubicBezTo>
                    <a:close/>
                    <a:moveTo>
                      <a:pt x="80" y="62"/>
                    </a:move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1"/>
                    </a:cubicBezTo>
                    <a:cubicBezTo>
                      <a:pt x="80" y="61"/>
                      <a:pt x="81" y="62"/>
                      <a:pt x="81" y="62"/>
                    </a:cubicBezTo>
                    <a:cubicBezTo>
                      <a:pt x="81" y="62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lose/>
                    <a:moveTo>
                      <a:pt x="85" y="62"/>
                    </a:moveTo>
                    <a:cubicBezTo>
                      <a:pt x="85" y="62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5" y="62"/>
                    </a:cubicBezTo>
                    <a:close/>
                    <a:moveTo>
                      <a:pt x="76" y="63"/>
                    </a:move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3"/>
                      <a:pt x="75" y="64"/>
                      <a:pt x="76" y="63"/>
                    </a:cubicBezTo>
                    <a:close/>
                    <a:moveTo>
                      <a:pt x="67" y="65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lose/>
                    <a:moveTo>
                      <a:pt x="100" y="65"/>
                    </a:moveTo>
                    <a:cubicBezTo>
                      <a:pt x="100" y="65"/>
                      <a:pt x="100" y="65"/>
                      <a:pt x="100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5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lose/>
                    <a:moveTo>
                      <a:pt x="100" y="65"/>
                    </a:moveTo>
                    <a:cubicBezTo>
                      <a:pt x="100" y="65"/>
                      <a:pt x="100" y="65"/>
                      <a:pt x="100" y="65"/>
                    </a:cubicBezTo>
                    <a:cubicBezTo>
                      <a:pt x="100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100" y="64"/>
                      <a:pt x="100" y="65"/>
                    </a:cubicBezTo>
                    <a:close/>
                    <a:moveTo>
                      <a:pt x="95" y="64"/>
                    </a:moveTo>
                    <a:cubicBezTo>
                      <a:pt x="95" y="64"/>
                      <a:pt x="95" y="65"/>
                      <a:pt x="96" y="65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7" y="64"/>
                      <a:pt x="98" y="64"/>
                      <a:pt x="98" y="65"/>
                    </a:cubicBezTo>
                    <a:cubicBezTo>
                      <a:pt x="98" y="65"/>
                      <a:pt x="97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4"/>
                      <a:pt x="95" y="64"/>
                    </a:cubicBezTo>
                    <a:close/>
                    <a:moveTo>
                      <a:pt x="95" y="65"/>
                    </a:move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4" y="65"/>
                      <a:pt x="94" y="64"/>
                    </a:cubicBezTo>
                    <a:cubicBezTo>
                      <a:pt x="95" y="64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lose/>
                    <a:moveTo>
                      <a:pt x="93" y="65"/>
                    </a:move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4"/>
                      <a:pt x="93" y="64"/>
                      <a:pt x="93" y="64"/>
                    </a:cubicBezTo>
                    <a:cubicBezTo>
                      <a:pt x="93" y="64"/>
                      <a:pt x="93" y="64"/>
                      <a:pt x="93" y="65"/>
                    </a:cubicBezTo>
                    <a:close/>
                    <a:moveTo>
                      <a:pt x="77" y="66"/>
                    </a:moveTo>
                    <a:cubicBezTo>
                      <a:pt x="77" y="66"/>
                      <a:pt x="76" y="66"/>
                      <a:pt x="77" y="66"/>
                    </a:cubicBezTo>
                    <a:close/>
                    <a:moveTo>
                      <a:pt x="75" y="66"/>
                    </a:move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lose/>
                    <a:moveTo>
                      <a:pt x="88" y="66"/>
                    </a:move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8" y="65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6"/>
                      <a:pt x="88" y="66"/>
                      <a:pt x="88" y="66"/>
                    </a:cubicBezTo>
                    <a:close/>
                    <a:moveTo>
                      <a:pt x="92" y="65"/>
                    </a:move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lose/>
                    <a:moveTo>
                      <a:pt x="91" y="65"/>
                    </a:move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lose/>
                    <a:moveTo>
                      <a:pt x="84" y="64"/>
                    </a:move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5"/>
                      <a:pt x="86" y="64"/>
                      <a:pt x="86" y="64"/>
                    </a:cubicBezTo>
                    <a:cubicBezTo>
                      <a:pt x="85" y="64"/>
                      <a:pt x="85" y="64"/>
                      <a:pt x="85" y="65"/>
                    </a:cubicBezTo>
                    <a:cubicBezTo>
                      <a:pt x="85" y="64"/>
                      <a:pt x="84" y="64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lose/>
                    <a:moveTo>
                      <a:pt x="91" y="65"/>
                    </a:move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5"/>
                      <a:pt x="91" y="65"/>
                      <a:pt x="91" y="65"/>
                    </a:cubicBezTo>
                    <a:close/>
                    <a:moveTo>
                      <a:pt x="91" y="64"/>
                    </a:move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5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1" y="64"/>
                    </a:cubicBezTo>
                    <a:close/>
                    <a:moveTo>
                      <a:pt x="89" y="64"/>
                    </a:move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4"/>
                      <a:pt x="89" y="64"/>
                      <a:pt x="89" y="64"/>
                    </a:cubicBezTo>
                    <a:close/>
                    <a:moveTo>
                      <a:pt x="88" y="64"/>
                    </a:moveTo>
                    <a:cubicBezTo>
                      <a:pt x="88" y="64"/>
                      <a:pt x="88" y="64"/>
                      <a:pt x="88" y="64"/>
                    </a:cubicBezTo>
                    <a:cubicBezTo>
                      <a:pt x="87" y="64"/>
                      <a:pt x="88" y="64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0" y="64"/>
                    </a:move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1" y="64"/>
                    </a:cubicBezTo>
                    <a:cubicBezTo>
                      <a:pt x="81" y="64"/>
                      <a:pt x="80" y="64"/>
                      <a:pt x="80" y="64"/>
                    </a:cubicBezTo>
                    <a:close/>
                    <a:moveTo>
                      <a:pt x="81" y="64"/>
                    </a:move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lose/>
                    <a:moveTo>
                      <a:pt x="75" y="64"/>
                    </a:move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7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7" y="65"/>
                      <a:pt x="77" y="64"/>
                      <a:pt x="77" y="64"/>
                    </a:cubicBezTo>
                    <a:cubicBezTo>
                      <a:pt x="77" y="64"/>
                      <a:pt x="76" y="64"/>
                      <a:pt x="77" y="64"/>
                    </a:cubicBezTo>
                    <a:cubicBezTo>
                      <a:pt x="77" y="64"/>
                      <a:pt x="77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4"/>
                      <a:pt x="80" y="64"/>
                      <a:pt x="81" y="64"/>
                    </a:cubicBezTo>
                    <a:cubicBezTo>
                      <a:pt x="81" y="65"/>
                      <a:pt x="81" y="64"/>
                      <a:pt x="82" y="65"/>
                    </a:cubicBezTo>
                    <a:cubicBezTo>
                      <a:pt x="82" y="65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3" y="63"/>
                    </a:cubicBezTo>
                    <a:cubicBezTo>
                      <a:pt x="83" y="63"/>
                      <a:pt x="82" y="63"/>
                      <a:pt x="82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6" y="66"/>
                      <a:pt x="86" y="65"/>
                      <a:pt x="87" y="65"/>
                    </a:cubicBezTo>
                    <a:cubicBezTo>
                      <a:pt x="86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5"/>
                      <a:pt x="87" y="65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7" y="66"/>
                      <a:pt x="86" y="66"/>
                      <a:pt x="86" y="66"/>
                    </a:cubicBezTo>
                    <a:cubicBezTo>
                      <a:pt x="86" y="66"/>
                      <a:pt x="85" y="66"/>
                      <a:pt x="85" y="66"/>
                    </a:cubicBezTo>
                    <a:cubicBezTo>
                      <a:pt x="85" y="66"/>
                      <a:pt x="85" y="66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5"/>
                      <a:pt x="84" y="65"/>
                    </a:cubicBezTo>
                    <a:cubicBezTo>
                      <a:pt x="84" y="66"/>
                      <a:pt x="85" y="65"/>
                      <a:pt x="85" y="66"/>
                    </a:cubicBezTo>
                    <a:cubicBezTo>
                      <a:pt x="83" y="65"/>
                      <a:pt x="81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lose/>
                    <a:moveTo>
                      <a:pt x="78" y="65"/>
                    </a:move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9" y="65"/>
                      <a:pt x="79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8" y="65"/>
                      <a:pt x="78" y="65"/>
                      <a:pt x="78" y="65"/>
                    </a:cubicBezTo>
                    <a:close/>
                    <a:moveTo>
                      <a:pt x="73" y="65"/>
                    </a:move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3" y="65"/>
                    </a:cubicBezTo>
                    <a:close/>
                    <a:moveTo>
                      <a:pt x="70" y="65"/>
                    </a:moveTo>
                    <a:cubicBezTo>
                      <a:pt x="70" y="65"/>
                      <a:pt x="70" y="65"/>
                      <a:pt x="70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2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2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5"/>
                    </a:cubicBezTo>
                    <a:cubicBezTo>
                      <a:pt x="71" y="65"/>
                      <a:pt x="70" y="65"/>
                      <a:pt x="70" y="65"/>
                    </a:cubicBezTo>
                    <a:close/>
                    <a:moveTo>
                      <a:pt x="69" y="66"/>
                    </a:moveTo>
                    <a:cubicBezTo>
                      <a:pt x="69" y="66"/>
                      <a:pt x="69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lose/>
                    <a:moveTo>
                      <a:pt x="70" y="65"/>
                    </a:moveTo>
                    <a:cubicBezTo>
                      <a:pt x="70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0" y="66"/>
                      <a:pt x="70" y="65"/>
                    </a:cubicBezTo>
                    <a:close/>
                    <a:moveTo>
                      <a:pt x="71" y="66"/>
                    </a:move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2" y="66"/>
                      <a:pt x="72" y="65"/>
                    </a:cubicBezTo>
                    <a:cubicBezTo>
                      <a:pt x="72" y="65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1" y="66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3" y="65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lose/>
                    <a:moveTo>
                      <a:pt x="73" y="66"/>
                    </a:move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lose/>
                    <a:moveTo>
                      <a:pt x="75" y="67"/>
                    </a:moveTo>
                    <a:cubicBezTo>
                      <a:pt x="75" y="67"/>
                      <a:pt x="75" y="66"/>
                      <a:pt x="75" y="66"/>
                    </a:cubicBezTo>
                    <a:cubicBezTo>
                      <a:pt x="75" y="66"/>
                      <a:pt x="75" y="67"/>
                      <a:pt x="75" y="67"/>
                    </a:cubicBezTo>
                    <a:close/>
                    <a:moveTo>
                      <a:pt x="70" y="67"/>
                    </a:moveTo>
                    <a:cubicBezTo>
                      <a:pt x="70" y="67"/>
                      <a:pt x="70" y="66"/>
                      <a:pt x="70" y="66"/>
                    </a:cubicBezTo>
                    <a:cubicBezTo>
                      <a:pt x="71" y="67"/>
                      <a:pt x="71" y="67"/>
                      <a:pt x="71" y="66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0" y="67"/>
                      <a:pt x="70" y="67"/>
                    </a:cubicBezTo>
                    <a:close/>
                    <a:moveTo>
                      <a:pt x="98" y="67"/>
                    </a:move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7" y="66"/>
                      <a:pt x="97" y="67"/>
                      <a:pt x="97" y="66"/>
                    </a:cubicBezTo>
                    <a:cubicBezTo>
                      <a:pt x="97" y="66"/>
                      <a:pt x="97" y="67"/>
                      <a:pt x="97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5" y="67"/>
                      <a:pt x="95" y="67"/>
                    </a:cubicBezTo>
                    <a:cubicBezTo>
                      <a:pt x="94" y="67"/>
                      <a:pt x="93" y="66"/>
                      <a:pt x="92" y="6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5"/>
                      <a:pt x="89" y="65"/>
                      <a:pt x="89" y="66"/>
                    </a:cubicBezTo>
                    <a:cubicBezTo>
                      <a:pt x="90" y="65"/>
                      <a:pt x="90" y="66"/>
                      <a:pt x="90" y="66"/>
                    </a:cubicBezTo>
                    <a:cubicBezTo>
                      <a:pt x="90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5"/>
                      <a:pt x="92" y="66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5"/>
                      <a:pt x="94" y="64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7" y="66"/>
                      <a:pt x="98" y="66"/>
                      <a:pt x="98" y="66"/>
                    </a:cubicBezTo>
                    <a:cubicBezTo>
                      <a:pt x="98" y="66"/>
                      <a:pt x="99" y="66"/>
                      <a:pt x="99" y="66"/>
                    </a:cubicBezTo>
                    <a:cubicBezTo>
                      <a:pt x="99" y="66"/>
                      <a:pt x="100" y="66"/>
                      <a:pt x="99" y="66"/>
                    </a:cubicBezTo>
                    <a:cubicBezTo>
                      <a:pt x="99" y="66"/>
                      <a:pt x="99" y="66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7"/>
                      <a:pt x="99" y="66"/>
                      <a:pt x="98" y="67"/>
                    </a:cubicBezTo>
                    <a:close/>
                    <a:moveTo>
                      <a:pt x="102" y="67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lose/>
                    <a:moveTo>
                      <a:pt x="102" y="67"/>
                    </a:moveTo>
                    <a:cubicBezTo>
                      <a:pt x="102" y="67"/>
                      <a:pt x="102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lose/>
                    <a:moveTo>
                      <a:pt x="103" y="67"/>
                    </a:move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lose/>
                    <a:moveTo>
                      <a:pt x="103" y="67"/>
                    </a:move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2" y="67"/>
                      <a:pt x="10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66"/>
                      <a:pt x="103" y="66"/>
                      <a:pt x="104" y="67"/>
                    </a:cubicBezTo>
                    <a:cubicBezTo>
                      <a:pt x="104" y="67"/>
                      <a:pt x="104" y="67"/>
                      <a:pt x="104" y="67"/>
                    </a:cubicBezTo>
                    <a:cubicBezTo>
                      <a:pt x="104" y="67"/>
                      <a:pt x="104" y="67"/>
                      <a:pt x="104" y="67"/>
                    </a:cubicBezTo>
                    <a:cubicBezTo>
                      <a:pt x="103" y="67"/>
                      <a:pt x="104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lose/>
                    <a:moveTo>
                      <a:pt x="64" y="68"/>
                    </a:moveTo>
                    <a:cubicBezTo>
                      <a:pt x="64" y="68"/>
                      <a:pt x="64" y="68"/>
                      <a:pt x="65" y="68"/>
                    </a:cubicBezTo>
                    <a:cubicBezTo>
                      <a:pt x="64" y="68"/>
                      <a:pt x="64" y="68"/>
                      <a:pt x="64" y="68"/>
                    </a:cubicBezTo>
                    <a:close/>
                    <a:moveTo>
                      <a:pt x="55" y="69"/>
                    </a:move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  <a:moveTo>
                      <a:pt x="58" y="67"/>
                    </a:moveTo>
                    <a:cubicBezTo>
                      <a:pt x="58" y="67"/>
                      <a:pt x="58" y="67"/>
                      <a:pt x="59" y="67"/>
                    </a:cubicBezTo>
                    <a:cubicBezTo>
                      <a:pt x="59" y="68"/>
                      <a:pt x="58" y="68"/>
                      <a:pt x="58" y="67"/>
                    </a:cubicBezTo>
                    <a:close/>
                    <a:moveTo>
                      <a:pt x="58" y="68"/>
                    </a:move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7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lose/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0" y="68"/>
                      <a:pt x="61" y="68"/>
                    </a:cubicBezTo>
                    <a:cubicBezTo>
                      <a:pt x="61" y="67"/>
                      <a:pt x="60" y="68"/>
                      <a:pt x="60" y="68"/>
                    </a:cubicBezTo>
                    <a:cubicBezTo>
                      <a:pt x="60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8"/>
                      <a:pt x="61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lose/>
                    <a:moveTo>
                      <a:pt x="69" y="68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69" y="69"/>
                      <a:pt x="69" y="68"/>
                    </a:cubicBezTo>
                    <a:close/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7" y="70"/>
                      <a:pt x="67" y="70"/>
                    </a:cubicBezTo>
                    <a:close/>
                    <a:moveTo>
                      <a:pt x="70" y="72"/>
                    </a:moveTo>
                    <a:cubicBezTo>
                      <a:pt x="70" y="72"/>
                      <a:pt x="69" y="72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lose/>
                    <a:moveTo>
                      <a:pt x="71" y="72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1" y="72"/>
                    </a:cubicBezTo>
                    <a:close/>
                    <a:moveTo>
                      <a:pt x="64" y="74"/>
                    </a:move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lose/>
                    <a:moveTo>
                      <a:pt x="68" y="75"/>
                    </a:moveTo>
                    <a:cubicBezTo>
                      <a:pt x="68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lose/>
                    <a:moveTo>
                      <a:pt x="68" y="75"/>
                    </a:move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lose/>
                    <a:moveTo>
                      <a:pt x="56" y="77"/>
                    </a:move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lose/>
                    <a:moveTo>
                      <a:pt x="63" y="78"/>
                    </a:move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39" y="80"/>
                    </a:move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lose/>
                    <a:moveTo>
                      <a:pt x="115" y="84"/>
                    </a:moveTo>
                    <a:cubicBezTo>
                      <a:pt x="115" y="85"/>
                      <a:pt x="115" y="84"/>
                      <a:pt x="115" y="84"/>
                    </a:cubicBezTo>
                    <a:cubicBezTo>
                      <a:pt x="115" y="84"/>
                      <a:pt x="115" y="84"/>
                      <a:pt x="115" y="84"/>
                    </a:cubicBezTo>
                    <a:close/>
                    <a:moveTo>
                      <a:pt x="117" y="84"/>
                    </a:moveTo>
                    <a:cubicBezTo>
                      <a:pt x="117" y="85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7" y="84"/>
                    </a:cubicBezTo>
                    <a:close/>
                    <a:moveTo>
                      <a:pt x="113" y="84"/>
                    </a:moveTo>
                    <a:cubicBezTo>
                      <a:pt x="113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3" y="84"/>
                      <a:pt x="113" y="84"/>
                    </a:cubicBezTo>
                    <a:cubicBezTo>
                      <a:pt x="113" y="84"/>
                      <a:pt x="113" y="84"/>
                      <a:pt x="113" y="84"/>
                    </a:cubicBezTo>
                    <a:close/>
                    <a:moveTo>
                      <a:pt x="40" y="84"/>
                    </a:move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lose/>
                    <a:moveTo>
                      <a:pt x="106" y="84"/>
                    </a:moveTo>
                    <a:cubicBezTo>
                      <a:pt x="106" y="84"/>
                      <a:pt x="106" y="84"/>
                      <a:pt x="106" y="84"/>
                    </a:cubicBezTo>
                    <a:cubicBezTo>
                      <a:pt x="106" y="84"/>
                      <a:pt x="106" y="84"/>
                      <a:pt x="106" y="84"/>
                    </a:cubicBezTo>
                    <a:close/>
                    <a:moveTo>
                      <a:pt x="108" y="84"/>
                    </a:moveTo>
                    <a:cubicBezTo>
                      <a:pt x="108" y="84"/>
                      <a:pt x="109" y="84"/>
                      <a:pt x="109" y="84"/>
                    </a:cubicBezTo>
                    <a:cubicBezTo>
                      <a:pt x="108" y="84"/>
                      <a:pt x="108" y="84"/>
                      <a:pt x="108" y="84"/>
                    </a:cubicBezTo>
                    <a:close/>
                    <a:moveTo>
                      <a:pt x="111" y="84"/>
                    </a:move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lose/>
                    <a:moveTo>
                      <a:pt x="111" y="84"/>
                    </a:move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lose/>
                    <a:moveTo>
                      <a:pt x="110" y="84"/>
                    </a:move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lose/>
                    <a:moveTo>
                      <a:pt x="113" y="84"/>
                    </a:moveTo>
                    <a:cubicBezTo>
                      <a:pt x="113" y="84"/>
                      <a:pt x="113" y="84"/>
                      <a:pt x="113" y="84"/>
                    </a:cubicBezTo>
                    <a:cubicBezTo>
                      <a:pt x="113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3" y="84"/>
                      <a:pt x="112" y="84"/>
                      <a:pt x="113" y="84"/>
                    </a:cubicBezTo>
                    <a:close/>
                    <a:moveTo>
                      <a:pt x="108" y="83"/>
                    </a:move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4"/>
                      <a:pt x="107" y="84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8" y="83"/>
                      <a:pt x="108" y="83"/>
                    </a:cubicBezTo>
                    <a:close/>
                    <a:moveTo>
                      <a:pt x="41" y="84"/>
                    </a:moveTo>
                    <a:cubicBezTo>
                      <a:pt x="40" y="84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1" y="83"/>
                      <a:pt x="41" y="83"/>
                    </a:cubicBezTo>
                    <a:cubicBezTo>
                      <a:pt x="41" y="83"/>
                      <a:pt x="41" y="83"/>
                      <a:pt x="41" y="84"/>
                    </a:cubicBezTo>
                    <a:close/>
                    <a:moveTo>
                      <a:pt x="102" y="83"/>
                    </a:moveTo>
                    <a:cubicBezTo>
                      <a:pt x="102" y="83"/>
                      <a:pt x="102" y="83"/>
                      <a:pt x="102" y="83"/>
                    </a:cubicBezTo>
                    <a:cubicBezTo>
                      <a:pt x="102" y="83"/>
                      <a:pt x="102" y="83"/>
                      <a:pt x="102" y="83"/>
                    </a:cubicBezTo>
                    <a:close/>
                    <a:moveTo>
                      <a:pt x="248" y="83"/>
                    </a:moveTo>
                    <a:cubicBezTo>
                      <a:pt x="248" y="83"/>
                      <a:pt x="248" y="83"/>
                      <a:pt x="248" y="83"/>
                    </a:cubicBezTo>
                    <a:cubicBezTo>
                      <a:pt x="248" y="84"/>
                      <a:pt x="248" y="83"/>
                      <a:pt x="248" y="83"/>
                    </a:cubicBezTo>
                    <a:cubicBezTo>
                      <a:pt x="248" y="83"/>
                      <a:pt x="248" y="83"/>
                      <a:pt x="248" y="83"/>
                    </a:cubicBezTo>
                    <a:close/>
                    <a:moveTo>
                      <a:pt x="101" y="83"/>
                    </a:move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0" y="84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lose/>
                    <a:moveTo>
                      <a:pt x="97" y="83"/>
                    </a:moveTo>
                    <a:cubicBezTo>
                      <a:pt x="97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98" y="83"/>
                      <a:pt x="98" y="83"/>
                      <a:pt x="97" y="83"/>
                    </a:cubicBezTo>
                    <a:close/>
                    <a:moveTo>
                      <a:pt x="100" y="83"/>
                    </a:moveTo>
                    <a:cubicBezTo>
                      <a:pt x="99" y="83"/>
                      <a:pt x="100" y="83"/>
                      <a:pt x="100" y="83"/>
                    </a:cubicBezTo>
                    <a:cubicBezTo>
                      <a:pt x="100" y="83"/>
                      <a:pt x="100" y="83"/>
                      <a:pt x="100" y="83"/>
                    </a:cubicBezTo>
                    <a:close/>
                    <a:moveTo>
                      <a:pt x="101" y="83"/>
                    </a:move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lose/>
                    <a:moveTo>
                      <a:pt x="95" y="83"/>
                    </a:moveTo>
                    <a:cubicBezTo>
                      <a:pt x="95" y="83"/>
                      <a:pt x="94" y="83"/>
                      <a:pt x="94" y="83"/>
                    </a:cubicBezTo>
                    <a:cubicBezTo>
                      <a:pt x="94" y="83"/>
                      <a:pt x="95" y="83"/>
                      <a:pt x="95" y="83"/>
                    </a:cubicBezTo>
                    <a:close/>
                    <a:moveTo>
                      <a:pt x="95" y="82"/>
                    </a:moveTo>
                    <a:cubicBezTo>
                      <a:pt x="95" y="82"/>
                      <a:pt x="94" y="82"/>
                      <a:pt x="94" y="82"/>
                    </a:cubicBezTo>
                    <a:cubicBezTo>
                      <a:pt x="94" y="81"/>
                      <a:pt x="94" y="82"/>
                      <a:pt x="95" y="82"/>
                    </a:cubicBezTo>
                    <a:close/>
                    <a:moveTo>
                      <a:pt x="86" y="82"/>
                    </a:moveTo>
                    <a:cubicBezTo>
                      <a:pt x="86" y="82"/>
                      <a:pt x="87" y="82"/>
                      <a:pt x="87" y="82"/>
                    </a:cubicBezTo>
                    <a:cubicBezTo>
                      <a:pt x="87" y="82"/>
                      <a:pt x="87" y="82"/>
                      <a:pt x="86" y="82"/>
                    </a:cubicBezTo>
                    <a:close/>
                    <a:moveTo>
                      <a:pt x="93" y="82"/>
                    </a:moveTo>
                    <a:cubicBezTo>
                      <a:pt x="93" y="82"/>
                      <a:pt x="93" y="81"/>
                      <a:pt x="93" y="82"/>
                    </a:cubicBezTo>
                    <a:close/>
                    <a:moveTo>
                      <a:pt x="84" y="81"/>
                    </a:moveTo>
                    <a:cubicBezTo>
                      <a:pt x="84" y="82"/>
                      <a:pt x="83" y="81"/>
                      <a:pt x="83" y="82"/>
                    </a:cubicBezTo>
                    <a:cubicBezTo>
                      <a:pt x="83" y="82"/>
                      <a:pt x="83" y="82"/>
                      <a:pt x="82" y="82"/>
                    </a:cubicBezTo>
                    <a:cubicBezTo>
                      <a:pt x="83" y="82"/>
                      <a:pt x="83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1"/>
                      <a:pt x="82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2" y="81"/>
                      <a:pt x="83" y="81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lose/>
                    <a:moveTo>
                      <a:pt x="81" y="82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1" y="82"/>
                    </a:cubicBezTo>
                    <a:close/>
                    <a:moveTo>
                      <a:pt x="79" y="81"/>
                    </a:moveTo>
                    <a:cubicBezTo>
                      <a:pt x="79" y="81"/>
                      <a:pt x="79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1" y="81"/>
                      <a:pt x="81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81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0" y="82"/>
                      <a:pt x="79" y="82"/>
                      <a:pt x="78" y="82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7" y="81"/>
                      <a:pt x="77" y="82"/>
                    </a:cubicBezTo>
                    <a:cubicBezTo>
                      <a:pt x="76" y="82"/>
                      <a:pt x="76" y="81"/>
                      <a:pt x="76" y="82"/>
                    </a:cubicBezTo>
                    <a:cubicBezTo>
                      <a:pt x="76" y="81"/>
                      <a:pt x="76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2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7" y="80"/>
                      <a:pt x="76" y="80"/>
                    </a:cubicBezTo>
                    <a:cubicBezTo>
                      <a:pt x="77" y="80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81"/>
                      <a:pt x="79" y="80"/>
                      <a:pt x="79" y="80"/>
                    </a:cubicBezTo>
                    <a:cubicBezTo>
                      <a:pt x="79" y="81"/>
                      <a:pt x="79" y="81"/>
                      <a:pt x="79" y="81"/>
                    </a:cubicBezTo>
                    <a:close/>
                    <a:moveTo>
                      <a:pt x="71" y="81"/>
                    </a:move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1"/>
                      <a:pt x="71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1" y="82"/>
                      <a:pt x="71" y="82"/>
                    </a:cubicBezTo>
                    <a:cubicBezTo>
                      <a:pt x="70" y="81"/>
                      <a:pt x="71" y="82"/>
                      <a:pt x="71" y="81"/>
                    </a:cubicBezTo>
                    <a:close/>
                    <a:moveTo>
                      <a:pt x="70" y="82"/>
                    </a:moveTo>
                    <a:cubicBezTo>
                      <a:pt x="70" y="81"/>
                      <a:pt x="70" y="82"/>
                      <a:pt x="69" y="81"/>
                    </a:cubicBezTo>
                    <a:cubicBezTo>
                      <a:pt x="69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2"/>
                    </a:cubicBezTo>
                    <a:close/>
                    <a:moveTo>
                      <a:pt x="75" y="81"/>
                    </a:move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4" y="81"/>
                      <a:pt x="74" y="82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0"/>
                      <a:pt x="74" y="81"/>
                      <a:pt x="75" y="81"/>
                    </a:cubicBezTo>
                    <a:close/>
                    <a:moveTo>
                      <a:pt x="72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0"/>
                      <a:pt x="71" y="81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1"/>
                      <a:pt x="72" y="81"/>
                    </a:cubicBezTo>
                    <a:close/>
                    <a:moveTo>
                      <a:pt x="73" y="81"/>
                    </a:move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lose/>
                    <a:moveTo>
                      <a:pt x="80" y="80"/>
                    </a:move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1"/>
                      <a:pt x="80" y="80"/>
                      <a:pt x="80" y="80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lose/>
                    <a:moveTo>
                      <a:pt x="75" y="81"/>
                    </a:move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80"/>
                      <a:pt x="74" y="81"/>
                      <a:pt x="75" y="80"/>
                    </a:cubicBezTo>
                    <a:cubicBezTo>
                      <a:pt x="75" y="80"/>
                      <a:pt x="75" y="80"/>
                      <a:pt x="75" y="81"/>
                    </a:cubicBezTo>
                    <a:close/>
                    <a:moveTo>
                      <a:pt x="71" y="80"/>
                    </a:moveTo>
                    <a:cubicBezTo>
                      <a:pt x="71" y="80"/>
                      <a:pt x="70" y="80"/>
                      <a:pt x="70" y="80"/>
                    </a:cubicBezTo>
                    <a:cubicBezTo>
                      <a:pt x="70" y="80"/>
                      <a:pt x="70" y="80"/>
                      <a:pt x="71" y="80"/>
                    </a:cubicBezTo>
                    <a:cubicBezTo>
                      <a:pt x="71" y="80"/>
                      <a:pt x="71" y="80"/>
                      <a:pt x="71" y="80"/>
                    </a:cubicBezTo>
                    <a:close/>
                    <a:moveTo>
                      <a:pt x="246" y="79"/>
                    </a:moveTo>
                    <a:cubicBezTo>
                      <a:pt x="246" y="79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79"/>
                    </a:cubicBezTo>
                    <a:close/>
                    <a:moveTo>
                      <a:pt x="249" y="79"/>
                    </a:moveTo>
                    <a:cubicBezTo>
                      <a:pt x="249" y="79"/>
                      <a:pt x="249" y="80"/>
                      <a:pt x="249" y="80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48" y="79"/>
                      <a:pt x="248" y="79"/>
                      <a:pt x="249" y="79"/>
                    </a:cubicBezTo>
                    <a:close/>
                    <a:moveTo>
                      <a:pt x="247" y="80"/>
                    </a:moveTo>
                    <a:cubicBezTo>
                      <a:pt x="247" y="80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79"/>
                    </a:cubicBezTo>
                    <a:cubicBezTo>
                      <a:pt x="247" y="80"/>
                      <a:pt x="247" y="80"/>
                      <a:pt x="248" y="80"/>
                    </a:cubicBezTo>
                    <a:cubicBezTo>
                      <a:pt x="248" y="80"/>
                      <a:pt x="247" y="80"/>
                      <a:pt x="247" y="80"/>
                    </a:cubicBezTo>
                    <a:close/>
                    <a:moveTo>
                      <a:pt x="96" y="79"/>
                    </a:moveTo>
                    <a:cubicBezTo>
                      <a:pt x="96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6" y="79"/>
                    </a:cubicBezTo>
                    <a:close/>
                    <a:moveTo>
                      <a:pt x="254" y="78"/>
                    </a:moveTo>
                    <a:cubicBezTo>
                      <a:pt x="253" y="79"/>
                      <a:pt x="253" y="79"/>
                      <a:pt x="253" y="79"/>
                    </a:cubicBezTo>
                    <a:cubicBezTo>
                      <a:pt x="253" y="78"/>
                      <a:pt x="253" y="79"/>
                      <a:pt x="254" y="78"/>
                    </a:cubicBezTo>
                    <a:close/>
                    <a:moveTo>
                      <a:pt x="94" y="79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94" y="79"/>
                      <a:pt x="94" y="79"/>
                      <a:pt x="93" y="79"/>
                    </a:cubicBezTo>
                    <a:cubicBezTo>
                      <a:pt x="93" y="78"/>
                      <a:pt x="93" y="78"/>
                      <a:pt x="94" y="78"/>
                    </a:cubicBezTo>
                    <a:cubicBezTo>
                      <a:pt x="94" y="78"/>
                      <a:pt x="94" y="78"/>
                      <a:pt x="94" y="79"/>
                    </a:cubicBezTo>
                    <a:close/>
                    <a:moveTo>
                      <a:pt x="84" y="78"/>
                    </a:move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8"/>
                      <a:pt x="84" y="78"/>
                      <a:pt x="84" y="78"/>
                    </a:cubicBezTo>
                    <a:close/>
                    <a:moveTo>
                      <a:pt x="79" y="78"/>
                    </a:moveTo>
                    <a:cubicBezTo>
                      <a:pt x="78" y="78"/>
                      <a:pt x="78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7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7"/>
                      <a:pt x="76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7"/>
                      <a:pt x="78" y="77"/>
                      <a:pt x="78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8" y="77"/>
                      <a:pt x="79" y="77"/>
                      <a:pt x="79" y="77"/>
                    </a:cubicBezTo>
                    <a:cubicBezTo>
                      <a:pt x="79" y="77"/>
                      <a:pt x="80" y="77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78"/>
                      <a:pt x="79" y="78"/>
                      <a:pt x="79" y="78"/>
                    </a:cubicBezTo>
                    <a:close/>
                    <a:moveTo>
                      <a:pt x="74" y="77"/>
                    </a:move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7"/>
                    </a:cubicBezTo>
                    <a:cubicBezTo>
                      <a:pt x="74" y="77"/>
                      <a:pt x="74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4" y="77"/>
                      <a:pt x="74" y="77"/>
                      <a:pt x="74" y="77"/>
                    </a:cubicBezTo>
                    <a:close/>
                    <a:moveTo>
                      <a:pt x="251" y="77"/>
                    </a:moveTo>
                    <a:cubicBezTo>
                      <a:pt x="252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4" y="77"/>
                      <a:pt x="254" y="77"/>
                      <a:pt x="254" y="77"/>
                    </a:cubicBezTo>
                    <a:cubicBezTo>
                      <a:pt x="254" y="77"/>
                      <a:pt x="254" y="78"/>
                      <a:pt x="254" y="78"/>
                    </a:cubicBezTo>
                    <a:cubicBezTo>
                      <a:pt x="254" y="78"/>
                      <a:pt x="254" y="77"/>
                      <a:pt x="254" y="77"/>
                    </a:cubicBezTo>
                    <a:cubicBezTo>
                      <a:pt x="253" y="78"/>
                      <a:pt x="253" y="78"/>
                      <a:pt x="253" y="78"/>
                    </a:cubicBezTo>
                    <a:cubicBezTo>
                      <a:pt x="253" y="78"/>
                      <a:pt x="253" y="78"/>
                      <a:pt x="253" y="78"/>
                    </a:cubicBezTo>
                    <a:cubicBezTo>
                      <a:pt x="253" y="78"/>
                      <a:pt x="252" y="77"/>
                      <a:pt x="251" y="78"/>
                    </a:cubicBezTo>
                    <a:cubicBezTo>
                      <a:pt x="251" y="78"/>
                      <a:pt x="251" y="78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lose/>
                    <a:moveTo>
                      <a:pt x="250" y="77"/>
                    </a:moveTo>
                    <a:cubicBezTo>
                      <a:pt x="250" y="78"/>
                      <a:pt x="250" y="77"/>
                      <a:pt x="250" y="77"/>
                    </a:cubicBezTo>
                    <a:cubicBezTo>
                      <a:pt x="250" y="77"/>
                      <a:pt x="250" y="77"/>
                      <a:pt x="250" y="77"/>
                    </a:cubicBezTo>
                    <a:close/>
                    <a:moveTo>
                      <a:pt x="250" y="76"/>
                    </a:moveTo>
                    <a:cubicBezTo>
                      <a:pt x="250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0" y="76"/>
                    </a:cubicBezTo>
                    <a:cubicBezTo>
                      <a:pt x="250" y="76"/>
                      <a:pt x="250" y="76"/>
                      <a:pt x="250" y="76"/>
                    </a:cubicBezTo>
                    <a:cubicBezTo>
                      <a:pt x="249" y="76"/>
                      <a:pt x="248" y="77"/>
                      <a:pt x="247" y="76"/>
                    </a:cubicBezTo>
                    <a:cubicBezTo>
                      <a:pt x="248" y="76"/>
                      <a:pt x="250" y="76"/>
                      <a:pt x="250" y="76"/>
                    </a:cubicBezTo>
                    <a:close/>
                    <a:moveTo>
                      <a:pt x="100" y="76"/>
                    </a:moveTo>
                    <a:cubicBezTo>
                      <a:pt x="100" y="76"/>
                      <a:pt x="99" y="76"/>
                      <a:pt x="99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lose/>
                    <a:moveTo>
                      <a:pt x="100" y="75"/>
                    </a:move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99" y="75"/>
                      <a:pt x="100" y="75"/>
                      <a:pt x="100" y="75"/>
                    </a:cubicBezTo>
                    <a:cubicBezTo>
                      <a:pt x="100" y="75"/>
                      <a:pt x="100" y="75"/>
                      <a:pt x="100" y="75"/>
                    </a:cubicBezTo>
                    <a:close/>
                    <a:moveTo>
                      <a:pt x="247" y="75"/>
                    </a:moveTo>
                    <a:cubicBezTo>
                      <a:pt x="247" y="75"/>
                      <a:pt x="247" y="75"/>
                      <a:pt x="247" y="75"/>
                    </a:cubicBezTo>
                    <a:cubicBezTo>
                      <a:pt x="247" y="75"/>
                      <a:pt x="247" y="75"/>
                      <a:pt x="247" y="75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6" y="74"/>
                      <a:pt x="95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lose/>
                    <a:moveTo>
                      <a:pt x="86" y="75"/>
                    </a:move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6" y="75"/>
                      <a:pt x="86" y="75"/>
                      <a:pt x="86" y="75"/>
                    </a:cubicBezTo>
                    <a:close/>
                    <a:moveTo>
                      <a:pt x="84" y="75"/>
                    </a:move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5" y="75"/>
                      <a:pt x="85" y="7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5" y="75"/>
                      <a:pt x="85" y="75"/>
                      <a:pt x="84" y="75"/>
                    </a:cubicBezTo>
                    <a:close/>
                    <a:moveTo>
                      <a:pt x="89" y="75"/>
                    </a:move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lose/>
                    <a:moveTo>
                      <a:pt x="88" y="75"/>
                    </a:move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7" y="75"/>
                      <a:pt x="88" y="74"/>
                      <a:pt x="87" y="75"/>
                    </a:cubicBezTo>
                    <a:cubicBezTo>
                      <a:pt x="87" y="74"/>
                      <a:pt x="88" y="74"/>
                      <a:pt x="88" y="74"/>
                    </a:cubicBezTo>
                    <a:cubicBezTo>
                      <a:pt x="88" y="75"/>
                      <a:pt x="88" y="75"/>
                      <a:pt x="88" y="75"/>
                    </a:cubicBezTo>
                    <a:close/>
                    <a:moveTo>
                      <a:pt x="86" y="74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7" y="74"/>
                    </a:cubicBezTo>
                    <a:cubicBezTo>
                      <a:pt x="87" y="75"/>
                      <a:pt x="86" y="74"/>
                      <a:pt x="86" y="74"/>
                    </a:cubicBezTo>
                    <a:close/>
                    <a:moveTo>
                      <a:pt x="85" y="74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6" y="75"/>
                      <a:pt x="85" y="75"/>
                      <a:pt x="85" y="74"/>
                    </a:cubicBezTo>
                    <a:close/>
                    <a:moveTo>
                      <a:pt x="94" y="74"/>
                    </a:moveTo>
                    <a:cubicBezTo>
                      <a:pt x="94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4"/>
                      <a:pt x="95" y="74"/>
                      <a:pt x="94" y="74"/>
                    </a:cubicBezTo>
                    <a:cubicBezTo>
                      <a:pt x="94" y="74"/>
                      <a:pt x="94" y="74"/>
                      <a:pt x="94" y="74"/>
                    </a:cubicBezTo>
                    <a:cubicBezTo>
                      <a:pt x="94" y="74"/>
                      <a:pt x="94" y="74"/>
                      <a:pt x="94" y="74"/>
                    </a:cubicBezTo>
                    <a:close/>
                    <a:moveTo>
                      <a:pt x="84" y="74"/>
                    </a:move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lose/>
                    <a:moveTo>
                      <a:pt x="91" y="74"/>
                    </a:move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1" y="74"/>
                      <a:pt x="90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lose/>
                    <a:moveTo>
                      <a:pt x="92" y="73"/>
                    </a:moveTo>
                    <a:cubicBezTo>
                      <a:pt x="92" y="73"/>
                      <a:pt x="91" y="73"/>
                      <a:pt x="91" y="73"/>
                    </a:cubicBezTo>
                    <a:cubicBezTo>
                      <a:pt x="91" y="73"/>
                      <a:pt x="92" y="73"/>
                      <a:pt x="92" y="73"/>
                    </a:cubicBezTo>
                    <a:close/>
                    <a:moveTo>
                      <a:pt x="80" y="73"/>
                    </a:moveTo>
                    <a:cubicBezTo>
                      <a:pt x="80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lose/>
                    <a:moveTo>
                      <a:pt x="76" y="72"/>
                    </a:moveTo>
                    <a:cubicBezTo>
                      <a:pt x="77" y="72"/>
                      <a:pt x="77" y="73"/>
                      <a:pt x="77" y="72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2"/>
                    </a:cubicBezTo>
                    <a:close/>
                    <a:moveTo>
                      <a:pt x="75" y="73"/>
                    </a:moveTo>
                    <a:cubicBezTo>
                      <a:pt x="75" y="73"/>
                      <a:pt x="74" y="73"/>
                      <a:pt x="74" y="73"/>
                    </a:cubicBezTo>
                    <a:cubicBezTo>
                      <a:pt x="74" y="73"/>
                      <a:pt x="75" y="72"/>
                      <a:pt x="75" y="73"/>
                    </a:cubicBezTo>
                    <a:close/>
                    <a:moveTo>
                      <a:pt x="73" y="73"/>
                    </a:move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lose/>
                    <a:moveTo>
                      <a:pt x="80" y="73"/>
                    </a:move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lose/>
                    <a:moveTo>
                      <a:pt x="73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lose/>
                    <a:moveTo>
                      <a:pt x="76" y="73"/>
                    </a:move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7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7" y="74"/>
                      <a:pt x="77" y="74"/>
                      <a:pt x="76" y="74"/>
                    </a:cubicBezTo>
                    <a:cubicBezTo>
                      <a:pt x="77" y="73"/>
                      <a:pt x="76" y="73"/>
                      <a:pt x="76" y="73"/>
                    </a:cubicBezTo>
                    <a:close/>
                    <a:moveTo>
                      <a:pt x="74" y="74"/>
                    </a:move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lose/>
                    <a:moveTo>
                      <a:pt x="79" y="74"/>
                    </a:move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lose/>
                    <a:moveTo>
                      <a:pt x="78" y="74"/>
                    </a:move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lose/>
                    <a:moveTo>
                      <a:pt x="78" y="74"/>
                    </a:move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8" y="74"/>
                    </a:cubicBezTo>
                    <a:close/>
                    <a:moveTo>
                      <a:pt x="71" y="74"/>
                    </a:move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5"/>
                    </a:cubicBezTo>
                    <a:cubicBezTo>
                      <a:pt x="71" y="74"/>
                      <a:pt x="71" y="74"/>
                      <a:pt x="71" y="74"/>
                    </a:cubicBezTo>
                    <a:close/>
                    <a:moveTo>
                      <a:pt x="76" y="75"/>
                    </a:moveTo>
                    <a:cubicBezTo>
                      <a:pt x="76" y="74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7" y="75"/>
                      <a:pt x="76" y="75"/>
                      <a:pt x="76" y="75"/>
                    </a:cubicBezTo>
                    <a:close/>
                    <a:moveTo>
                      <a:pt x="79" y="75"/>
                    </a:moveTo>
                    <a:cubicBezTo>
                      <a:pt x="79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0" y="74"/>
                      <a:pt x="80" y="74"/>
                      <a:pt x="81" y="73"/>
                    </a:cubicBezTo>
                    <a:cubicBezTo>
                      <a:pt x="81" y="74"/>
                      <a:pt x="82" y="74"/>
                      <a:pt x="82" y="73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3" y="74"/>
                      <a:pt x="83" y="74"/>
                      <a:pt x="83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2" y="75"/>
                      <a:pt x="80" y="76"/>
                      <a:pt x="79" y="75"/>
                    </a:cubicBezTo>
                    <a:close/>
                    <a:moveTo>
                      <a:pt x="88" y="75"/>
                    </a:move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89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6"/>
                      <a:pt x="89" y="75"/>
                      <a:pt x="88" y="76"/>
                    </a:cubicBezTo>
                    <a:cubicBezTo>
                      <a:pt x="88" y="75"/>
                      <a:pt x="88" y="75"/>
                      <a:pt x="88" y="75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80" y="76"/>
                    </a:cubicBezTo>
                    <a:close/>
                    <a:moveTo>
                      <a:pt x="96" y="76"/>
                    </a:moveTo>
                    <a:cubicBezTo>
                      <a:pt x="96" y="76"/>
                      <a:pt x="96" y="76"/>
                      <a:pt x="96" y="76"/>
                    </a:cubicBezTo>
                    <a:cubicBezTo>
                      <a:pt x="95" y="76"/>
                      <a:pt x="96" y="76"/>
                      <a:pt x="95" y="76"/>
                    </a:cubicBezTo>
                    <a:cubicBezTo>
                      <a:pt x="95" y="76"/>
                      <a:pt x="96" y="76"/>
                      <a:pt x="95" y="76"/>
                    </a:cubicBezTo>
                    <a:cubicBezTo>
                      <a:pt x="95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2" y="75"/>
                      <a:pt x="91" y="76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5"/>
                      <a:pt x="91" y="75"/>
                      <a:pt x="92" y="75"/>
                    </a:cubicBezTo>
                    <a:cubicBezTo>
                      <a:pt x="92" y="75"/>
                      <a:pt x="93" y="75"/>
                      <a:pt x="93" y="75"/>
                    </a:cubicBezTo>
                    <a:cubicBezTo>
                      <a:pt x="93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1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4"/>
                      <a:pt x="91" y="74"/>
                      <a:pt x="91" y="75"/>
                    </a:cubicBezTo>
                    <a:cubicBezTo>
                      <a:pt x="92" y="74"/>
                      <a:pt x="93" y="75"/>
                      <a:pt x="93" y="75"/>
                    </a:cubicBezTo>
                    <a:cubicBezTo>
                      <a:pt x="94" y="75"/>
                      <a:pt x="93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5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lose/>
                    <a:moveTo>
                      <a:pt x="81" y="77"/>
                    </a:moveTo>
                    <a:cubicBezTo>
                      <a:pt x="81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79" y="77"/>
                      <a:pt x="79" y="77"/>
                    </a:cubicBezTo>
                    <a:cubicBezTo>
                      <a:pt x="79" y="77"/>
                      <a:pt x="78" y="77"/>
                      <a:pt x="78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9" y="76"/>
                      <a:pt x="81" y="77"/>
                      <a:pt x="81" y="77"/>
                    </a:cubicBezTo>
                    <a:close/>
                    <a:moveTo>
                      <a:pt x="71" y="77"/>
                    </a:move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8"/>
                      <a:pt x="71" y="77"/>
                      <a:pt x="71" y="77"/>
                    </a:cubicBezTo>
                    <a:close/>
                    <a:moveTo>
                      <a:pt x="74" y="77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4" y="77"/>
                      <a:pt x="74" y="77"/>
                    </a:cubicBezTo>
                    <a:close/>
                    <a:moveTo>
                      <a:pt x="67" y="78"/>
                    </a:move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7"/>
                      <a:pt x="67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8" y="77"/>
                      <a:pt x="69" y="77"/>
                      <a:pt x="70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69" y="78"/>
                      <a:pt x="69" y="78"/>
                    </a:cubicBezTo>
                    <a:cubicBezTo>
                      <a:pt x="69" y="78"/>
                      <a:pt x="68" y="77"/>
                      <a:pt x="67" y="78"/>
                    </a:cubicBezTo>
                    <a:close/>
                    <a:moveTo>
                      <a:pt x="72" y="78"/>
                    </a:moveTo>
                    <a:cubicBezTo>
                      <a:pt x="72" y="78"/>
                      <a:pt x="72" y="78"/>
                      <a:pt x="71" y="78"/>
                    </a:cubicBezTo>
                    <a:cubicBezTo>
                      <a:pt x="71" y="78"/>
                      <a:pt x="72" y="78"/>
                      <a:pt x="72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4" y="78"/>
                      <a:pt x="74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5" y="79"/>
                      <a:pt x="74" y="78"/>
                      <a:pt x="73" y="78"/>
                    </a:cubicBezTo>
                    <a:lnTo>
                      <a:pt x="72" y="78"/>
                    </a:lnTo>
                    <a:close/>
                    <a:moveTo>
                      <a:pt x="76" y="78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9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lose/>
                    <a:moveTo>
                      <a:pt x="77" y="79"/>
                    </a:moveTo>
                    <a:cubicBezTo>
                      <a:pt x="77" y="78"/>
                      <a:pt x="78" y="78"/>
                      <a:pt x="78" y="78"/>
                    </a:cubicBezTo>
                    <a:cubicBezTo>
                      <a:pt x="78" y="79"/>
                      <a:pt x="77" y="79"/>
                      <a:pt x="77" y="79"/>
                    </a:cubicBezTo>
                    <a:close/>
                    <a:moveTo>
                      <a:pt x="79" y="79"/>
                    </a:moveTo>
                    <a:cubicBezTo>
                      <a:pt x="79" y="78"/>
                      <a:pt x="80" y="79"/>
                      <a:pt x="80" y="79"/>
                    </a:cubicBezTo>
                    <a:cubicBezTo>
                      <a:pt x="80" y="79"/>
                      <a:pt x="79" y="79"/>
                      <a:pt x="79" y="79"/>
                    </a:cubicBezTo>
                    <a:close/>
                    <a:moveTo>
                      <a:pt x="82" y="79"/>
                    </a:move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2" y="79"/>
                    </a:cubicBezTo>
                    <a:close/>
                    <a:moveTo>
                      <a:pt x="247" y="79"/>
                    </a:moveTo>
                    <a:cubicBezTo>
                      <a:pt x="247" y="79"/>
                      <a:pt x="247" y="79"/>
                      <a:pt x="247" y="79"/>
                    </a:cubicBezTo>
                    <a:cubicBezTo>
                      <a:pt x="247" y="79"/>
                      <a:pt x="247" y="80"/>
                      <a:pt x="247" y="80"/>
                    </a:cubicBezTo>
                    <a:cubicBezTo>
                      <a:pt x="247" y="80"/>
                      <a:pt x="247" y="80"/>
                      <a:pt x="247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6" y="80"/>
                      <a:pt x="246" y="79"/>
                      <a:pt x="246" y="79"/>
                    </a:cubicBezTo>
                    <a:cubicBezTo>
                      <a:pt x="246" y="79"/>
                      <a:pt x="247" y="79"/>
                      <a:pt x="247" y="79"/>
                    </a:cubicBezTo>
                    <a:close/>
                    <a:moveTo>
                      <a:pt x="74" y="80"/>
                    </a:moveTo>
                    <a:cubicBezTo>
                      <a:pt x="74" y="80"/>
                      <a:pt x="74" y="80"/>
                      <a:pt x="74" y="80"/>
                    </a:cubicBezTo>
                    <a:cubicBezTo>
                      <a:pt x="74" y="79"/>
                      <a:pt x="74" y="79"/>
                      <a:pt x="74" y="80"/>
                    </a:cubicBezTo>
                    <a:close/>
                    <a:moveTo>
                      <a:pt x="72" y="80"/>
                    </a:moveTo>
                    <a:cubicBezTo>
                      <a:pt x="72" y="80"/>
                      <a:pt x="71" y="80"/>
                      <a:pt x="71" y="80"/>
                    </a:cubicBezTo>
                    <a:cubicBezTo>
                      <a:pt x="72" y="79"/>
                      <a:pt x="72" y="80"/>
                      <a:pt x="73" y="80"/>
                    </a:cubicBezTo>
                    <a:cubicBezTo>
                      <a:pt x="73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0"/>
                      <a:pt x="72" y="80"/>
                      <a:pt x="71" y="80"/>
                    </a:cubicBezTo>
                    <a:cubicBezTo>
                      <a:pt x="71" y="80"/>
                      <a:pt x="71" y="80"/>
                      <a:pt x="72" y="80"/>
                    </a:cubicBezTo>
                    <a:close/>
                    <a:moveTo>
                      <a:pt x="69" y="80"/>
                    </a:moveTo>
                    <a:cubicBezTo>
                      <a:pt x="69" y="80"/>
                      <a:pt x="69" y="80"/>
                      <a:pt x="69" y="80"/>
                    </a:cubicBezTo>
                    <a:cubicBezTo>
                      <a:pt x="70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lose/>
                    <a:moveTo>
                      <a:pt x="66" y="80"/>
                    </a:moveTo>
                    <a:cubicBezTo>
                      <a:pt x="66" y="80"/>
                      <a:pt x="66" y="80"/>
                      <a:pt x="67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7" y="80"/>
                      <a:pt x="66" y="80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6" y="81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7" y="81"/>
                    </a:cubicBezTo>
                    <a:cubicBezTo>
                      <a:pt x="67" y="81"/>
                      <a:pt x="67" y="81"/>
                      <a:pt x="67" y="80"/>
                    </a:cubicBezTo>
                    <a:cubicBezTo>
                      <a:pt x="67" y="80"/>
                      <a:pt x="67" y="81"/>
                      <a:pt x="66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54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lose/>
                    <a:moveTo>
                      <a:pt x="64" y="80"/>
                    </a:moveTo>
                    <a:cubicBezTo>
                      <a:pt x="65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1"/>
                      <a:pt x="65" y="80"/>
                      <a:pt x="65" y="81"/>
                    </a:cubicBezTo>
                    <a:cubicBezTo>
                      <a:pt x="65" y="80"/>
                      <a:pt x="65" y="81"/>
                      <a:pt x="64" y="80"/>
                    </a:cubicBezTo>
                    <a:close/>
                    <a:moveTo>
                      <a:pt x="50" y="81"/>
                    </a:move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81"/>
                      <a:pt x="50" y="81"/>
                    </a:cubicBezTo>
                    <a:close/>
                    <a:moveTo>
                      <a:pt x="47" y="81"/>
                    </a:moveTo>
                    <a:cubicBezTo>
                      <a:pt x="46" y="81"/>
                      <a:pt x="46" y="80"/>
                      <a:pt x="46" y="80"/>
                    </a:cubicBezTo>
                    <a:cubicBezTo>
                      <a:pt x="46" y="80"/>
                      <a:pt x="47" y="81"/>
                      <a:pt x="47" y="80"/>
                    </a:cubicBezTo>
                    <a:cubicBezTo>
                      <a:pt x="47" y="80"/>
                      <a:pt x="47" y="80"/>
                      <a:pt x="47" y="81"/>
                    </a:cubicBezTo>
                    <a:close/>
                    <a:moveTo>
                      <a:pt x="56" y="80"/>
                    </a:move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6" y="80"/>
                      <a:pt x="56" y="80"/>
                    </a:cubicBezTo>
                    <a:close/>
                    <a:moveTo>
                      <a:pt x="54" y="80"/>
                    </a:moveTo>
                    <a:cubicBezTo>
                      <a:pt x="54" y="80"/>
                      <a:pt x="54" y="80"/>
                      <a:pt x="54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4" y="80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  <a:moveTo>
                      <a:pt x="54" y="80"/>
                    </a:move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  <a:moveTo>
                      <a:pt x="51" y="80"/>
                    </a:move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1" y="80"/>
                    </a:cubicBezTo>
                    <a:close/>
                    <a:moveTo>
                      <a:pt x="42" y="81"/>
                    </a:move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4" y="80"/>
                      <a:pt x="44" y="81"/>
                    </a:cubicBezTo>
                    <a:cubicBezTo>
                      <a:pt x="44" y="81"/>
                      <a:pt x="44" y="80"/>
                      <a:pt x="44" y="80"/>
                    </a:cubicBezTo>
                    <a:cubicBezTo>
                      <a:pt x="44" y="80"/>
                      <a:pt x="45" y="80"/>
                      <a:pt x="45" y="80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lose/>
                    <a:moveTo>
                      <a:pt x="42" y="81"/>
                    </a:move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lose/>
                    <a:moveTo>
                      <a:pt x="41" y="81"/>
                    </a:move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lose/>
                    <a:moveTo>
                      <a:pt x="54" y="81"/>
                    </a:move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1"/>
                      <a:pt x="54" y="81"/>
                    </a:cubicBezTo>
                    <a:close/>
                    <a:moveTo>
                      <a:pt x="57" y="81"/>
                    </a:move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lnTo>
                      <a:pt x="57" y="81"/>
                    </a:lnTo>
                    <a:close/>
                    <a:moveTo>
                      <a:pt x="56" y="81"/>
                    </a:move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6" y="82"/>
                      <a:pt x="56" y="82"/>
                      <a:pt x="56" y="81"/>
                    </a:cubicBezTo>
                    <a:close/>
                    <a:moveTo>
                      <a:pt x="36" y="81"/>
                    </a:move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2"/>
                      <a:pt x="36" y="82"/>
                      <a:pt x="36" y="81"/>
                    </a:cubicBezTo>
                    <a:close/>
                    <a:moveTo>
                      <a:pt x="44" y="82"/>
                    </a:moveTo>
                    <a:cubicBezTo>
                      <a:pt x="44" y="82"/>
                      <a:pt x="44" y="82"/>
                      <a:pt x="45" y="82"/>
                    </a:cubicBezTo>
                    <a:cubicBezTo>
                      <a:pt x="45" y="82"/>
                      <a:pt x="44" y="82"/>
                      <a:pt x="44" y="82"/>
                    </a:cubicBezTo>
                    <a:cubicBezTo>
                      <a:pt x="44" y="82"/>
                      <a:pt x="44" y="82"/>
                      <a:pt x="44" y="82"/>
                    </a:cubicBezTo>
                    <a:close/>
                    <a:moveTo>
                      <a:pt x="46" y="82"/>
                    </a:moveTo>
                    <a:cubicBezTo>
                      <a:pt x="46" y="82"/>
                      <a:pt x="47" y="82"/>
                      <a:pt x="47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2"/>
                      <a:pt x="47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lose/>
                    <a:moveTo>
                      <a:pt x="33" y="82"/>
                    </a:moveTo>
                    <a:cubicBezTo>
                      <a:pt x="33" y="82"/>
                      <a:pt x="33" y="82"/>
                      <a:pt x="33" y="82"/>
                    </a:cubicBezTo>
                    <a:cubicBezTo>
                      <a:pt x="32" y="82"/>
                      <a:pt x="32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2" y="82"/>
                      <a:pt x="33" y="82"/>
                      <a:pt x="34" y="82"/>
                    </a:cubicBezTo>
                    <a:cubicBezTo>
                      <a:pt x="34" y="82"/>
                      <a:pt x="33" y="82"/>
                      <a:pt x="33" y="82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3" y="82"/>
                      <a:pt x="33" y="82"/>
                      <a:pt x="33" y="82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8" y="82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8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6" y="82"/>
                    </a:cubicBezTo>
                    <a:close/>
                    <a:moveTo>
                      <a:pt x="92" y="83"/>
                    </a:moveTo>
                    <a:cubicBezTo>
                      <a:pt x="91" y="83"/>
                      <a:pt x="91" y="82"/>
                      <a:pt x="92" y="83"/>
                    </a:cubicBezTo>
                    <a:close/>
                    <a:moveTo>
                      <a:pt x="35" y="84"/>
                    </a:moveTo>
                    <a:cubicBezTo>
                      <a:pt x="34" y="84"/>
                      <a:pt x="32" y="84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2" y="84"/>
                      <a:pt x="32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5" y="84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8" y="83"/>
                      <a:pt x="39" y="83"/>
                      <a:pt x="40" y="83"/>
                    </a:cubicBezTo>
                    <a:cubicBezTo>
                      <a:pt x="39" y="83"/>
                      <a:pt x="39" y="83"/>
                      <a:pt x="38" y="84"/>
                    </a:cubicBezTo>
                    <a:cubicBezTo>
                      <a:pt x="38" y="84"/>
                      <a:pt x="38" y="84"/>
                      <a:pt x="39" y="84"/>
                    </a:cubicBezTo>
                    <a:cubicBezTo>
                      <a:pt x="38" y="84"/>
                      <a:pt x="37" y="84"/>
                      <a:pt x="36" y="84"/>
                    </a:cubicBezTo>
                    <a:cubicBezTo>
                      <a:pt x="36" y="84"/>
                      <a:pt x="35" y="84"/>
                      <a:pt x="35" y="84"/>
                    </a:cubicBezTo>
                    <a:close/>
                    <a:moveTo>
                      <a:pt x="109" y="84"/>
                    </a:moveTo>
                    <a:cubicBezTo>
                      <a:pt x="109" y="84"/>
                      <a:pt x="109" y="84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lose/>
                    <a:moveTo>
                      <a:pt x="45" y="84"/>
                    </a:moveTo>
                    <a:cubicBezTo>
                      <a:pt x="45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5" y="84"/>
                    </a:cubicBezTo>
                    <a:close/>
                    <a:moveTo>
                      <a:pt x="46" y="84"/>
                    </a:moveTo>
                    <a:cubicBezTo>
                      <a:pt x="47" y="84"/>
                      <a:pt x="47" y="84"/>
                      <a:pt x="47" y="84"/>
                    </a:cubicBezTo>
                    <a:cubicBezTo>
                      <a:pt x="47" y="85"/>
                      <a:pt x="46" y="84"/>
                      <a:pt x="46" y="84"/>
                    </a:cubicBezTo>
                    <a:close/>
                    <a:moveTo>
                      <a:pt x="51" y="85"/>
                    </a:moveTo>
                    <a:cubicBezTo>
                      <a:pt x="51" y="85"/>
                      <a:pt x="51" y="85"/>
                      <a:pt x="50" y="85"/>
                    </a:cubicBezTo>
                    <a:cubicBezTo>
                      <a:pt x="50" y="84"/>
                      <a:pt x="51" y="85"/>
                      <a:pt x="51" y="85"/>
                    </a:cubicBezTo>
                    <a:close/>
                    <a:moveTo>
                      <a:pt x="117" y="84"/>
                    </a:moveTo>
                    <a:cubicBezTo>
                      <a:pt x="117" y="84"/>
                      <a:pt x="118" y="84"/>
                      <a:pt x="118" y="84"/>
                    </a:cubicBezTo>
                    <a:cubicBezTo>
                      <a:pt x="118" y="85"/>
                      <a:pt x="118" y="85"/>
                      <a:pt x="117" y="85"/>
                    </a:cubicBezTo>
                    <a:cubicBezTo>
                      <a:pt x="118" y="84"/>
                      <a:pt x="117" y="84"/>
                      <a:pt x="117" y="84"/>
                    </a:cubicBezTo>
                    <a:close/>
                    <a:moveTo>
                      <a:pt x="22" y="85"/>
                    </a:move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lose/>
                    <a:moveTo>
                      <a:pt x="50" y="86"/>
                    </a:move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lose/>
                    <a:moveTo>
                      <a:pt x="42" y="85"/>
                    </a:moveTo>
                    <a:cubicBezTo>
                      <a:pt x="42" y="85"/>
                      <a:pt x="43" y="85"/>
                      <a:pt x="43" y="85"/>
                    </a:cubicBezTo>
                    <a:cubicBezTo>
                      <a:pt x="43" y="86"/>
                      <a:pt x="42" y="85"/>
                      <a:pt x="42" y="85"/>
                    </a:cubicBezTo>
                    <a:close/>
                    <a:moveTo>
                      <a:pt x="41" y="85"/>
                    </a:move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6"/>
                      <a:pt x="41" y="85"/>
                      <a:pt x="41" y="85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50" y="85"/>
                      <a:pt x="50" y="85"/>
                    </a:cubicBezTo>
                    <a:cubicBezTo>
                      <a:pt x="50" y="85"/>
                      <a:pt x="50" y="85"/>
                      <a:pt x="50" y="85"/>
                    </a:cubicBezTo>
                    <a:close/>
                    <a:moveTo>
                      <a:pt x="38" y="85"/>
                    </a:moveTo>
                    <a:cubicBezTo>
                      <a:pt x="39" y="85"/>
                      <a:pt x="39" y="85"/>
                      <a:pt x="40" y="85"/>
                    </a:cubicBezTo>
                    <a:cubicBezTo>
                      <a:pt x="40" y="86"/>
                      <a:pt x="39" y="85"/>
                      <a:pt x="39" y="86"/>
                    </a:cubicBezTo>
                    <a:cubicBezTo>
                      <a:pt x="39" y="85"/>
                      <a:pt x="39" y="85"/>
                      <a:pt x="38" y="85"/>
                    </a:cubicBezTo>
                    <a:close/>
                    <a:moveTo>
                      <a:pt x="46" y="86"/>
                    </a:moveTo>
                    <a:cubicBezTo>
                      <a:pt x="46" y="86"/>
                      <a:pt x="46" y="85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lose/>
                    <a:moveTo>
                      <a:pt x="47" y="86"/>
                    </a:move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86"/>
                      <a:pt x="47" y="85"/>
                      <a:pt x="47" y="86"/>
                    </a:cubicBezTo>
                    <a:cubicBezTo>
                      <a:pt x="48" y="86"/>
                      <a:pt x="47" y="86"/>
                      <a:pt x="47" y="86"/>
                    </a:cubicBezTo>
                    <a:close/>
                    <a:moveTo>
                      <a:pt x="48" y="86"/>
                    </a:moveTo>
                    <a:cubicBezTo>
                      <a:pt x="48" y="86"/>
                      <a:pt x="49" y="86"/>
                      <a:pt x="49" y="86"/>
                    </a:cubicBezTo>
                    <a:cubicBezTo>
                      <a:pt x="49" y="86"/>
                      <a:pt x="48" y="86"/>
                      <a:pt x="48" y="86"/>
                    </a:cubicBezTo>
                    <a:close/>
                    <a:moveTo>
                      <a:pt x="50" y="86"/>
                    </a:move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7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0" y="86"/>
                    </a:cubicBezTo>
                    <a:close/>
                    <a:moveTo>
                      <a:pt x="56" y="87"/>
                    </a:moveTo>
                    <a:cubicBezTo>
                      <a:pt x="57" y="86"/>
                      <a:pt x="58" y="87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7"/>
                      <a:pt x="57" y="87"/>
                      <a:pt x="56" y="87"/>
                    </a:cubicBezTo>
                    <a:close/>
                    <a:moveTo>
                      <a:pt x="31" y="87"/>
                    </a:move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lose/>
                    <a:moveTo>
                      <a:pt x="31" y="87"/>
                    </a:moveTo>
                    <a:cubicBezTo>
                      <a:pt x="31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1" y="87"/>
                      <a:pt x="31" y="87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8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8"/>
                      <a:pt x="33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lose/>
                    <a:moveTo>
                      <a:pt x="35" y="87"/>
                    </a:moveTo>
                    <a:cubicBezTo>
                      <a:pt x="34" y="88"/>
                      <a:pt x="34" y="87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39" y="88"/>
                    </a:moveTo>
                    <a:cubicBezTo>
                      <a:pt x="39" y="88"/>
                      <a:pt x="39" y="88"/>
                      <a:pt x="39" y="87"/>
                    </a:cubicBezTo>
                    <a:cubicBezTo>
                      <a:pt x="39" y="87"/>
                      <a:pt x="39" y="87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lose/>
                    <a:moveTo>
                      <a:pt x="251" y="90"/>
                    </a:moveTo>
                    <a:cubicBezTo>
                      <a:pt x="251" y="90"/>
                      <a:pt x="251" y="90"/>
                      <a:pt x="252" y="90"/>
                    </a:cubicBezTo>
                    <a:cubicBezTo>
                      <a:pt x="251" y="91"/>
                      <a:pt x="250" y="90"/>
                      <a:pt x="249" y="90"/>
                    </a:cubicBezTo>
                    <a:cubicBezTo>
                      <a:pt x="249" y="89"/>
                      <a:pt x="250" y="90"/>
                      <a:pt x="250" y="90"/>
                    </a:cubicBezTo>
                    <a:cubicBezTo>
                      <a:pt x="250" y="90"/>
                      <a:pt x="250" y="90"/>
                      <a:pt x="250" y="90"/>
                    </a:cubicBezTo>
                    <a:cubicBezTo>
                      <a:pt x="250" y="90"/>
                      <a:pt x="251" y="90"/>
                      <a:pt x="251" y="90"/>
                    </a:cubicBezTo>
                    <a:cubicBezTo>
                      <a:pt x="251" y="90"/>
                      <a:pt x="251" y="90"/>
                      <a:pt x="251" y="90"/>
                    </a:cubicBezTo>
                    <a:close/>
                    <a:moveTo>
                      <a:pt x="79" y="90"/>
                    </a:moveTo>
                    <a:cubicBezTo>
                      <a:pt x="79" y="90"/>
                      <a:pt x="78" y="90"/>
                      <a:pt x="78" y="90"/>
                    </a:cubicBezTo>
                    <a:cubicBezTo>
                      <a:pt x="78" y="90"/>
                      <a:pt x="76" y="91"/>
                      <a:pt x="76" y="90"/>
                    </a:cubicBezTo>
                    <a:cubicBezTo>
                      <a:pt x="77" y="90"/>
                      <a:pt x="78" y="90"/>
                      <a:pt x="79" y="90"/>
                    </a:cubicBezTo>
                    <a:close/>
                    <a:moveTo>
                      <a:pt x="248" y="90"/>
                    </a:moveTo>
                    <a:cubicBezTo>
                      <a:pt x="248" y="90"/>
                      <a:pt x="248" y="90"/>
                      <a:pt x="248" y="90"/>
                    </a:cubicBezTo>
                    <a:cubicBezTo>
                      <a:pt x="249" y="90"/>
                      <a:pt x="248" y="90"/>
                      <a:pt x="248" y="90"/>
                    </a:cubicBezTo>
                    <a:close/>
                    <a:moveTo>
                      <a:pt x="251" y="89"/>
                    </a:move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90"/>
                      <a:pt x="250" y="90"/>
                      <a:pt x="250" y="89"/>
                    </a:cubicBezTo>
                    <a:cubicBezTo>
                      <a:pt x="250" y="89"/>
                      <a:pt x="250" y="89"/>
                      <a:pt x="250" y="89"/>
                    </a:cubicBezTo>
                    <a:cubicBezTo>
                      <a:pt x="250" y="89"/>
                      <a:pt x="250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lose/>
                    <a:moveTo>
                      <a:pt x="246" y="87"/>
                    </a:moveTo>
                    <a:cubicBezTo>
                      <a:pt x="247" y="87"/>
                      <a:pt x="248" y="88"/>
                      <a:pt x="249" y="87"/>
                    </a:cubicBezTo>
                    <a:cubicBezTo>
                      <a:pt x="249" y="88"/>
                      <a:pt x="250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1" y="88"/>
                      <a:pt x="251" y="88"/>
                    </a:cubicBezTo>
                    <a:cubicBezTo>
                      <a:pt x="251" y="88"/>
                      <a:pt x="250" y="88"/>
                      <a:pt x="250" y="88"/>
                    </a:cubicBezTo>
                    <a:cubicBezTo>
                      <a:pt x="250" y="88"/>
                      <a:pt x="250" y="88"/>
                      <a:pt x="250" y="88"/>
                    </a:cubicBezTo>
                    <a:cubicBezTo>
                      <a:pt x="250" y="88"/>
                      <a:pt x="249" y="88"/>
                      <a:pt x="249" y="88"/>
                    </a:cubicBezTo>
                    <a:cubicBezTo>
                      <a:pt x="249" y="88"/>
                      <a:pt x="248" y="88"/>
                      <a:pt x="248" y="88"/>
                    </a:cubicBezTo>
                    <a:cubicBezTo>
                      <a:pt x="248" y="88"/>
                      <a:pt x="248" y="89"/>
                      <a:pt x="248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7" y="88"/>
                      <a:pt x="247" y="88"/>
                      <a:pt x="247" y="88"/>
                    </a:cubicBezTo>
                    <a:cubicBezTo>
                      <a:pt x="247" y="88"/>
                      <a:pt x="247" y="88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8" y="89"/>
                    </a:cubicBezTo>
                    <a:cubicBezTo>
                      <a:pt x="248" y="89"/>
                      <a:pt x="248" y="89"/>
                      <a:pt x="249" y="89"/>
                    </a:cubicBezTo>
                    <a:cubicBezTo>
                      <a:pt x="249" y="89"/>
                      <a:pt x="249" y="89"/>
                      <a:pt x="249" y="89"/>
                    </a:cubicBezTo>
                    <a:cubicBezTo>
                      <a:pt x="250" y="89"/>
                      <a:pt x="249" y="89"/>
                      <a:pt x="249" y="89"/>
                    </a:cubicBezTo>
                    <a:cubicBezTo>
                      <a:pt x="248" y="89"/>
                      <a:pt x="247" y="89"/>
                      <a:pt x="246" y="89"/>
                    </a:cubicBezTo>
                    <a:cubicBezTo>
                      <a:pt x="247" y="89"/>
                      <a:pt x="245" y="89"/>
                      <a:pt x="245" y="89"/>
                    </a:cubicBezTo>
                    <a:cubicBezTo>
                      <a:pt x="245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5" y="89"/>
                      <a:pt x="245" y="89"/>
                      <a:pt x="245" y="89"/>
                    </a:cubicBezTo>
                    <a:cubicBezTo>
                      <a:pt x="245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8"/>
                      <a:pt x="245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8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5" y="87"/>
                      <a:pt x="245" y="87"/>
                      <a:pt x="246" y="87"/>
                    </a:cubicBezTo>
                    <a:close/>
                    <a:moveTo>
                      <a:pt x="51" y="88"/>
                    </a:moveTo>
                    <a:cubicBezTo>
                      <a:pt x="51" y="88"/>
                      <a:pt x="49" y="88"/>
                      <a:pt x="49" y="87"/>
                    </a:cubicBezTo>
                    <a:cubicBezTo>
                      <a:pt x="49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7"/>
                      <a:pt x="51" y="87"/>
                      <a:pt x="52" y="87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7"/>
                      <a:pt x="56" y="88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8" y="88"/>
                      <a:pt x="58" y="88"/>
                      <a:pt x="59" y="88"/>
                    </a:cubicBezTo>
                    <a:cubicBezTo>
                      <a:pt x="59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60" y="89"/>
                      <a:pt x="61" y="88"/>
                      <a:pt x="62" y="88"/>
                    </a:cubicBezTo>
                    <a:cubicBezTo>
                      <a:pt x="64" y="89"/>
                      <a:pt x="65" y="89"/>
                      <a:pt x="66" y="89"/>
                    </a:cubicBezTo>
                    <a:cubicBezTo>
                      <a:pt x="66" y="89"/>
                      <a:pt x="66" y="89"/>
                      <a:pt x="67" y="89"/>
                    </a:cubicBezTo>
                    <a:cubicBezTo>
                      <a:pt x="67" y="88"/>
                      <a:pt x="68" y="89"/>
                      <a:pt x="68" y="89"/>
                    </a:cubicBezTo>
                    <a:cubicBezTo>
                      <a:pt x="68" y="89"/>
                      <a:pt x="69" y="89"/>
                      <a:pt x="69" y="89"/>
                    </a:cubicBezTo>
                    <a:cubicBezTo>
                      <a:pt x="70" y="89"/>
                      <a:pt x="71" y="89"/>
                      <a:pt x="72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90"/>
                      <a:pt x="72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0" y="90"/>
                      <a:pt x="69" y="90"/>
                      <a:pt x="69" y="89"/>
                    </a:cubicBezTo>
                    <a:cubicBezTo>
                      <a:pt x="68" y="90"/>
                      <a:pt x="67" y="90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6" y="89"/>
                      <a:pt x="65" y="89"/>
                      <a:pt x="65" y="89"/>
                    </a:cubicBezTo>
                    <a:cubicBezTo>
                      <a:pt x="65" y="89"/>
                      <a:pt x="64" y="89"/>
                      <a:pt x="65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59" y="89"/>
                    </a:cubicBezTo>
                    <a:cubicBezTo>
                      <a:pt x="59" y="89"/>
                      <a:pt x="58" y="89"/>
                      <a:pt x="58" y="88"/>
                    </a:cubicBezTo>
                    <a:cubicBezTo>
                      <a:pt x="57" y="89"/>
                      <a:pt x="57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8"/>
                      <a:pt x="54" y="88"/>
                      <a:pt x="54" y="88"/>
                    </a:cubicBezTo>
                    <a:cubicBezTo>
                      <a:pt x="54" y="88"/>
                      <a:pt x="54" y="89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1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lose/>
                    <a:moveTo>
                      <a:pt x="66" y="90"/>
                    </a:moveTo>
                    <a:cubicBezTo>
                      <a:pt x="66" y="90"/>
                      <a:pt x="66" y="90"/>
                      <a:pt x="66" y="90"/>
                    </a:cubicBezTo>
                    <a:close/>
                    <a:moveTo>
                      <a:pt x="59" y="90"/>
                    </a:move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lose/>
                    <a:moveTo>
                      <a:pt x="63" y="90"/>
                    </a:moveTo>
                    <a:cubicBezTo>
                      <a:pt x="63" y="90"/>
                      <a:pt x="63" y="90"/>
                      <a:pt x="63" y="90"/>
                    </a:cubicBezTo>
                    <a:cubicBezTo>
                      <a:pt x="62" y="90"/>
                      <a:pt x="63" y="89"/>
                      <a:pt x="63" y="90"/>
                    </a:cubicBezTo>
                    <a:close/>
                    <a:moveTo>
                      <a:pt x="53" y="89"/>
                    </a:move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close/>
                    <a:moveTo>
                      <a:pt x="51" y="89"/>
                    </a:moveTo>
                    <a:cubicBezTo>
                      <a:pt x="51" y="88"/>
                      <a:pt x="51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9"/>
                      <a:pt x="52" y="89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1" y="89"/>
                      <a:pt x="51" y="89"/>
                    </a:cubicBezTo>
                    <a:close/>
                    <a:moveTo>
                      <a:pt x="50" y="89"/>
                    </a:move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lose/>
                    <a:moveTo>
                      <a:pt x="55" y="89"/>
                    </a:moveTo>
                    <a:cubicBezTo>
                      <a:pt x="54" y="90"/>
                      <a:pt x="54" y="89"/>
                      <a:pt x="55" y="89"/>
                    </a:cubicBezTo>
                    <a:close/>
                    <a:moveTo>
                      <a:pt x="57" y="89"/>
                    </a:moveTo>
                    <a:cubicBezTo>
                      <a:pt x="57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7" y="89"/>
                    </a:cubicBezTo>
                    <a:close/>
                    <a:moveTo>
                      <a:pt x="58" y="89"/>
                    </a:move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8" y="89"/>
                      <a:pt x="59" y="89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8" y="90"/>
                      <a:pt x="59" y="90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58" y="90"/>
                      <a:pt x="58" y="90"/>
                    </a:cubicBezTo>
                    <a:cubicBezTo>
                      <a:pt x="58" y="90"/>
                      <a:pt x="58" y="89"/>
                      <a:pt x="58" y="89"/>
                    </a:cubicBezTo>
                    <a:close/>
                    <a:moveTo>
                      <a:pt x="57" y="90"/>
                    </a:move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90"/>
                      <a:pt x="57" y="90"/>
                    </a:cubicBezTo>
                    <a:close/>
                    <a:moveTo>
                      <a:pt x="61" y="90"/>
                    </a:move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0"/>
                      <a:pt x="60" y="90"/>
                      <a:pt x="6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90"/>
                    </a:cubicBezTo>
                    <a:cubicBezTo>
                      <a:pt x="75" y="90"/>
                      <a:pt x="75" y="90"/>
                      <a:pt x="74" y="90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80" y="91"/>
                    </a:moveTo>
                    <a:cubicBezTo>
                      <a:pt x="80" y="90"/>
                      <a:pt x="79" y="91"/>
                      <a:pt x="79" y="90"/>
                    </a:cubicBezTo>
                    <a:cubicBezTo>
                      <a:pt x="81" y="90"/>
                      <a:pt x="82" y="91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2" y="91"/>
                      <a:pt x="82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0" y="91"/>
                      <a:pt x="81" y="91"/>
                      <a:pt x="80" y="91"/>
                    </a:cubicBezTo>
                    <a:close/>
                    <a:moveTo>
                      <a:pt x="91" y="91"/>
                    </a:move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1" y="91"/>
                      <a:pt x="91" y="91"/>
                      <a:pt x="91" y="91"/>
                    </a:cubicBezTo>
                    <a:close/>
                    <a:moveTo>
                      <a:pt x="69" y="91"/>
                    </a:move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69" y="91"/>
                      <a:pt x="69" y="92"/>
                    </a:cubicBezTo>
                    <a:lnTo>
                      <a:pt x="69" y="91"/>
                    </a:lnTo>
                    <a:close/>
                    <a:moveTo>
                      <a:pt x="90" y="91"/>
                    </a:move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2"/>
                      <a:pt x="90" y="92"/>
                      <a:pt x="90" y="92"/>
                    </a:cubicBezTo>
                    <a:cubicBezTo>
                      <a:pt x="90" y="92"/>
                      <a:pt x="90" y="91"/>
                      <a:pt x="90" y="91"/>
                    </a:cubicBezTo>
                    <a:close/>
                    <a:moveTo>
                      <a:pt x="93" y="92"/>
                    </a:moveTo>
                    <a:cubicBezTo>
                      <a:pt x="93" y="92"/>
                      <a:pt x="94" y="92"/>
                      <a:pt x="94" y="92"/>
                    </a:cubicBezTo>
                    <a:cubicBezTo>
                      <a:pt x="94" y="92"/>
                      <a:pt x="93" y="92"/>
                      <a:pt x="93" y="92"/>
                    </a:cubicBezTo>
                    <a:close/>
                    <a:moveTo>
                      <a:pt x="95" y="92"/>
                    </a:move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lose/>
                    <a:moveTo>
                      <a:pt x="255" y="93"/>
                    </a:move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2"/>
                      <a:pt x="255" y="93"/>
                      <a:pt x="255" y="93"/>
                    </a:cubicBezTo>
                    <a:close/>
                    <a:moveTo>
                      <a:pt x="253" y="93"/>
                    </a:moveTo>
                    <a:cubicBezTo>
                      <a:pt x="253" y="93"/>
                      <a:pt x="253" y="93"/>
                      <a:pt x="253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2"/>
                      <a:pt x="253" y="92"/>
                      <a:pt x="253" y="92"/>
                    </a:cubicBezTo>
                    <a:cubicBezTo>
                      <a:pt x="253" y="92"/>
                      <a:pt x="253" y="92"/>
                      <a:pt x="253" y="93"/>
                    </a:cubicBezTo>
                    <a:close/>
                    <a:moveTo>
                      <a:pt x="102" y="93"/>
                    </a:moveTo>
                    <a:cubicBezTo>
                      <a:pt x="103" y="92"/>
                      <a:pt x="103" y="93"/>
                      <a:pt x="103" y="92"/>
                    </a:cubicBezTo>
                    <a:cubicBezTo>
                      <a:pt x="103" y="93"/>
                      <a:pt x="103" y="93"/>
                      <a:pt x="102" y="93"/>
                    </a:cubicBezTo>
                    <a:close/>
                    <a:moveTo>
                      <a:pt x="104" y="93"/>
                    </a:moveTo>
                    <a:cubicBezTo>
                      <a:pt x="104" y="93"/>
                      <a:pt x="104" y="92"/>
                      <a:pt x="104" y="93"/>
                    </a:cubicBezTo>
                    <a:close/>
                    <a:moveTo>
                      <a:pt x="251" y="93"/>
                    </a:moveTo>
                    <a:cubicBezTo>
                      <a:pt x="251" y="93"/>
                      <a:pt x="251" y="93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1" y="93"/>
                      <a:pt x="251" y="93"/>
                      <a:pt x="251" y="93"/>
                    </a:cubicBezTo>
                    <a:cubicBezTo>
                      <a:pt x="251" y="93"/>
                      <a:pt x="251" y="93"/>
                      <a:pt x="251" y="93"/>
                    </a:cubicBezTo>
                    <a:close/>
                    <a:moveTo>
                      <a:pt x="110" y="93"/>
                    </a:moveTo>
                    <a:cubicBezTo>
                      <a:pt x="110" y="93"/>
                      <a:pt x="110" y="93"/>
                      <a:pt x="110" y="93"/>
                    </a:cubicBezTo>
                    <a:close/>
                    <a:moveTo>
                      <a:pt x="253" y="93"/>
                    </a:move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3" y="93"/>
                    </a:cubicBezTo>
                    <a:cubicBezTo>
                      <a:pt x="253" y="93"/>
                      <a:pt x="253" y="93"/>
                      <a:pt x="254" y="92"/>
                    </a:cubicBezTo>
                    <a:cubicBezTo>
                      <a:pt x="254" y="92"/>
                      <a:pt x="253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3" y="93"/>
                      <a:pt x="252" y="93"/>
                      <a:pt x="253" y="93"/>
                    </a:cubicBezTo>
                    <a:close/>
                    <a:moveTo>
                      <a:pt x="97" y="94"/>
                    </a:move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lose/>
                    <a:moveTo>
                      <a:pt x="98" y="95"/>
                    </a:move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6"/>
                      <a:pt x="98" y="96"/>
                    </a:cubicBezTo>
                    <a:cubicBezTo>
                      <a:pt x="98" y="96"/>
                      <a:pt x="97" y="96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8" y="95"/>
                      <a:pt x="98" y="95"/>
                    </a:cubicBezTo>
                    <a:close/>
                    <a:moveTo>
                      <a:pt x="95" y="95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5" y="95"/>
                    </a:cubicBezTo>
                    <a:close/>
                    <a:moveTo>
                      <a:pt x="96" y="95"/>
                    </a:moveTo>
                    <a:cubicBezTo>
                      <a:pt x="96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7" y="95"/>
                      <a:pt x="96" y="95"/>
                    </a:cubicBezTo>
                    <a:close/>
                    <a:moveTo>
                      <a:pt x="98" y="94"/>
                    </a:move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lose/>
                    <a:moveTo>
                      <a:pt x="99" y="95"/>
                    </a:move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7" y="95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8" y="95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5"/>
                    </a:cubicBezTo>
                    <a:cubicBezTo>
                      <a:pt x="99" y="95"/>
                      <a:pt x="99" y="95"/>
                      <a:pt x="99" y="94"/>
                    </a:cubicBezTo>
                    <a:cubicBezTo>
                      <a:pt x="99" y="94"/>
                      <a:pt x="99" y="95"/>
                      <a:pt x="99" y="95"/>
                    </a:cubicBezTo>
                    <a:cubicBezTo>
                      <a:pt x="99" y="95"/>
                      <a:pt x="99" y="95"/>
                      <a:pt x="99" y="95"/>
                    </a:cubicBezTo>
                    <a:close/>
                    <a:moveTo>
                      <a:pt x="105" y="95"/>
                    </a:move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lose/>
                    <a:moveTo>
                      <a:pt x="107" y="95"/>
                    </a:moveTo>
                    <a:cubicBezTo>
                      <a:pt x="107" y="95"/>
                      <a:pt x="107" y="95"/>
                      <a:pt x="107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7" y="95"/>
                      <a:pt x="107" y="95"/>
                    </a:cubicBezTo>
                    <a:close/>
                    <a:moveTo>
                      <a:pt x="257" y="95"/>
                    </a:moveTo>
                    <a:cubicBezTo>
                      <a:pt x="257" y="95"/>
                      <a:pt x="257" y="95"/>
                      <a:pt x="258" y="95"/>
                    </a:cubicBezTo>
                    <a:cubicBezTo>
                      <a:pt x="258" y="95"/>
                      <a:pt x="258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7" y="95"/>
                      <a:pt x="257" y="95"/>
                    </a:cubicBezTo>
                    <a:close/>
                    <a:moveTo>
                      <a:pt x="118" y="96"/>
                    </a:moveTo>
                    <a:cubicBezTo>
                      <a:pt x="118" y="96"/>
                      <a:pt x="118" y="96"/>
                      <a:pt x="117" y="9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8" y="97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8" y="96"/>
                      <a:pt x="118" y="96"/>
                      <a:pt x="118" y="96"/>
                    </a:cubicBezTo>
                    <a:close/>
                    <a:moveTo>
                      <a:pt x="119" y="96"/>
                    </a:move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lose/>
                    <a:moveTo>
                      <a:pt x="119" y="97"/>
                    </a:move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97"/>
                      <a:pt x="119" y="97"/>
                      <a:pt x="119" y="97"/>
                    </a:cubicBezTo>
                    <a:close/>
                    <a:moveTo>
                      <a:pt x="121" y="96"/>
                    </a:moveTo>
                    <a:cubicBezTo>
                      <a:pt x="121" y="96"/>
                      <a:pt x="121" y="96"/>
                      <a:pt x="120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6"/>
                      <a:pt x="121" y="96"/>
                    </a:cubicBezTo>
                    <a:close/>
                    <a:moveTo>
                      <a:pt x="128" y="97"/>
                    </a:move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97"/>
                      <a:pt x="127" y="9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lose/>
                    <a:moveTo>
                      <a:pt x="127" y="97"/>
                    </a:move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6" y="97"/>
                      <a:pt x="126" y="97"/>
                      <a:pt x="125" y="97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5" y="97"/>
                      <a:pt x="125" y="97"/>
                      <a:pt x="125" y="97"/>
                    </a:cubicBezTo>
                    <a:cubicBezTo>
                      <a:pt x="124" y="97"/>
                      <a:pt x="124" y="96"/>
                      <a:pt x="123" y="97"/>
                    </a:cubicBezTo>
                    <a:cubicBezTo>
                      <a:pt x="123" y="96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2" y="97"/>
                    </a:cubicBezTo>
                    <a:cubicBezTo>
                      <a:pt x="122" y="97"/>
                      <a:pt x="122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1" y="97"/>
                      <a:pt x="121" y="97"/>
                      <a:pt x="121" y="96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6"/>
                      <a:pt x="125" y="96"/>
                      <a:pt x="127" y="97"/>
                    </a:cubicBezTo>
                    <a:close/>
                    <a:moveTo>
                      <a:pt x="141" y="98"/>
                    </a:move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lose/>
                    <a:moveTo>
                      <a:pt x="135" y="98"/>
                    </a:move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7"/>
                      <a:pt x="135" y="98"/>
                      <a:pt x="136" y="98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7"/>
                      <a:pt x="136" y="97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6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ubicBezTo>
                      <a:pt x="135" y="98"/>
                      <a:pt x="135" y="98"/>
                      <a:pt x="135" y="98"/>
                    </a:cubicBezTo>
                    <a:close/>
                    <a:moveTo>
                      <a:pt x="140" y="97"/>
                    </a:moveTo>
                    <a:cubicBezTo>
                      <a:pt x="140" y="98"/>
                      <a:pt x="140" y="97"/>
                      <a:pt x="140" y="98"/>
                    </a:cubicBezTo>
                    <a:cubicBezTo>
                      <a:pt x="140" y="98"/>
                      <a:pt x="140" y="97"/>
                      <a:pt x="140" y="97"/>
                    </a:cubicBezTo>
                    <a:close/>
                    <a:moveTo>
                      <a:pt x="142" y="98"/>
                    </a:moveTo>
                    <a:cubicBezTo>
                      <a:pt x="142" y="98"/>
                      <a:pt x="142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97"/>
                      <a:pt x="142" y="97"/>
                      <a:pt x="143" y="97"/>
                    </a:cubicBezTo>
                    <a:cubicBezTo>
                      <a:pt x="143" y="98"/>
                      <a:pt x="142" y="97"/>
                      <a:pt x="142" y="98"/>
                    </a:cubicBezTo>
                    <a:close/>
                    <a:moveTo>
                      <a:pt x="144" y="98"/>
                    </a:moveTo>
                    <a:cubicBezTo>
                      <a:pt x="143" y="98"/>
                      <a:pt x="143" y="98"/>
                      <a:pt x="143" y="98"/>
                    </a:cubicBezTo>
                    <a:cubicBezTo>
                      <a:pt x="143" y="97"/>
                      <a:pt x="143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lose/>
                    <a:moveTo>
                      <a:pt x="248" y="98"/>
                    </a:moveTo>
                    <a:cubicBezTo>
                      <a:pt x="248" y="97"/>
                      <a:pt x="249" y="98"/>
                      <a:pt x="249" y="98"/>
                    </a:cubicBezTo>
                    <a:cubicBezTo>
                      <a:pt x="249" y="98"/>
                      <a:pt x="249" y="98"/>
                      <a:pt x="248" y="98"/>
                    </a:cubicBezTo>
                    <a:close/>
                    <a:moveTo>
                      <a:pt x="250" y="98"/>
                    </a:moveTo>
                    <a:cubicBezTo>
                      <a:pt x="249" y="98"/>
                      <a:pt x="250" y="98"/>
                      <a:pt x="250" y="98"/>
                    </a:cubicBezTo>
                    <a:cubicBezTo>
                      <a:pt x="251" y="98"/>
                      <a:pt x="250" y="98"/>
                      <a:pt x="250" y="98"/>
                    </a:cubicBezTo>
                    <a:close/>
                    <a:moveTo>
                      <a:pt x="258" y="99"/>
                    </a:move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ubicBezTo>
                      <a:pt x="258" y="99"/>
                      <a:pt x="258" y="99"/>
                      <a:pt x="258" y="99"/>
                    </a:cubicBezTo>
                    <a:close/>
                    <a:moveTo>
                      <a:pt x="171" y="100"/>
                    </a:move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lose/>
                    <a:moveTo>
                      <a:pt x="230" y="101"/>
                    </a:moveTo>
                    <a:cubicBezTo>
                      <a:pt x="230" y="102"/>
                      <a:pt x="230" y="101"/>
                      <a:pt x="230" y="101"/>
                    </a:cubicBezTo>
                    <a:cubicBezTo>
                      <a:pt x="230" y="101"/>
                      <a:pt x="230" y="101"/>
                      <a:pt x="230" y="101"/>
                    </a:cubicBez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1" y="101"/>
                      <a:pt x="230" y="101"/>
                      <a:pt x="230" y="101"/>
                    </a:cubicBezTo>
                    <a:close/>
                    <a:moveTo>
                      <a:pt x="185" y="101"/>
                    </a:move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6" y="101"/>
                      <a:pt x="186" y="100"/>
                      <a:pt x="186" y="100"/>
                    </a:cubicBezTo>
                    <a:cubicBezTo>
                      <a:pt x="186" y="100"/>
                      <a:pt x="186" y="101"/>
                      <a:pt x="185" y="101"/>
                    </a:cubicBezTo>
                    <a:close/>
                    <a:moveTo>
                      <a:pt x="187" y="100"/>
                    </a:moveTo>
                    <a:cubicBezTo>
                      <a:pt x="187" y="101"/>
                      <a:pt x="187" y="101"/>
                      <a:pt x="187" y="101"/>
                    </a:cubicBezTo>
                    <a:cubicBezTo>
                      <a:pt x="187" y="100"/>
                      <a:pt x="187" y="101"/>
                      <a:pt x="187" y="100"/>
                    </a:cubicBezTo>
                    <a:close/>
                    <a:moveTo>
                      <a:pt x="258" y="100"/>
                    </a:moveTo>
                    <a:cubicBezTo>
                      <a:pt x="258" y="100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8" y="101"/>
                      <a:pt x="258" y="101"/>
                    </a:cubicBezTo>
                    <a:cubicBezTo>
                      <a:pt x="258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1"/>
                      <a:pt x="257" y="101"/>
                      <a:pt x="257" y="101"/>
                    </a:cubicBezTo>
                    <a:cubicBezTo>
                      <a:pt x="257" y="100"/>
                      <a:pt x="258" y="101"/>
                      <a:pt x="258" y="100"/>
                    </a:cubicBezTo>
                    <a:close/>
                    <a:moveTo>
                      <a:pt x="185" y="101"/>
                    </a:move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5" y="100"/>
                      <a:pt x="185" y="100"/>
                      <a:pt x="185" y="101"/>
                    </a:cubicBezTo>
                    <a:close/>
                    <a:moveTo>
                      <a:pt x="182" y="100"/>
                    </a:moveTo>
                    <a:cubicBezTo>
                      <a:pt x="182" y="101"/>
                      <a:pt x="181" y="100"/>
                      <a:pt x="181" y="101"/>
                    </a:cubicBezTo>
                    <a:cubicBezTo>
                      <a:pt x="181" y="101"/>
                      <a:pt x="181" y="100"/>
                      <a:pt x="181" y="100"/>
                    </a:cubicBezTo>
                    <a:cubicBezTo>
                      <a:pt x="181" y="100"/>
                      <a:pt x="181" y="100"/>
                      <a:pt x="180" y="100"/>
                    </a:cubicBezTo>
                    <a:cubicBezTo>
                      <a:pt x="181" y="100"/>
                      <a:pt x="181" y="100"/>
                      <a:pt x="182" y="100"/>
                    </a:cubicBezTo>
                    <a:close/>
                    <a:moveTo>
                      <a:pt x="180" y="100"/>
                    </a:moveTo>
                    <a:cubicBezTo>
                      <a:pt x="180" y="100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lose/>
                    <a:moveTo>
                      <a:pt x="177" y="100"/>
                    </a:moveTo>
                    <a:cubicBezTo>
                      <a:pt x="177" y="100"/>
                      <a:pt x="177" y="100"/>
                      <a:pt x="178" y="100"/>
                    </a:cubicBezTo>
                    <a:cubicBezTo>
                      <a:pt x="178" y="100"/>
                      <a:pt x="178" y="100"/>
                      <a:pt x="178" y="100"/>
                    </a:cubicBezTo>
                    <a:cubicBezTo>
                      <a:pt x="178" y="100"/>
                      <a:pt x="177" y="100"/>
                      <a:pt x="177" y="100"/>
                    </a:cubicBezTo>
                    <a:close/>
                    <a:moveTo>
                      <a:pt x="176" y="101"/>
                    </a:move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lose/>
                    <a:moveTo>
                      <a:pt x="179" y="101"/>
                    </a:moveTo>
                    <a:cubicBezTo>
                      <a:pt x="179" y="100"/>
                      <a:pt x="179" y="100"/>
                      <a:pt x="180" y="100"/>
                    </a:cubicBezTo>
                    <a:cubicBezTo>
                      <a:pt x="180" y="100"/>
                      <a:pt x="180" y="100"/>
                      <a:pt x="180" y="101"/>
                    </a:cubicBezTo>
                    <a:cubicBezTo>
                      <a:pt x="180" y="101"/>
                      <a:pt x="180" y="100"/>
                      <a:pt x="180" y="100"/>
                    </a:cubicBezTo>
                    <a:cubicBezTo>
                      <a:pt x="180" y="100"/>
                      <a:pt x="180" y="100"/>
                      <a:pt x="180" y="100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80" y="101"/>
                      <a:pt x="180" y="101"/>
                    </a:cubicBezTo>
                    <a:cubicBezTo>
                      <a:pt x="180" y="101"/>
                      <a:pt x="179" y="100"/>
                      <a:pt x="179" y="101"/>
                    </a:cubicBezTo>
                    <a:close/>
                    <a:moveTo>
                      <a:pt x="181" y="101"/>
                    </a:move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2" y="101"/>
                    </a:cubicBez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2" y="101"/>
                      <a:pt x="181" y="101"/>
                      <a:pt x="181" y="101"/>
                    </a:cubicBezTo>
                    <a:close/>
                    <a:moveTo>
                      <a:pt x="182" y="101"/>
                    </a:moveTo>
                    <a:cubicBezTo>
                      <a:pt x="182" y="101"/>
                      <a:pt x="182" y="101"/>
                      <a:pt x="182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1"/>
                      <a:pt x="183" y="101"/>
                      <a:pt x="183" y="101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2" y="102"/>
                      <a:pt x="182" y="102"/>
                      <a:pt x="182" y="102"/>
                    </a:cubicBezTo>
                    <a:cubicBezTo>
                      <a:pt x="182" y="102"/>
                      <a:pt x="182" y="101"/>
                      <a:pt x="182" y="101"/>
                    </a:cubicBezTo>
                    <a:close/>
                    <a:moveTo>
                      <a:pt x="175" y="102"/>
                    </a:moveTo>
                    <a:cubicBezTo>
                      <a:pt x="175" y="102"/>
                      <a:pt x="175" y="102"/>
                      <a:pt x="175" y="102"/>
                    </a:cubicBezTo>
                    <a:cubicBezTo>
                      <a:pt x="175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6" y="102"/>
                      <a:pt x="176" y="102"/>
                    </a:cubicBezTo>
                    <a:cubicBezTo>
                      <a:pt x="176" y="102"/>
                      <a:pt x="175" y="102"/>
                      <a:pt x="175" y="102"/>
                    </a:cubicBezTo>
                    <a:close/>
                    <a:moveTo>
                      <a:pt x="180" y="102"/>
                    </a:move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80" y="102"/>
                      <a:pt x="180" y="102"/>
                      <a:pt x="180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9" y="102"/>
                      <a:pt x="179" y="102"/>
                      <a:pt x="179" y="102"/>
                    </a:cubicBezTo>
                    <a:cubicBezTo>
                      <a:pt x="178" y="102"/>
                      <a:pt x="178" y="102"/>
                      <a:pt x="178" y="102"/>
                    </a:cubicBezTo>
                    <a:cubicBezTo>
                      <a:pt x="178" y="102"/>
                      <a:pt x="177" y="102"/>
                      <a:pt x="177" y="102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8" y="101"/>
                      <a:pt x="178" y="102"/>
                      <a:pt x="180" y="102"/>
                    </a:cubicBezTo>
                    <a:close/>
                    <a:moveTo>
                      <a:pt x="229" y="102"/>
                    </a:moveTo>
                    <a:cubicBezTo>
                      <a:pt x="230" y="102"/>
                      <a:pt x="230" y="102"/>
                      <a:pt x="231" y="102"/>
                    </a:cubicBezTo>
                    <a:cubicBezTo>
                      <a:pt x="230" y="102"/>
                      <a:pt x="230" y="102"/>
                      <a:pt x="229" y="102"/>
                    </a:cubicBezTo>
                    <a:close/>
                    <a:moveTo>
                      <a:pt x="193" y="103"/>
                    </a:move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3"/>
                      <a:pt x="193" y="103"/>
                      <a:pt x="193" y="103"/>
                    </a:cubicBezTo>
                    <a:close/>
                    <a:moveTo>
                      <a:pt x="233" y="104"/>
                    </a:moveTo>
                    <a:cubicBezTo>
                      <a:pt x="234" y="104"/>
                      <a:pt x="233" y="104"/>
                      <a:pt x="233" y="104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3" y="105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lose/>
                    <a:moveTo>
                      <a:pt x="232" y="104"/>
                    </a:move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3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3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lose/>
                    <a:moveTo>
                      <a:pt x="226" y="104"/>
                    </a:moveTo>
                    <a:cubicBezTo>
                      <a:pt x="226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6" y="105"/>
                      <a:pt x="226" y="104"/>
                    </a:cubicBezTo>
                    <a:close/>
                    <a:moveTo>
                      <a:pt x="234" y="104"/>
                    </a:move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4"/>
                      <a:pt x="234" y="103"/>
                      <a:pt x="234" y="104"/>
                    </a:cubicBezTo>
                    <a:cubicBezTo>
                      <a:pt x="234" y="104"/>
                      <a:pt x="234" y="104"/>
                      <a:pt x="234" y="103"/>
                    </a:cubicBezTo>
                    <a:cubicBezTo>
                      <a:pt x="234" y="103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lose/>
                    <a:moveTo>
                      <a:pt x="235" y="103"/>
                    </a:move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5" y="103"/>
                      <a:pt x="235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4"/>
                      <a:pt x="234" y="103"/>
                      <a:pt x="234" y="103"/>
                    </a:cubicBezTo>
                    <a:cubicBezTo>
                      <a:pt x="234" y="103"/>
                      <a:pt x="234" y="103"/>
                      <a:pt x="234" y="103"/>
                    </a:cubicBezTo>
                    <a:cubicBezTo>
                      <a:pt x="235" y="103"/>
                      <a:pt x="235" y="103"/>
                      <a:pt x="235" y="103"/>
                    </a:cubicBezTo>
                    <a:close/>
                    <a:moveTo>
                      <a:pt x="213" y="103"/>
                    </a:moveTo>
                    <a:cubicBezTo>
                      <a:pt x="213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3" y="103"/>
                      <a:pt x="213" y="103"/>
                      <a:pt x="213" y="103"/>
                    </a:cubicBezTo>
                    <a:close/>
                    <a:moveTo>
                      <a:pt x="212" y="105"/>
                    </a:move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1" y="105"/>
                      <a:pt x="211" y="105"/>
                      <a:pt x="211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04"/>
                      <a:pt x="212" y="105"/>
                      <a:pt x="212" y="105"/>
                    </a:cubicBezTo>
                    <a:close/>
                    <a:moveTo>
                      <a:pt x="216" y="104"/>
                    </a:moveTo>
                    <a:cubicBezTo>
                      <a:pt x="215" y="104"/>
                      <a:pt x="216" y="104"/>
                      <a:pt x="215" y="104"/>
                    </a:cubicBezTo>
                    <a:cubicBezTo>
                      <a:pt x="214" y="104"/>
                      <a:pt x="214" y="104"/>
                      <a:pt x="213" y="104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3" y="104"/>
                      <a:pt x="213" y="104"/>
                      <a:pt x="213" y="103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4"/>
                      <a:pt x="214" y="103"/>
                      <a:pt x="214" y="104"/>
                    </a:cubicBezTo>
                    <a:cubicBezTo>
                      <a:pt x="214" y="104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4" y="103"/>
                      <a:pt x="214" y="103"/>
                      <a:pt x="214" y="103"/>
                    </a:cubicBezTo>
                    <a:cubicBezTo>
                      <a:pt x="215" y="103"/>
                      <a:pt x="215" y="103"/>
                      <a:pt x="216" y="104"/>
                    </a:cubicBezTo>
                    <a:cubicBezTo>
                      <a:pt x="216" y="103"/>
                      <a:pt x="217" y="104"/>
                      <a:pt x="217" y="103"/>
                    </a:cubicBezTo>
                    <a:cubicBezTo>
                      <a:pt x="217" y="103"/>
                      <a:pt x="218" y="103"/>
                      <a:pt x="218" y="103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9" y="104"/>
                      <a:pt x="219" y="104"/>
                      <a:pt x="219" y="103"/>
                    </a:cubicBezTo>
                    <a:cubicBezTo>
                      <a:pt x="219" y="103"/>
                      <a:pt x="219" y="104"/>
                      <a:pt x="219" y="104"/>
                    </a:cubicBezTo>
                    <a:cubicBezTo>
                      <a:pt x="220" y="103"/>
                      <a:pt x="220" y="103"/>
                      <a:pt x="220" y="104"/>
                    </a:cubicBezTo>
                    <a:cubicBezTo>
                      <a:pt x="221" y="104"/>
                      <a:pt x="220" y="104"/>
                      <a:pt x="220" y="103"/>
                    </a:cubicBezTo>
                    <a:cubicBezTo>
                      <a:pt x="222" y="103"/>
                      <a:pt x="223" y="103"/>
                      <a:pt x="225" y="104"/>
                    </a:cubicBezTo>
                    <a:cubicBezTo>
                      <a:pt x="225" y="104"/>
                      <a:pt x="225" y="104"/>
                      <a:pt x="225" y="103"/>
                    </a:cubicBezTo>
                    <a:cubicBezTo>
                      <a:pt x="225" y="103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5" y="104"/>
                      <a:pt x="224" y="104"/>
                      <a:pt x="225" y="104"/>
                    </a:cubicBezTo>
                    <a:cubicBezTo>
                      <a:pt x="223" y="104"/>
                      <a:pt x="223" y="104"/>
                      <a:pt x="222" y="104"/>
                    </a:cubicBezTo>
                    <a:cubicBezTo>
                      <a:pt x="222" y="103"/>
                      <a:pt x="220" y="105"/>
                      <a:pt x="220" y="104"/>
                    </a:cubicBezTo>
                    <a:cubicBezTo>
                      <a:pt x="220" y="104"/>
                      <a:pt x="220" y="104"/>
                      <a:pt x="220" y="104"/>
                    </a:cubicBezTo>
                    <a:cubicBezTo>
                      <a:pt x="220" y="104"/>
                      <a:pt x="220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9" y="104"/>
                      <a:pt x="219" y="104"/>
                      <a:pt x="219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8" y="103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9" y="104"/>
                      <a:pt x="218" y="104"/>
                      <a:pt x="218" y="104"/>
                    </a:cubicBezTo>
                    <a:cubicBezTo>
                      <a:pt x="218" y="104"/>
                      <a:pt x="218" y="104"/>
                      <a:pt x="218" y="104"/>
                    </a:cubicBezTo>
                    <a:cubicBezTo>
                      <a:pt x="217" y="104"/>
                      <a:pt x="217" y="104"/>
                      <a:pt x="217" y="104"/>
                    </a:cubicBezTo>
                    <a:cubicBezTo>
                      <a:pt x="216" y="105"/>
                      <a:pt x="216" y="104"/>
                      <a:pt x="216" y="104"/>
                    </a:cubicBezTo>
                    <a:close/>
                    <a:moveTo>
                      <a:pt x="228" y="104"/>
                    </a:move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ubicBezTo>
                      <a:pt x="228" y="104"/>
                      <a:pt x="228" y="104"/>
                      <a:pt x="228" y="104"/>
                    </a:cubicBezTo>
                    <a:close/>
                    <a:moveTo>
                      <a:pt x="230" y="104"/>
                    </a:moveTo>
                    <a:cubicBezTo>
                      <a:pt x="230" y="104"/>
                      <a:pt x="230" y="104"/>
                      <a:pt x="230" y="104"/>
                    </a:cubicBezTo>
                    <a:cubicBezTo>
                      <a:pt x="229" y="104"/>
                      <a:pt x="230" y="104"/>
                      <a:pt x="230" y="104"/>
                    </a:cubicBezTo>
                    <a:close/>
                    <a:moveTo>
                      <a:pt x="232" y="104"/>
                    </a:move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4"/>
                      <a:pt x="232" y="104"/>
                    </a:cubicBezTo>
                    <a:cubicBezTo>
                      <a:pt x="232" y="104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4"/>
                      <a:pt x="232" y="104"/>
                    </a:cubicBezTo>
                    <a:close/>
                    <a:moveTo>
                      <a:pt x="241" y="105"/>
                    </a:move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lose/>
                    <a:moveTo>
                      <a:pt x="242" y="105"/>
                    </a:move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lose/>
                    <a:moveTo>
                      <a:pt x="237" y="105"/>
                    </a:move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lose/>
                    <a:moveTo>
                      <a:pt x="233" y="105"/>
                    </a:moveTo>
                    <a:cubicBezTo>
                      <a:pt x="233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3" y="105"/>
                      <a:pt x="234" y="105"/>
                      <a:pt x="234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lose/>
                    <a:moveTo>
                      <a:pt x="237" y="105"/>
                    </a:move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6" y="105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6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lose/>
                    <a:moveTo>
                      <a:pt x="240" y="105"/>
                    </a:moveTo>
                    <a:cubicBezTo>
                      <a:pt x="240" y="105"/>
                      <a:pt x="240" y="105"/>
                      <a:pt x="239" y="105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40" y="105"/>
                      <a:pt x="240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lose/>
                    <a:moveTo>
                      <a:pt x="243" y="105"/>
                    </a:moveTo>
                    <a:cubicBezTo>
                      <a:pt x="243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3" y="105"/>
                      <a:pt x="243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5"/>
                      <a:pt x="243" y="105"/>
                      <a:pt x="24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2" name="Freeform 780">
                <a:extLst>
                  <a:ext uri="{FF2B5EF4-FFF2-40B4-BE49-F238E27FC236}">
                    <a16:creationId xmlns:a16="http://schemas.microsoft.com/office/drawing/2014/main" id="{E1382915-9B55-4AAA-8CF2-30DFF9745CDA}"/>
                  </a:ext>
                </a:extLst>
              </p:cNvPr>
              <p:cNvSpPr/>
              <p:nvPr/>
            </p:nvSpPr>
            <p:spPr bwMode="auto">
              <a:xfrm>
                <a:off x="1369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3" name="Freeform 781">
                <a:extLst>
                  <a:ext uri="{FF2B5EF4-FFF2-40B4-BE49-F238E27FC236}">
                    <a16:creationId xmlns:a16="http://schemas.microsoft.com/office/drawing/2014/main" id="{E8D51CC8-6F2F-4D00-B570-1AB196CDCB21}"/>
                  </a:ext>
                </a:extLst>
              </p:cNvPr>
              <p:cNvSpPr/>
              <p:nvPr/>
            </p:nvSpPr>
            <p:spPr bwMode="auto">
              <a:xfrm>
                <a:off x="1304" y="1426"/>
                <a:ext cx="0" cy="5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4" name="Freeform 782">
                <a:extLst>
                  <a:ext uri="{FF2B5EF4-FFF2-40B4-BE49-F238E27FC236}">
                    <a16:creationId xmlns:a16="http://schemas.microsoft.com/office/drawing/2014/main" id="{48FD3396-7F32-4C36-9B15-ECFAE20B8258}"/>
                  </a:ext>
                </a:extLst>
              </p:cNvPr>
              <p:cNvSpPr/>
              <p:nvPr/>
            </p:nvSpPr>
            <p:spPr bwMode="auto">
              <a:xfrm>
                <a:off x="1255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5" name="Freeform 783">
                <a:extLst>
                  <a:ext uri="{FF2B5EF4-FFF2-40B4-BE49-F238E27FC236}">
                    <a16:creationId xmlns:a16="http://schemas.microsoft.com/office/drawing/2014/main" id="{8BB1B29D-0A29-4C04-9687-C3F190D60E40}"/>
                  </a:ext>
                </a:extLst>
              </p:cNvPr>
              <p:cNvSpPr/>
              <p:nvPr/>
            </p:nvSpPr>
            <p:spPr bwMode="auto">
              <a:xfrm>
                <a:off x="1255" y="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6" name="Freeform 784">
                <a:extLst>
                  <a:ext uri="{FF2B5EF4-FFF2-40B4-BE49-F238E27FC236}">
                    <a16:creationId xmlns:a16="http://schemas.microsoft.com/office/drawing/2014/main" id="{647069B4-09C4-4A40-839C-57E5CEF98698}"/>
                  </a:ext>
                </a:extLst>
              </p:cNvPr>
              <p:cNvSpPr/>
              <p:nvPr/>
            </p:nvSpPr>
            <p:spPr bwMode="auto">
              <a:xfrm>
                <a:off x="1263" y="147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7" name="Oval 785">
                <a:extLst>
                  <a:ext uri="{FF2B5EF4-FFF2-40B4-BE49-F238E27FC236}">
                    <a16:creationId xmlns:a16="http://schemas.microsoft.com/office/drawing/2014/main" id="{F6E148B0-FF0C-4B0F-BD0F-814AE6DDC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" y="1472"/>
                <a:ext cx="4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8" name="Freeform 786">
                <a:extLst>
                  <a:ext uri="{FF2B5EF4-FFF2-40B4-BE49-F238E27FC236}">
                    <a16:creationId xmlns:a16="http://schemas.microsoft.com/office/drawing/2014/main" id="{89F1ECCD-B96F-4C98-BF25-F77F6A24A4B5}"/>
                  </a:ext>
                </a:extLst>
              </p:cNvPr>
              <p:cNvSpPr/>
              <p:nvPr/>
            </p:nvSpPr>
            <p:spPr bwMode="auto">
              <a:xfrm>
                <a:off x="1247" y="143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9" name="Freeform 787">
                <a:extLst>
                  <a:ext uri="{FF2B5EF4-FFF2-40B4-BE49-F238E27FC236}">
                    <a16:creationId xmlns:a16="http://schemas.microsoft.com/office/drawing/2014/main" id="{C0CD1D96-EC17-4634-A10C-19C32BDED6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5" y="1348"/>
                <a:ext cx="20" cy="8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3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1 w 5"/>
                  <a:gd name="T13" fmla="*/ 1 h 2"/>
                  <a:gd name="T14" fmla="*/ 2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0 w 5"/>
                  <a:gd name="T25" fmla="*/ 1 h 2"/>
                  <a:gd name="T26" fmla="*/ 0 w 5"/>
                  <a:gd name="T27" fmla="*/ 1 h 2"/>
                  <a:gd name="T28" fmla="*/ 0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1 w 5"/>
                  <a:gd name="T37" fmla="*/ 1 h 2"/>
                  <a:gd name="T38" fmla="*/ 1 w 5"/>
                  <a:gd name="T39" fmla="*/ 1 h 2"/>
                  <a:gd name="T40" fmla="*/ 0 w 5"/>
                  <a:gd name="T41" fmla="*/ 1 h 2"/>
                  <a:gd name="T42" fmla="*/ 0 w 5"/>
                  <a:gd name="T43" fmla="*/ 1 h 2"/>
                  <a:gd name="T44" fmla="*/ 0 w 5"/>
                  <a:gd name="T45" fmla="*/ 1 h 2"/>
                  <a:gd name="T46" fmla="*/ 1 w 5"/>
                  <a:gd name="T47" fmla="*/ 1 h 2"/>
                  <a:gd name="T48" fmla="*/ 1 w 5"/>
                  <a:gd name="T49" fmla="*/ 1 h 2"/>
                  <a:gd name="T50" fmla="*/ 1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5 w 5"/>
                  <a:gd name="T71" fmla="*/ 1 h 2"/>
                  <a:gd name="T72" fmla="*/ 5 w 5"/>
                  <a:gd name="T73" fmla="*/ 1 h 2"/>
                  <a:gd name="T74" fmla="*/ 5 w 5"/>
                  <a:gd name="T75" fmla="*/ 1 h 2"/>
                  <a:gd name="T76" fmla="*/ 4 w 5"/>
                  <a:gd name="T77" fmla="*/ 1 h 2"/>
                  <a:gd name="T78" fmla="*/ 1 w 5"/>
                  <a:gd name="T79" fmla="*/ 1 h 2"/>
                  <a:gd name="T80" fmla="*/ 1 w 5"/>
                  <a:gd name="T81" fmla="*/ 1 h 2"/>
                  <a:gd name="T82" fmla="*/ 1 w 5"/>
                  <a:gd name="T83" fmla="*/ 1 h 2"/>
                  <a:gd name="T84" fmla="*/ 1 w 5"/>
                  <a:gd name="T85" fmla="*/ 1 h 2"/>
                  <a:gd name="T86" fmla="*/ 1 w 5"/>
                  <a:gd name="T87" fmla="*/ 1 h 2"/>
                  <a:gd name="T88" fmla="*/ 1 w 5"/>
                  <a:gd name="T89" fmla="*/ 1 h 2"/>
                  <a:gd name="T90" fmla="*/ 1 w 5"/>
                  <a:gd name="T91" fmla="*/ 1 h 2"/>
                  <a:gd name="T92" fmla="*/ 1 w 5"/>
                  <a:gd name="T93" fmla="*/ 1 h 2"/>
                  <a:gd name="T94" fmla="*/ 1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0" name="Freeform 788">
                <a:extLst>
                  <a:ext uri="{FF2B5EF4-FFF2-40B4-BE49-F238E27FC236}">
                    <a16:creationId xmlns:a16="http://schemas.microsoft.com/office/drawing/2014/main" id="{3A519217-A1FC-41D8-8AAE-4AA48FC432FB}"/>
                  </a:ext>
                </a:extLst>
              </p:cNvPr>
              <p:cNvSpPr/>
              <p:nvPr/>
            </p:nvSpPr>
            <p:spPr bwMode="auto">
              <a:xfrm>
                <a:off x="1247" y="135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1" name="Freeform 789">
                <a:extLst>
                  <a:ext uri="{FF2B5EF4-FFF2-40B4-BE49-F238E27FC236}">
                    <a16:creationId xmlns:a16="http://schemas.microsoft.com/office/drawing/2014/main" id="{525BB6EF-53FF-46FE-8DE1-E7AA116A7CAD}"/>
                  </a:ext>
                </a:extLst>
              </p:cNvPr>
              <p:cNvSpPr/>
              <p:nvPr/>
            </p:nvSpPr>
            <p:spPr bwMode="auto">
              <a:xfrm>
                <a:off x="1316" y="1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2" name="Freeform 790">
                <a:extLst>
                  <a:ext uri="{FF2B5EF4-FFF2-40B4-BE49-F238E27FC236}">
                    <a16:creationId xmlns:a16="http://schemas.microsoft.com/office/drawing/2014/main" id="{B8D79D85-0509-48E1-9F43-B1E88B2FEB5C}"/>
                  </a:ext>
                </a:extLst>
              </p:cNvPr>
              <p:cNvSpPr/>
              <p:nvPr/>
            </p:nvSpPr>
            <p:spPr bwMode="auto">
              <a:xfrm>
                <a:off x="1312" y="11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3" name="Freeform 791">
                <a:extLst>
                  <a:ext uri="{FF2B5EF4-FFF2-40B4-BE49-F238E27FC236}">
                    <a16:creationId xmlns:a16="http://schemas.microsoft.com/office/drawing/2014/main" id="{4C89F7A9-6864-406D-87BD-CB979F9F679E}"/>
                  </a:ext>
                </a:extLst>
              </p:cNvPr>
              <p:cNvSpPr/>
              <p:nvPr/>
            </p:nvSpPr>
            <p:spPr bwMode="auto">
              <a:xfrm>
                <a:off x="1235" y="11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4" name="Freeform 792">
                <a:extLst>
                  <a:ext uri="{FF2B5EF4-FFF2-40B4-BE49-F238E27FC236}">
                    <a16:creationId xmlns:a16="http://schemas.microsoft.com/office/drawing/2014/main" id="{D80CC777-0612-408F-8CAD-823991952E6D}"/>
                  </a:ext>
                </a:extLst>
              </p:cNvPr>
              <p:cNvSpPr/>
              <p:nvPr/>
            </p:nvSpPr>
            <p:spPr bwMode="auto">
              <a:xfrm>
                <a:off x="1235" y="11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5" name="Freeform 793">
                <a:extLst>
                  <a:ext uri="{FF2B5EF4-FFF2-40B4-BE49-F238E27FC236}">
                    <a16:creationId xmlns:a16="http://schemas.microsoft.com/office/drawing/2014/main" id="{408416DA-D5CB-42CC-B79A-D640E5A3E2F2}"/>
                  </a:ext>
                </a:extLst>
              </p:cNvPr>
              <p:cNvSpPr/>
              <p:nvPr/>
            </p:nvSpPr>
            <p:spPr bwMode="auto">
              <a:xfrm>
                <a:off x="2113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6" name="Freeform 794">
                <a:extLst>
                  <a:ext uri="{FF2B5EF4-FFF2-40B4-BE49-F238E27FC236}">
                    <a16:creationId xmlns:a16="http://schemas.microsoft.com/office/drawing/2014/main" id="{00036E0D-8FAF-4C31-B7B3-F3175098FD72}"/>
                  </a:ext>
                </a:extLst>
              </p:cNvPr>
              <p:cNvSpPr/>
              <p:nvPr/>
            </p:nvSpPr>
            <p:spPr bwMode="auto">
              <a:xfrm>
                <a:off x="2105" y="1468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7" name="Freeform 795">
                <a:extLst>
                  <a:ext uri="{FF2B5EF4-FFF2-40B4-BE49-F238E27FC236}">
                    <a16:creationId xmlns:a16="http://schemas.microsoft.com/office/drawing/2014/main" id="{67815A87-567C-4D21-ABAE-26EC933A4B51}"/>
                  </a:ext>
                </a:extLst>
              </p:cNvPr>
              <p:cNvSpPr/>
              <p:nvPr/>
            </p:nvSpPr>
            <p:spPr bwMode="auto">
              <a:xfrm>
                <a:off x="2105" y="155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8" name="Freeform 796">
                <a:extLst>
                  <a:ext uri="{FF2B5EF4-FFF2-40B4-BE49-F238E27FC236}">
                    <a16:creationId xmlns:a16="http://schemas.microsoft.com/office/drawing/2014/main" id="{6FE596D8-D760-4542-90B4-8AF69BEFB903}"/>
                  </a:ext>
                </a:extLst>
              </p:cNvPr>
              <p:cNvSpPr/>
              <p:nvPr/>
            </p:nvSpPr>
            <p:spPr bwMode="auto">
              <a:xfrm>
                <a:off x="2080" y="1447"/>
                <a:ext cx="8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9" name="Freeform 797">
                <a:extLst>
                  <a:ext uri="{FF2B5EF4-FFF2-40B4-BE49-F238E27FC236}">
                    <a16:creationId xmlns:a16="http://schemas.microsoft.com/office/drawing/2014/main" id="{4FD443D7-D7E9-42F0-9C49-3D76CD03DED9}"/>
                  </a:ext>
                </a:extLst>
              </p:cNvPr>
              <p:cNvSpPr/>
              <p:nvPr/>
            </p:nvSpPr>
            <p:spPr bwMode="auto">
              <a:xfrm>
                <a:off x="2076" y="1488"/>
                <a:ext cx="8" cy="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0" name="Freeform 798">
                <a:extLst>
                  <a:ext uri="{FF2B5EF4-FFF2-40B4-BE49-F238E27FC236}">
                    <a16:creationId xmlns:a16="http://schemas.microsoft.com/office/drawing/2014/main" id="{C52C6D7E-E626-4CF4-A11E-00D1936543BC}"/>
                  </a:ext>
                </a:extLst>
              </p:cNvPr>
              <p:cNvSpPr/>
              <p:nvPr/>
            </p:nvSpPr>
            <p:spPr bwMode="auto">
              <a:xfrm>
                <a:off x="2060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1" name="Freeform 799">
                <a:extLst>
                  <a:ext uri="{FF2B5EF4-FFF2-40B4-BE49-F238E27FC236}">
                    <a16:creationId xmlns:a16="http://schemas.microsoft.com/office/drawing/2014/main" id="{AE956C78-8BB8-4537-95B9-E8E39B64BDAF}"/>
                  </a:ext>
                </a:extLst>
              </p:cNvPr>
              <p:cNvSpPr/>
              <p:nvPr/>
            </p:nvSpPr>
            <p:spPr bwMode="auto">
              <a:xfrm>
                <a:off x="1974" y="1059"/>
                <a:ext cx="78" cy="8"/>
              </a:xfrm>
              <a:custGeom>
                <a:avLst/>
                <a:gdLst>
                  <a:gd name="T0" fmla="*/ 18 w 19"/>
                  <a:gd name="T1" fmla="*/ 2 h 2"/>
                  <a:gd name="T2" fmla="*/ 18 w 19"/>
                  <a:gd name="T3" fmla="*/ 1 h 2"/>
                  <a:gd name="T4" fmla="*/ 19 w 19"/>
                  <a:gd name="T5" fmla="*/ 1 h 2"/>
                  <a:gd name="T6" fmla="*/ 15 w 19"/>
                  <a:gd name="T7" fmla="*/ 0 h 2"/>
                  <a:gd name="T8" fmla="*/ 9 w 19"/>
                  <a:gd name="T9" fmla="*/ 0 h 2"/>
                  <a:gd name="T10" fmla="*/ 9 w 19"/>
                  <a:gd name="T11" fmla="*/ 1 h 2"/>
                  <a:gd name="T12" fmla="*/ 9 w 19"/>
                  <a:gd name="T13" fmla="*/ 1 h 2"/>
                  <a:gd name="T14" fmla="*/ 2 w 19"/>
                  <a:gd name="T15" fmla="*/ 1 h 2"/>
                  <a:gd name="T16" fmla="*/ 2 w 19"/>
                  <a:gd name="T17" fmla="*/ 1 h 2"/>
                  <a:gd name="T18" fmla="*/ 1 w 19"/>
                  <a:gd name="T19" fmla="*/ 1 h 2"/>
                  <a:gd name="T20" fmla="*/ 0 w 19"/>
                  <a:gd name="T21" fmla="*/ 1 h 2"/>
                  <a:gd name="T22" fmla="*/ 0 w 19"/>
                  <a:gd name="T23" fmla="*/ 1 h 2"/>
                  <a:gd name="T24" fmla="*/ 0 w 19"/>
                  <a:gd name="T25" fmla="*/ 1 h 2"/>
                  <a:gd name="T26" fmla="*/ 0 w 19"/>
                  <a:gd name="T27" fmla="*/ 1 h 2"/>
                  <a:gd name="T28" fmla="*/ 1 w 19"/>
                  <a:gd name="T29" fmla="*/ 1 h 2"/>
                  <a:gd name="T30" fmla="*/ 2 w 19"/>
                  <a:gd name="T31" fmla="*/ 1 h 2"/>
                  <a:gd name="T32" fmla="*/ 3 w 19"/>
                  <a:gd name="T33" fmla="*/ 2 h 2"/>
                  <a:gd name="T34" fmla="*/ 7 w 19"/>
                  <a:gd name="T35" fmla="*/ 2 h 2"/>
                  <a:gd name="T36" fmla="*/ 10 w 19"/>
                  <a:gd name="T37" fmla="*/ 2 h 2"/>
                  <a:gd name="T38" fmla="*/ 12 w 19"/>
                  <a:gd name="T39" fmla="*/ 2 h 2"/>
                  <a:gd name="T40" fmla="*/ 15 w 19"/>
                  <a:gd name="T41" fmla="*/ 2 h 2"/>
                  <a:gd name="T42" fmla="*/ 15 w 19"/>
                  <a:gd name="T43" fmla="*/ 2 h 2"/>
                  <a:gd name="T44" fmla="*/ 18 w 19"/>
                  <a:gd name="T4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">
                    <a:moveTo>
                      <a:pt x="18" y="2"/>
                    </a:moveTo>
                    <a:cubicBezTo>
                      <a:pt x="18" y="2"/>
                      <a:pt x="18" y="2"/>
                      <a:pt x="18" y="1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2" name="Freeform 800">
                <a:extLst>
                  <a:ext uri="{FF2B5EF4-FFF2-40B4-BE49-F238E27FC236}">
                    <a16:creationId xmlns:a16="http://schemas.microsoft.com/office/drawing/2014/main" id="{E7E2A0E7-3DA3-44F5-83C9-052EFEE0EE6C}"/>
                  </a:ext>
                </a:extLst>
              </p:cNvPr>
              <p:cNvSpPr/>
              <p:nvPr/>
            </p:nvSpPr>
            <p:spPr bwMode="auto">
              <a:xfrm>
                <a:off x="2039" y="138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3" name="Freeform 801">
                <a:extLst>
                  <a:ext uri="{FF2B5EF4-FFF2-40B4-BE49-F238E27FC236}">
                    <a16:creationId xmlns:a16="http://schemas.microsoft.com/office/drawing/2014/main" id="{5FE25514-9AC2-46CC-96DA-47703D25EE25}"/>
                  </a:ext>
                </a:extLst>
              </p:cNvPr>
              <p:cNvSpPr/>
              <p:nvPr/>
            </p:nvSpPr>
            <p:spPr bwMode="auto">
              <a:xfrm>
                <a:off x="2039" y="143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4" name="Freeform 802">
                <a:extLst>
                  <a:ext uri="{FF2B5EF4-FFF2-40B4-BE49-F238E27FC236}">
                    <a16:creationId xmlns:a16="http://schemas.microsoft.com/office/drawing/2014/main" id="{64B30BB6-DDB8-4C85-A4DC-88EF36FF028C}"/>
                  </a:ext>
                </a:extLst>
              </p:cNvPr>
              <p:cNvSpPr/>
              <p:nvPr/>
            </p:nvSpPr>
            <p:spPr bwMode="auto">
              <a:xfrm>
                <a:off x="2011" y="121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5" name="Freeform 803">
                <a:extLst>
                  <a:ext uri="{FF2B5EF4-FFF2-40B4-BE49-F238E27FC236}">
                    <a16:creationId xmlns:a16="http://schemas.microsoft.com/office/drawing/2014/main" id="{BB6C21D6-C670-4F53-AA53-18F74FA10265}"/>
                  </a:ext>
                </a:extLst>
              </p:cNvPr>
              <p:cNvSpPr/>
              <p:nvPr/>
            </p:nvSpPr>
            <p:spPr bwMode="auto">
              <a:xfrm>
                <a:off x="2007" y="1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6" name="Freeform 804">
                <a:extLst>
                  <a:ext uri="{FF2B5EF4-FFF2-40B4-BE49-F238E27FC236}">
                    <a16:creationId xmlns:a16="http://schemas.microsoft.com/office/drawing/2014/main" id="{56B0FE9D-531D-4F87-B8CB-62A3E9042CF3}"/>
                  </a:ext>
                </a:extLst>
              </p:cNvPr>
              <p:cNvSpPr/>
              <p:nvPr/>
            </p:nvSpPr>
            <p:spPr bwMode="auto">
              <a:xfrm>
                <a:off x="2007" y="1331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7" name="Freeform 805">
                <a:extLst>
                  <a:ext uri="{FF2B5EF4-FFF2-40B4-BE49-F238E27FC236}">
                    <a16:creationId xmlns:a16="http://schemas.microsoft.com/office/drawing/2014/main" id="{1BA94557-9700-42DE-9369-EF5F1CA28432}"/>
                  </a:ext>
                </a:extLst>
              </p:cNvPr>
              <p:cNvSpPr/>
              <p:nvPr/>
            </p:nvSpPr>
            <p:spPr bwMode="auto">
              <a:xfrm>
                <a:off x="2003" y="1513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8" name="Freeform 806">
                <a:extLst>
                  <a:ext uri="{FF2B5EF4-FFF2-40B4-BE49-F238E27FC236}">
                    <a16:creationId xmlns:a16="http://schemas.microsoft.com/office/drawing/2014/main" id="{B79E65CF-3C3B-4510-86B7-BC0650599257}"/>
                  </a:ext>
                </a:extLst>
              </p:cNvPr>
              <p:cNvSpPr/>
              <p:nvPr/>
            </p:nvSpPr>
            <p:spPr bwMode="auto">
              <a:xfrm>
                <a:off x="1925" y="1249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9" name="Freeform 807">
                <a:extLst>
                  <a:ext uri="{FF2B5EF4-FFF2-40B4-BE49-F238E27FC236}">
                    <a16:creationId xmlns:a16="http://schemas.microsoft.com/office/drawing/2014/main" id="{896FD215-AC50-4763-B780-827E13CF9B7B}"/>
                  </a:ext>
                </a:extLst>
              </p:cNvPr>
              <p:cNvSpPr/>
              <p:nvPr/>
            </p:nvSpPr>
            <p:spPr bwMode="auto">
              <a:xfrm>
                <a:off x="1913" y="1583"/>
                <a:ext cx="8" cy="0"/>
              </a:xfrm>
              <a:custGeom>
                <a:avLst/>
                <a:gdLst>
                  <a:gd name="T0" fmla="*/ 1 w 2"/>
                  <a:gd name="T1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Group 1009">
              <a:extLst>
                <a:ext uri="{FF2B5EF4-FFF2-40B4-BE49-F238E27FC236}">
                  <a16:creationId xmlns:a16="http://schemas.microsoft.com/office/drawing/2014/main" id="{A372C8B2-2AB7-4E1E-BEBB-45BBCC04DB90}"/>
                </a:ext>
              </a:extLst>
            </p:cNvPr>
            <p:cNvGrpSpPr/>
            <p:nvPr/>
          </p:nvGrpSpPr>
          <p:grpSpPr bwMode="auto">
            <a:xfrm>
              <a:off x="524" y="943"/>
              <a:ext cx="1650" cy="649"/>
              <a:chOff x="524" y="943"/>
              <a:chExt cx="1650" cy="649"/>
            </a:xfrm>
            <a:grpFill/>
          </p:grpSpPr>
          <p:sp>
            <p:nvSpPr>
              <p:cNvPr id="310" name="Freeform 809">
                <a:extLst>
                  <a:ext uri="{FF2B5EF4-FFF2-40B4-BE49-F238E27FC236}">
                    <a16:creationId xmlns:a16="http://schemas.microsoft.com/office/drawing/2014/main" id="{D781DE45-F359-456B-AE60-0FBF4A8AD864}"/>
                  </a:ext>
                </a:extLst>
              </p:cNvPr>
              <p:cNvSpPr/>
              <p:nvPr/>
            </p:nvSpPr>
            <p:spPr bwMode="auto">
              <a:xfrm>
                <a:off x="1888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" name="Freeform 810">
                <a:extLst>
                  <a:ext uri="{FF2B5EF4-FFF2-40B4-BE49-F238E27FC236}">
                    <a16:creationId xmlns:a16="http://schemas.microsoft.com/office/drawing/2014/main" id="{9A8B48B9-995F-45E6-AF83-526D84A49364}"/>
                  </a:ext>
                </a:extLst>
              </p:cNvPr>
              <p:cNvSpPr/>
              <p:nvPr/>
            </p:nvSpPr>
            <p:spPr bwMode="auto">
              <a:xfrm>
                <a:off x="1880" y="128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" name="Freeform 811">
                <a:extLst>
                  <a:ext uri="{FF2B5EF4-FFF2-40B4-BE49-F238E27FC236}">
                    <a16:creationId xmlns:a16="http://schemas.microsoft.com/office/drawing/2014/main" id="{FAB3560D-0445-414D-887A-724783EDF326}"/>
                  </a:ext>
                </a:extLst>
              </p:cNvPr>
              <p:cNvSpPr/>
              <p:nvPr/>
            </p:nvSpPr>
            <p:spPr bwMode="auto">
              <a:xfrm>
                <a:off x="1860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" name="Freeform 812">
                <a:extLst>
                  <a:ext uri="{FF2B5EF4-FFF2-40B4-BE49-F238E27FC236}">
                    <a16:creationId xmlns:a16="http://schemas.microsoft.com/office/drawing/2014/main" id="{B2458726-CCE4-40EA-B0EB-C266BE54F443}"/>
                  </a:ext>
                </a:extLst>
              </p:cNvPr>
              <p:cNvSpPr/>
              <p:nvPr/>
            </p:nvSpPr>
            <p:spPr bwMode="auto">
              <a:xfrm>
                <a:off x="1851" y="119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" name="Freeform 813">
                <a:extLst>
                  <a:ext uri="{FF2B5EF4-FFF2-40B4-BE49-F238E27FC236}">
                    <a16:creationId xmlns:a16="http://schemas.microsoft.com/office/drawing/2014/main" id="{C39D6A5C-AAC2-4CD5-ACEA-7A4804BE750E}"/>
                  </a:ext>
                </a:extLst>
              </p:cNvPr>
              <p:cNvSpPr/>
              <p:nvPr/>
            </p:nvSpPr>
            <p:spPr bwMode="auto">
              <a:xfrm>
                <a:off x="1802" y="1583"/>
                <a:ext cx="29" cy="5"/>
              </a:xfrm>
              <a:custGeom>
                <a:avLst/>
                <a:gdLst>
                  <a:gd name="T0" fmla="*/ 1 w 7"/>
                  <a:gd name="T1" fmla="*/ 0 h 1"/>
                  <a:gd name="T2" fmla="*/ 1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0 w 7"/>
                  <a:gd name="T13" fmla="*/ 0 h 1"/>
                  <a:gd name="T14" fmla="*/ 0 w 7"/>
                  <a:gd name="T15" fmla="*/ 0 h 1"/>
                  <a:gd name="T16" fmla="*/ 1 w 7"/>
                  <a:gd name="T17" fmla="*/ 0 h 1"/>
                  <a:gd name="T18" fmla="*/ 1 w 7"/>
                  <a:gd name="T19" fmla="*/ 0 h 1"/>
                  <a:gd name="T20" fmla="*/ 1 w 7"/>
                  <a:gd name="T21" fmla="*/ 0 h 1"/>
                  <a:gd name="T22" fmla="*/ 6 w 7"/>
                  <a:gd name="T23" fmla="*/ 0 h 1"/>
                  <a:gd name="T24" fmla="*/ 7 w 7"/>
                  <a:gd name="T25" fmla="*/ 0 h 1"/>
                  <a:gd name="T26" fmla="*/ 1 w 7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" name="Freeform 814">
                <a:extLst>
                  <a:ext uri="{FF2B5EF4-FFF2-40B4-BE49-F238E27FC236}">
                    <a16:creationId xmlns:a16="http://schemas.microsoft.com/office/drawing/2014/main" id="{1DA43B8A-18F0-4471-8C2D-0EF8B1A544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0" y="1579"/>
                <a:ext cx="118" cy="4"/>
              </a:xfrm>
              <a:custGeom>
                <a:avLst/>
                <a:gdLst>
                  <a:gd name="T0" fmla="*/ 28 w 29"/>
                  <a:gd name="T1" fmla="*/ 1 h 1"/>
                  <a:gd name="T2" fmla="*/ 29 w 29"/>
                  <a:gd name="T3" fmla="*/ 1 h 1"/>
                  <a:gd name="T4" fmla="*/ 28 w 29"/>
                  <a:gd name="T5" fmla="*/ 1 h 1"/>
                  <a:gd name="T6" fmla="*/ 28 w 29"/>
                  <a:gd name="T7" fmla="*/ 1 h 1"/>
                  <a:gd name="T8" fmla="*/ 23 w 29"/>
                  <a:gd name="T9" fmla="*/ 1 h 1"/>
                  <a:gd name="T10" fmla="*/ 22 w 29"/>
                  <a:gd name="T11" fmla="*/ 1 h 1"/>
                  <a:gd name="T12" fmla="*/ 21 w 29"/>
                  <a:gd name="T13" fmla="*/ 1 h 1"/>
                  <a:gd name="T14" fmla="*/ 19 w 29"/>
                  <a:gd name="T15" fmla="*/ 1 h 1"/>
                  <a:gd name="T16" fmla="*/ 17 w 29"/>
                  <a:gd name="T17" fmla="*/ 1 h 1"/>
                  <a:gd name="T18" fmla="*/ 16 w 29"/>
                  <a:gd name="T19" fmla="*/ 1 h 1"/>
                  <a:gd name="T20" fmla="*/ 16 w 29"/>
                  <a:gd name="T21" fmla="*/ 1 h 1"/>
                  <a:gd name="T22" fmla="*/ 15 w 29"/>
                  <a:gd name="T23" fmla="*/ 1 h 1"/>
                  <a:gd name="T24" fmla="*/ 14 w 29"/>
                  <a:gd name="T25" fmla="*/ 1 h 1"/>
                  <a:gd name="T26" fmla="*/ 14 w 29"/>
                  <a:gd name="T27" fmla="*/ 0 h 1"/>
                  <a:gd name="T28" fmla="*/ 12 w 29"/>
                  <a:gd name="T29" fmla="*/ 0 h 1"/>
                  <a:gd name="T30" fmla="*/ 11 w 29"/>
                  <a:gd name="T31" fmla="*/ 0 h 1"/>
                  <a:gd name="T32" fmla="*/ 10 w 29"/>
                  <a:gd name="T33" fmla="*/ 0 h 1"/>
                  <a:gd name="T34" fmla="*/ 10 w 29"/>
                  <a:gd name="T35" fmla="*/ 0 h 1"/>
                  <a:gd name="T36" fmla="*/ 6 w 29"/>
                  <a:gd name="T37" fmla="*/ 0 h 1"/>
                  <a:gd name="T38" fmla="*/ 6 w 29"/>
                  <a:gd name="T39" fmla="*/ 0 h 1"/>
                  <a:gd name="T40" fmla="*/ 5 w 29"/>
                  <a:gd name="T41" fmla="*/ 0 h 1"/>
                  <a:gd name="T42" fmla="*/ 4 w 29"/>
                  <a:gd name="T43" fmla="*/ 0 h 1"/>
                  <a:gd name="T44" fmla="*/ 4 w 29"/>
                  <a:gd name="T45" fmla="*/ 0 h 1"/>
                  <a:gd name="T46" fmla="*/ 4 w 29"/>
                  <a:gd name="T47" fmla="*/ 0 h 1"/>
                  <a:gd name="T48" fmla="*/ 3 w 29"/>
                  <a:gd name="T49" fmla="*/ 0 h 1"/>
                  <a:gd name="T50" fmla="*/ 1 w 29"/>
                  <a:gd name="T51" fmla="*/ 0 h 1"/>
                  <a:gd name="T52" fmla="*/ 0 w 29"/>
                  <a:gd name="T53" fmla="*/ 0 h 1"/>
                  <a:gd name="T54" fmla="*/ 3 w 29"/>
                  <a:gd name="T55" fmla="*/ 0 h 1"/>
                  <a:gd name="T56" fmla="*/ 3 w 29"/>
                  <a:gd name="T57" fmla="*/ 0 h 1"/>
                  <a:gd name="T58" fmla="*/ 4 w 29"/>
                  <a:gd name="T59" fmla="*/ 0 h 1"/>
                  <a:gd name="T60" fmla="*/ 5 w 29"/>
                  <a:gd name="T61" fmla="*/ 0 h 1"/>
                  <a:gd name="T62" fmla="*/ 5 w 29"/>
                  <a:gd name="T63" fmla="*/ 1 h 1"/>
                  <a:gd name="T64" fmla="*/ 6 w 29"/>
                  <a:gd name="T65" fmla="*/ 1 h 1"/>
                  <a:gd name="T66" fmla="*/ 9 w 29"/>
                  <a:gd name="T67" fmla="*/ 1 h 1"/>
                  <a:gd name="T68" fmla="*/ 10 w 29"/>
                  <a:gd name="T69" fmla="*/ 1 h 1"/>
                  <a:gd name="T70" fmla="*/ 11 w 29"/>
                  <a:gd name="T71" fmla="*/ 1 h 1"/>
                  <a:gd name="T72" fmla="*/ 14 w 29"/>
                  <a:gd name="T73" fmla="*/ 1 h 1"/>
                  <a:gd name="T74" fmla="*/ 15 w 29"/>
                  <a:gd name="T75" fmla="*/ 1 h 1"/>
                  <a:gd name="T76" fmla="*/ 16 w 29"/>
                  <a:gd name="T77" fmla="*/ 1 h 1"/>
                  <a:gd name="T78" fmla="*/ 16 w 29"/>
                  <a:gd name="T79" fmla="*/ 1 h 1"/>
                  <a:gd name="T80" fmla="*/ 21 w 29"/>
                  <a:gd name="T81" fmla="*/ 1 h 1"/>
                  <a:gd name="T82" fmla="*/ 21 w 29"/>
                  <a:gd name="T83" fmla="*/ 1 h 1"/>
                  <a:gd name="T84" fmla="*/ 22 w 29"/>
                  <a:gd name="T85" fmla="*/ 1 h 1"/>
                  <a:gd name="T86" fmla="*/ 23 w 29"/>
                  <a:gd name="T87" fmla="*/ 1 h 1"/>
                  <a:gd name="T88" fmla="*/ 23 w 29"/>
                  <a:gd name="T89" fmla="*/ 1 h 1"/>
                  <a:gd name="T90" fmla="*/ 23 w 29"/>
                  <a:gd name="T91" fmla="*/ 1 h 1"/>
                  <a:gd name="T92" fmla="*/ 28 w 29"/>
                  <a:gd name="T93" fmla="*/ 1 h 1"/>
                  <a:gd name="T94" fmla="*/ 6 w 29"/>
                  <a:gd name="T95" fmla="*/ 0 h 1"/>
                  <a:gd name="T96" fmla="*/ 6 w 29"/>
                  <a:gd name="T97" fmla="*/ 0 h 1"/>
                  <a:gd name="T98" fmla="*/ 6 w 29"/>
                  <a:gd name="T99" fmla="*/ 1 h 1"/>
                  <a:gd name="T100" fmla="*/ 11 w 29"/>
                  <a:gd name="T101" fmla="*/ 1 h 1"/>
                  <a:gd name="T102" fmla="*/ 11 w 29"/>
                  <a:gd name="T103" fmla="*/ 1 h 1"/>
                  <a:gd name="T104" fmla="*/ 10 w 29"/>
                  <a:gd name="T105" fmla="*/ 1 h 1"/>
                  <a:gd name="T106" fmla="*/ 10 w 29"/>
                  <a:gd name="T10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">
                    <a:moveTo>
                      <a:pt x="28" y="1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6" y="1"/>
                      <a:pt x="25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1"/>
                      <a:pt x="20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5" y="1"/>
                      <a:pt x="27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0"/>
                    </a:lnTo>
                    <a:close/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" name="Freeform 815">
                <a:extLst>
                  <a:ext uri="{FF2B5EF4-FFF2-40B4-BE49-F238E27FC236}">
                    <a16:creationId xmlns:a16="http://schemas.microsoft.com/office/drawing/2014/main" id="{1CABF810-0691-4AC5-B335-E5D2E19C762C}"/>
                  </a:ext>
                </a:extLst>
              </p:cNvPr>
              <p:cNvSpPr/>
              <p:nvPr/>
            </p:nvSpPr>
            <p:spPr bwMode="auto">
              <a:xfrm>
                <a:off x="1745" y="1575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" name="Freeform 816">
                <a:extLst>
                  <a:ext uri="{FF2B5EF4-FFF2-40B4-BE49-F238E27FC236}">
                    <a16:creationId xmlns:a16="http://schemas.microsoft.com/office/drawing/2014/main" id="{4C13CFF3-2AA2-46BD-B0E7-A5BF98B26B27}"/>
                  </a:ext>
                </a:extLst>
              </p:cNvPr>
              <p:cNvSpPr/>
              <p:nvPr/>
            </p:nvSpPr>
            <p:spPr bwMode="auto">
              <a:xfrm>
                <a:off x="1692" y="1567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" name="Freeform 817">
                <a:extLst>
                  <a:ext uri="{FF2B5EF4-FFF2-40B4-BE49-F238E27FC236}">
                    <a16:creationId xmlns:a16="http://schemas.microsoft.com/office/drawing/2014/main" id="{BF3C030C-8FFF-48B4-8C35-21138B0A2177}"/>
                  </a:ext>
                </a:extLst>
              </p:cNvPr>
              <p:cNvSpPr/>
              <p:nvPr/>
            </p:nvSpPr>
            <p:spPr bwMode="auto">
              <a:xfrm>
                <a:off x="1655" y="156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" name="Freeform 818">
                <a:extLst>
                  <a:ext uri="{FF2B5EF4-FFF2-40B4-BE49-F238E27FC236}">
                    <a16:creationId xmlns:a16="http://schemas.microsoft.com/office/drawing/2014/main" id="{2450717C-2FDB-4220-B593-25C91091F861}"/>
                  </a:ext>
                </a:extLst>
              </p:cNvPr>
              <p:cNvSpPr/>
              <p:nvPr/>
            </p:nvSpPr>
            <p:spPr bwMode="auto">
              <a:xfrm>
                <a:off x="1463" y="11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" name="Freeform 819">
                <a:extLst>
                  <a:ext uri="{FF2B5EF4-FFF2-40B4-BE49-F238E27FC236}">
                    <a16:creationId xmlns:a16="http://schemas.microsoft.com/office/drawing/2014/main" id="{F3D8A0F7-C984-42A2-8D4F-B8F1D384AC91}"/>
                  </a:ext>
                </a:extLst>
              </p:cNvPr>
              <p:cNvSpPr/>
              <p:nvPr/>
            </p:nvSpPr>
            <p:spPr bwMode="auto">
              <a:xfrm>
                <a:off x="1406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" name="Freeform 820">
                <a:extLst>
                  <a:ext uri="{FF2B5EF4-FFF2-40B4-BE49-F238E27FC236}">
                    <a16:creationId xmlns:a16="http://schemas.microsoft.com/office/drawing/2014/main" id="{AF0BEA72-0E9F-4A94-BFB7-ECEE51C2137B}"/>
                  </a:ext>
                </a:extLst>
              </p:cNvPr>
              <p:cNvSpPr/>
              <p:nvPr/>
            </p:nvSpPr>
            <p:spPr bwMode="auto">
              <a:xfrm>
                <a:off x="1390" y="1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" name="Freeform 821">
                <a:extLst>
                  <a:ext uri="{FF2B5EF4-FFF2-40B4-BE49-F238E27FC236}">
                    <a16:creationId xmlns:a16="http://schemas.microsoft.com/office/drawing/2014/main" id="{4FBB0269-A1E0-41D3-B4C6-AC33D313681B}"/>
                  </a:ext>
                </a:extLst>
              </p:cNvPr>
              <p:cNvSpPr/>
              <p:nvPr/>
            </p:nvSpPr>
            <p:spPr bwMode="auto">
              <a:xfrm>
                <a:off x="1374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" name="Oval 822">
                <a:extLst>
                  <a:ext uri="{FF2B5EF4-FFF2-40B4-BE49-F238E27FC236}">
                    <a16:creationId xmlns:a16="http://schemas.microsoft.com/office/drawing/2014/main" id="{C6893D0B-8575-48D4-B6F7-7B19D8862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546"/>
                <a:ext cx="5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" name="Freeform 823">
                <a:extLst>
                  <a:ext uri="{FF2B5EF4-FFF2-40B4-BE49-F238E27FC236}">
                    <a16:creationId xmlns:a16="http://schemas.microsoft.com/office/drawing/2014/main" id="{73D2D506-E9CC-46C1-B976-8F8CF457DBAA}"/>
                  </a:ext>
                </a:extLst>
              </p:cNvPr>
              <p:cNvSpPr/>
              <p:nvPr/>
            </p:nvSpPr>
            <p:spPr bwMode="auto">
              <a:xfrm>
                <a:off x="1365" y="1257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" name="Freeform 824">
                <a:extLst>
                  <a:ext uri="{FF2B5EF4-FFF2-40B4-BE49-F238E27FC236}">
                    <a16:creationId xmlns:a16="http://schemas.microsoft.com/office/drawing/2014/main" id="{4285FB39-D9B3-4E51-8B19-ED777EF6BAD0}"/>
                  </a:ext>
                </a:extLst>
              </p:cNvPr>
              <p:cNvSpPr/>
              <p:nvPr/>
            </p:nvSpPr>
            <p:spPr bwMode="auto">
              <a:xfrm>
                <a:off x="1341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" name="Freeform 825">
                <a:extLst>
                  <a:ext uri="{FF2B5EF4-FFF2-40B4-BE49-F238E27FC236}">
                    <a16:creationId xmlns:a16="http://schemas.microsoft.com/office/drawing/2014/main" id="{FBEA60D1-7AC5-41CE-9614-29DEF1B5C762}"/>
                  </a:ext>
                </a:extLst>
              </p:cNvPr>
              <p:cNvSpPr/>
              <p:nvPr/>
            </p:nvSpPr>
            <p:spPr bwMode="auto">
              <a:xfrm>
                <a:off x="1312" y="124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" name="Freeform 826">
                <a:extLst>
                  <a:ext uri="{FF2B5EF4-FFF2-40B4-BE49-F238E27FC236}">
                    <a16:creationId xmlns:a16="http://schemas.microsoft.com/office/drawing/2014/main" id="{004D108C-F69A-4FFC-9472-AEFBC82A6B21}"/>
                  </a:ext>
                </a:extLst>
              </p:cNvPr>
              <p:cNvSpPr/>
              <p:nvPr/>
            </p:nvSpPr>
            <p:spPr bwMode="auto">
              <a:xfrm>
                <a:off x="1312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" name="Freeform 827">
                <a:extLst>
                  <a:ext uri="{FF2B5EF4-FFF2-40B4-BE49-F238E27FC236}">
                    <a16:creationId xmlns:a16="http://schemas.microsoft.com/office/drawing/2014/main" id="{C895DC4F-50D8-40D5-84B7-E85BE65141D6}"/>
                  </a:ext>
                </a:extLst>
              </p:cNvPr>
              <p:cNvSpPr/>
              <p:nvPr/>
            </p:nvSpPr>
            <p:spPr bwMode="auto">
              <a:xfrm>
                <a:off x="1304" y="153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" name="Freeform 828">
                <a:extLst>
                  <a:ext uri="{FF2B5EF4-FFF2-40B4-BE49-F238E27FC236}">
                    <a16:creationId xmlns:a16="http://schemas.microsoft.com/office/drawing/2014/main" id="{B5EC2C25-5180-434D-9303-CFBAAC79B075}"/>
                  </a:ext>
                </a:extLst>
              </p:cNvPr>
              <p:cNvSpPr/>
              <p:nvPr/>
            </p:nvSpPr>
            <p:spPr bwMode="auto">
              <a:xfrm>
                <a:off x="1292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" name="Freeform 829">
                <a:extLst>
                  <a:ext uri="{FF2B5EF4-FFF2-40B4-BE49-F238E27FC236}">
                    <a16:creationId xmlns:a16="http://schemas.microsoft.com/office/drawing/2014/main" id="{8FCAF2DC-1EC4-4857-91C0-3C582DD6D476}"/>
                  </a:ext>
                </a:extLst>
              </p:cNvPr>
              <p:cNvSpPr/>
              <p:nvPr/>
            </p:nvSpPr>
            <p:spPr bwMode="auto">
              <a:xfrm>
                <a:off x="1292" y="127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" name="Freeform 830">
                <a:extLst>
                  <a:ext uri="{FF2B5EF4-FFF2-40B4-BE49-F238E27FC236}">
                    <a16:creationId xmlns:a16="http://schemas.microsoft.com/office/drawing/2014/main" id="{D01978C0-A729-4FCF-8CCD-910005F24421}"/>
                  </a:ext>
                </a:extLst>
              </p:cNvPr>
              <p:cNvSpPr/>
              <p:nvPr/>
            </p:nvSpPr>
            <p:spPr bwMode="auto">
              <a:xfrm>
                <a:off x="1284" y="141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" name="Freeform 831">
                <a:extLst>
                  <a:ext uri="{FF2B5EF4-FFF2-40B4-BE49-F238E27FC236}">
                    <a16:creationId xmlns:a16="http://schemas.microsoft.com/office/drawing/2014/main" id="{8116E52B-4B8D-4ED2-8319-3C0FBC9E4EDF}"/>
                  </a:ext>
                </a:extLst>
              </p:cNvPr>
              <p:cNvSpPr/>
              <p:nvPr/>
            </p:nvSpPr>
            <p:spPr bwMode="auto">
              <a:xfrm>
                <a:off x="1280" y="147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" name="Freeform 832">
                <a:extLst>
                  <a:ext uri="{FF2B5EF4-FFF2-40B4-BE49-F238E27FC236}">
                    <a16:creationId xmlns:a16="http://schemas.microsoft.com/office/drawing/2014/main" id="{00E5FD13-C58D-4B8D-B0BF-41712883181F}"/>
                  </a:ext>
                </a:extLst>
              </p:cNvPr>
              <p:cNvSpPr/>
              <p:nvPr/>
            </p:nvSpPr>
            <p:spPr bwMode="auto">
              <a:xfrm>
                <a:off x="1280" y="145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" name="Freeform 833">
                <a:extLst>
                  <a:ext uri="{FF2B5EF4-FFF2-40B4-BE49-F238E27FC236}">
                    <a16:creationId xmlns:a16="http://schemas.microsoft.com/office/drawing/2014/main" id="{12533017-C0E2-48A0-B63E-C93775362E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1468"/>
                <a:ext cx="17" cy="4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2 w 4"/>
                  <a:gd name="T5" fmla="*/ 0 h 1"/>
                  <a:gd name="T6" fmla="*/ 1 w 4"/>
                  <a:gd name="T7" fmla="*/ 0 h 1"/>
                  <a:gd name="T8" fmla="*/ 1 w 4"/>
                  <a:gd name="T9" fmla="*/ 0 h 1"/>
                  <a:gd name="T10" fmla="*/ 1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0 w 4"/>
                  <a:gd name="T21" fmla="*/ 0 h 1"/>
                  <a:gd name="T22" fmla="*/ 0 w 4"/>
                  <a:gd name="T23" fmla="*/ 0 h 1"/>
                  <a:gd name="T24" fmla="*/ 0 w 4"/>
                  <a:gd name="T25" fmla="*/ 0 h 1"/>
                  <a:gd name="T26" fmla="*/ 0 w 4"/>
                  <a:gd name="T27" fmla="*/ 0 h 1"/>
                  <a:gd name="T28" fmla="*/ 0 w 4"/>
                  <a:gd name="T29" fmla="*/ 1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0 h 1"/>
                  <a:gd name="T36" fmla="*/ 1 w 4"/>
                  <a:gd name="T37" fmla="*/ 1 h 1"/>
                  <a:gd name="T38" fmla="*/ 1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3 w 4"/>
                  <a:gd name="T49" fmla="*/ 1 h 1"/>
                  <a:gd name="T50" fmla="*/ 3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0 h 1"/>
                  <a:gd name="T58" fmla="*/ 2 w 4"/>
                  <a:gd name="T59" fmla="*/ 0 h 1"/>
                  <a:gd name="T60" fmla="*/ 2 w 4"/>
                  <a:gd name="T61" fmla="*/ 0 h 1"/>
                  <a:gd name="T62" fmla="*/ 2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4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2 w 4"/>
                  <a:gd name="T75" fmla="*/ 0 h 1"/>
                  <a:gd name="T76" fmla="*/ 2 w 4"/>
                  <a:gd name="T77" fmla="*/ 0 h 1"/>
                  <a:gd name="T78" fmla="*/ 2 w 4"/>
                  <a:gd name="T79" fmla="*/ 0 h 1"/>
                  <a:gd name="T80" fmla="*/ 2 w 4"/>
                  <a:gd name="T81" fmla="*/ 0 h 1"/>
                  <a:gd name="T82" fmla="*/ 2 w 4"/>
                  <a:gd name="T83" fmla="*/ 0 h 1"/>
                  <a:gd name="T84" fmla="*/ 2 w 4"/>
                  <a:gd name="T85" fmla="*/ 0 h 1"/>
                  <a:gd name="T86" fmla="*/ 2 w 4"/>
                  <a:gd name="T87" fmla="*/ 0 h 1"/>
                  <a:gd name="T88" fmla="*/ 0 w 4"/>
                  <a:gd name="T89" fmla="*/ 0 h 1"/>
                  <a:gd name="T90" fmla="*/ 1 w 4"/>
                  <a:gd name="T91" fmla="*/ 0 h 1"/>
                  <a:gd name="T92" fmla="*/ 1 w 4"/>
                  <a:gd name="T93" fmla="*/ 0 h 1"/>
                  <a:gd name="T94" fmla="*/ 1 w 4"/>
                  <a:gd name="T95" fmla="*/ 0 h 1"/>
                  <a:gd name="T96" fmla="*/ 0 w 4"/>
                  <a:gd name="T97" fmla="*/ 0 h 1"/>
                  <a:gd name="T98" fmla="*/ 0 w 4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" name="Rectangle 834">
                <a:extLst>
                  <a:ext uri="{FF2B5EF4-FFF2-40B4-BE49-F238E27FC236}">
                    <a16:creationId xmlns:a16="http://schemas.microsoft.com/office/drawing/2014/main" id="{66364FCF-7AE6-4009-BC33-6269F2550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12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6" name="Freeform 835">
                <a:extLst>
                  <a:ext uri="{FF2B5EF4-FFF2-40B4-BE49-F238E27FC236}">
                    <a16:creationId xmlns:a16="http://schemas.microsoft.com/office/drawing/2014/main" id="{809B0D05-9937-4E3A-B10F-039CE42AF4DE}"/>
                  </a:ext>
                </a:extLst>
              </p:cNvPr>
              <p:cNvSpPr/>
              <p:nvPr/>
            </p:nvSpPr>
            <p:spPr bwMode="auto">
              <a:xfrm>
                <a:off x="1255" y="14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" name="Freeform 836">
                <a:extLst>
                  <a:ext uri="{FF2B5EF4-FFF2-40B4-BE49-F238E27FC236}">
                    <a16:creationId xmlns:a16="http://schemas.microsoft.com/office/drawing/2014/main" id="{B417E8BC-BC69-4441-B711-525CF7E44A36}"/>
                  </a:ext>
                </a:extLst>
              </p:cNvPr>
              <p:cNvSpPr/>
              <p:nvPr/>
            </p:nvSpPr>
            <p:spPr bwMode="auto">
              <a:xfrm>
                <a:off x="1227" y="1451"/>
                <a:ext cx="20" cy="9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3 w 5"/>
                  <a:gd name="T9" fmla="*/ 2 h 2"/>
                  <a:gd name="T10" fmla="*/ 2 w 5"/>
                  <a:gd name="T11" fmla="*/ 2 h 2"/>
                  <a:gd name="T12" fmla="*/ 2 w 5"/>
                  <a:gd name="T13" fmla="*/ 2 h 2"/>
                  <a:gd name="T14" fmla="*/ 3 w 5"/>
                  <a:gd name="T15" fmla="*/ 1 h 2"/>
                  <a:gd name="T16" fmla="*/ 5 w 5"/>
                  <a:gd name="T17" fmla="*/ 2 h 2"/>
                  <a:gd name="T18" fmla="*/ 5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1 h 2"/>
                  <a:gd name="T26" fmla="*/ 3 w 5"/>
                  <a:gd name="T27" fmla="*/ 1 h 2"/>
                  <a:gd name="T28" fmla="*/ 3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1 w 5"/>
                  <a:gd name="T37" fmla="*/ 0 h 2"/>
                  <a:gd name="T38" fmla="*/ 1 w 5"/>
                  <a:gd name="T39" fmla="*/ 0 h 2"/>
                  <a:gd name="T40" fmla="*/ 1 w 5"/>
                  <a:gd name="T41" fmla="*/ 0 h 2"/>
                  <a:gd name="T42" fmla="*/ 1 w 5"/>
                  <a:gd name="T43" fmla="*/ 0 h 2"/>
                  <a:gd name="T44" fmla="*/ 1 w 5"/>
                  <a:gd name="T45" fmla="*/ 0 h 2"/>
                  <a:gd name="T46" fmla="*/ 1 w 5"/>
                  <a:gd name="T47" fmla="*/ 0 h 2"/>
                  <a:gd name="T48" fmla="*/ 1 w 5"/>
                  <a:gd name="T49" fmla="*/ 0 h 2"/>
                  <a:gd name="T50" fmla="*/ 1 w 5"/>
                  <a:gd name="T51" fmla="*/ 1 h 2"/>
                  <a:gd name="T52" fmla="*/ 1 w 5"/>
                  <a:gd name="T53" fmla="*/ 1 h 2"/>
                  <a:gd name="T54" fmla="*/ 1 w 5"/>
                  <a:gd name="T55" fmla="*/ 1 h 2"/>
                  <a:gd name="T56" fmla="*/ 1 w 5"/>
                  <a:gd name="T57" fmla="*/ 2 h 2"/>
                  <a:gd name="T58" fmla="*/ 1 w 5"/>
                  <a:gd name="T59" fmla="*/ 2 h 2"/>
                  <a:gd name="T60" fmla="*/ 2 w 5"/>
                  <a:gd name="T61" fmla="*/ 2 h 2"/>
                  <a:gd name="T62" fmla="*/ 2 w 5"/>
                  <a:gd name="T63" fmla="*/ 2 h 2"/>
                  <a:gd name="T64" fmla="*/ 3 w 5"/>
                  <a:gd name="T6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" name="Freeform 837">
                <a:extLst>
                  <a:ext uri="{FF2B5EF4-FFF2-40B4-BE49-F238E27FC236}">
                    <a16:creationId xmlns:a16="http://schemas.microsoft.com/office/drawing/2014/main" id="{156DAA1F-9C2E-483B-AA68-1EB030351101}"/>
                  </a:ext>
                </a:extLst>
              </p:cNvPr>
              <p:cNvSpPr/>
              <p:nvPr/>
            </p:nvSpPr>
            <p:spPr bwMode="auto">
              <a:xfrm>
                <a:off x="1243" y="14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" name="Freeform 838">
                <a:extLst>
                  <a:ext uri="{FF2B5EF4-FFF2-40B4-BE49-F238E27FC236}">
                    <a16:creationId xmlns:a16="http://schemas.microsoft.com/office/drawing/2014/main" id="{9738DAED-4109-497E-A356-B548579BEDB3}"/>
                  </a:ext>
                </a:extLst>
              </p:cNvPr>
              <p:cNvSpPr/>
              <p:nvPr/>
            </p:nvSpPr>
            <p:spPr bwMode="auto">
              <a:xfrm>
                <a:off x="1227" y="1117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" name="Freeform 839">
                <a:extLst>
                  <a:ext uri="{FF2B5EF4-FFF2-40B4-BE49-F238E27FC236}">
                    <a16:creationId xmlns:a16="http://schemas.microsoft.com/office/drawing/2014/main" id="{0867BF91-93CA-42F4-9BFB-5FCF16749C0A}"/>
                  </a:ext>
                </a:extLst>
              </p:cNvPr>
              <p:cNvSpPr/>
              <p:nvPr/>
            </p:nvSpPr>
            <p:spPr bwMode="auto">
              <a:xfrm>
                <a:off x="1218" y="1117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" name="Freeform 840">
                <a:extLst>
                  <a:ext uri="{FF2B5EF4-FFF2-40B4-BE49-F238E27FC236}">
                    <a16:creationId xmlns:a16="http://schemas.microsoft.com/office/drawing/2014/main" id="{34C0B862-03CB-489D-B791-39CE97F4C0AF}"/>
                  </a:ext>
                </a:extLst>
              </p:cNvPr>
              <p:cNvSpPr/>
              <p:nvPr/>
            </p:nvSpPr>
            <p:spPr bwMode="auto">
              <a:xfrm>
                <a:off x="1178" y="1431"/>
                <a:ext cx="40" cy="12"/>
              </a:xfrm>
              <a:custGeom>
                <a:avLst/>
                <a:gdLst>
                  <a:gd name="T0" fmla="*/ 1 w 10"/>
                  <a:gd name="T1" fmla="*/ 1 h 3"/>
                  <a:gd name="T2" fmla="*/ 3 w 10"/>
                  <a:gd name="T3" fmla="*/ 1 h 3"/>
                  <a:gd name="T4" fmla="*/ 4 w 10"/>
                  <a:gd name="T5" fmla="*/ 2 h 3"/>
                  <a:gd name="T6" fmla="*/ 4 w 10"/>
                  <a:gd name="T7" fmla="*/ 2 h 3"/>
                  <a:gd name="T8" fmla="*/ 4 w 10"/>
                  <a:gd name="T9" fmla="*/ 2 h 3"/>
                  <a:gd name="T10" fmla="*/ 6 w 10"/>
                  <a:gd name="T11" fmla="*/ 3 h 3"/>
                  <a:gd name="T12" fmla="*/ 6 w 10"/>
                  <a:gd name="T13" fmla="*/ 3 h 3"/>
                  <a:gd name="T14" fmla="*/ 6 w 10"/>
                  <a:gd name="T15" fmla="*/ 3 h 3"/>
                  <a:gd name="T16" fmla="*/ 7 w 10"/>
                  <a:gd name="T17" fmla="*/ 3 h 3"/>
                  <a:gd name="T18" fmla="*/ 6 w 10"/>
                  <a:gd name="T19" fmla="*/ 2 h 3"/>
                  <a:gd name="T20" fmla="*/ 6 w 10"/>
                  <a:gd name="T21" fmla="*/ 3 h 3"/>
                  <a:gd name="T22" fmla="*/ 5 w 10"/>
                  <a:gd name="T23" fmla="*/ 2 h 3"/>
                  <a:gd name="T24" fmla="*/ 6 w 10"/>
                  <a:gd name="T25" fmla="*/ 2 h 3"/>
                  <a:gd name="T26" fmla="*/ 6 w 10"/>
                  <a:gd name="T27" fmla="*/ 2 h 3"/>
                  <a:gd name="T28" fmla="*/ 6 w 10"/>
                  <a:gd name="T29" fmla="*/ 2 h 3"/>
                  <a:gd name="T30" fmla="*/ 6 w 10"/>
                  <a:gd name="T31" fmla="*/ 2 h 3"/>
                  <a:gd name="T32" fmla="*/ 7 w 10"/>
                  <a:gd name="T33" fmla="*/ 2 h 3"/>
                  <a:gd name="T34" fmla="*/ 8 w 10"/>
                  <a:gd name="T35" fmla="*/ 2 h 3"/>
                  <a:gd name="T36" fmla="*/ 8 w 10"/>
                  <a:gd name="T37" fmla="*/ 2 h 3"/>
                  <a:gd name="T38" fmla="*/ 8 w 10"/>
                  <a:gd name="T39" fmla="*/ 2 h 3"/>
                  <a:gd name="T40" fmla="*/ 9 w 10"/>
                  <a:gd name="T41" fmla="*/ 1 h 3"/>
                  <a:gd name="T42" fmla="*/ 9 w 10"/>
                  <a:gd name="T43" fmla="*/ 1 h 3"/>
                  <a:gd name="T44" fmla="*/ 10 w 10"/>
                  <a:gd name="T45" fmla="*/ 2 h 3"/>
                  <a:gd name="T46" fmla="*/ 10 w 10"/>
                  <a:gd name="T47" fmla="*/ 1 h 3"/>
                  <a:gd name="T48" fmla="*/ 10 w 10"/>
                  <a:gd name="T49" fmla="*/ 1 h 3"/>
                  <a:gd name="T50" fmla="*/ 9 w 10"/>
                  <a:gd name="T51" fmla="*/ 1 h 3"/>
                  <a:gd name="T52" fmla="*/ 10 w 10"/>
                  <a:gd name="T53" fmla="*/ 1 h 3"/>
                  <a:gd name="T54" fmla="*/ 8 w 10"/>
                  <a:gd name="T55" fmla="*/ 1 h 3"/>
                  <a:gd name="T56" fmla="*/ 8 w 10"/>
                  <a:gd name="T57" fmla="*/ 1 h 3"/>
                  <a:gd name="T58" fmla="*/ 8 w 10"/>
                  <a:gd name="T59" fmla="*/ 2 h 3"/>
                  <a:gd name="T60" fmla="*/ 8 w 10"/>
                  <a:gd name="T61" fmla="*/ 2 h 3"/>
                  <a:gd name="T62" fmla="*/ 8 w 10"/>
                  <a:gd name="T63" fmla="*/ 1 h 3"/>
                  <a:gd name="T64" fmla="*/ 3 w 10"/>
                  <a:gd name="T65" fmla="*/ 1 h 3"/>
                  <a:gd name="T66" fmla="*/ 3 w 10"/>
                  <a:gd name="T67" fmla="*/ 1 h 3"/>
                  <a:gd name="T68" fmla="*/ 3 w 10"/>
                  <a:gd name="T69" fmla="*/ 0 h 3"/>
                  <a:gd name="T70" fmla="*/ 3 w 10"/>
                  <a:gd name="T71" fmla="*/ 0 h 3"/>
                  <a:gd name="T72" fmla="*/ 4 w 10"/>
                  <a:gd name="T73" fmla="*/ 1 h 3"/>
                  <a:gd name="T74" fmla="*/ 5 w 10"/>
                  <a:gd name="T75" fmla="*/ 1 h 3"/>
                  <a:gd name="T76" fmla="*/ 5 w 10"/>
                  <a:gd name="T77" fmla="*/ 0 h 3"/>
                  <a:gd name="T78" fmla="*/ 4 w 10"/>
                  <a:gd name="T79" fmla="*/ 0 h 3"/>
                  <a:gd name="T80" fmla="*/ 4 w 10"/>
                  <a:gd name="T81" fmla="*/ 0 h 3"/>
                  <a:gd name="T82" fmla="*/ 4 w 10"/>
                  <a:gd name="T83" fmla="*/ 0 h 3"/>
                  <a:gd name="T84" fmla="*/ 3 w 10"/>
                  <a:gd name="T85" fmla="*/ 0 h 3"/>
                  <a:gd name="T86" fmla="*/ 3 w 10"/>
                  <a:gd name="T87" fmla="*/ 0 h 3"/>
                  <a:gd name="T88" fmla="*/ 2 w 10"/>
                  <a:gd name="T89" fmla="*/ 0 h 3"/>
                  <a:gd name="T90" fmla="*/ 2 w 10"/>
                  <a:gd name="T91" fmla="*/ 0 h 3"/>
                  <a:gd name="T92" fmla="*/ 3 w 10"/>
                  <a:gd name="T93" fmla="*/ 1 h 3"/>
                  <a:gd name="T94" fmla="*/ 3 w 10"/>
                  <a:gd name="T95" fmla="*/ 1 h 3"/>
                  <a:gd name="T96" fmla="*/ 3 w 10"/>
                  <a:gd name="T97" fmla="*/ 1 h 3"/>
                  <a:gd name="T98" fmla="*/ 1 w 10"/>
                  <a:gd name="T99" fmla="*/ 1 h 3"/>
                  <a:gd name="T100" fmla="*/ 1 w 10"/>
                  <a:gd name="T101" fmla="*/ 0 h 3"/>
                  <a:gd name="T102" fmla="*/ 1 w 10"/>
                  <a:gd name="T10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5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" name="Freeform 841">
                <a:extLst>
                  <a:ext uri="{FF2B5EF4-FFF2-40B4-BE49-F238E27FC236}">
                    <a16:creationId xmlns:a16="http://schemas.microsoft.com/office/drawing/2014/main" id="{0263FDCE-CDAA-4CD3-9A59-5AA435562CAB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8" cy="9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1 w 2"/>
                  <a:gd name="T33" fmla="*/ 1 h 2"/>
                  <a:gd name="T34" fmla="*/ 1 w 2"/>
                  <a:gd name="T35" fmla="*/ 1 h 2"/>
                  <a:gd name="T36" fmla="*/ 1 w 2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" name="Freeform 842">
                <a:extLst>
                  <a:ext uri="{FF2B5EF4-FFF2-40B4-BE49-F238E27FC236}">
                    <a16:creationId xmlns:a16="http://schemas.microsoft.com/office/drawing/2014/main" id="{53A162EF-9B3B-4D29-A4A8-D1436D74DAA3}"/>
                  </a:ext>
                </a:extLst>
              </p:cNvPr>
              <p:cNvSpPr/>
              <p:nvPr/>
            </p:nvSpPr>
            <p:spPr bwMode="auto">
              <a:xfrm>
                <a:off x="1206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" name="Freeform 843">
                <a:extLst>
                  <a:ext uri="{FF2B5EF4-FFF2-40B4-BE49-F238E27FC236}">
                    <a16:creationId xmlns:a16="http://schemas.microsoft.com/office/drawing/2014/main" id="{4D184A97-E3B3-43E2-950D-76F5CD7E5980}"/>
                  </a:ext>
                </a:extLst>
              </p:cNvPr>
              <p:cNvSpPr/>
              <p:nvPr/>
            </p:nvSpPr>
            <p:spPr bwMode="auto">
              <a:xfrm>
                <a:off x="1198" y="131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" name="Freeform 844">
                <a:extLst>
                  <a:ext uri="{FF2B5EF4-FFF2-40B4-BE49-F238E27FC236}">
                    <a16:creationId xmlns:a16="http://schemas.microsoft.com/office/drawing/2014/main" id="{4CA14ECE-04EA-4395-A7D0-CA7CF50D8287}"/>
                  </a:ext>
                </a:extLst>
              </p:cNvPr>
              <p:cNvSpPr/>
              <p:nvPr/>
            </p:nvSpPr>
            <p:spPr bwMode="auto">
              <a:xfrm>
                <a:off x="1190" y="1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" name="Freeform 845">
                <a:extLst>
                  <a:ext uri="{FF2B5EF4-FFF2-40B4-BE49-F238E27FC236}">
                    <a16:creationId xmlns:a16="http://schemas.microsoft.com/office/drawing/2014/main" id="{D9D50568-7A82-4350-868B-36278551A662}"/>
                  </a:ext>
                </a:extLst>
              </p:cNvPr>
              <p:cNvSpPr/>
              <p:nvPr/>
            </p:nvSpPr>
            <p:spPr bwMode="auto">
              <a:xfrm>
                <a:off x="1182" y="1439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1 h 1"/>
                  <a:gd name="T40" fmla="*/ 0 w 2"/>
                  <a:gd name="T41" fmla="*/ 1 h 1"/>
                  <a:gd name="T42" fmla="*/ 1 w 2"/>
                  <a:gd name="T4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" name="Freeform 846">
                <a:extLst>
                  <a:ext uri="{FF2B5EF4-FFF2-40B4-BE49-F238E27FC236}">
                    <a16:creationId xmlns:a16="http://schemas.microsoft.com/office/drawing/2014/main" id="{0CDA043E-098E-45C9-B7B1-66B936281946}"/>
                  </a:ext>
                </a:extLst>
              </p:cNvPr>
              <p:cNvSpPr/>
              <p:nvPr/>
            </p:nvSpPr>
            <p:spPr bwMode="auto">
              <a:xfrm>
                <a:off x="1178" y="139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" name="Freeform 847">
                <a:extLst>
                  <a:ext uri="{FF2B5EF4-FFF2-40B4-BE49-F238E27FC236}">
                    <a16:creationId xmlns:a16="http://schemas.microsoft.com/office/drawing/2014/main" id="{5E139BF2-27E1-42E3-A6D5-3D22E41907C1}"/>
                  </a:ext>
                </a:extLst>
              </p:cNvPr>
              <p:cNvSpPr/>
              <p:nvPr/>
            </p:nvSpPr>
            <p:spPr bwMode="auto">
              <a:xfrm>
                <a:off x="1178" y="142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" name="Freeform 848">
                <a:extLst>
                  <a:ext uri="{FF2B5EF4-FFF2-40B4-BE49-F238E27FC236}">
                    <a16:creationId xmlns:a16="http://schemas.microsoft.com/office/drawing/2014/main" id="{1D341B9B-D121-4F4A-BB20-1C3C1889D1BB}"/>
                  </a:ext>
                </a:extLst>
              </p:cNvPr>
              <p:cNvSpPr/>
              <p:nvPr/>
            </p:nvSpPr>
            <p:spPr bwMode="auto">
              <a:xfrm>
                <a:off x="1178" y="1455"/>
                <a:ext cx="4" cy="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" name="Freeform 849">
                <a:extLst>
                  <a:ext uri="{FF2B5EF4-FFF2-40B4-BE49-F238E27FC236}">
                    <a16:creationId xmlns:a16="http://schemas.microsoft.com/office/drawing/2014/main" id="{26975057-816F-4C39-9CD3-F7C6D45D8325}"/>
                  </a:ext>
                </a:extLst>
              </p:cNvPr>
              <p:cNvSpPr/>
              <p:nvPr/>
            </p:nvSpPr>
            <p:spPr bwMode="auto">
              <a:xfrm>
                <a:off x="1178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" name="Freeform 850">
                <a:extLst>
                  <a:ext uri="{FF2B5EF4-FFF2-40B4-BE49-F238E27FC236}">
                    <a16:creationId xmlns:a16="http://schemas.microsoft.com/office/drawing/2014/main" id="{0C97EF60-5CD7-4161-91CB-42010CFBD6A2}"/>
                  </a:ext>
                </a:extLst>
              </p:cNvPr>
              <p:cNvSpPr/>
              <p:nvPr/>
            </p:nvSpPr>
            <p:spPr bwMode="auto">
              <a:xfrm>
                <a:off x="1173" y="114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" name="Rectangle 851">
                <a:extLst>
                  <a:ext uri="{FF2B5EF4-FFF2-40B4-BE49-F238E27FC236}">
                    <a16:creationId xmlns:a16="http://schemas.microsoft.com/office/drawing/2014/main" id="{47CC349C-BBA1-4390-AB7A-8650D250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" y="12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" name="Freeform 852">
                <a:extLst>
                  <a:ext uri="{FF2B5EF4-FFF2-40B4-BE49-F238E27FC236}">
                    <a16:creationId xmlns:a16="http://schemas.microsoft.com/office/drawing/2014/main" id="{A8E8BCBD-6C0D-4FB5-8D39-AD76D3619FFC}"/>
                  </a:ext>
                </a:extLst>
              </p:cNvPr>
              <p:cNvSpPr/>
              <p:nvPr/>
            </p:nvSpPr>
            <p:spPr bwMode="auto">
              <a:xfrm>
                <a:off x="1157" y="134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" name="Freeform 853">
                <a:extLst>
                  <a:ext uri="{FF2B5EF4-FFF2-40B4-BE49-F238E27FC236}">
                    <a16:creationId xmlns:a16="http://schemas.microsoft.com/office/drawing/2014/main" id="{6D94A3DD-3F35-4107-952B-30E35CF287C4}"/>
                  </a:ext>
                </a:extLst>
              </p:cNvPr>
              <p:cNvSpPr/>
              <p:nvPr/>
            </p:nvSpPr>
            <p:spPr bwMode="auto">
              <a:xfrm>
                <a:off x="1149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" name="Freeform 854">
                <a:extLst>
                  <a:ext uri="{FF2B5EF4-FFF2-40B4-BE49-F238E27FC236}">
                    <a16:creationId xmlns:a16="http://schemas.microsoft.com/office/drawing/2014/main" id="{50649886-EBF2-41D0-839C-FACB5A8E32C9}"/>
                  </a:ext>
                </a:extLst>
              </p:cNvPr>
              <p:cNvSpPr/>
              <p:nvPr/>
            </p:nvSpPr>
            <p:spPr bwMode="auto">
              <a:xfrm>
                <a:off x="1149" y="1179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" name="Freeform 855">
                <a:extLst>
                  <a:ext uri="{FF2B5EF4-FFF2-40B4-BE49-F238E27FC236}">
                    <a16:creationId xmlns:a16="http://schemas.microsoft.com/office/drawing/2014/main" id="{72304574-8CF9-4E23-B071-0DDD7E690B3F}"/>
                  </a:ext>
                </a:extLst>
              </p:cNvPr>
              <p:cNvSpPr/>
              <p:nvPr/>
            </p:nvSpPr>
            <p:spPr bwMode="auto">
              <a:xfrm>
                <a:off x="1141" y="1464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" name="Freeform 856">
                <a:extLst>
                  <a:ext uri="{FF2B5EF4-FFF2-40B4-BE49-F238E27FC236}">
                    <a16:creationId xmlns:a16="http://schemas.microsoft.com/office/drawing/2014/main" id="{EA4C294A-8B28-4C36-8400-EACD46C1EB58}"/>
                  </a:ext>
                </a:extLst>
              </p:cNvPr>
              <p:cNvSpPr/>
              <p:nvPr/>
            </p:nvSpPr>
            <p:spPr bwMode="auto">
              <a:xfrm>
                <a:off x="1141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" name="Freeform 857">
                <a:extLst>
                  <a:ext uri="{FF2B5EF4-FFF2-40B4-BE49-F238E27FC236}">
                    <a16:creationId xmlns:a16="http://schemas.microsoft.com/office/drawing/2014/main" id="{6E786006-E540-4A2B-BC5B-120C590C64C3}"/>
                  </a:ext>
                </a:extLst>
              </p:cNvPr>
              <p:cNvSpPr/>
              <p:nvPr/>
            </p:nvSpPr>
            <p:spPr bwMode="auto">
              <a:xfrm>
                <a:off x="1133" y="1191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" name="Freeform 858">
                <a:extLst>
                  <a:ext uri="{FF2B5EF4-FFF2-40B4-BE49-F238E27FC236}">
                    <a16:creationId xmlns:a16="http://schemas.microsoft.com/office/drawing/2014/main" id="{5E562621-E60C-445D-B685-4F8B4F3C2405}"/>
                  </a:ext>
                </a:extLst>
              </p:cNvPr>
              <p:cNvSpPr/>
              <p:nvPr/>
            </p:nvSpPr>
            <p:spPr bwMode="auto">
              <a:xfrm>
                <a:off x="1124" y="1183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" name="Rectangle 859">
                <a:extLst>
                  <a:ext uri="{FF2B5EF4-FFF2-40B4-BE49-F238E27FC236}">
                    <a16:creationId xmlns:a16="http://schemas.microsoft.com/office/drawing/2014/main" id="{82648B67-5F02-463B-9791-C0B90AFA8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497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" name="Freeform 860">
                <a:extLst>
                  <a:ext uri="{FF2B5EF4-FFF2-40B4-BE49-F238E27FC236}">
                    <a16:creationId xmlns:a16="http://schemas.microsoft.com/office/drawing/2014/main" id="{0EBE4268-DF47-469A-84E4-54D5BABE76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5" y="1480"/>
                <a:ext cx="49" cy="8"/>
              </a:xfrm>
              <a:custGeom>
                <a:avLst/>
                <a:gdLst>
                  <a:gd name="T0" fmla="*/ 2 w 12"/>
                  <a:gd name="T1" fmla="*/ 2 h 2"/>
                  <a:gd name="T2" fmla="*/ 2 w 12"/>
                  <a:gd name="T3" fmla="*/ 1 h 2"/>
                  <a:gd name="T4" fmla="*/ 3 w 12"/>
                  <a:gd name="T5" fmla="*/ 1 h 2"/>
                  <a:gd name="T6" fmla="*/ 5 w 12"/>
                  <a:gd name="T7" fmla="*/ 1 h 2"/>
                  <a:gd name="T8" fmla="*/ 5 w 12"/>
                  <a:gd name="T9" fmla="*/ 1 h 2"/>
                  <a:gd name="T10" fmla="*/ 6 w 12"/>
                  <a:gd name="T11" fmla="*/ 1 h 2"/>
                  <a:gd name="T12" fmla="*/ 7 w 12"/>
                  <a:gd name="T13" fmla="*/ 1 h 2"/>
                  <a:gd name="T14" fmla="*/ 8 w 12"/>
                  <a:gd name="T15" fmla="*/ 1 h 2"/>
                  <a:gd name="T16" fmla="*/ 10 w 12"/>
                  <a:gd name="T17" fmla="*/ 2 h 2"/>
                  <a:gd name="T18" fmla="*/ 11 w 12"/>
                  <a:gd name="T19" fmla="*/ 1 h 2"/>
                  <a:gd name="T20" fmla="*/ 12 w 12"/>
                  <a:gd name="T21" fmla="*/ 0 h 2"/>
                  <a:gd name="T22" fmla="*/ 12 w 12"/>
                  <a:gd name="T23" fmla="*/ 0 h 2"/>
                  <a:gd name="T24" fmla="*/ 10 w 12"/>
                  <a:gd name="T25" fmla="*/ 0 h 2"/>
                  <a:gd name="T26" fmla="*/ 11 w 12"/>
                  <a:gd name="T27" fmla="*/ 0 h 2"/>
                  <a:gd name="T28" fmla="*/ 12 w 12"/>
                  <a:gd name="T29" fmla="*/ 0 h 2"/>
                  <a:gd name="T30" fmla="*/ 9 w 12"/>
                  <a:gd name="T31" fmla="*/ 0 h 2"/>
                  <a:gd name="T32" fmla="*/ 9 w 12"/>
                  <a:gd name="T33" fmla="*/ 0 h 2"/>
                  <a:gd name="T34" fmla="*/ 9 w 12"/>
                  <a:gd name="T35" fmla="*/ 0 h 2"/>
                  <a:gd name="T36" fmla="*/ 9 w 12"/>
                  <a:gd name="T37" fmla="*/ 0 h 2"/>
                  <a:gd name="T38" fmla="*/ 8 w 12"/>
                  <a:gd name="T39" fmla="*/ 0 h 2"/>
                  <a:gd name="T40" fmla="*/ 6 w 12"/>
                  <a:gd name="T41" fmla="*/ 0 h 2"/>
                  <a:gd name="T42" fmla="*/ 6 w 12"/>
                  <a:gd name="T43" fmla="*/ 1 h 2"/>
                  <a:gd name="T44" fmla="*/ 5 w 12"/>
                  <a:gd name="T45" fmla="*/ 1 h 2"/>
                  <a:gd name="T46" fmla="*/ 4 w 12"/>
                  <a:gd name="T47" fmla="*/ 0 h 2"/>
                  <a:gd name="T48" fmla="*/ 4 w 12"/>
                  <a:gd name="T49" fmla="*/ 1 h 2"/>
                  <a:gd name="T50" fmla="*/ 3 w 12"/>
                  <a:gd name="T51" fmla="*/ 1 h 2"/>
                  <a:gd name="T52" fmla="*/ 2 w 12"/>
                  <a:gd name="T53" fmla="*/ 1 h 2"/>
                  <a:gd name="T54" fmla="*/ 2 w 12"/>
                  <a:gd name="T55" fmla="*/ 0 h 2"/>
                  <a:gd name="T56" fmla="*/ 1 w 12"/>
                  <a:gd name="T57" fmla="*/ 0 h 2"/>
                  <a:gd name="T58" fmla="*/ 1 w 12"/>
                  <a:gd name="T59" fmla="*/ 0 h 2"/>
                  <a:gd name="T60" fmla="*/ 2 w 12"/>
                  <a:gd name="T61" fmla="*/ 0 h 2"/>
                  <a:gd name="T62" fmla="*/ 1 w 12"/>
                  <a:gd name="T63" fmla="*/ 1 h 2"/>
                  <a:gd name="T64" fmla="*/ 8 w 12"/>
                  <a:gd name="T65" fmla="*/ 1 h 2"/>
                  <a:gd name="T66" fmla="*/ 9 w 12"/>
                  <a:gd name="T67" fmla="*/ 1 h 2"/>
                  <a:gd name="T68" fmla="*/ 9 w 12"/>
                  <a:gd name="T69" fmla="*/ 0 h 2"/>
                  <a:gd name="T70" fmla="*/ 9 w 12"/>
                  <a:gd name="T71" fmla="*/ 0 h 2"/>
                  <a:gd name="T72" fmla="*/ 8 w 12"/>
                  <a:gd name="T73" fmla="*/ 1 h 2"/>
                  <a:gd name="T74" fmla="*/ 9 w 12"/>
                  <a:gd name="T75" fmla="*/ 1 h 2"/>
                  <a:gd name="T76" fmla="*/ 9 w 12"/>
                  <a:gd name="T77" fmla="*/ 1 h 2"/>
                  <a:gd name="T78" fmla="*/ 8 w 12"/>
                  <a:gd name="T79" fmla="*/ 1 h 2"/>
                  <a:gd name="T80" fmla="*/ 6 w 12"/>
                  <a:gd name="T81" fmla="*/ 1 h 2"/>
                  <a:gd name="T82" fmla="*/ 6 w 12"/>
                  <a:gd name="T83" fmla="*/ 1 h 2"/>
                  <a:gd name="T84" fmla="*/ 5 w 12"/>
                  <a:gd name="T85" fmla="*/ 1 h 2"/>
                  <a:gd name="T86" fmla="*/ 5 w 12"/>
                  <a:gd name="T87" fmla="*/ 1 h 2"/>
                  <a:gd name="T88" fmla="*/ 2 w 12"/>
                  <a:gd name="T8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" h="2">
                    <a:moveTo>
                      <a:pt x="0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2"/>
                      <a:pt x="10" y="1"/>
                      <a:pt x="10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" name="Freeform 861">
                <a:extLst>
                  <a:ext uri="{FF2B5EF4-FFF2-40B4-BE49-F238E27FC236}">
                    <a16:creationId xmlns:a16="http://schemas.microsoft.com/office/drawing/2014/main" id="{410379DC-9D75-42D0-B9F6-04B53DFFB5E9}"/>
                  </a:ext>
                </a:extLst>
              </p:cNvPr>
              <p:cNvSpPr/>
              <p:nvPr/>
            </p:nvSpPr>
            <p:spPr bwMode="auto">
              <a:xfrm>
                <a:off x="1112" y="119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" name="Freeform 862">
                <a:extLst>
                  <a:ext uri="{FF2B5EF4-FFF2-40B4-BE49-F238E27FC236}">
                    <a16:creationId xmlns:a16="http://schemas.microsoft.com/office/drawing/2014/main" id="{BCDBD0AD-87D4-4BD1-892C-721E3248C68A}"/>
                  </a:ext>
                </a:extLst>
              </p:cNvPr>
              <p:cNvSpPr/>
              <p:nvPr/>
            </p:nvSpPr>
            <p:spPr bwMode="auto">
              <a:xfrm>
                <a:off x="1092" y="115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" name="Freeform 863">
                <a:extLst>
                  <a:ext uri="{FF2B5EF4-FFF2-40B4-BE49-F238E27FC236}">
                    <a16:creationId xmlns:a16="http://schemas.microsoft.com/office/drawing/2014/main" id="{6BD27AF2-5919-4920-8814-19D30CD0EDCB}"/>
                  </a:ext>
                </a:extLst>
              </p:cNvPr>
              <p:cNvSpPr/>
              <p:nvPr/>
            </p:nvSpPr>
            <p:spPr bwMode="auto">
              <a:xfrm>
                <a:off x="1092" y="1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" name="Freeform 864">
                <a:extLst>
                  <a:ext uri="{FF2B5EF4-FFF2-40B4-BE49-F238E27FC236}">
                    <a16:creationId xmlns:a16="http://schemas.microsoft.com/office/drawing/2014/main" id="{E91523CF-9A68-4B07-9CB3-539026E503CF}"/>
                  </a:ext>
                </a:extLst>
              </p:cNvPr>
              <p:cNvSpPr/>
              <p:nvPr/>
            </p:nvSpPr>
            <p:spPr bwMode="auto">
              <a:xfrm>
                <a:off x="1080" y="13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" name="Freeform 865">
                <a:extLst>
                  <a:ext uri="{FF2B5EF4-FFF2-40B4-BE49-F238E27FC236}">
                    <a16:creationId xmlns:a16="http://schemas.microsoft.com/office/drawing/2014/main" id="{327AB258-D9A3-482F-9E54-F240027B36F0}"/>
                  </a:ext>
                </a:extLst>
              </p:cNvPr>
              <p:cNvSpPr/>
              <p:nvPr/>
            </p:nvSpPr>
            <p:spPr bwMode="auto">
              <a:xfrm>
                <a:off x="1059" y="115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" name="Freeform 866">
                <a:extLst>
                  <a:ext uri="{FF2B5EF4-FFF2-40B4-BE49-F238E27FC236}">
                    <a16:creationId xmlns:a16="http://schemas.microsoft.com/office/drawing/2014/main" id="{0F2B8D68-9F59-44C8-8183-984902A8DC04}"/>
                  </a:ext>
                </a:extLst>
              </p:cNvPr>
              <p:cNvSpPr/>
              <p:nvPr/>
            </p:nvSpPr>
            <p:spPr bwMode="auto">
              <a:xfrm>
                <a:off x="1055" y="1319"/>
                <a:ext cx="4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" name="Freeform 867">
                <a:extLst>
                  <a:ext uri="{FF2B5EF4-FFF2-40B4-BE49-F238E27FC236}">
                    <a16:creationId xmlns:a16="http://schemas.microsoft.com/office/drawing/2014/main" id="{ECE03615-D8AD-4C89-B7B3-E6B22002BF56}"/>
                  </a:ext>
                </a:extLst>
              </p:cNvPr>
              <p:cNvSpPr/>
              <p:nvPr/>
            </p:nvSpPr>
            <p:spPr bwMode="auto">
              <a:xfrm>
                <a:off x="1047" y="148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" name="Freeform 868">
                <a:extLst>
                  <a:ext uri="{FF2B5EF4-FFF2-40B4-BE49-F238E27FC236}">
                    <a16:creationId xmlns:a16="http://schemas.microsoft.com/office/drawing/2014/main" id="{FDD4C758-98EB-479E-A515-48EC9333344B}"/>
                  </a:ext>
                </a:extLst>
              </p:cNvPr>
              <p:cNvSpPr/>
              <p:nvPr/>
            </p:nvSpPr>
            <p:spPr bwMode="auto">
              <a:xfrm>
                <a:off x="1018" y="1278"/>
                <a:ext cx="13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2 w 3"/>
                  <a:gd name="T11" fmla="*/ 1 h 1"/>
                  <a:gd name="T12" fmla="*/ 2 w 3"/>
                  <a:gd name="T13" fmla="*/ 0 h 1"/>
                  <a:gd name="T14" fmla="*/ 2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0 h 1"/>
                  <a:gd name="T22" fmla="*/ 0 w 3"/>
                  <a:gd name="T23" fmla="*/ 0 h 1"/>
                  <a:gd name="T24" fmla="*/ 1 w 3"/>
                  <a:gd name="T25" fmla="*/ 0 h 1"/>
                  <a:gd name="T26" fmla="*/ 2 w 3"/>
                  <a:gd name="T27" fmla="*/ 0 h 1"/>
                  <a:gd name="T28" fmla="*/ 2 w 3"/>
                  <a:gd name="T29" fmla="*/ 1 h 1"/>
                  <a:gd name="T30" fmla="*/ 1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2 w 3"/>
                  <a:gd name="T37" fmla="*/ 1 h 1"/>
                  <a:gd name="T38" fmla="*/ 2 w 3"/>
                  <a:gd name="T39" fmla="*/ 1 h 1"/>
                  <a:gd name="T40" fmla="*/ 3 w 3"/>
                  <a:gd name="T41" fmla="*/ 1 h 1"/>
                  <a:gd name="T42" fmla="*/ 3 w 3"/>
                  <a:gd name="T43" fmla="*/ 1 h 1"/>
                  <a:gd name="T44" fmla="*/ 3 w 3"/>
                  <a:gd name="T4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" name="Freeform 869">
                <a:extLst>
                  <a:ext uri="{FF2B5EF4-FFF2-40B4-BE49-F238E27FC236}">
                    <a16:creationId xmlns:a16="http://schemas.microsoft.com/office/drawing/2014/main" id="{817C013F-5933-4E04-AD1E-D35140B9E553}"/>
                  </a:ext>
                </a:extLst>
              </p:cNvPr>
              <p:cNvSpPr/>
              <p:nvPr/>
            </p:nvSpPr>
            <p:spPr bwMode="auto">
              <a:xfrm>
                <a:off x="1031" y="1278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" name="Freeform 870">
                <a:extLst>
                  <a:ext uri="{FF2B5EF4-FFF2-40B4-BE49-F238E27FC236}">
                    <a16:creationId xmlns:a16="http://schemas.microsoft.com/office/drawing/2014/main" id="{58D685F7-B0E4-4756-8C46-B6DAA0F692DD}"/>
                  </a:ext>
                </a:extLst>
              </p:cNvPr>
              <p:cNvSpPr/>
              <p:nvPr/>
            </p:nvSpPr>
            <p:spPr bwMode="auto">
              <a:xfrm>
                <a:off x="1014" y="127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" name="Freeform 871">
                <a:extLst>
                  <a:ext uri="{FF2B5EF4-FFF2-40B4-BE49-F238E27FC236}">
                    <a16:creationId xmlns:a16="http://schemas.microsoft.com/office/drawing/2014/main" id="{52E4E065-A6CD-40B6-8D93-F5A0C87E5D47}"/>
                  </a:ext>
                </a:extLst>
              </p:cNvPr>
              <p:cNvSpPr/>
              <p:nvPr/>
            </p:nvSpPr>
            <p:spPr bwMode="auto">
              <a:xfrm>
                <a:off x="1006" y="148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" name="Freeform 872">
                <a:extLst>
                  <a:ext uri="{FF2B5EF4-FFF2-40B4-BE49-F238E27FC236}">
                    <a16:creationId xmlns:a16="http://schemas.microsoft.com/office/drawing/2014/main" id="{2F6619C6-B035-46FE-A50C-AC7D01C437DB}"/>
                  </a:ext>
                </a:extLst>
              </p:cNvPr>
              <p:cNvSpPr/>
              <p:nvPr/>
            </p:nvSpPr>
            <p:spPr bwMode="auto">
              <a:xfrm>
                <a:off x="986" y="1331"/>
                <a:ext cx="16" cy="5"/>
              </a:xfrm>
              <a:custGeom>
                <a:avLst/>
                <a:gdLst>
                  <a:gd name="T0" fmla="*/ 2 w 4"/>
                  <a:gd name="T1" fmla="*/ 0 h 1"/>
                  <a:gd name="T2" fmla="*/ 1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1 w 4"/>
                  <a:gd name="T13" fmla="*/ 1 h 1"/>
                  <a:gd name="T14" fmla="*/ 2 w 4"/>
                  <a:gd name="T15" fmla="*/ 0 h 1"/>
                  <a:gd name="T16" fmla="*/ 2 w 4"/>
                  <a:gd name="T17" fmla="*/ 0 h 1"/>
                  <a:gd name="T18" fmla="*/ 4 w 4"/>
                  <a:gd name="T19" fmla="*/ 0 h 1"/>
                  <a:gd name="T20" fmla="*/ 4 w 4"/>
                  <a:gd name="T21" fmla="*/ 0 h 1"/>
                  <a:gd name="T22" fmla="*/ 4 w 4"/>
                  <a:gd name="T23" fmla="*/ 0 h 1"/>
                  <a:gd name="T24" fmla="*/ 4 w 4"/>
                  <a:gd name="T25" fmla="*/ 0 h 1"/>
                  <a:gd name="T26" fmla="*/ 4 w 4"/>
                  <a:gd name="T27" fmla="*/ 1 h 1"/>
                  <a:gd name="T28" fmla="*/ 4 w 4"/>
                  <a:gd name="T29" fmla="*/ 1 h 1"/>
                  <a:gd name="T30" fmla="*/ 4 w 4"/>
                  <a:gd name="T31" fmla="*/ 1 h 1"/>
                  <a:gd name="T32" fmla="*/ 4 w 4"/>
                  <a:gd name="T33" fmla="*/ 0 h 1"/>
                  <a:gd name="T34" fmla="*/ 4 w 4"/>
                  <a:gd name="T35" fmla="*/ 0 h 1"/>
                  <a:gd name="T36" fmla="*/ 4 w 4"/>
                  <a:gd name="T37" fmla="*/ 0 h 1"/>
                  <a:gd name="T38" fmla="*/ 4 w 4"/>
                  <a:gd name="T39" fmla="*/ 0 h 1"/>
                  <a:gd name="T40" fmla="*/ 4 w 4"/>
                  <a:gd name="T41" fmla="*/ 0 h 1"/>
                  <a:gd name="T42" fmla="*/ 4 w 4"/>
                  <a:gd name="T43" fmla="*/ 0 h 1"/>
                  <a:gd name="T44" fmla="*/ 4 w 4"/>
                  <a:gd name="T45" fmla="*/ 0 h 1"/>
                  <a:gd name="T46" fmla="*/ 2 w 4"/>
                  <a:gd name="T47" fmla="*/ 0 h 1"/>
                  <a:gd name="T48" fmla="*/ 2 w 4"/>
                  <a:gd name="T4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" name="Rectangle 873">
                <a:extLst>
                  <a:ext uri="{FF2B5EF4-FFF2-40B4-BE49-F238E27FC236}">
                    <a16:creationId xmlns:a16="http://schemas.microsoft.com/office/drawing/2014/main" id="{CAE6F6D1-E5B2-4BE8-875A-B9EB53E55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1426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" name="Freeform 874">
                <a:extLst>
                  <a:ext uri="{FF2B5EF4-FFF2-40B4-BE49-F238E27FC236}">
                    <a16:creationId xmlns:a16="http://schemas.microsoft.com/office/drawing/2014/main" id="{BC48204E-3797-4361-86D6-3923A52D775F}"/>
                  </a:ext>
                </a:extLst>
              </p:cNvPr>
              <p:cNvSpPr/>
              <p:nvPr/>
            </p:nvSpPr>
            <p:spPr bwMode="auto">
              <a:xfrm>
                <a:off x="990" y="1253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" name="Freeform 875">
                <a:extLst>
                  <a:ext uri="{FF2B5EF4-FFF2-40B4-BE49-F238E27FC236}">
                    <a16:creationId xmlns:a16="http://schemas.microsoft.com/office/drawing/2014/main" id="{44C17A69-3F55-418C-8983-53252C2F81E9}"/>
                  </a:ext>
                </a:extLst>
              </p:cNvPr>
              <p:cNvSpPr/>
              <p:nvPr/>
            </p:nvSpPr>
            <p:spPr bwMode="auto">
              <a:xfrm>
                <a:off x="986" y="127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" name="Freeform 876">
                <a:extLst>
                  <a:ext uri="{FF2B5EF4-FFF2-40B4-BE49-F238E27FC236}">
                    <a16:creationId xmlns:a16="http://schemas.microsoft.com/office/drawing/2014/main" id="{95C969A0-CF9E-4207-BF7A-A8C98E9797D9}"/>
                  </a:ext>
                </a:extLst>
              </p:cNvPr>
              <p:cNvSpPr/>
              <p:nvPr/>
            </p:nvSpPr>
            <p:spPr bwMode="auto">
              <a:xfrm>
                <a:off x="986" y="13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" name="Freeform 877">
                <a:extLst>
                  <a:ext uri="{FF2B5EF4-FFF2-40B4-BE49-F238E27FC236}">
                    <a16:creationId xmlns:a16="http://schemas.microsoft.com/office/drawing/2014/main" id="{D6A27B9C-1A92-47F2-BB60-197E28292C6E}"/>
                  </a:ext>
                </a:extLst>
              </p:cNvPr>
              <p:cNvSpPr/>
              <p:nvPr/>
            </p:nvSpPr>
            <p:spPr bwMode="auto">
              <a:xfrm>
                <a:off x="961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" name="Freeform 878">
                <a:extLst>
                  <a:ext uri="{FF2B5EF4-FFF2-40B4-BE49-F238E27FC236}">
                    <a16:creationId xmlns:a16="http://schemas.microsoft.com/office/drawing/2014/main" id="{88FDE63A-8909-43A2-A312-690B04D407AC}"/>
                  </a:ext>
                </a:extLst>
              </p:cNvPr>
              <p:cNvSpPr/>
              <p:nvPr/>
            </p:nvSpPr>
            <p:spPr bwMode="auto">
              <a:xfrm>
                <a:off x="924" y="1336"/>
                <a:ext cx="13" cy="4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  <a:gd name="T16" fmla="*/ 3 w 3"/>
                  <a:gd name="T17" fmla="*/ 0 h 1"/>
                  <a:gd name="T18" fmla="*/ 2 w 3"/>
                  <a:gd name="T19" fmla="*/ 0 h 1"/>
                  <a:gd name="T20" fmla="*/ 2 w 3"/>
                  <a:gd name="T21" fmla="*/ 0 h 1"/>
                  <a:gd name="T22" fmla="*/ 2 w 3"/>
                  <a:gd name="T23" fmla="*/ 0 h 1"/>
                  <a:gd name="T24" fmla="*/ 1 w 3"/>
                  <a:gd name="T25" fmla="*/ 0 h 1"/>
                  <a:gd name="T26" fmla="*/ 1 w 3"/>
                  <a:gd name="T27" fmla="*/ 0 h 1"/>
                  <a:gd name="T28" fmla="*/ 0 w 3"/>
                  <a:gd name="T29" fmla="*/ 1 h 1"/>
                  <a:gd name="T30" fmla="*/ 0 w 3"/>
                  <a:gd name="T31" fmla="*/ 1 h 1"/>
                  <a:gd name="T32" fmla="*/ 0 w 3"/>
                  <a:gd name="T33" fmla="*/ 1 h 1"/>
                  <a:gd name="T34" fmla="*/ 0 w 3"/>
                  <a:gd name="T35" fmla="*/ 1 h 1"/>
                  <a:gd name="T36" fmla="*/ 1 w 3"/>
                  <a:gd name="T37" fmla="*/ 0 h 1"/>
                  <a:gd name="T38" fmla="*/ 2 w 3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" name="Rectangle 879">
                <a:extLst>
                  <a:ext uri="{FF2B5EF4-FFF2-40B4-BE49-F238E27FC236}">
                    <a16:creationId xmlns:a16="http://schemas.microsoft.com/office/drawing/2014/main" id="{D8DA3A25-EC8E-4F3C-9D4C-6B05828B2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" y="1249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" name="Freeform 880">
                <a:extLst>
                  <a:ext uri="{FF2B5EF4-FFF2-40B4-BE49-F238E27FC236}">
                    <a16:creationId xmlns:a16="http://schemas.microsoft.com/office/drawing/2014/main" id="{A9BF1BC5-4CF6-4531-842E-F2D6DFE27029}"/>
                  </a:ext>
                </a:extLst>
              </p:cNvPr>
              <p:cNvSpPr/>
              <p:nvPr/>
            </p:nvSpPr>
            <p:spPr bwMode="auto">
              <a:xfrm>
                <a:off x="524" y="1236"/>
                <a:ext cx="4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" name="Freeform 881">
                <a:extLst>
                  <a:ext uri="{FF2B5EF4-FFF2-40B4-BE49-F238E27FC236}">
                    <a16:creationId xmlns:a16="http://schemas.microsoft.com/office/drawing/2014/main" id="{A8A65689-51CD-41E0-B7A7-62C71E86369C}"/>
                  </a:ext>
                </a:extLst>
              </p:cNvPr>
              <p:cNvSpPr/>
              <p:nvPr/>
            </p:nvSpPr>
            <p:spPr bwMode="auto">
              <a:xfrm>
                <a:off x="2088" y="153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" name="Freeform 882">
                <a:extLst>
                  <a:ext uri="{FF2B5EF4-FFF2-40B4-BE49-F238E27FC236}">
                    <a16:creationId xmlns:a16="http://schemas.microsoft.com/office/drawing/2014/main" id="{C6E1D6A9-4C6E-4F5F-B470-F2CD9F6C6D52}"/>
                  </a:ext>
                </a:extLst>
              </p:cNvPr>
              <p:cNvSpPr/>
              <p:nvPr/>
            </p:nvSpPr>
            <p:spPr bwMode="auto">
              <a:xfrm>
                <a:off x="1222" y="1418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" name="Freeform 883">
                <a:extLst>
                  <a:ext uri="{FF2B5EF4-FFF2-40B4-BE49-F238E27FC236}">
                    <a16:creationId xmlns:a16="http://schemas.microsoft.com/office/drawing/2014/main" id="{B6F84872-2E46-4C0A-BC49-1B24928AB97F}"/>
                  </a:ext>
                </a:extLst>
              </p:cNvPr>
              <p:cNvSpPr/>
              <p:nvPr/>
            </p:nvSpPr>
            <p:spPr bwMode="auto">
              <a:xfrm>
                <a:off x="1165" y="1410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" name="Freeform 884">
                <a:extLst>
                  <a:ext uri="{FF2B5EF4-FFF2-40B4-BE49-F238E27FC236}">
                    <a16:creationId xmlns:a16="http://schemas.microsoft.com/office/drawing/2014/main" id="{443D5028-A27E-4F02-AC64-596D5DACC81C}"/>
                  </a:ext>
                </a:extLst>
              </p:cNvPr>
              <p:cNvSpPr/>
              <p:nvPr/>
            </p:nvSpPr>
            <p:spPr bwMode="auto">
              <a:xfrm>
                <a:off x="1084" y="1480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" name="Freeform 885">
                <a:extLst>
                  <a:ext uri="{FF2B5EF4-FFF2-40B4-BE49-F238E27FC236}">
                    <a16:creationId xmlns:a16="http://schemas.microsoft.com/office/drawing/2014/main" id="{888B0875-7BFE-42D3-B6E2-9F89652DED6B}"/>
                  </a:ext>
                </a:extLst>
              </p:cNvPr>
              <p:cNvSpPr/>
              <p:nvPr/>
            </p:nvSpPr>
            <p:spPr bwMode="auto">
              <a:xfrm>
                <a:off x="2170" y="99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" name="Freeform 886">
                <a:extLst>
                  <a:ext uri="{FF2B5EF4-FFF2-40B4-BE49-F238E27FC236}">
                    <a16:creationId xmlns:a16="http://schemas.microsoft.com/office/drawing/2014/main" id="{8042E4C9-EC09-4D64-9D75-BDF56909FEE0}"/>
                  </a:ext>
                </a:extLst>
              </p:cNvPr>
              <p:cNvSpPr/>
              <p:nvPr/>
            </p:nvSpPr>
            <p:spPr bwMode="auto">
              <a:xfrm>
                <a:off x="2158" y="972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" name="Rectangle 887">
                <a:extLst>
                  <a:ext uri="{FF2B5EF4-FFF2-40B4-BE49-F238E27FC236}">
                    <a16:creationId xmlns:a16="http://schemas.microsoft.com/office/drawing/2014/main" id="{33F0AD47-8D3E-4C8B-8F5A-26CD63646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97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" name="Freeform 888">
                <a:extLst>
                  <a:ext uri="{FF2B5EF4-FFF2-40B4-BE49-F238E27FC236}">
                    <a16:creationId xmlns:a16="http://schemas.microsoft.com/office/drawing/2014/main" id="{9698CF6B-4DCE-4256-8A9A-D76D9D0CCAF7}"/>
                  </a:ext>
                </a:extLst>
              </p:cNvPr>
              <p:cNvSpPr/>
              <p:nvPr/>
            </p:nvSpPr>
            <p:spPr bwMode="auto">
              <a:xfrm>
                <a:off x="2121" y="9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" name="Freeform 889">
                <a:extLst>
                  <a:ext uri="{FF2B5EF4-FFF2-40B4-BE49-F238E27FC236}">
                    <a16:creationId xmlns:a16="http://schemas.microsoft.com/office/drawing/2014/main" id="{B26C67D7-1A22-4685-9F82-283487EDF1D5}"/>
                  </a:ext>
                </a:extLst>
              </p:cNvPr>
              <p:cNvSpPr/>
              <p:nvPr/>
            </p:nvSpPr>
            <p:spPr bwMode="auto">
              <a:xfrm>
                <a:off x="2096" y="1208"/>
                <a:ext cx="13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3 w 3"/>
                  <a:gd name="T5" fmla="*/ 1 w 3"/>
                  <a:gd name="T6" fmla="*/ 0 w 3"/>
                  <a:gd name="T7" fmla="*/ 0 w 3"/>
                  <a:gd name="T8" fmla="*/ 1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" name="Freeform 890">
                <a:extLst>
                  <a:ext uri="{FF2B5EF4-FFF2-40B4-BE49-F238E27FC236}">
                    <a16:creationId xmlns:a16="http://schemas.microsoft.com/office/drawing/2014/main" id="{21EBCD1D-BE32-42D1-A538-869F3FC3F44D}"/>
                  </a:ext>
                </a:extLst>
              </p:cNvPr>
              <p:cNvSpPr/>
              <p:nvPr/>
            </p:nvSpPr>
            <p:spPr bwMode="auto">
              <a:xfrm>
                <a:off x="2047" y="1385"/>
                <a:ext cx="58" cy="13"/>
              </a:xfrm>
              <a:custGeom>
                <a:avLst/>
                <a:gdLst>
                  <a:gd name="T0" fmla="*/ 5 w 14"/>
                  <a:gd name="T1" fmla="*/ 1 h 3"/>
                  <a:gd name="T2" fmla="*/ 5 w 14"/>
                  <a:gd name="T3" fmla="*/ 1 h 3"/>
                  <a:gd name="T4" fmla="*/ 5 w 14"/>
                  <a:gd name="T5" fmla="*/ 1 h 3"/>
                  <a:gd name="T6" fmla="*/ 4 w 14"/>
                  <a:gd name="T7" fmla="*/ 0 h 3"/>
                  <a:gd name="T8" fmla="*/ 4 w 14"/>
                  <a:gd name="T9" fmla="*/ 0 h 3"/>
                  <a:gd name="T10" fmla="*/ 5 w 14"/>
                  <a:gd name="T11" fmla="*/ 1 h 3"/>
                  <a:gd name="T12" fmla="*/ 5 w 14"/>
                  <a:gd name="T13" fmla="*/ 1 h 3"/>
                  <a:gd name="T14" fmla="*/ 5 w 14"/>
                  <a:gd name="T15" fmla="*/ 1 h 3"/>
                  <a:gd name="T16" fmla="*/ 5 w 14"/>
                  <a:gd name="T17" fmla="*/ 1 h 3"/>
                  <a:gd name="T18" fmla="*/ 5 w 14"/>
                  <a:gd name="T19" fmla="*/ 1 h 3"/>
                  <a:gd name="T20" fmla="*/ 6 w 14"/>
                  <a:gd name="T21" fmla="*/ 1 h 3"/>
                  <a:gd name="T22" fmla="*/ 6 w 14"/>
                  <a:gd name="T23" fmla="*/ 1 h 3"/>
                  <a:gd name="T24" fmla="*/ 0 w 14"/>
                  <a:gd name="T25" fmla="*/ 1 h 3"/>
                  <a:gd name="T26" fmla="*/ 0 w 14"/>
                  <a:gd name="T27" fmla="*/ 1 h 3"/>
                  <a:gd name="T28" fmla="*/ 0 w 14"/>
                  <a:gd name="T29" fmla="*/ 1 h 3"/>
                  <a:gd name="T30" fmla="*/ 0 w 14"/>
                  <a:gd name="T31" fmla="*/ 1 h 3"/>
                  <a:gd name="T32" fmla="*/ 6 w 14"/>
                  <a:gd name="T33" fmla="*/ 2 h 3"/>
                  <a:gd name="T34" fmla="*/ 6 w 14"/>
                  <a:gd name="T35" fmla="*/ 2 h 3"/>
                  <a:gd name="T36" fmla="*/ 6 w 14"/>
                  <a:gd name="T37" fmla="*/ 2 h 3"/>
                  <a:gd name="T38" fmla="*/ 6 w 14"/>
                  <a:gd name="T39" fmla="*/ 2 h 3"/>
                  <a:gd name="T40" fmla="*/ 6 w 14"/>
                  <a:gd name="T41" fmla="*/ 2 h 3"/>
                  <a:gd name="T42" fmla="*/ 6 w 14"/>
                  <a:gd name="T43" fmla="*/ 2 h 3"/>
                  <a:gd name="T44" fmla="*/ 6 w 14"/>
                  <a:gd name="T45" fmla="*/ 2 h 3"/>
                  <a:gd name="T46" fmla="*/ 8 w 14"/>
                  <a:gd name="T47" fmla="*/ 2 h 3"/>
                  <a:gd name="T48" fmla="*/ 12 w 14"/>
                  <a:gd name="T49" fmla="*/ 2 h 3"/>
                  <a:gd name="T50" fmla="*/ 11 w 14"/>
                  <a:gd name="T51" fmla="*/ 2 h 3"/>
                  <a:gd name="T52" fmla="*/ 13 w 14"/>
                  <a:gd name="T53" fmla="*/ 3 h 3"/>
                  <a:gd name="T54" fmla="*/ 13 w 14"/>
                  <a:gd name="T55" fmla="*/ 3 h 3"/>
                  <a:gd name="T56" fmla="*/ 12 w 14"/>
                  <a:gd name="T57" fmla="*/ 2 h 3"/>
                  <a:gd name="T58" fmla="*/ 12 w 14"/>
                  <a:gd name="T59" fmla="*/ 2 h 3"/>
                  <a:gd name="T60" fmla="*/ 8 w 14"/>
                  <a:gd name="T61" fmla="*/ 1 h 3"/>
                  <a:gd name="T62" fmla="*/ 6 w 14"/>
                  <a:gd name="T63" fmla="*/ 1 h 3"/>
                  <a:gd name="T64" fmla="*/ 6 w 14"/>
                  <a:gd name="T65" fmla="*/ 0 h 3"/>
                  <a:gd name="T66" fmla="*/ 5 w 14"/>
                  <a:gd name="T6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3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10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7" y="1"/>
                      <a:pt x="6" y="0"/>
                    </a:cubicBezTo>
                    <a:cubicBezTo>
                      <a:pt x="6" y="1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" name="Freeform 891">
                <a:extLst>
                  <a:ext uri="{FF2B5EF4-FFF2-40B4-BE49-F238E27FC236}">
                    <a16:creationId xmlns:a16="http://schemas.microsoft.com/office/drawing/2014/main" id="{8A8DBDA8-0184-4A17-8398-DF5E66C44633}"/>
                  </a:ext>
                </a:extLst>
              </p:cNvPr>
              <p:cNvSpPr/>
              <p:nvPr/>
            </p:nvSpPr>
            <p:spPr bwMode="auto">
              <a:xfrm>
                <a:off x="2096" y="1588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" name="Freeform 892">
                <a:extLst>
                  <a:ext uri="{FF2B5EF4-FFF2-40B4-BE49-F238E27FC236}">
                    <a16:creationId xmlns:a16="http://schemas.microsoft.com/office/drawing/2014/main" id="{488CA62C-D7FC-47C7-AA3B-2D116A85D2B4}"/>
                  </a:ext>
                </a:extLst>
              </p:cNvPr>
              <p:cNvSpPr/>
              <p:nvPr/>
            </p:nvSpPr>
            <p:spPr bwMode="auto">
              <a:xfrm>
                <a:off x="2096" y="1534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" name="Freeform 893">
                <a:extLst>
                  <a:ext uri="{FF2B5EF4-FFF2-40B4-BE49-F238E27FC236}">
                    <a16:creationId xmlns:a16="http://schemas.microsoft.com/office/drawing/2014/main" id="{3F8B0635-98DF-4BC2-93B6-89FB64480902}"/>
                  </a:ext>
                </a:extLst>
              </p:cNvPr>
              <p:cNvSpPr/>
              <p:nvPr/>
            </p:nvSpPr>
            <p:spPr bwMode="auto">
              <a:xfrm>
                <a:off x="2092" y="156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0 h 1"/>
                  <a:gd name="T24" fmla="*/ 0 w 1"/>
                  <a:gd name="T25" fmla="*/ 1 h 1"/>
                  <a:gd name="T26" fmla="*/ 1 w 1"/>
                  <a:gd name="T27" fmla="*/ 1 h 1"/>
                  <a:gd name="T28" fmla="*/ 0 w 1"/>
                  <a:gd name="T29" fmla="*/ 1 h 1"/>
                  <a:gd name="T30" fmla="*/ 1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" name="Freeform 894">
                <a:extLst>
                  <a:ext uri="{FF2B5EF4-FFF2-40B4-BE49-F238E27FC236}">
                    <a16:creationId xmlns:a16="http://schemas.microsoft.com/office/drawing/2014/main" id="{B037088E-D3E4-4317-8B1D-4FEEE5AFC8F0}"/>
                  </a:ext>
                </a:extLst>
              </p:cNvPr>
              <p:cNvSpPr/>
              <p:nvPr/>
            </p:nvSpPr>
            <p:spPr bwMode="auto">
              <a:xfrm>
                <a:off x="2088" y="1398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0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" name="Freeform 895">
                <a:extLst>
                  <a:ext uri="{FF2B5EF4-FFF2-40B4-BE49-F238E27FC236}">
                    <a16:creationId xmlns:a16="http://schemas.microsoft.com/office/drawing/2014/main" id="{C8B7B21C-052C-46D0-AA91-370FA9FA9050}"/>
                  </a:ext>
                </a:extLst>
              </p:cNvPr>
              <p:cNvSpPr/>
              <p:nvPr/>
            </p:nvSpPr>
            <p:spPr bwMode="auto">
              <a:xfrm>
                <a:off x="2084" y="156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" name="Freeform 896">
                <a:extLst>
                  <a:ext uri="{FF2B5EF4-FFF2-40B4-BE49-F238E27FC236}">
                    <a16:creationId xmlns:a16="http://schemas.microsoft.com/office/drawing/2014/main" id="{98D5308E-AC5A-419F-9CCF-AFE8D6EB7B45}"/>
                  </a:ext>
                </a:extLst>
              </p:cNvPr>
              <p:cNvSpPr/>
              <p:nvPr/>
            </p:nvSpPr>
            <p:spPr bwMode="auto">
              <a:xfrm>
                <a:off x="2076" y="1402"/>
                <a:ext cx="12" cy="4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1 h 1"/>
                  <a:gd name="T18" fmla="*/ 0 w 3"/>
                  <a:gd name="T19" fmla="*/ 1 h 1"/>
                  <a:gd name="T20" fmla="*/ 1 w 3"/>
                  <a:gd name="T21" fmla="*/ 1 h 1"/>
                  <a:gd name="T22" fmla="*/ 1 w 3"/>
                  <a:gd name="T23" fmla="*/ 1 h 1"/>
                  <a:gd name="T24" fmla="*/ 2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2 w 3"/>
                  <a:gd name="T31" fmla="*/ 1 h 1"/>
                  <a:gd name="T32" fmla="*/ 2 w 3"/>
                  <a:gd name="T33" fmla="*/ 1 h 1"/>
                  <a:gd name="T34" fmla="*/ 3 w 3"/>
                  <a:gd name="T35" fmla="*/ 1 h 1"/>
                  <a:gd name="T36" fmla="*/ 3 w 3"/>
                  <a:gd name="T37" fmla="*/ 1 h 1"/>
                  <a:gd name="T38" fmla="*/ 3 w 3"/>
                  <a:gd name="T39" fmla="*/ 1 h 1"/>
                  <a:gd name="T40" fmla="*/ 3 w 3"/>
                  <a:gd name="T41" fmla="*/ 1 h 1"/>
                  <a:gd name="T42" fmla="*/ 3 w 3"/>
                  <a:gd name="T43" fmla="*/ 1 h 1"/>
                  <a:gd name="T44" fmla="*/ 3 w 3"/>
                  <a:gd name="T45" fmla="*/ 1 h 1"/>
                  <a:gd name="T46" fmla="*/ 3 w 3"/>
                  <a:gd name="T47" fmla="*/ 1 h 1"/>
                  <a:gd name="T48" fmla="*/ 2 w 3"/>
                  <a:gd name="T49" fmla="*/ 1 h 1"/>
                  <a:gd name="T50" fmla="*/ 2 w 3"/>
                  <a:gd name="T51" fmla="*/ 1 h 1"/>
                  <a:gd name="T52" fmla="*/ 2 w 3"/>
                  <a:gd name="T53" fmla="*/ 1 h 1"/>
                  <a:gd name="T54" fmla="*/ 1 w 3"/>
                  <a:gd name="T5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" name="Freeform 897">
                <a:extLst>
                  <a:ext uri="{FF2B5EF4-FFF2-40B4-BE49-F238E27FC236}">
                    <a16:creationId xmlns:a16="http://schemas.microsoft.com/office/drawing/2014/main" id="{3DBE191C-8A7C-4713-948F-0FA8185B327F}"/>
                  </a:ext>
                </a:extLst>
              </p:cNvPr>
              <p:cNvSpPr/>
              <p:nvPr/>
            </p:nvSpPr>
            <p:spPr bwMode="auto">
              <a:xfrm>
                <a:off x="2080" y="156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" name="Freeform 898">
                <a:extLst>
                  <a:ext uri="{FF2B5EF4-FFF2-40B4-BE49-F238E27FC236}">
                    <a16:creationId xmlns:a16="http://schemas.microsoft.com/office/drawing/2014/main" id="{E5307EA2-E607-4E30-AF2F-C177BC207509}"/>
                  </a:ext>
                </a:extLst>
              </p:cNvPr>
              <p:cNvSpPr/>
              <p:nvPr/>
            </p:nvSpPr>
            <p:spPr bwMode="auto">
              <a:xfrm>
                <a:off x="2072" y="1042"/>
                <a:ext cx="12" cy="4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1 w 3"/>
                  <a:gd name="T11" fmla="*/ 0 h 1"/>
                  <a:gd name="T12" fmla="*/ 3 w 3"/>
                  <a:gd name="T13" fmla="*/ 0 h 1"/>
                  <a:gd name="T14" fmla="*/ 3 w 3"/>
                  <a:gd name="T15" fmla="*/ 0 h 1"/>
                  <a:gd name="T16" fmla="*/ 3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" name="Freeform 899">
                <a:extLst>
                  <a:ext uri="{FF2B5EF4-FFF2-40B4-BE49-F238E27FC236}">
                    <a16:creationId xmlns:a16="http://schemas.microsoft.com/office/drawing/2014/main" id="{595C6E9D-0F8C-4E1C-AED8-1EB935A2BC20}"/>
                  </a:ext>
                </a:extLst>
              </p:cNvPr>
              <p:cNvSpPr/>
              <p:nvPr/>
            </p:nvSpPr>
            <p:spPr bwMode="auto">
              <a:xfrm>
                <a:off x="2080" y="152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" name="Freeform 900">
                <a:extLst>
                  <a:ext uri="{FF2B5EF4-FFF2-40B4-BE49-F238E27FC236}">
                    <a16:creationId xmlns:a16="http://schemas.microsoft.com/office/drawing/2014/main" id="{B4CF01D2-CDD6-48A7-823F-04FC3F75CAEC}"/>
                  </a:ext>
                </a:extLst>
              </p:cNvPr>
              <p:cNvSpPr/>
              <p:nvPr/>
            </p:nvSpPr>
            <p:spPr bwMode="auto">
              <a:xfrm>
                <a:off x="2076" y="1051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" name="Freeform 901">
                <a:extLst>
                  <a:ext uri="{FF2B5EF4-FFF2-40B4-BE49-F238E27FC236}">
                    <a16:creationId xmlns:a16="http://schemas.microsoft.com/office/drawing/2014/main" id="{4D72CA93-1E0B-4989-96BA-8EC301E46D14}"/>
                  </a:ext>
                </a:extLst>
              </p:cNvPr>
              <p:cNvSpPr/>
              <p:nvPr/>
            </p:nvSpPr>
            <p:spPr bwMode="auto">
              <a:xfrm>
                <a:off x="2076" y="142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" name="Freeform 902">
                <a:extLst>
                  <a:ext uri="{FF2B5EF4-FFF2-40B4-BE49-F238E27FC236}">
                    <a16:creationId xmlns:a16="http://schemas.microsoft.com/office/drawing/2014/main" id="{47729E42-4009-4CB4-92A8-4F38512FD549}"/>
                  </a:ext>
                </a:extLst>
              </p:cNvPr>
              <p:cNvSpPr/>
              <p:nvPr/>
            </p:nvSpPr>
            <p:spPr bwMode="auto">
              <a:xfrm>
                <a:off x="2076" y="1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" name="Freeform 903">
                <a:extLst>
                  <a:ext uri="{FF2B5EF4-FFF2-40B4-BE49-F238E27FC236}">
                    <a16:creationId xmlns:a16="http://schemas.microsoft.com/office/drawing/2014/main" id="{A8DD65F9-E019-4241-BDE9-2B8F829335B7}"/>
                  </a:ext>
                </a:extLst>
              </p:cNvPr>
              <p:cNvSpPr/>
              <p:nvPr/>
            </p:nvSpPr>
            <p:spPr bwMode="auto">
              <a:xfrm>
                <a:off x="2047" y="1224"/>
                <a:ext cx="29" cy="8"/>
              </a:xfrm>
              <a:custGeom>
                <a:avLst/>
                <a:gdLst>
                  <a:gd name="T0" fmla="*/ 4 w 7"/>
                  <a:gd name="T1" fmla="*/ 1 h 2"/>
                  <a:gd name="T2" fmla="*/ 2 w 7"/>
                  <a:gd name="T3" fmla="*/ 1 h 2"/>
                  <a:gd name="T4" fmla="*/ 2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0 w 7"/>
                  <a:gd name="T13" fmla="*/ 1 h 2"/>
                  <a:gd name="T14" fmla="*/ 1 w 7"/>
                  <a:gd name="T15" fmla="*/ 1 h 2"/>
                  <a:gd name="T16" fmla="*/ 1 w 7"/>
                  <a:gd name="T17" fmla="*/ 1 h 2"/>
                  <a:gd name="T18" fmla="*/ 2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2 w 7"/>
                  <a:gd name="T25" fmla="*/ 1 h 2"/>
                  <a:gd name="T26" fmla="*/ 2 w 7"/>
                  <a:gd name="T27" fmla="*/ 1 h 2"/>
                  <a:gd name="T28" fmla="*/ 2 w 7"/>
                  <a:gd name="T29" fmla="*/ 1 h 2"/>
                  <a:gd name="T30" fmla="*/ 1 w 7"/>
                  <a:gd name="T31" fmla="*/ 1 h 2"/>
                  <a:gd name="T32" fmla="*/ 1 w 7"/>
                  <a:gd name="T33" fmla="*/ 1 h 2"/>
                  <a:gd name="T34" fmla="*/ 1 w 7"/>
                  <a:gd name="T35" fmla="*/ 1 h 2"/>
                  <a:gd name="T36" fmla="*/ 1 w 7"/>
                  <a:gd name="T37" fmla="*/ 2 h 2"/>
                  <a:gd name="T38" fmla="*/ 2 w 7"/>
                  <a:gd name="T39" fmla="*/ 2 h 2"/>
                  <a:gd name="T40" fmla="*/ 2 w 7"/>
                  <a:gd name="T41" fmla="*/ 2 h 2"/>
                  <a:gd name="T42" fmla="*/ 3 w 7"/>
                  <a:gd name="T43" fmla="*/ 2 h 2"/>
                  <a:gd name="T44" fmla="*/ 3 w 7"/>
                  <a:gd name="T45" fmla="*/ 2 h 2"/>
                  <a:gd name="T46" fmla="*/ 4 w 7"/>
                  <a:gd name="T47" fmla="*/ 2 h 2"/>
                  <a:gd name="T48" fmla="*/ 4 w 7"/>
                  <a:gd name="T49" fmla="*/ 2 h 2"/>
                  <a:gd name="T50" fmla="*/ 4 w 7"/>
                  <a:gd name="T51" fmla="*/ 1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5 w 7"/>
                  <a:gd name="T59" fmla="*/ 1 h 2"/>
                  <a:gd name="T60" fmla="*/ 7 w 7"/>
                  <a:gd name="T61" fmla="*/ 0 h 2"/>
                  <a:gd name="T62" fmla="*/ 7 w 7"/>
                  <a:gd name="T63" fmla="*/ 0 h 2"/>
                  <a:gd name="T64" fmla="*/ 6 w 7"/>
                  <a:gd name="T65" fmla="*/ 0 h 2"/>
                  <a:gd name="T66" fmla="*/ 5 w 7"/>
                  <a:gd name="T67" fmla="*/ 0 h 2"/>
                  <a:gd name="T68" fmla="*/ 4 w 7"/>
                  <a:gd name="T6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2">
                    <a:moveTo>
                      <a:pt x="4" y="1"/>
                    </a:move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" name="Freeform 904">
                <a:extLst>
                  <a:ext uri="{FF2B5EF4-FFF2-40B4-BE49-F238E27FC236}">
                    <a16:creationId xmlns:a16="http://schemas.microsoft.com/office/drawing/2014/main" id="{B30A5A2D-40CE-4681-ADDF-8D17ABD39FC1}"/>
                  </a:ext>
                </a:extLst>
              </p:cNvPr>
              <p:cNvSpPr/>
              <p:nvPr/>
            </p:nvSpPr>
            <p:spPr bwMode="auto">
              <a:xfrm>
                <a:off x="2047" y="1414"/>
                <a:ext cx="29" cy="4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2 w 7"/>
                  <a:gd name="T9" fmla="*/ 1 h 1"/>
                  <a:gd name="T10" fmla="*/ 2 w 7"/>
                  <a:gd name="T11" fmla="*/ 1 h 1"/>
                  <a:gd name="T12" fmla="*/ 2 w 7"/>
                  <a:gd name="T13" fmla="*/ 0 h 1"/>
                  <a:gd name="T14" fmla="*/ 4 w 7"/>
                  <a:gd name="T15" fmla="*/ 0 h 1"/>
                  <a:gd name="T16" fmla="*/ 4 w 7"/>
                  <a:gd name="T17" fmla="*/ 1 h 1"/>
                  <a:gd name="T18" fmla="*/ 6 w 7"/>
                  <a:gd name="T19" fmla="*/ 1 h 1"/>
                  <a:gd name="T20" fmla="*/ 6 w 7"/>
                  <a:gd name="T21" fmla="*/ 1 h 1"/>
                  <a:gd name="T22" fmla="*/ 6 w 7"/>
                  <a:gd name="T23" fmla="*/ 1 h 1"/>
                  <a:gd name="T24" fmla="*/ 7 w 7"/>
                  <a:gd name="T25" fmla="*/ 1 h 1"/>
                  <a:gd name="T26" fmla="*/ 7 w 7"/>
                  <a:gd name="T27" fmla="*/ 1 h 1"/>
                  <a:gd name="T28" fmla="*/ 6 w 7"/>
                  <a:gd name="T29" fmla="*/ 0 h 1"/>
                  <a:gd name="T30" fmla="*/ 6 w 7"/>
                  <a:gd name="T31" fmla="*/ 0 h 1"/>
                  <a:gd name="T32" fmla="*/ 4 w 7"/>
                  <a:gd name="T33" fmla="*/ 0 h 1"/>
                  <a:gd name="T34" fmla="*/ 4 w 7"/>
                  <a:gd name="T35" fmla="*/ 0 h 1"/>
                  <a:gd name="T36" fmla="*/ 4 w 7"/>
                  <a:gd name="T37" fmla="*/ 0 h 1"/>
                  <a:gd name="T38" fmla="*/ 2 w 7"/>
                  <a:gd name="T39" fmla="*/ 0 h 1"/>
                  <a:gd name="T40" fmla="*/ 2 w 7"/>
                  <a:gd name="T41" fmla="*/ 0 h 1"/>
                  <a:gd name="T42" fmla="*/ 0 w 7"/>
                  <a:gd name="T4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" name="Freeform 905">
                <a:extLst>
                  <a:ext uri="{FF2B5EF4-FFF2-40B4-BE49-F238E27FC236}">
                    <a16:creationId xmlns:a16="http://schemas.microsoft.com/office/drawing/2014/main" id="{E883A6DD-13E8-460C-AE35-2CD0A7A85995}"/>
                  </a:ext>
                </a:extLst>
              </p:cNvPr>
              <p:cNvSpPr/>
              <p:nvPr/>
            </p:nvSpPr>
            <p:spPr bwMode="auto">
              <a:xfrm>
                <a:off x="2064" y="1381"/>
                <a:ext cx="8" cy="0"/>
              </a:xfrm>
              <a:custGeom>
                <a:avLst/>
                <a:gdLst>
                  <a:gd name="T0" fmla="*/ 1 w 2"/>
                  <a:gd name="T1" fmla="*/ 2 w 2"/>
                  <a:gd name="T2" fmla="*/ 2 w 2"/>
                  <a:gd name="T3" fmla="*/ 2 w 2"/>
                  <a:gd name="T4" fmla="*/ 1 w 2"/>
                  <a:gd name="T5" fmla="*/ 0 w 2"/>
                  <a:gd name="T6" fmla="*/ 0 w 2"/>
                  <a:gd name="T7" fmla="*/ 0 w 2"/>
                  <a:gd name="T8" fmla="*/ 0 w 2"/>
                  <a:gd name="T9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" name="Freeform 906">
                <a:extLst>
                  <a:ext uri="{FF2B5EF4-FFF2-40B4-BE49-F238E27FC236}">
                    <a16:creationId xmlns:a16="http://schemas.microsoft.com/office/drawing/2014/main" id="{4B00A0CC-3A39-4F3B-91AE-0924EC868960}"/>
                  </a:ext>
                </a:extLst>
              </p:cNvPr>
              <p:cNvSpPr/>
              <p:nvPr/>
            </p:nvSpPr>
            <p:spPr bwMode="auto">
              <a:xfrm>
                <a:off x="2068" y="146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" name="Freeform 907">
                <a:extLst>
                  <a:ext uri="{FF2B5EF4-FFF2-40B4-BE49-F238E27FC236}">
                    <a16:creationId xmlns:a16="http://schemas.microsoft.com/office/drawing/2014/main" id="{D6229468-686C-4261-9C96-70B118787EBE}"/>
                  </a:ext>
                </a:extLst>
              </p:cNvPr>
              <p:cNvSpPr/>
              <p:nvPr/>
            </p:nvSpPr>
            <p:spPr bwMode="auto">
              <a:xfrm>
                <a:off x="2068" y="149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" name="Freeform 908">
                <a:extLst>
                  <a:ext uri="{FF2B5EF4-FFF2-40B4-BE49-F238E27FC236}">
                    <a16:creationId xmlns:a16="http://schemas.microsoft.com/office/drawing/2014/main" id="{7E65D925-F026-495A-83EA-30487387ADA0}"/>
                  </a:ext>
                </a:extLst>
              </p:cNvPr>
              <p:cNvSpPr/>
              <p:nvPr/>
            </p:nvSpPr>
            <p:spPr bwMode="auto">
              <a:xfrm>
                <a:off x="2068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" name="Freeform 909">
                <a:extLst>
                  <a:ext uri="{FF2B5EF4-FFF2-40B4-BE49-F238E27FC236}">
                    <a16:creationId xmlns:a16="http://schemas.microsoft.com/office/drawing/2014/main" id="{B31D1B58-B9F4-475B-8787-01013762FE90}"/>
                  </a:ext>
                </a:extLst>
              </p:cNvPr>
              <p:cNvSpPr/>
              <p:nvPr/>
            </p:nvSpPr>
            <p:spPr bwMode="auto">
              <a:xfrm>
                <a:off x="2060" y="1497"/>
                <a:ext cx="12" cy="8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1 w 3"/>
                  <a:gd name="T21" fmla="*/ 2 h 2"/>
                  <a:gd name="T22" fmla="*/ 1 w 3"/>
                  <a:gd name="T23" fmla="*/ 2 h 2"/>
                  <a:gd name="T24" fmla="*/ 2 w 3"/>
                  <a:gd name="T25" fmla="*/ 2 h 2"/>
                  <a:gd name="T26" fmla="*/ 3 w 3"/>
                  <a:gd name="T27" fmla="*/ 1 h 2"/>
                  <a:gd name="T28" fmla="*/ 2 w 3"/>
                  <a:gd name="T29" fmla="*/ 0 h 2"/>
                  <a:gd name="T30" fmla="*/ 1 w 3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" name="Freeform 910">
                <a:extLst>
                  <a:ext uri="{FF2B5EF4-FFF2-40B4-BE49-F238E27FC236}">
                    <a16:creationId xmlns:a16="http://schemas.microsoft.com/office/drawing/2014/main" id="{FC7EEFA9-6BBB-4F22-A15A-5E040D289B2E}"/>
                  </a:ext>
                </a:extLst>
              </p:cNvPr>
              <p:cNvSpPr/>
              <p:nvPr/>
            </p:nvSpPr>
            <p:spPr bwMode="auto">
              <a:xfrm>
                <a:off x="2052" y="1212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3 w 3"/>
                  <a:gd name="T5" fmla="*/ 3 w 3"/>
                  <a:gd name="T6" fmla="*/ 3 w 3"/>
                  <a:gd name="T7" fmla="*/ 2 w 3"/>
                  <a:gd name="T8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" name="Freeform 911">
                <a:extLst>
                  <a:ext uri="{FF2B5EF4-FFF2-40B4-BE49-F238E27FC236}">
                    <a16:creationId xmlns:a16="http://schemas.microsoft.com/office/drawing/2014/main" id="{863377A6-CCF8-4262-8F21-E4A8E75BBA24}"/>
                  </a:ext>
                </a:extLst>
              </p:cNvPr>
              <p:cNvSpPr/>
              <p:nvPr/>
            </p:nvSpPr>
            <p:spPr bwMode="auto">
              <a:xfrm>
                <a:off x="2060" y="145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" name="Freeform 912">
                <a:extLst>
                  <a:ext uri="{FF2B5EF4-FFF2-40B4-BE49-F238E27FC236}">
                    <a16:creationId xmlns:a16="http://schemas.microsoft.com/office/drawing/2014/main" id="{894DC4BD-88AC-401C-8AAB-9C724D75165B}"/>
                  </a:ext>
                </a:extLst>
              </p:cNvPr>
              <p:cNvSpPr/>
              <p:nvPr/>
            </p:nvSpPr>
            <p:spPr bwMode="auto">
              <a:xfrm>
                <a:off x="2056" y="1385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" name="Freeform 913">
                <a:extLst>
                  <a:ext uri="{FF2B5EF4-FFF2-40B4-BE49-F238E27FC236}">
                    <a16:creationId xmlns:a16="http://schemas.microsoft.com/office/drawing/2014/main" id="{E0523779-A9DA-48E0-B039-FD6FD844562C}"/>
                  </a:ext>
                </a:extLst>
              </p:cNvPr>
              <p:cNvSpPr/>
              <p:nvPr/>
            </p:nvSpPr>
            <p:spPr bwMode="auto">
              <a:xfrm>
                <a:off x="2052" y="1236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2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" name="Freeform 914">
                <a:extLst>
                  <a:ext uri="{FF2B5EF4-FFF2-40B4-BE49-F238E27FC236}">
                    <a16:creationId xmlns:a16="http://schemas.microsoft.com/office/drawing/2014/main" id="{0F529E78-42B0-483E-BF00-CF3D351C96EA}"/>
                  </a:ext>
                </a:extLst>
              </p:cNvPr>
              <p:cNvSpPr/>
              <p:nvPr/>
            </p:nvSpPr>
            <p:spPr bwMode="auto">
              <a:xfrm>
                <a:off x="2052" y="1509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" name="Freeform 915">
                <a:extLst>
                  <a:ext uri="{FF2B5EF4-FFF2-40B4-BE49-F238E27FC236}">
                    <a16:creationId xmlns:a16="http://schemas.microsoft.com/office/drawing/2014/main" id="{5E8A433D-AE52-430C-80C6-088F5FA0FB0D}"/>
                  </a:ext>
                </a:extLst>
              </p:cNvPr>
              <p:cNvSpPr/>
              <p:nvPr/>
            </p:nvSpPr>
            <p:spPr bwMode="auto">
              <a:xfrm>
                <a:off x="2052" y="152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" name="Freeform 916">
                <a:extLst>
                  <a:ext uri="{FF2B5EF4-FFF2-40B4-BE49-F238E27FC236}">
                    <a16:creationId xmlns:a16="http://schemas.microsoft.com/office/drawing/2014/main" id="{7F726724-3EB0-4F9F-B40B-9B7842CECE31}"/>
                  </a:ext>
                </a:extLst>
              </p:cNvPr>
              <p:cNvSpPr/>
              <p:nvPr/>
            </p:nvSpPr>
            <p:spPr bwMode="auto">
              <a:xfrm>
                <a:off x="2056" y="1422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" name="Freeform 917">
                <a:extLst>
                  <a:ext uri="{FF2B5EF4-FFF2-40B4-BE49-F238E27FC236}">
                    <a16:creationId xmlns:a16="http://schemas.microsoft.com/office/drawing/2014/main" id="{D7FF72C3-0932-4544-BB06-7D09AAD16DF4}"/>
                  </a:ext>
                </a:extLst>
              </p:cNvPr>
              <p:cNvSpPr/>
              <p:nvPr/>
            </p:nvSpPr>
            <p:spPr bwMode="auto">
              <a:xfrm>
                <a:off x="2052" y="1377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" name="Freeform 918">
                <a:extLst>
                  <a:ext uri="{FF2B5EF4-FFF2-40B4-BE49-F238E27FC236}">
                    <a16:creationId xmlns:a16="http://schemas.microsoft.com/office/drawing/2014/main" id="{BA757875-66AE-46AF-9D2A-2B0FD262C74A}"/>
                  </a:ext>
                </a:extLst>
              </p:cNvPr>
              <p:cNvSpPr/>
              <p:nvPr/>
            </p:nvSpPr>
            <p:spPr bwMode="auto">
              <a:xfrm>
                <a:off x="2047" y="1435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" name="Freeform 919">
                <a:extLst>
                  <a:ext uri="{FF2B5EF4-FFF2-40B4-BE49-F238E27FC236}">
                    <a16:creationId xmlns:a16="http://schemas.microsoft.com/office/drawing/2014/main" id="{8F50A131-53FD-456E-B62E-D999A9B75D83}"/>
                  </a:ext>
                </a:extLst>
              </p:cNvPr>
              <p:cNvSpPr/>
              <p:nvPr/>
            </p:nvSpPr>
            <p:spPr bwMode="auto">
              <a:xfrm>
                <a:off x="2047" y="121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" name="Freeform 920">
                <a:extLst>
                  <a:ext uri="{FF2B5EF4-FFF2-40B4-BE49-F238E27FC236}">
                    <a16:creationId xmlns:a16="http://schemas.microsoft.com/office/drawing/2014/main" id="{D9161C9D-96D7-4D24-8375-3AD746254E97}"/>
                  </a:ext>
                </a:extLst>
              </p:cNvPr>
              <p:cNvSpPr/>
              <p:nvPr/>
            </p:nvSpPr>
            <p:spPr bwMode="auto">
              <a:xfrm>
                <a:off x="2039" y="1455"/>
                <a:ext cx="13" cy="5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2 w 3"/>
                  <a:gd name="T13" fmla="*/ 1 h 1"/>
                  <a:gd name="T14" fmla="*/ 2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0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" name="Freeform 921">
                <a:extLst>
                  <a:ext uri="{FF2B5EF4-FFF2-40B4-BE49-F238E27FC236}">
                    <a16:creationId xmlns:a16="http://schemas.microsoft.com/office/drawing/2014/main" id="{74A82ACD-7FC0-43AE-A74E-333C5DEB3BF4}"/>
                  </a:ext>
                </a:extLst>
              </p:cNvPr>
              <p:cNvSpPr/>
              <p:nvPr/>
            </p:nvSpPr>
            <p:spPr bwMode="auto">
              <a:xfrm>
                <a:off x="2039" y="1286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" name="Freeform 922">
                <a:extLst>
                  <a:ext uri="{FF2B5EF4-FFF2-40B4-BE49-F238E27FC236}">
                    <a16:creationId xmlns:a16="http://schemas.microsoft.com/office/drawing/2014/main" id="{8C216B80-262B-4D7E-AA88-3C31C96E6BCB}"/>
                  </a:ext>
                </a:extLst>
              </p:cNvPr>
              <p:cNvSpPr/>
              <p:nvPr/>
            </p:nvSpPr>
            <p:spPr bwMode="auto">
              <a:xfrm>
                <a:off x="2035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" name="Freeform 923">
                <a:extLst>
                  <a:ext uri="{FF2B5EF4-FFF2-40B4-BE49-F238E27FC236}">
                    <a16:creationId xmlns:a16="http://schemas.microsoft.com/office/drawing/2014/main" id="{4729C3EF-24F3-4DE6-B544-C389AEEEEB65}"/>
                  </a:ext>
                </a:extLst>
              </p:cNvPr>
              <p:cNvSpPr/>
              <p:nvPr/>
            </p:nvSpPr>
            <p:spPr bwMode="auto">
              <a:xfrm>
                <a:off x="2023" y="149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" name="Freeform 924">
                <a:extLst>
                  <a:ext uri="{FF2B5EF4-FFF2-40B4-BE49-F238E27FC236}">
                    <a16:creationId xmlns:a16="http://schemas.microsoft.com/office/drawing/2014/main" id="{2C8E1546-CD11-4B12-89BD-CDFE37B55DAB}"/>
                  </a:ext>
                </a:extLst>
              </p:cNvPr>
              <p:cNvSpPr/>
              <p:nvPr/>
            </p:nvSpPr>
            <p:spPr bwMode="auto">
              <a:xfrm>
                <a:off x="2011" y="1224"/>
                <a:ext cx="20" cy="4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3 w 5"/>
                  <a:gd name="T11" fmla="*/ 0 h 1"/>
                  <a:gd name="T12" fmla="*/ 5 w 5"/>
                  <a:gd name="T13" fmla="*/ 0 h 1"/>
                  <a:gd name="T14" fmla="*/ 5 w 5"/>
                  <a:gd name="T15" fmla="*/ 0 h 1"/>
                  <a:gd name="T16" fmla="*/ 5 w 5"/>
                  <a:gd name="T17" fmla="*/ 0 h 1"/>
                  <a:gd name="T18" fmla="*/ 3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" name="Freeform 925">
                <a:extLst>
                  <a:ext uri="{FF2B5EF4-FFF2-40B4-BE49-F238E27FC236}">
                    <a16:creationId xmlns:a16="http://schemas.microsoft.com/office/drawing/2014/main" id="{446BAD8D-4924-476A-AC0B-F4027D313835}"/>
                  </a:ext>
                </a:extLst>
              </p:cNvPr>
              <p:cNvSpPr/>
              <p:nvPr/>
            </p:nvSpPr>
            <p:spPr bwMode="auto">
              <a:xfrm>
                <a:off x="2023" y="10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" name="Freeform 926">
                <a:extLst>
                  <a:ext uri="{FF2B5EF4-FFF2-40B4-BE49-F238E27FC236}">
                    <a16:creationId xmlns:a16="http://schemas.microsoft.com/office/drawing/2014/main" id="{A044473B-EED1-449E-884A-5716DE957835}"/>
                  </a:ext>
                </a:extLst>
              </p:cNvPr>
              <p:cNvSpPr/>
              <p:nvPr/>
            </p:nvSpPr>
            <p:spPr bwMode="auto">
              <a:xfrm>
                <a:off x="2019" y="1331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1 h 2"/>
                  <a:gd name="T28" fmla="*/ 0 w 1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" name="Freeform 927">
                <a:extLst>
                  <a:ext uri="{FF2B5EF4-FFF2-40B4-BE49-F238E27FC236}">
                    <a16:creationId xmlns:a16="http://schemas.microsoft.com/office/drawing/2014/main" id="{EF96D5EA-D76C-440C-BEEA-DB411C25CE78}"/>
                  </a:ext>
                </a:extLst>
              </p:cNvPr>
              <p:cNvSpPr/>
              <p:nvPr/>
            </p:nvSpPr>
            <p:spPr bwMode="auto">
              <a:xfrm>
                <a:off x="2015" y="123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" name="Freeform 928">
                <a:extLst>
                  <a:ext uri="{FF2B5EF4-FFF2-40B4-BE49-F238E27FC236}">
                    <a16:creationId xmlns:a16="http://schemas.microsoft.com/office/drawing/2014/main" id="{B5445C61-36BB-4170-9092-7E20E38E611C}"/>
                  </a:ext>
                </a:extLst>
              </p:cNvPr>
              <p:cNvSpPr/>
              <p:nvPr/>
            </p:nvSpPr>
            <p:spPr bwMode="auto">
              <a:xfrm>
                <a:off x="2011" y="104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" name="Freeform 929">
                <a:extLst>
                  <a:ext uri="{FF2B5EF4-FFF2-40B4-BE49-F238E27FC236}">
                    <a16:creationId xmlns:a16="http://schemas.microsoft.com/office/drawing/2014/main" id="{95899C24-C936-4B59-B323-AFA283B7EABB}"/>
                  </a:ext>
                </a:extLst>
              </p:cNvPr>
              <p:cNvSpPr/>
              <p:nvPr/>
            </p:nvSpPr>
            <p:spPr bwMode="auto">
              <a:xfrm>
                <a:off x="2011" y="1327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" name="Freeform 930">
                <a:extLst>
                  <a:ext uri="{FF2B5EF4-FFF2-40B4-BE49-F238E27FC236}">
                    <a16:creationId xmlns:a16="http://schemas.microsoft.com/office/drawing/2014/main" id="{217C3888-092A-4CBD-B5A1-490B378B991B}"/>
                  </a:ext>
                </a:extLst>
              </p:cNvPr>
              <p:cNvSpPr/>
              <p:nvPr/>
            </p:nvSpPr>
            <p:spPr bwMode="auto">
              <a:xfrm>
                <a:off x="1994" y="1236"/>
                <a:ext cx="17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4 w 4"/>
                  <a:gd name="T4" fmla="*/ 4 w 4"/>
                  <a:gd name="T5" fmla="*/ 4 w 4"/>
                  <a:gd name="T6" fmla="*/ 0 w 4"/>
                  <a:gd name="T7" fmla="*/ 0 w 4"/>
                  <a:gd name="T8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" name="Freeform 931">
                <a:extLst>
                  <a:ext uri="{FF2B5EF4-FFF2-40B4-BE49-F238E27FC236}">
                    <a16:creationId xmlns:a16="http://schemas.microsoft.com/office/drawing/2014/main" id="{FAAD12A1-2016-429B-B42F-8D1888AB8448}"/>
                  </a:ext>
                </a:extLst>
              </p:cNvPr>
              <p:cNvSpPr/>
              <p:nvPr/>
            </p:nvSpPr>
            <p:spPr bwMode="auto">
              <a:xfrm>
                <a:off x="2003" y="157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" name="Freeform 932">
                <a:extLst>
                  <a:ext uri="{FF2B5EF4-FFF2-40B4-BE49-F238E27FC236}">
                    <a16:creationId xmlns:a16="http://schemas.microsoft.com/office/drawing/2014/main" id="{100B99BD-1F0C-4E3D-8629-282B075A3BD2}"/>
                  </a:ext>
                </a:extLst>
              </p:cNvPr>
              <p:cNvSpPr/>
              <p:nvPr/>
            </p:nvSpPr>
            <p:spPr bwMode="auto">
              <a:xfrm>
                <a:off x="1994" y="121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" name="Freeform 933">
                <a:extLst>
                  <a:ext uri="{FF2B5EF4-FFF2-40B4-BE49-F238E27FC236}">
                    <a16:creationId xmlns:a16="http://schemas.microsoft.com/office/drawing/2014/main" id="{7C40A733-41FE-4C17-92B5-B836033AB233}"/>
                  </a:ext>
                </a:extLst>
              </p:cNvPr>
              <p:cNvSpPr/>
              <p:nvPr/>
            </p:nvSpPr>
            <p:spPr bwMode="auto">
              <a:xfrm>
                <a:off x="1994" y="13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" name="Freeform 934">
                <a:extLst>
                  <a:ext uri="{FF2B5EF4-FFF2-40B4-BE49-F238E27FC236}">
                    <a16:creationId xmlns:a16="http://schemas.microsoft.com/office/drawing/2014/main" id="{F408E814-4EF5-4517-8FEC-956F3795C7F0}"/>
                  </a:ext>
                </a:extLst>
              </p:cNvPr>
              <p:cNvSpPr/>
              <p:nvPr/>
            </p:nvSpPr>
            <p:spPr bwMode="auto">
              <a:xfrm>
                <a:off x="1974" y="1236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1 w 3"/>
                  <a:gd name="T5" fmla="*/ 2 w 3"/>
                  <a:gd name="T6" fmla="*/ 3 w 3"/>
                  <a:gd name="T7" fmla="*/ 2 w 3"/>
                  <a:gd name="T8" fmla="*/ 1 w 3"/>
                  <a:gd name="T9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" name="Freeform 935">
                <a:extLst>
                  <a:ext uri="{FF2B5EF4-FFF2-40B4-BE49-F238E27FC236}">
                    <a16:creationId xmlns:a16="http://schemas.microsoft.com/office/drawing/2014/main" id="{13F6D083-1D3A-4E8D-BCE6-F6D79F1EFEBC}"/>
                  </a:ext>
                </a:extLst>
              </p:cNvPr>
              <p:cNvSpPr/>
              <p:nvPr/>
            </p:nvSpPr>
            <p:spPr bwMode="auto">
              <a:xfrm>
                <a:off x="1978" y="1249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" name="Freeform 936">
                <a:extLst>
                  <a:ext uri="{FF2B5EF4-FFF2-40B4-BE49-F238E27FC236}">
                    <a16:creationId xmlns:a16="http://schemas.microsoft.com/office/drawing/2014/main" id="{C41A2658-9AF2-4BFE-B980-BE1259DBBDDF}"/>
                  </a:ext>
                </a:extLst>
              </p:cNvPr>
              <p:cNvSpPr/>
              <p:nvPr/>
            </p:nvSpPr>
            <p:spPr bwMode="auto">
              <a:xfrm>
                <a:off x="1970" y="125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" name="Freeform 937">
                <a:extLst>
                  <a:ext uri="{FF2B5EF4-FFF2-40B4-BE49-F238E27FC236}">
                    <a16:creationId xmlns:a16="http://schemas.microsoft.com/office/drawing/2014/main" id="{01A4210C-D0D7-4AEE-88F0-0284256E9077}"/>
                  </a:ext>
                </a:extLst>
              </p:cNvPr>
              <p:cNvSpPr/>
              <p:nvPr/>
            </p:nvSpPr>
            <p:spPr bwMode="auto">
              <a:xfrm>
                <a:off x="1954" y="1232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1 w 2"/>
                  <a:gd name="T4" fmla="*/ 2 w 2"/>
                  <a:gd name="T5" fmla="*/ 2 w 2"/>
                  <a:gd name="T6" fmla="*/ 2 w 2"/>
                  <a:gd name="T7" fmla="*/ 1 w 2"/>
                  <a:gd name="T8" fmla="*/ 1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" name="Freeform 938">
                <a:extLst>
                  <a:ext uri="{FF2B5EF4-FFF2-40B4-BE49-F238E27FC236}">
                    <a16:creationId xmlns:a16="http://schemas.microsoft.com/office/drawing/2014/main" id="{81757810-24F3-429F-B8AF-F4C5CB99F980}"/>
                  </a:ext>
                </a:extLst>
              </p:cNvPr>
              <p:cNvSpPr/>
              <p:nvPr/>
            </p:nvSpPr>
            <p:spPr bwMode="auto">
              <a:xfrm>
                <a:off x="1941" y="1067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" name="Freeform 939">
                <a:extLst>
                  <a:ext uri="{FF2B5EF4-FFF2-40B4-BE49-F238E27FC236}">
                    <a16:creationId xmlns:a16="http://schemas.microsoft.com/office/drawing/2014/main" id="{4DFB58E8-E9BC-4A24-9FCB-A9421714BFB6}"/>
                  </a:ext>
                </a:extLst>
              </p:cNvPr>
              <p:cNvSpPr/>
              <p:nvPr/>
            </p:nvSpPr>
            <p:spPr bwMode="auto">
              <a:xfrm>
                <a:off x="1937" y="102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" name="Freeform 940">
                <a:extLst>
                  <a:ext uri="{FF2B5EF4-FFF2-40B4-BE49-F238E27FC236}">
                    <a16:creationId xmlns:a16="http://schemas.microsoft.com/office/drawing/2014/main" id="{7CE6B5D2-F2EE-4A07-AF11-4E3B96011E91}"/>
                  </a:ext>
                </a:extLst>
              </p:cNvPr>
              <p:cNvSpPr/>
              <p:nvPr/>
            </p:nvSpPr>
            <p:spPr bwMode="auto">
              <a:xfrm>
                <a:off x="1933" y="1261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Freeform 941">
                <a:extLst>
                  <a:ext uri="{FF2B5EF4-FFF2-40B4-BE49-F238E27FC236}">
                    <a16:creationId xmlns:a16="http://schemas.microsoft.com/office/drawing/2014/main" id="{17BBA2D5-64CD-4657-8749-D77B3893CBDD}"/>
                  </a:ext>
                </a:extLst>
              </p:cNvPr>
              <p:cNvSpPr/>
              <p:nvPr/>
            </p:nvSpPr>
            <p:spPr bwMode="auto">
              <a:xfrm>
                <a:off x="1937" y="12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" name="Freeform 942">
                <a:extLst>
                  <a:ext uri="{FF2B5EF4-FFF2-40B4-BE49-F238E27FC236}">
                    <a16:creationId xmlns:a16="http://schemas.microsoft.com/office/drawing/2014/main" id="{9F787570-9418-4D68-B2F4-5FF9EA157BF3}"/>
                  </a:ext>
                </a:extLst>
              </p:cNvPr>
              <p:cNvSpPr/>
              <p:nvPr/>
            </p:nvSpPr>
            <p:spPr bwMode="auto">
              <a:xfrm>
                <a:off x="1925" y="126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" name="Oval 943">
                <a:extLst>
                  <a:ext uri="{FF2B5EF4-FFF2-40B4-BE49-F238E27FC236}">
                    <a16:creationId xmlns:a16="http://schemas.microsoft.com/office/drawing/2014/main" id="{CEE28598-6AE5-4BA2-8A7F-4C7D2C1EC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19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" name="Freeform 944">
                <a:extLst>
                  <a:ext uri="{FF2B5EF4-FFF2-40B4-BE49-F238E27FC236}">
                    <a16:creationId xmlns:a16="http://schemas.microsoft.com/office/drawing/2014/main" id="{408F8767-11B4-4EE5-95B7-C9D4ABE31588}"/>
                  </a:ext>
                </a:extLst>
              </p:cNvPr>
              <p:cNvSpPr/>
              <p:nvPr/>
            </p:nvSpPr>
            <p:spPr bwMode="auto">
              <a:xfrm>
                <a:off x="1921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" name="Freeform 945">
                <a:extLst>
                  <a:ext uri="{FF2B5EF4-FFF2-40B4-BE49-F238E27FC236}">
                    <a16:creationId xmlns:a16="http://schemas.microsoft.com/office/drawing/2014/main" id="{4F6B102A-08F7-422E-833A-523D0F73D22E}"/>
                  </a:ext>
                </a:extLst>
              </p:cNvPr>
              <p:cNvSpPr/>
              <p:nvPr/>
            </p:nvSpPr>
            <p:spPr bwMode="auto">
              <a:xfrm>
                <a:off x="1913" y="1034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1 w 3"/>
                  <a:gd name="T3" fmla="*/ 2 w 3"/>
                  <a:gd name="T4" fmla="*/ 3 w 3"/>
                  <a:gd name="T5" fmla="*/ 2 w 3"/>
                  <a:gd name="T6" fmla="*/ 1 w 3"/>
                  <a:gd name="T7" fmla="*/ 0 w 3"/>
                  <a:gd name="T8" fmla="*/ 0 w 3"/>
                  <a:gd name="T9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" name="Freeform 946">
                <a:extLst>
                  <a:ext uri="{FF2B5EF4-FFF2-40B4-BE49-F238E27FC236}">
                    <a16:creationId xmlns:a16="http://schemas.microsoft.com/office/drawing/2014/main" id="{A97BEE83-6612-44A3-964E-F60408C52ED7}"/>
                  </a:ext>
                </a:extLst>
              </p:cNvPr>
              <p:cNvSpPr/>
              <p:nvPr/>
            </p:nvSpPr>
            <p:spPr bwMode="auto">
              <a:xfrm>
                <a:off x="1917" y="126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" name="Freeform 947">
                <a:extLst>
                  <a:ext uri="{FF2B5EF4-FFF2-40B4-BE49-F238E27FC236}">
                    <a16:creationId xmlns:a16="http://schemas.microsoft.com/office/drawing/2014/main" id="{180BD2AA-9073-44AE-A1DD-02F82D0BD57D}"/>
                  </a:ext>
                </a:extLst>
              </p:cNvPr>
              <p:cNvSpPr/>
              <p:nvPr/>
            </p:nvSpPr>
            <p:spPr bwMode="auto">
              <a:xfrm>
                <a:off x="1892" y="1013"/>
                <a:ext cx="25" cy="0"/>
              </a:xfrm>
              <a:custGeom>
                <a:avLst/>
                <a:gdLst>
                  <a:gd name="T0" fmla="*/ 6 w 6"/>
                  <a:gd name="T1" fmla="*/ 3 w 6"/>
                  <a:gd name="T2" fmla="*/ 0 w 6"/>
                  <a:gd name="T3" fmla="*/ 0 w 6"/>
                  <a:gd name="T4" fmla="*/ 0 w 6"/>
                  <a:gd name="T5" fmla="*/ 0 w 6"/>
                  <a:gd name="T6" fmla="*/ 3 w 6"/>
                  <a:gd name="T7" fmla="*/ 6 w 6"/>
                  <a:gd name="T8" fmla="*/ 6 w 6"/>
                  <a:gd name="T9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" name="Freeform 948">
                <a:extLst>
                  <a:ext uri="{FF2B5EF4-FFF2-40B4-BE49-F238E27FC236}">
                    <a16:creationId xmlns:a16="http://schemas.microsoft.com/office/drawing/2014/main" id="{1083DF61-4D63-44A7-806E-90EE321AA22C}"/>
                  </a:ext>
                </a:extLst>
              </p:cNvPr>
              <p:cNvSpPr/>
              <p:nvPr/>
            </p:nvSpPr>
            <p:spPr bwMode="auto">
              <a:xfrm>
                <a:off x="1909" y="1261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" name="Oval 949">
                <a:extLst>
                  <a:ext uri="{FF2B5EF4-FFF2-40B4-BE49-F238E27FC236}">
                    <a16:creationId xmlns:a16="http://schemas.microsoft.com/office/drawing/2014/main" id="{F23216E7-8192-4377-8390-EF6627B51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001"/>
                <a:ext cx="4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" name="Freeform 950">
                <a:extLst>
                  <a:ext uri="{FF2B5EF4-FFF2-40B4-BE49-F238E27FC236}">
                    <a16:creationId xmlns:a16="http://schemas.microsoft.com/office/drawing/2014/main" id="{DCAFC1A6-B078-4678-8982-C37442A923FA}"/>
                  </a:ext>
                </a:extLst>
              </p:cNvPr>
              <p:cNvSpPr/>
              <p:nvPr/>
            </p:nvSpPr>
            <p:spPr bwMode="auto">
              <a:xfrm>
                <a:off x="1888" y="12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" name="Freeform 951">
                <a:extLst>
                  <a:ext uri="{FF2B5EF4-FFF2-40B4-BE49-F238E27FC236}">
                    <a16:creationId xmlns:a16="http://schemas.microsoft.com/office/drawing/2014/main" id="{9B6BC9D4-1508-44F2-B139-5492A9C014CE}"/>
                  </a:ext>
                </a:extLst>
              </p:cNvPr>
              <p:cNvSpPr/>
              <p:nvPr/>
            </p:nvSpPr>
            <p:spPr bwMode="auto">
              <a:xfrm>
                <a:off x="1876" y="1278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" name="Freeform 952">
                <a:extLst>
                  <a:ext uri="{FF2B5EF4-FFF2-40B4-BE49-F238E27FC236}">
                    <a16:creationId xmlns:a16="http://schemas.microsoft.com/office/drawing/2014/main" id="{2C4754B7-0053-46BD-BF39-6EEB763D649C}"/>
                  </a:ext>
                </a:extLst>
              </p:cNvPr>
              <p:cNvSpPr/>
              <p:nvPr/>
            </p:nvSpPr>
            <p:spPr bwMode="auto">
              <a:xfrm>
                <a:off x="1876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" name="Freeform 953">
                <a:extLst>
                  <a:ext uri="{FF2B5EF4-FFF2-40B4-BE49-F238E27FC236}">
                    <a16:creationId xmlns:a16="http://schemas.microsoft.com/office/drawing/2014/main" id="{DEE121E3-90C3-4944-8C6C-E8D3FA58C75D}"/>
                  </a:ext>
                </a:extLst>
              </p:cNvPr>
              <p:cNvSpPr/>
              <p:nvPr/>
            </p:nvSpPr>
            <p:spPr bwMode="auto">
              <a:xfrm>
                <a:off x="1868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" name="Freeform 954">
                <a:extLst>
                  <a:ext uri="{FF2B5EF4-FFF2-40B4-BE49-F238E27FC236}">
                    <a16:creationId xmlns:a16="http://schemas.microsoft.com/office/drawing/2014/main" id="{2B8C8A3D-CD89-4744-96A9-A07ADD23EFDC}"/>
                  </a:ext>
                </a:extLst>
              </p:cNvPr>
              <p:cNvSpPr/>
              <p:nvPr/>
            </p:nvSpPr>
            <p:spPr bwMode="auto">
              <a:xfrm>
                <a:off x="1864" y="12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" name="Freeform 955">
                <a:extLst>
                  <a:ext uri="{FF2B5EF4-FFF2-40B4-BE49-F238E27FC236}">
                    <a16:creationId xmlns:a16="http://schemas.microsoft.com/office/drawing/2014/main" id="{1C8062D7-330B-44CA-896F-2E6FE9DB43D5}"/>
                  </a:ext>
                </a:extLst>
              </p:cNvPr>
              <p:cNvSpPr/>
              <p:nvPr/>
            </p:nvSpPr>
            <p:spPr bwMode="auto">
              <a:xfrm>
                <a:off x="1851" y="1013"/>
                <a:ext cx="9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" name="Freeform 956">
                <a:extLst>
                  <a:ext uri="{FF2B5EF4-FFF2-40B4-BE49-F238E27FC236}">
                    <a16:creationId xmlns:a16="http://schemas.microsoft.com/office/drawing/2014/main" id="{73D84C19-D2A6-428B-8887-5257EC1C595B}"/>
                  </a:ext>
                </a:extLst>
              </p:cNvPr>
              <p:cNvSpPr/>
              <p:nvPr/>
            </p:nvSpPr>
            <p:spPr bwMode="auto">
              <a:xfrm>
                <a:off x="1827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" name="Freeform 957">
                <a:extLst>
                  <a:ext uri="{FF2B5EF4-FFF2-40B4-BE49-F238E27FC236}">
                    <a16:creationId xmlns:a16="http://schemas.microsoft.com/office/drawing/2014/main" id="{20BD67A7-567C-4287-9997-02244964C509}"/>
                  </a:ext>
                </a:extLst>
              </p:cNvPr>
              <p:cNvSpPr/>
              <p:nvPr/>
            </p:nvSpPr>
            <p:spPr bwMode="auto">
              <a:xfrm>
                <a:off x="1815" y="1162"/>
                <a:ext cx="8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" name="Freeform 958">
                <a:extLst>
                  <a:ext uri="{FF2B5EF4-FFF2-40B4-BE49-F238E27FC236}">
                    <a16:creationId xmlns:a16="http://schemas.microsoft.com/office/drawing/2014/main" id="{DC29A71C-4F68-4DA6-8A35-C262D7B062BD}"/>
                  </a:ext>
                </a:extLst>
              </p:cNvPr>
              <p:cNvSpPr/>
              <p:nvPr/>
            </p:nvSpPr>
            <p:spPr bwMode="auto">
              <a:xfrm>
                <a:off x="1815" y="10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" name="Freeform 959">
                <a:extLst>
                  <a:ext uri="{FF2B5EF4-FFF2-40B4-BE49-F238E27FC236}">
                    <a16:creationId xmlns:a16="http://schemas.microsoft.com/office/drawing/2014/main" id="{20E7A810-8A4D-4652-993E-AC56C5E54B7D}"/>
                  </a:ext>
                </a:extLst>
              </p:cNvPr>
              <p:cNvSpPr/>
              <p:nvPr/>
            </p:nvSpPr>
            <p:spPr bwMode="auto">
              <a:xfrm>
                <a:off x="1806" y="1162"/>
                <a:ext cx="5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" name="Freeform 960">
                <a:extLst>
                  <a:ext uri="{FF2B5EF4-FFF2-40B4-BE49-F238E27FC236}">
                    <a16:creationId xmlns:a16="http://schemas.microsoft.com/office/drawing/2014/main" id="{3C8ED0F4-4933-4ED2-95B2-0E48FFD1BA17}"/>
                  </a:ext>
                </a:extLst>
              </p:cNvPr>
              <p:cNvSpPr/>
              <p:nvPr/>
            </p:nvSpPr>
            <p:spPr bwMode="auto">
              <a:xfrm>
                <a:off x="1770" y="1162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" name="Freeform 961">
                <a:extLst>
                  <a:ext uri="{FF2B5EF4-FFF2-40B4-BE49-F238E27FC236}">
                    <a16:creationId xmlns:a16="http://schemas.microsoft.com/office/drawing/2014/main" id="{A59405C9-BEC1-4E5A-9755-5D469761D8B2}"/>
                  </a:ext>
                </a:extLst>
              </p:cNvPr>
              <p:cNvSpPr/>
              <p:nvPr/>
            </p:nvSpPr>
            <p:spPr bwMode="auto">
              <a:xfrm>
                <a:off x="1762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" name="Freeform 962">
                <a:extLst>
                  <a:ext uri="{FF2B5EF4-FFF2-40B4-BE49-F238E27FC236}">
                    <a16:creationId xmlns:a16="http://schemas.microsoft.com/office/drawing/2014/main" id="{6CA85EB6-B4A4-495B-857D-D7DD60A01E33}"/>
                  </a:ext>
                </a:extLst>
              </p:cNvPr>
              <p:cNvSpPr/>
              <p:nvPr/>
            </p:nvSpPr>
            <p:spPr bwMode="auto">
              <a:xfrm>
                <a:off x="1749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" name="Freeform 963">
                <a:extLst>
                  <a:ext uri="{FF2B5EF4-FFF2-40B4-BE49-F238E27FC236}">
                    <a16:creationId xmlns:a16="http://schemas.microsoft.com/office/drawing/2014/main" id="{DB9B3029-D742-4718-8EA9-072664EA331F}"/>
                  </a:ext>
                </a:extLst>
              </p:cNvPr>
              <p:cNvSpPr/>
              <p:nvPr/>
            </p:nvSpPr>
            <p:spPr bwMode="auto">
              <a:xfrm>
                <a:off x="1717" y="1166"/>
                <a:ext cx="20" cy="4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4 w 5"/>
                  <a:gd name="T13" fmla="*/ 1 h 1"/>
                  <a:gd name="T14" fmla="*/ 5 w 5"/>
                  <a:gd name="T15" fmla="*/ 1 h 1"/>
                  <a:gd name="T16" fmla="*/ 5 w 5"/>
                  <a:gd name="T17" fmla="*/ 1 h 1"/>
                  <a:gd name="T18" fmla="*/ 5 w 5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" name="Freeform 964">
                <a:extLst>
                  <a:ext uri="{FF2B5EF4-FFF2-40B4-BE49-F238E27FC236}">
                    <a16:creationId xmlns:a16="http://schemas.microsoft.com/office/drawing/2014/main" id="{75BE9800-20EB-4B89-B35E-008DA81524BF}"/>
                  </a:ext>
                </a:extLst>
              </p:cNvPr>
              <p:cNvSpPr/>
              <p:nvPr/>
            </p:nvSpPr>
            <p:spPr bwMode="auto">
              <a:xfrm>
                <a:off x="1708" y="1158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" name="Freeform 965">
                <a:extLst>
                  <a:ext uri="{FF2B5EF4-FFF2-40B4-BE49-F238E27FC236}">
                    <a16:creationId xmlns:a16="http://schemas.microsoft.com/office/drawing/2014/main" id="{7F739781-8289-4AE8-8B25-EAB3909EE7B6}"/>
                  </a:ext>
                </a:extLst>
              </p:cNvPr>
              <p:cNvSpPr/>
              <p:nvPr/>
            </p:nvSpPr>
            <p:spPr bwMode="auto">
              <a:xfrm>
                <a:off x="1708" y="1567"/>
                <a:ext cx="5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" name="Freeform 966">
                <a:extLst>
                  <a:ext uri="{FF2B5EF4-FFF2-40B4-BE49-F238E27FC236}">
                    <a16:creationId xmlns:a16="http://schemas.microsoft.com/office/drawing/2014/main" id="{F422405C-C796-4FE5-9102-4948626866F2}"/>
                  </a:ext>
                </a:extLst>
              </p:cNvPr>
              <p:cNvSpPr/>
              <p:nvPr/>
            </p:nvSpPr>
            <p:spPr bwMode="auto">
              <a:xfrm>
                <a:off x="1704" y="157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" name="Freeform 967">
                <a:extLst>
                  <a:ext uri="{FF2B5EF4-FFF2-40B4-BE49-F238E27FC236}">
                    <a16:creationId xmlns:a16="http://schemas.microsoft.com/office/drawing/2014/main" id="{F9A872B3-A39F-4A8E-A37E-4F941E214124}"/>
                  </a:ext>
                </a:extLst>
              </p:cNvPr>
              <p:cNvSpPr/>
              <p:nvPr/>
            </p:nvSpPr>
            <p:spPr bwMode="auto">
              <a:xfrm>
                <a:off x="1700" y="115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" name="Freeform 968">
                <a:extLst>
                  <a:ext uri="{FF2B5EF4-FFF2-40B4-BE49-F238E27FC236}">
                    <a16:creationId xmlns:a16="http://schemas.microsoft.com/office/drawing/2014/main" id="{89C2B5C0-143E-403F-BDA7-4969DC984A0D}"/>
                  </a:ext>
                </a:extLst>
              </p:cNvPr>
              <p:cNvSpPr/>
              <p:nvPr/>
            </p:nvSpPr>
            <p:spPr bwMode="auto">
              <a:xfrm>
                <a:off x="1700" y="157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" name="Freeform 969">
                <a:extLst>
                  <a:ext uri="{FF2B5EF4-FFF2-40B4-BE49-F238E27FC236}">
                    <a16:creationId xmlns:a16="http://schemas.microsoft.com/office/drawing/2014/main" id="{EB6AEA0C-A589-4FC6-83AB-D1C0DFD2857F}"/>
                  </a:ext>
                </a:extLst>
              </p:cNvPr>
              <p:cNvSpPr/>
              <p:nvPr/>
            </p:nvSpPr>
            <p:spPr bwMode="auto">
              <a:xfrm>
                <a:off x="1668" y="1158"/>
                <a:ext cx="24" cy="0"/>
              </a:xfrm>
              <a:custGeom>
                <a:avLst/>
                <a:gdLst>
                  <a:gd name="T0" fmla="*/ 0 w 6"/>
                  <a:gd name="T1" fmla="*/ 0 w 6"/>
                  <a:gd name="T2" fmla="*/ 2 w 6"/>
                  <a:gd name="T3" fmla="*/ 6 w 6"/>
                  <a:gd name="T4" fmla="*/ 6 w 6"/>
                  <a:gd name="T5" fmla="*/ 6 w 6"/>
                  <a:gd name="T6" fmla="*/ 2 w 6"/>
                  <a:gd name="T7" fmla="*/ 0 w 6"/>
                  <a:gd name="T8" fmla="*/ 0 w 6"/>
                  <a:gd name="T9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" name="Freeform 970">
                <a:extLst>
                  <a:ext uri="{FF2B5EF4-FFF2-40B4-BE49-F238E27FC236}">
                    <a16:creationId xmlns:a16="http://schemas.microsoft.com/office/drawing/2014/main" id="{5C5BA682-3ECB-4F1B-9566-380799E7B991}"/>
                  </a:ext>
                </a:extLst>
              </p:cNvPr>
              <p:cNvSpPr/>
              <p:nvPr/>
            </p:nvSpPr>
            <p:spPr bwMode="auto">
              <a:xfrm>
                <a:off x="1676" y="157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" name="Freeform 971">
                <a:extLst>
                  <a:ext uri="{FF2B5EF4-FFF2-40B4-BE49-F238E27FC236}">
                    <a16:creationId xmlns:a16="http://schemas.microsoft.com/office/drawing/2014/main" id="{58683A32-D8CB-470F-AA45-30E5B3EDB3A7}"/>
                  </a:ext>
                </a:extLst>
              </p:cNvPr>
              <p:cNvSpPr/>
              <p:nvPr/>
            </p:nvSpPr>
            <p:spPr bwMode="auto">
              <a:xfrm>
                <a:off x="1655" y="1166"/>
                <a:ext cx="13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3 w 3"/>
                  <a:gd name="T5" fmla="*/ 0 w 3"/>
                  <a:gd name="T6" fmla="*/ 0 w 3"/>
                  <a:gd name="T7" fmla="*/ 0 w 3"/>
                  <a:gd name="T8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" name="Freeform 972">
                <a:extLst>
                  <a:ext uri="{FF2B5EF4-FFF2-40B4-BE49-F238E27FC236}">
                    <a16:creationId xmlns:a16="http://schemas.microsoft.com/office/drawing/2014/main" id="{AE78EB66-7D01-4939-A35F-64D56E4E8AE0}"/>
                  </a:ext>
                </a:extLst>
              </p:cNvPr>
              <p:cNvSpPr/>
              <p:nvPr/>
            </p:nvSpPr>
            <p:spPr bwMode="auto">
              <a:xfrm>
                <a:off x="1664" y="157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" name="Freeform 973">
                <a:extLst>
                  <a:ext uri="{FF2B5EF4-FFF2-40B4-BE49-F238E27FC236}">
                    <a16:creationId xmlns:a16="http://schemas.microsoft.com/office/drawing/2014/main" id="{D2E4141A-0B05-4A0F-A7E8-82E63FB0EDD8}"/>
                  </a:ext>
                </a:extLst>
              </p:cNvPr>
              <p:cNvSpPr/>
              <p:nvPr/>
            </p:nvSpPr>
            <p:spPr bwMode="auto">
              <a:xfrm>
                <a:off x="1643" y="1162"/>
                <a:ext cx="12" cy="4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" name="Freeform 974">
                <a:extLst>
                  <a:ext uri="{FF2B5EF4-FFF2-40B4-BE49-F238E27FC236}">
                    <a16:creationId xmlns:a16="http://schemas.microsoft.com/office/drawing/2014/main" id="{849C8DC2-DC1E-4770-9A58-6B0D012E188A}"/>
                  </a:ext>
                </a:extLst>
              </p:cNvPr>
              <p:cNvSpPr/>
              <p:nvPr/>
            </p:nvSpPr>
            <p:spPr bwMode="auto">
              <a:xfrm>
                <a:off x="1639" y="1154"/>
                <a:ext cx="12" cy="4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" name="Freeform 975">
                <a:extLst>
                  <a:ext uri="{FF2B5EF4-FFF2-40B4-BE49-F238E27FC236}">
                    <a16:creationId xmlns:a16="http://schemas.microsoft.com/office/drawing/2014/main" id="{79CDCF89-7FD4-4ED5-BBF1-059DD99C0BCC}"/>
                  </a:ext>
                </a:extLst>
              </p:cNvPr>
              <p:cNvSpPr/>
              <p:nvPr/>
            </p:nvSpPr>
            <p:spPr bwMode="auto">
              <a:xfrm>
                <a:off x="1635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" name="Freeform 976">
                <a:extLst>
                  <a:ext uri="{FF2B5EF4-FFF2-40B4-BE49-F238E27FC236}">
                    <a16:creationId xmlns:a16="http://schemas.microsoft.com/office/drawing/2014/main" id="{62C7D7CC-8CE0-4A72-A90E-6955700E594E}"/>
                  </a:ext>
                </a:extLst>
              </p:cNvPr>
              <p:cNvSpPr/>
              <p:nvPr/>
            </p:nvSpPr>
            <p:spPr bwMode="auto">
              <a:xfrm>
                <a:off x="1631" y="157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" name="Freeform 977">
                <a:extLst>
                  <a:ext uri="{FF2B5EF4-FFF2-40B4-BE49-F238E27FC236}">
                    <a16:creationId xmlns:a16="http://schemas.microsoft.com/office/drawing/2014/main" id="{A26A0674-7DA6-41A8-B005-91553A6CF33A}"/>
                  </a:ext>
                </a:extLst>
              </p:cNvPr>
              <p:cNvSpPr/>
              <p:nvPr/>
            </p:nvSpPr>
            <p:spPr bwMode="auto">
              <a:xfrm>
                <a:off x="1619" y="1162"/>
                <a:ext cx="12" cy="0"/>
              </a:xfrm>
              <a:custGeom>
                <a:avLst/>
                <a:gdLst>
                  <a:gd name="T0" fmla="*/ 2 w 3"/>
                  <a:gd name="T1" fmla="*/ 3 w 3"/>
                  <a:gd name="T2" fmla="*/ 3 w 3"/>
                  <a:gd name="T3" fmla="*/ 3 w 3"/>
                  <a:gd name="T4" fmla="*/ 2 w 3"/>
                  <a:gd name="T5" fmla="*/ 1 w 3"/>
                  <a:gd name="T6" fmla="*/ 0 w 3"/>
                  <a:gd name="T7" fmla="*/ 0 w 3"/>
                  <a:gd name="T8" fmla="*/ 1 w 3"/>
                  <a:gd name="T9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" name="Freeform 978">
                <a:extLst>
                  <a:ext uri="{FF2B5EF4-FFF2-40B4-BE49-F238E27FC236}">
                    <a16:creationId xmlns:a16="http://schemas.microsoft.com/office/drawing/2014/main" id="{1B20C2CD-2116-437B-9EC4-E75690DD8414}"/>
                  </a:ext>
                </a:extLst>
              </p:cNvPr>
              <p:cNvSpPr/>
              <p:nvPr/>
            </p:nvSpPr>
            <p:spPr bwMode="auto">
              <a:xfrm>
                <a:off x="1627" y="115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" name="Freeform 979">
                <a:extLst>
                  <a:ext uri="{FF2B5EF4-FFF2-40B4-BE49-F238E27FC236}">
                    <a16:creationId xmlns:a16="http://schemas.microsoft.com/office/drawing/2014/main" id="{F822BF5B-22D6-4D6F-8C8C-A1D109FEF825}"/>
                  </a:ext>
                </a:extLst>
              </p:cNvPr>
              <p:cNvSpPr/>
              <p:nvPr/>
            </p:nvSpPr>
            <p:spPr bwMode="auto">
              <a:xfrm>
                <a:off x="1615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" name="Freeform 980">
                <a:extLst>
                  <a:ext uri="{FF2B5EF4-FFF2-40B4-BE49-F238E27FC236}">
                    <a16:creationId xmlns:a16="http://schemas.microsoft.com/office/drawing/2014/main" id="{A97FE7DE-AE05-4B03-AA83-FF9AE11BB31A}"/>
                  </a:ext>
                </a:extLst>
              </p:cNvPr>
              <p:cNvSpPr/>
              <p:nvPr/>
            </p:nvSpPr>
            <p:spPr bwMode="auto">
              <a:xfrm>
                <a:off x="1615" y="1575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" name="Freeform 981">
                <a:extLst>
                  <a:ext uri="{FF2B5EF4-FFF2-40B4-BE49-F238E27FC236}">
                    <a16:creationId xmlns:a16="http://schemas.microsoft.com/office/drawing/2014/main" id="{00FF6B5C-FE0D-4A96-ABC6-2FFB0323F043}"/>
                  </a:ext>
                </a:extLst>
              </p:cNvPr>
              <p:cNvSpPr/>
              <p:nvPr/>
            </p:nvSpPr>
            <p:spPr bwMode="auto">
              <a:xfrm>
                <a:off x="1598" y="1154"/>
                <a:ext cx="8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" name="Freeform 982">
                <a:extLst>
                  <a:ext uri="{FF2B5EF4-FFF2-40B4-BE49-F238E27FC236}">
                    <a16:creationId xmlns:a16="http://schemas.microsoft.com/office/drawing/2014/main" id="{99125B6B-1357-4878-AC5B-89E6291CA9F7}"/>
                  </a:ext>
                </a:extLst>
              </p:cNvPr>
              <p:cNvSpPr/>
              <p:nvPr/>
            </p:nvSpPr>
            <p:spPr bwMode="auto">
              <a:xfrm>
                <a:off x="1582" y="1158"/>
                <a:ext cx="20" cy="4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3 w 5"/>
                  <a:gd name="T5" fmla="*/ 1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3 w 5"/>
                  <a:gd name="T15" fmla="*/ 1 h 1"/>
                  <a:gd name="T16" fmla="*/ 4 w 5"/>
                  <a:gd name="T17" fmla="*/ 1 h 1"/>
                  <a:gd name="T18" fmla="*/ 5 w 5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" name="Freeform 983">
                <a:extLst>
                  <a:ext uri="{FF2B5EF4-FFF2-40B4-BE49-F238E27FC236}">
                    <a16:creationId xmlns:a16="http://schemas.microsoft.com/office/drawing/2014/main" id="{D080F485-E57E-4737-9EF9-DB789843D243}"/>
                  </a:ext>
                </a:extLst>
              </p:cNvPr>
              <p:cNvSpPr/>
              <p:nvPr/>
            </p:nvSpPr>
            <p:spPr bwMode="auto">
              <a:xfrm>
                <a:off x="1578" y="1166"/>
                <a:ext cx="20" cy="0"/>
              </a:xfrm>
              <a:custGeom>
                <a:avLst/>
                <a:gdLst>
                  <a:gd name="T0" fmla="*/ 0 w 5"/>
                  <a:gd name="T1" fmla="*/ 0 w 5"/>
                  <a:gd name="T2" fmla="*/ 0 w 5"/>
                  <a:gd name="T3" fmla="*/ 0 w 5"/>
                  <a:gd name="T4" fmla="*/ 2 w 5"/>
                  <a:gd name="T5" fmla="*/ 5 w 5"/>
                  <a:gd name="T6" fmla="*/ 5 w 5"/>
                  <a:gd name="T7" fmla="*/ 5 w 5"/>
                  <a:gd name="T8" fmla="*/ 2 w 5"/>
                  <a:gd name="T9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" name="Freeform 984">
                <a:extLst>
                  <a:ext uri="{FF2B5EF4-FFF2-40B4-BE49-F238E27FC236}">
                    <a16:creationId xmlns:a16="http://schemas.microsoft.com/office/drawing/2014/main" id="{BED03730-F316-4602-AFBD-1DA92E934989}"/>
                  </a:ext>
                </a:extLst>
              </p:cNvPr>
              <p:cNvSpPr/>
              <p:nvPr/>
            </p:nvSpPr>
            <p:spPr bwMode="auto">
              <a:xfrm>
                <a:off x="1578" y="1150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" name="Freeform 985">
                <a:extLst>
                  <a:ext uri="{FF2B5EF4-FFF2-40B4-BE49-F238E27FC236}">
                    <a16:creationId xmlns:a16="http://schemas.microsoft.com/office/drawing/2014/main" id="{222CC477-E2D4-4044-8E9B-3352871CE472}"/>
                  </a:ext>
                </a:extLst>
              </p:cNvPr>
              <p:cNvSpPr/>
              <p:nvPr/>
            </p:nvSpPr>
            <p:spPr bwMode="auto">
              <a:xfrm>
                <a:off x="1574" y="115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" name="Freeform 986">
                <a:extLst>
                  <a:ext uri="{FF2B5EF4-FFF2-40B4-BE49-F238E27FC236}">
                    <a16:creationId xmlns:a16="http://schemas.microsoft.com/office/drawing/2014/main" id="{46E14048-8B6A-4329-A5B8-0A42AA29135C}"/>
                  </a:ext>
                </a:extLst>
              </p:cNvPr>
              <p:cNvSpPr/>
              <p:nvPr/>
            </p:nvSpPr>
            <p:spPr bwMode="auto">
              <a:xfrm>
                <a:off x="1574" y="15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" name="Freeform 987">
                <a:extLst>
                  <a:ext uri="{FF2B5EF4-FFF2-40B4-BE49-F238E27FC236}">
                    <a16:creationId xmlns:a16="http://schemas.microsoft.com/office/drawing/2014/main" id="{31EC4F16-AD2E-468A-AF89-BD188DAD8BB7}"/>
                  </a:ext>
                </a:extLst>
              </p:cNvPr>
              <p:cNvSpPr/>
              <p:nvPr/>
            </p:nvSpPr>
            <p:spPr bwMode="auto">
              <a:xfrm>
                <a:off x="1549" y="1158"/>
                <a:ext cx="8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0 w 2"/>
                  <a:gd name="T4" fmla="*/ 0 w 2"/>
                  <a:gd name="T5" fmla="*/ 1 w 2"/>
                  <a:gd name="T6" fmla="*/ 1 w 2"/>
                  <a:gd name="T7" fmla="*/ 2 w 2"/>
                  <a:gd name="T8" fmla="*/ 2 w 2"/>
                  <a:gd name="T9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" name="Freeform 988">
                <a:extLst>
                  <a:ext uri="{FF2B5EF4-FFF2-40B4-BE49-F238E27FC236}">
                    <a16:creationId xmlns:a16="http://schemas.microsoft.com/office/drawing/2014/main" id="{76EE3D38-B1BE-49ED-B93D-630F0CDF488F}"/>
                  </a:ext>
                </a:extLst>
              </p:cNvPr>
              <p:cNvSpPr/>
              <p:nvPr/>
            </p:nvSpPr>
            <p:spPr bwMode="auto">
              <a:xfrm>
                <a:off x="1529" y="1154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1 h 1"/>
                  <a:gd name="T12" fmla="*/ 1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" name="Freeform 989">
                <a:extLst>
                  <a:ext uri="{FF2B5EF4-FFF2-40B4-BE49-F238E27FC236}">
                    <a16:creationId xmlns:a16="http://schemas.microsoft.com/office/drawing/2014/main" id="{D3B57E0F-DBC7-4343-A894-D6626E4E07F9}"/>
                  </a:ext>
                </a:extLst>
              </p:cNvPr>
              <p:cNvSpPr/>
              <p:nvPr/>
            </p:nvSpPr>
            <p:spPr bwMode="auto">
              <a:xfrm>
                <a:off x="1512" y="1146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" name="Freeform 990">
                <a:extLst>
                  <a:ext uri="{FF2B5EF4-FFF2-40B4-BE49-F238E27FC236}">
                    <a16:creationId xmlns:a16="http://schemas.microsoft.com/office/drawing/2014/main" id="{A95CEE73-5984-4F0F-9265-B36AE5FA1461}"/>
                  </a:ext>
                </a:extLst>
              </p:cNvPr>
              <p:cNvSpPr/>
              <p:nvPr/>
            </p:nvSpPr>
            <p:spPr bwMode="auto">
              <a:xfrm>
                <a:off x="1488" y="1154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4 w 4"/>
                  <a:gd name="T11" fmla="*/ 1 h 1"/>
                  <a:gd name="T12" fmla="*/ 2 w 4"/>
                  <a:gd name="T13" fmla="*/ 1 h 1"/>
                  <a:gd name="T14" fmla="*/ 0 w 4"/>
                  <a:gd name="T15" fmla="*/ 0 h 1"/>
                  <a:gd name="T16" fmla="*/ 0 w 4"/>
                  <a:gd name="T17" fmla="*/ 1 h 1"/>
                  <a:gd name="T18" fmla="*/ 0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" name="Freeform 991">
                <a:extLst>
                  <a:ext uri="{FF2B5EF4-FFF2-40B4-BE49-F238E27FC236}">
                    <a16:creationId xmlns:a16="http://schemas.microsoft.com/office/drawing/2014/main" id="{818F1B48-89AF-4025-A635-A88CDCDE1790}"/>
                  </a:ext>
                </a:extLst>
              </p:cNvPr>
              <p:cNvSpPr/>
              <p:nvPr/>
            </p:nvSpPr>
            <p:spPr bwMode="auto">
              <a:xfrm>
                <a:off x="1496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" name="Freeform 992">
                <a:extLst>
                  <a:ext uri="{FF2B5EF4-FFF2-40B4-BE49-F238E27FC236}">
                    <a16:creationId xmlns:a16="http://schemas.microsoft.com/office/drawing/2014/main" id="{F97B783E-CDA9-4CFF-8FBA-530F245F2894}"/>
                  </a:ext>
                </a:extLst>
              </p:cNvPr>
              <p:cNvSpPr/>
              <p:nvPr/>
            </p:nvSpPr>
            <p:spPr bwMode="auto">
              <a:xfrm>
                <a:off x="1492" y="1269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" name="Freeform 993">
                <a:extLst>
                  <a:ext uri="{FF2B5EF4-FFF2-40B4-BE49-F238E27FC236}">
                    <a16:creationId xmlns:a16="http://schemas.microsoft.com/office/drawing/2014/main" id="{D8474060-14B2-4A5D-8AE6-8906FDFF80AE}"/>
                  </a:ext>
                </a:extLst>
              </p:cNvPr>
              <p:cNvSpPr/>
              <p:nvPr/>
            </p:nvSpPr>
            <p:spPr bwMode="auto">
              <a:xfrm>
                <a:off x="1480" y="1141"/>
                <a:ext cx="8" cy="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" name="Freeform 994">
                <a:extLst>
                  <a:ext uri="{FF2B5EF4-FFF2-40B4-BE49-F238E27FC236}">
                    <a16:creationId xmlns:a16="http://schemas.microsoft.com/office/drawing/2014/main" id="{A08C4424-CD8D-410C-8F2A-C846C309A9DC}"/>
                  </a:ext>
                </a:extLst>
              </p:cNvPr>
              <p:cNvSpPr/>
              <p:nvPr/>
            </p:nvSpPr>
            <p:spPr bwMode="auto">
              <a:xfrm>
                <a:off x="1468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" name="Freeform 995">
                <a:extLst>
                  <a:ext uri="{FF2B5EF4-FFF2-40B4-BE49-F238E27FC236}">
                    <a16:creationId xmlns:a16="http://schemas.microsoft.com/office/drawing/2014/main" id="{966AC11B-2F6A-4FB5-B428-725FC8E1990C}"/>
                  </a:ext>
                </a:extLst>
              </p:cNvPr>
              <p:cNvSpPr/>
              <p:nvPr/>
            </p:nvSpPr>
            <p:spPr bwMode="auto">
              <a:xfrm>
                <a:off x="1455" y="1274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" name="Freeform 996">
                <a:extLst>
                  <a:ext uri="{FF2B5EF4-FFF2-40B4-BE49-F238E27FC236}">
                    <a16:creationId xmlns:a16="http://schemas.microsoft.com/office/drawing/2014/main" id="{78E3AE90-B435-4DFD-86AD-49EA7F2848FE}"/>
                  </a:ext>
                </a:extLst>
              </p:cNvPr>
              <p:cNvSpPr/>
              <p:nvPr/>
            </p:nvSpPr>
            <p:spPr bwMode="auto">
              <a:xfrm>
                <a:off x="1455" y="1150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" name="Freeform 997">
                <a:extLst>
                  <a:ext uri="{FF2B5EF4-FFF2-40B4-BE49-F238E27FC236}">
                    <a16:creationId xmlns:a16="http://schemas.microsoft.com/office/drawing/2014/main" id="{2BFD802E-E44D-4AB4-9B1C-E91E5FEAE9C8}"/>
                  </a:ext>
                </a:extLst>
              </p:cNvPr>
              <p:cNvSpPr/>
              <p:nvPr/>
            </p:nvSpPr>
            <p:spPr bwMode="auto">
              <a:xfrm>
                <a:off x="1447" y="1265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" name="Freeform 998">
                <a:extLst>
                  <a:ext uri="{FF2B5EF4-FFF2-40B4-BE49-F238E27FC236}">
                    <a16:creationId xmlns:a16="http://schemas.microsoft.com/office/drawing/2014/main" id="{4BE33C2F-0EC7-46AD-8B99-F980D6412490}"/>
                  </a:ext>
                </a:extLst>
              </p:cNvPr>
              <p:cNvSpPr/>
              <p:nvPr/>
            </p:nvSpPr>
            <p:spPr bwMode="auto">
              <a:xfrm>
                <a:off x="1439" y="115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" name="Freeform 999">
                <a:extLst>
                  <a:ext uri="{FF2B5EF4-FFF2-40B4-BE49-F238E27FC236}">
                    <a16:creationId xmlns:a16="http://schemas.microsoft.com/office/drawing/2014/main" id="{7A7A0439-A1D5-47E2-9D01-B09923F7503A}"/>
                  </a:ext>
                </a:extLst>
              </p:cNvPr>
              <p:cNvSpPr/>
              <p:nvPr/>
            </p:nvSpPr>
            <p:spPr bwMode="auto">
              <a:xfrm>
                <a:off x="1427" y="1137"/>
                <a:ext cx="16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4 w 4"/>
                  <a:gd name="T11" fmla="*/ 1 h 1"/>
                  <a:gd name="T12" fmla="*/ 2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1" name="Freeform 1000">
                <a:extLst>
                  <a:ext uri="{FF2B5EF4-FFF2-40B4-BE49-F238E27FC236}">
                    <a16:creationId xmlns:a16="http://schemas.microsoft.com/office/drawing/2014/main" id="{2216A954-3B3A-49CA-9761-E998AE7EBA9A}"/>
                  </a:ext>
                </a:extLst>
              </p:cNvPr>
              <p:cNvSpPr/>
              <p:nvPr/>
            </p:nvSpPr>
            <p:spPr bwMode="auto">
              <a:xfrm>
                <a:off x="1398" y="1137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2" name="Freeform 1001">
                <a:extLst>
                  <a:ext uri="{FF2B5EF4-FFF2-40B4-BE49-F238E27FC236}">
                    <a16:creationId xmlns:a16="http://schemas.microsoft.com/office/drawing/2014/main" id="{404C6CD1-47ED-44D5-B75D-35C046F179BF}"/>
                  </a:ext>
                </a:extLst>
              </p:cNvPr>
              <p:cNvSpPr/>
              <p:nvPr/>
            </p:nvSpPr>
            <p:spPr bwMode="auto">
              <a:xfrm>
                <a:off x="1394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3" name="Freeform 1002">
                <a:extLst>
                  <a:ext uri="{FF2B5EF4-FFF2-40B4-BE49-F238E27FC236}">
                    <a16:creationId xmlns:a16="http://schemas.microsoft.com/office/drawing/2014/main" id="{B7EE707A-A102-4FE7-9833-1A529414053E}"/>
                  </a:ext>
                </a:extLst>
              </p:cNvPr>
              <p:cNvSpPr/>
              <p:nvPr/>
            </p:nvSpPr>
            <p:spPr bwMode="auto">
              <a:xfrm>
                <a:off x="1394" y="124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4" name="Freeform 1003">
                <a:extLst>
                  <a:ext uri="{FF2B5EF4-FFF2-40B4-BE49-F238E27FC236}">
                    <a16:creationId xmlns:a16="http://schemas.microsoft.com/office/drawing/2014/main" id="{7B9F2F60-A4BA-40E2-93E3-4CB01FDE430C}"/>
                  </a:ext>
                </a:extLst>
              </p:cNvPr>
              <p:cNvSpPr/>
              <p:nvPr/>
            </p:nvSpPr>
            <p:spPr bwMode="auto">
              <a:xfrm>
                <a:off x="1394" y="124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5" name="Freeform 1004">
                <a:extLst>
                  <a:ext uri="{FF2B5EF4-FFF2-40B4-BE49-F238E27FC236}">
                    <a16:creationId xmlns:a16="http://schemas.microsoft.com/office/drawing/2014/main" id="{5BB2D2C1-A5FA-49A9-A3B7-1C3F765B1367}"/>
                  </a:ext>
                </a:extLst>
              </p:cNvPr>
              <p:cNvSpPr/>
              <p:nvPr/>
            </p:nvSpPr>
            <p:spPr bwMode="auto">
              <a:xfrm>
                <a:off x="1390" y="1133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6" name="Freeform 1005">
                <a:extLst>
                  <a:ext uri="{FF2B5EF4-FFF2-40B4-BE49-F238E27FC236}">
                    <a16:creationId xmlns:a16="http://schemas.microsoft.com/office/drawing/2014/main" id="{65531A4B-57FD-453B-A92C-0178853507C6}"/>
                  </a:ext>
                </a:extLst>
              </p:cNvPr>
              <p:cNvSpPr/>
              <p:nvPr/>
            </p:nvSpPr>
            <p:spPr bwMode="auto">
              <a:xfrm>
                <a:off x="1374" y="1261"/>
                <a:ext cx="16" cy="4"/>
              </a:xfrm>
              <a:custGeom>
                <a:avLst/>
                <a:gdLst>
                  <a:gd name="T0" fmla="*/ 4 w 4"/>
                  <a:gd name="T1" fmla="*/ 0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4 w 4"/>
                  <a:gd name="T15" fmla="*/ 0 h 1"/>
                  <a:gd name="T16" fmla="*/ 4 w 4"/>
                  <a:gd name="T17" fmla="*/ 0 h 1"/>
                  <a:gd name="T18" fmla="*/ 4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7" name="Freeform 1006">
                <a:extLst>
                  <a:ext uri="{FF2B5EF4-FFF2-40B4-BE49-F238E27FC236}">
                    <a16:creationId xmlns:a16="http://schemas.microsoft.com/office/drawing/2014/main" id="{040ACF9E-E88C-4B15-B8DF-B97F7088788C}"/>
                  </a:ext>
                </a:extLst>
              </p:cNvPr>
              <p:cNvSpPr/>
              <p:nvPr/>
            </p:nvSpPr>
            <p:spPr bwMode="auto">
              <a:xfrm>
                <a:off x="1382" y="1133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8" name="Freeform 1007">
                <a:extLst>
                  <a:ext uri="{FF2B5EF4-FFF2-40B4-BE49-F238E27FC236}">
                    <a16:creationId xmlns:a16="http://schemas.microsoft.com/office/drawing/2014/main" id="{7B5AF21C-4955-4CBD-873C-49109F0AD7B2}"/>
                  </a:ext>
                </a:extLst>
              </p:cNvPr>
              <p:cNvSpPr/>
              <p:nvPr/>
            </p:nvSpPr>
            <p:spPr bwMode="auto">
              <a:xfrm>
                <a:off x="1357" y="1137"/>
                <a:ext cx="33" cy="4"/>
              </a:xfrm>
              <a:custGeom>
                <a:avLst/>
                <a:gdLst>
                  <a:gd name="T0" fmla="*/ 4 w 8"/>
                  <a:gd name="T1" fmla="*/ 0 h 1"/>
                  <a:gd name="T2" fmla="*/ 7 w 8"/>
                  <a:gd name="T3" fmla="*/ 1 h 1"/>
                  <a:gd name="T4" fmla="*/ 7 w 8"/>
                  <a:gd name="T5" fmla="*/ 1 h 1"/>
                  <a:gd name="T6" fmla="*/ 8 w 8"/>
                  <a:gd name="T7" fmla="*/ 1 h 1"/>
                  <a:gd name="T8" fmla="*/ 7 w 8"/>
                  <a:gd name="T9" fmla="*/ 0 h 1"/>
                  <a:gd name="T10" fmla="*/ 7 w 8"/>
                  <a:gd name="T11" fmla="*/ 0 h 1"/>
                  <a:gd name="T12" fmla="*/ 7 w 8"/>
                  <a:gd name="T13" fmla="*/ 0 h 1"/>
                  <a:gd name="T14" fmla="*/ 4 w 8"/>
                  <a:gd name="T15" fmla="*/ 0 h 1"/>
                  <a:gd name="T16" fmla="*/ 0 w 8"/>
                  <a:gd name="T17" fmla="*/ 0 h 1"/>
                  <a:gd name="T18" fmla="*/ 0 w 8"/>
                  <a:gd name="T19" fmla="*/ 0 h 1"/>
                  <a:gd name="T20" fmla="*/ 0 w 8"/>
                  <a:gd name="T21" fmla="*/ 0 h 1"/>
                  <a:gd name="T22" fmla="*/ 0 w 8"/>
                  <a:gd name="T23" fmla="*/ 0 h 1"/>
                  <a:gd name="T24" fmla="*/ 4 w 8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">
                    <a:moveTo>
                      <a:pt x="4" y="0"/>
                    </a:move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9" name="Freeform 1008">
                <a:extLst>
                  <a:ext uri="{FF2B5EF4-FFF2-40B4-BE49-F238E27FC236}">
                    <a16:creationId xmlns:a16="http://schemas.microsoft.com/office/drawing/2014/main" id="{FD032447-781B-4D8C-9B68-5F0F13C908AF}"/>
                  </a:ext>
                </a:extLst>
              </p:cNvPr>
              <p:cNvSpPr/>
              <p:nvPr/>
            </p:nvSpPr>
            <p:spPr bwMode="auto">
              <a:xfrm>
                <a:off x="1374" y="1133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Group 1210">
              <a:extLst>
                <a:ext uri="{FF2B5EF4-FFF2-40B4-BE49-F238E27FC236}">
                  <a16:creationId xmlns:a16="http://schemas.microsoft.com/office/drawing/2014/main" id="{CB50458A-9256-4B0C-ABD6-25EF64F496C9}"/>
                </a:ext>
              </a:extLst>
            </p:cNvPr>
            <p:cNvGrpSpPr/>
            <p:nvPr/>
          </p:nvGrpSpPr>
          <p:grpSpPr bwMode="auto">
            <a:xfrm>
              <a:off x="508" y="935"/>
              <a:ext cx="1650" cy="644"/>
              <a:chOff x="508" y="935"/>
              <a:chExt cx="1650" cy="644"/>
            </a:xfrm>
            <a:grpFill/>
          </p:grpSpPr>
          <p:sp>
            <p:nvSpPr>
              <p:cNvPr id="110" name="Freeform 1010">
                <a:extLst>
                  <a:ext uri="{FF2B5EF4-FFF2-40B4-BE49-F238E27FC236}">
                    <a16:creationId xmlns:a16="http://schemas.microsoft.com/office/drawing/2014/main" id="{43C7A469-4D97-46E2-808C-48A4D824646E}"/>
                  </a:ext>
                </a:extLst>
              </p:cNvPr>
              <p:cNvSpPr/>
              <p:nvPr/>
            </p:nvSpPr>
            <p:spPr bwMode="auto">
              <a:xfrm>
                <a:off x="1369" y="11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11">
                <a:extLst>
                  <a:ext uri="{FF2B5EF4-FFF2-40B4-BE49-F238E27FC236}">
                    <a16:creationId xmlns:a16="http://schemas.microsoft.com/office/drawing/2014/main" id="{6A138882-4D36-47C5-947A-EA5CDCD348F3}"/>
                  </a:ext>
                </a:extLst>
              </p:cNvPr>
              <p:cNvSpPr/>
              <p:nvPr/>
            </p:nvSpPr>
            <p:spPr bwMode="auto">
              <a:xfrm>
                <a:off x="1361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012">
                <a:extLst>
                  <a:ext uri="{FF2B5EF4-FFF2-40B4-BE49-F238E27FC236}">
                    <a16:creationId xmlns:a16="http://schemas.microsoft.com/office/drawing/2014/main" id="{CE32AB12-B180-42F4-AA9C-1854E34E022A}"/>
                  </a:ext>
                </a:extLst>
              </p:cNvPr>
              <p:cNvSpPr/>
              <p:nvPr/>
            </p:nvSpPr>
            <p:spPr bwMode="auto">
              <a:xfrm>
                <a:off x="1353" y="124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Freeform 1013">
                <a:extLst>
                  <a:ext uri="{FF2B5EF4-FFF2-40B4-BE49-F238E27FC236}">
                    <a16:creationId xmlns:a16="http://schemas.microsoft.com/office/drawing/2014/main" id="{55B0A2C4-439C-43CA-8CF6-0AFC48DEDF75}"/>
                  </a:ext>
                </a:extLst>
              </p:cNvPr>
              <p:cNvSpPr/>
              <p:nvPr/>
            </p:nvSpPr>
            <p:spPr bwMode="auto">
              <a:xfrm>
                <a:off x="1308" y="1133"/>
                <a:ext cx="49" cy="4"/>
              </a:xfrm>
              <a:custGeom>
                <a:avLst/>
                <a:gdLst>
                  <a:gd name="T0" fmla="*/ 12 w 12"/>
                  <a:gd name="T1" fmla="*/ 1 h 1"/>
                  <a:gd name="T2" fmla="*/ 11 w 12"/>
                  <a:gd name="T3" fmla="*/ 1 h 1"/>
                  <a:gd name="T4" fmla="*/ 7 w 12"/>
                  <a:gd name="T5" fmla="*/ 0 h 1"/>
                  <a:gd name="T6" fmla="*/ 0 w 12"/>
                  <a:gd name="T7" fmla="*/ 0 h 1"/>
                  <a:gd name="T8" fmla="*/ 0 w 12"/>
                  <a:gd name="T9" fmla="*/ 0 h 1"/>
                  <a:gd name="T10" fmla="*/ 0 w 12"/>
                  <a:gd name="T11" fmla="*/ 0 h 1"/>
                  <a:gd name="T12" fmla="*/ 0 w 12"/>
                  <a:gd name="T13" fmla="*/ 0 h 1"/>
                  <a:gd name="T14" fmla="*/ 7 w 12"/>
                  <a:gd name="T15" fmla="*/ 1 h 1"/>
                  <a:gd name="T16" fmla="*/ 11 w 12"/>
                  <a:gd name="T17" fmla="*/ 1 h 1"/>
                  <a:gd name="T18" fmla="*/ 12 w 1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">
                    <a:moveTo>
                      <a:pt x="12" y="1"/>
                    </a:moveTo>
                    <a:cubicBezTo>
                      <a:pt x="12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1014">
                <a:extLst>
                  <a:ext uri="{FF2B5EF4-FFF2-40B4-BE49-F238E27FC236}">
                    <a16:creationId xmlns:a16="http://schemas.microsoft.com/office/drawing/2014/main" id="{ED06F544-55AE-4B5C-9457-CE1197B6FF69}"/>
                  </a:ext>
                </a:extLst>
              </p:cNvPr>
              <p:cNvSpPr/>
              <p:nvPr/>
            </p:nvSpPr>
            <p:spPr bwMode="auto">
              <a:xfrm>
                <a:off x="1349" y="1542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015">
                <a:extLst>
                  <a:ext uri="{FF2B5EF4-FFF2-40B4-BE49-F238E27FC236}">
                    <a16:creationId xmlns:a16="http://schemas.microsoft.com/office/drawing/2014/main" id="{87B4946F-0B64-4671-B317-61F4A5546468}"/>
                  </a:ext>
                </a:extLst>
              </p:cNvPr>
              <p:cNvSpPr/>
              <p:nvPr/>
            </p:nvSpPr>
            <p:spPr bwMode="auto">
              <a:xfrm>
                <a:off x="1345" y="1150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1016">
                <a:extLst>
                  <a:ext uri="{FF2B5EF4-FFF2-40B4-BE49-F238E27FC236}">
                    <a16:creationId xmlns:a16="http://schemas.microsoft.com/office/drawing/2014/main" id="{325FA075-3AA8-40CC-9D77-C1797C396A69}"/>
                  </a:ext>
                </a:extLst>
              </p:cNvPr>
              <p:cNvSpPr/>
              <p:nvPr/>
            </p:nvSpPr>
            <p:spPr bwMode="auto">
              <a:xfrm>
                <a:off x="1345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1017">
                <a:extLst>
                  <a:ext uri="{FF2B5EF4-FFF2-40B4-BE49-F238E27FC236}">
                    <a16:creationId xmlns:a16="http://schemas.microsoft.com/office/drawing/2014/main" id="{09B9A685-A319-4735-B42E-B3E82EAEB6D4}"/>
                  </a:ext>
                </a:extLst>
              </p:cNvPr>
              <p:cNvSpPr/>
              <p:nvPr/>
            </p:nvSpPr>
            <p:spPr bwMode="auto">
              <a:xfrm>
                <a:off x="1329" y="124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1018">
                <a:extLst>
                  <a:ext uri="{FF2B5EF4-FFF2-40B4-BE49-F238E27FC236}">
                    <a16:creationId xmlns:a16="http://schemas.microsoft.com/office/drawing/2014/main" id="{8FA96DBE-DC9C-4CD7-9C18-AAE33D987B01}"/>
                  </a:ext>
                </a:extLst>
              </p:cNvPr>
              <p:cNvSpPr/>
              <p:nvPr/>
            </p:nvSpPr>
            <p:spPr bwMode="auto">
              <a:xfrm>
                <a:off x="1325" y="112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1019">
                <a:extLst>
                  <a:ext uri="{FF2B5EF4-FFF2-40B4-BE49-F238E27FC236}">
                    <a16:creationId xmlns:a16="http://schemas.microsoft.com/office/drawing/2014/main" id="{8EE1A2E9-713A-496C-B11E-69971868A34B}"/>
                  </a:ext>
                </a:extLst>
              </p:cNvPr>
              <p:cNvSpPr/>
              <p:nvPr/>
            </p:nvSpPr>
            <p:spPr bwMode="auto">
              <a:xfrm>
                <a:off x="1325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1020">
                <a:extLst>
                  <a:ext uri="{FF2B5EF4-FFF2-40B4-BE49-F238E27FC236}">
                    <a16:creationId xmlns:a16="http://schemas.microsoft.com/office/drawing/2014/main" id="{48A660DA-CBD8-43C0-96B3-3EF39B5CA885}"/>
                  </a:ext>
                </a:extLst>
              </p:cNvPr>
              <p:cNvSpPr/>
              <p:nvPr/>
            </p:nvSpPr>
            <p:spPr bwMode="auto">
              <a:xfrm>
                <a:off x="1325" y="1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1021">
                <a:extLst>
                  <a:ext uri="{FF2B5EF4-FFF2-40B4-BE49-F238E27FC236}">
                    <a16:creationId xmlns:a16="http://schemas.microsoft.com/office/drawing/2014/main" id="{7A44BDB7-AD68-4101-8400-27A8592202A3}"/>
                  </a:ext>
                </a:extLst>
              </p:cNvPr>
              <p:cNvSpPr/>
              <p:nvPr/>
            </p:nvSpPr>
            <p:spPr bwMode="auto">
              <a:xfrm>
                <a:off x="1320" y="115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1022">
                <a:extLst>
                  <a:ext uri="{FF2B5EF4-FFF2-40B4-BE49-F238E27FC236}">
                    <a16:creationId xmlns:a16="http://schemas.microsoft.com/office/drawing/2014/main" id="{5453DAF8-D129-4D4C-BAAB-8450C48E32B5}"/>
                  </a:ext>
                </a:extLst>
              </p:cNvPr>
              <p:cNvSpPr/>
              <p:nvPr/>
            </p:nvSpPr>
            <p:spPr bwMode="auto">
              <a:xfrm>
                <a:off x="1312" y="1236"/>
                <a:ext cx="13" cy="5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1 h 1"/>
                  <a:gd name="T18" fmla="*/ 0 w 3"/>
                  <a:gd name="T19" fmla="*/ 1 h 1"/>
                  <a:gd name="T20" fmla="*/ 0 w 3"/>
                  <a:gd name="T21" fmla="*/ 1 h 1"/>
                  <a:gd name="T22" fmla="*/ 1 w 3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1023">
                <a:extLst>
                  <a:ext uri="{FF2B5EF4-FFF2-40B4-BE49-F238E27FC236}">
                    <a16:creationId xmlns:a16="http://schemas.microsoft.com/office/drawing/2014/main" id="{68B4F1D0-2319-42AA-B5C4-AF1270ECB869}"/>
                  </a:ext>
                </a:extLst>
              </p:cNvPr>
              <p:cNvSpPr/>
              <p:nvPr/>
            </p:nvSpPr>
            <p:spPr bwMode="auto">
              <a:xfrm>
                <a:off x="1316" y="1129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0 w 2"/>
                  <a:gd name="T9" fmla="*/ 0 w 2"/>
                  <a:gd name="T10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1024">
                <a:extLst>
                  <a:ext uri="{FF2B5EF4-FFF2-40B4-BE49-F238E27FC236}">
                    <a16:creationId xmlns:a16="http://schemas.microsoft.com/office/drawing/2014/main" id="{3D414392-D869-4A96-A165-7EEE6A96AAC2}"/>
                  </a:ext>
                </a:extLst>
              </p:cNvPr>
              <p:cNvSpPr/>
              <p:nvPr/>
            </p:nvSpPr>
            <p:spPr bwMode="auto">
              <a:xfrm>
                <a:off x="1304" y="1253"/>
                <a:ext cx="16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0 w 4"/>
                  <a:gd name="T4" fmla="*/ 0 w 4"/>
                  <a:gd name="T5" fmla="*/ 0 w 4"/>
                  <a:gd name="T6" fmla="*/ 2 w 4"/>
                  <a:gd name="T7" fmla="*/ 4 w 4"/>
                  <a:gd name="T8" fmla="*/ 4 w 4"/>
                  <a:gd name="T9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1025">
                <a:extLst>
                  <a:ext uri="{FF2B5EF4-FFF2-40B4-BE49-F238E27FC236}">
                    <a16:creationId xmlns:a16="http://schemas.microsoft.com/office/drawing/2014/main" id="{C8D9CEE9-460A-4B3B-9AB4-F6438F67116E}"/>
                  </a:ext>
                </a:extLst>
              </p:cNvPr>
              <p:cNvSpPr/>
              <p:nvPr/>
            </p:nvSpPr>
            <p:spPr bwMode="auto">
              <a:xfrm>
                <a:off x="1255" y="1146"/>
                <a:ext cx="41" cy="8"/>
              </a:xfrm>
              <a:custGeom>
                <a:avLst/>
                <a:gdLst>
                  <a:gd name="T0" fmla="*/ 5 w 10"/>
                  <a:gd name="T1" fmla="*/ 1 h 2"/>
                  <a:gd name="T2" fmla="*/ 7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7 w 10"/>
                  <a:gd name="T11" fmla="*/ 1 h 2"/>
                  <a:gd name="T12" fmla="*/ 5 w 10"/>
                  <a:gd name="T13" fmla="*/ 1 h 2"/>
                  <a:gd name="T14" fmla="*/ 4 w 10"/>
                  <a:gd name="T15" fmla="*/ 1 h 2"/>
                  <a:gd name="T16" fmla="*/ 3 w 10"/>
                  <a:gd name="T17" fmla="*/ 1 h 2"/>
                  <a:gd name="T18" fmla="*/ 3 w 10"/>
                  <a:gd name="T19" fmla="*/ 1 h 2"/>
                  <a:gd name="T20" fmla="*/ 3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1 w 10"/>
                  <a:gd name="T29" fmla="*/ 1 h 2"/>
                  <a:gd name="T30" fmla="*/ 1 w 10"/>
                  <a:gd name="T31" fmla="*/ 1 h 2"/>
                  <a:gd name="T32" fmla="*/ 1 w 10"/>
                  <a:gd name="T33" fmla="*/ 1 h 2"/>
                  <a:gd name="T34" fmla="*/ 0 w 10"/>
                  <a:gd name="T35" fmla="*/ 1 h 2"/>
                  <a:gd name="T36" fmla="*/ 1 w 10"/>
                  <a:gd name="T37" fmla="*/ 1 h 2"/>
                  <a:gd name="T38" fmla="*/ 1 w 10"/>
                  <a:gd name="T39" fmla="*/ 1 h 2"/>
                  <a:gd name="T40" fmla="*/ 1 w 10"/>
                  <a:gd name="T41" fmla="*/ 1 h 2"/>
                  <a:gd name="T42" fmla="*/ 1 w 10"/>
                  <a:gd name="T43" fmla="*/ 1 h 2"/>
                  <a:gd name="T44" fmla="*/ 1 w 10"/>
                  <a:gd name="T45" fmla="*/ 1 h 2"/>
                  <a:gd name="T46" fmla="*/ 2 w 10"/>
                  <a:gd name="T47" fmla="*/ 1 h 2"/>
                  <a:gd name="T48" fmla="*/ 3 w 10"/>
                  <a:gd name="T49" fmla="*/ 1 h 2"/>
                  <a:gd name="T50" fmla="*/ 3 w 10"/>
                  <a:gd name="T51" fmla="*/ 1 h 2"/>
                  <a:gd name="T52" fmla="*/ 3 w 10"/>
                  <a:gd name="T53" fmla="*/ 1 h 2"/>
                  <a:gd name="T54" fmla="*/ 3 w 10"/>
                  <a:gd name="T55" fmla="*/ 1 h 2"/>
                  <a:gd name="T56" fmla="*/ 5 w 10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">
                    <a:moveTo>
                      <a:pt x="5" y="1"/>
                    </a:move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1026">
                <a:extLst>
                  <a:ext uri="{FF2B5EF4-FFF2-40B4-BE49-F238E27FC236}">
                    <a16:creationId xmlns:a16="http://schemas.microsoft.com/office/drawing/2014/main" id="{F7EA72C8-F361-4B0B-9257-BA73885C554B}"/>
                  </a:ext>
                </a:extLst>
              </p:cNvPr>
              <p:cNvSpPr/>
              <p:nvPr/>
            </p:nvSpPr>
            <p:spPr bwMode="auto">
              <a:xfrm>
                <a:off x="1288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1027">
                <a:extLst>
                  <a:ext uri="{FF2B5EF4-FFF2-40B4-BE49-F238E27FC236}">
                    <a16:creationId xmlns:a16="http://schemas.microsoft.com/office/drawing/2014/main" id="{72A5ED35-CFB8-4E86-88E3-89AC45501C40}"/>
                  </a:ext>
                </a:extLst>
              </p:cNvPr>
              <p:cNvSpPr/>
              <p:nvPr/>
            </p:nvSpPr>
            <p:spPr bwMode="auto">
              <a:xfrm>
                <a:off x="1284" y="1269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1 w 2"/>
                  <a:gd name="T5" fmla="*/ 1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1028">
                <a:extLst>
                  <a:ext uri="{FF2B5EF4-FFF2-40B4-BE49-F238E27FC236}">
                    <a16:creationId xmlns:a16="http://schemas.microsoft.com/office/drawing/2014/main" id="{717D20F3-FBA3-46CB-91CB-00EB9ADB03B2}"/>
                  </a:ext>
                </a:extLst>
              </p:cNvPr>
              <p:cNvSpPr/>
              <p:nvPr/>
            </p:nvSpPr>
            <p:spPr bwMode="auto">
              <a:xfrm>
                <a:off x="1276" y="1129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1 w 3"/>
                  <a:gd name="T17" fmla="*/ 0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1029">
                <a:extLst>
                  <a:ext uri="{FF2B5EF4-FFF2-40B4-BE49-F238E27FC236}">
                    <a16:creationId xmlns:a16="http://schemas.microsoft.com/office/drawing/2014/main" id="{68E4C71D-2710-4746-942B-2B00B5222D9A}"/>
                  </a:ext>
                </a:extLst>
              </p:cNvPr>
              <p:cNvSpPr/>
              <p:nvPr/>
            </p:nvSpPr>
            <p:spPr bwMode="auto">
              <a:xfrm>
                <a:off x="1280" y="1460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2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1030">
                <a:extLst>
                  <a:ext uri="{FF2B5EF4-FFF2-40B4-BE49-F238E27FC236}">
                    <a16:creationId xmlns:a16="http://schemas.microsoft.com/office/drawing/2014/main" id="{7195F048-FD5D-4A7B-8C42-DBF2B3D8240F}"/>
                  </a:ext>
                </a:extLst>
              </p:cNvPr>
              <p:cNvSpPr/>
              <p:nvPr/>
            </p:nvSpPr>
            <p:spPr bwMode="auto">
              <a:xfrm>
                <a:off x="1276" y="121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1031">
                <a:extLst>
                  <a:ext uri="{FF2B5EF4-FFF2-40B4-BE49-F238E27FC236}">
                    <a16:creationId xmlns:a16="http://schemas.microsoft.com/office/drawing/2014/main" id="{124E0B26-D08C-4E3C-BC0D-AE7B32A40C44}"/>
                  </a:ext>
                </a:extLst>
              </p:cNvPr>
              <p:cNvSpPr/>
              <p:nvPr/>
            </p:nvSpPr>
            <p:spPr bwMode="auto">
              <a:xfrm>
                <a:off x="1276" y="122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1032">
                <a:extLst>
                  <a:ext uri="{FF2B5EF4-FFF2-40B4-BE49-F238E27FC236}">
                    <a16:creationId xmlns:a16="http://schemas.microsoft.com/office/drawing/2014/main" id="{6BE4D4A0-0560-4398-8343-20D45B6BDBAC}"/>
                  </a:ext>
                </a:extLst>
              </p:cNvPr>
              <p:cNvSpPr/>
              <p:nvPr/>
            </p:nvSpPr>
            <p:spPr bwMode="auto">
              <a:xfrm>
                <a:off x="1276" y="139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033">
                <a:extLst>
                  <a:ext uri="{FF2B5EF4-FFF2-40B4-BE49-F238E27FC236}">
                    <a16:creationId xmlns:a16="http://schemas.microsoft.com/office/drawing/2014/main" id="{0ED1060D-C8B6-4886-94D3-8018EC69F5D4}"/>
                  </a:ext>
                </a:extLst>
              </p:cNvPr>
              <p:cNvSpPr/>
              <p:nvPr/>
            </p:nvSpPr>
            <p:spPr bwMode="auto">
              <a:xfrm>
                <a:off x="1263" y="1208"/>
                <a:ext cx="13" cy="4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2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034">
                <a:extLst>
                  <a:ext uri="{FF2B5EF4-FFF2-40B4-BE49-F238E27FC236}">
                    <a16:creationId xmlns:a16="http://schemas.microsoft.com/office/drawing/2014/main" id="{BC04948A-30F5-42CC-8F29-8CF2249DD9AA}"/>
                  </a:ext>
                </a:extLst>
              </p:cNvPr>
              <p:cNvSpPr/>
              <p:nvPr/>
            </p:nvSpPr>
            <p:spPr bwMode="auto">
              <a:xfrm>
                <a:off x="1267" y="127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Oval 1035">
                <a:extLst>
                  <a:ext uri="{FF2B5EF4-FFF2-40B4-BE49-F238E27FC236}">
                    <a16:creationId xmlns:a16="http://schemas.microsoft.com/office/drawing/2014/main" id="{64010799-C055-40B7-AA50-2A48780B2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1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1036">
                <a:extLst>
                  <a:ext uri="{FF2B5EF4-FFF2-40B4-BE49-F238E27FC236}">
                    <a16:creationId xmlns:a16="http://schemas.microsoft.com/office/drawing/2014/main" id="{11307F38-4C2E-4930-A4F7-DFA9D8E8F7EB}"/>
                  </a:ext>
                </a:extLst>
              </p:cNvPr>
              <p:cNvSpPr/>
              <p:nvPr/>
            </p:nvSpPr>
            <p:spPr bwMode="auto">
              <a:xfrm>
                <a:off x="1259" y="1141"/>
                <a:ext cx="12" cy="5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0 h 1"/>
                  <a:gd name="T10" fmla="*/ 0 w 3"/>
                  <a:gd name="T11" fmla="*/ 0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1037">
                <a:extLst>
                  <a:ext uri="{FF2B5EF4-FFF2-40B4-BE49-F238E27FC236}">
                    <a16:creationId xmlns:a16="http://schemas.microsoft.com/office/drawing/2014/main" id="{B9629F7F-A1BB-4027-97AA-0E88930BAC9A}"/>
                  </a:ext>
                </a:extLst>
              </p:cNvPr>
              <p:cNvSpPr/>
              <p:nvPr/>
            </p:nvSpPr>
            <p:spPr bwMode="auto">
              <a:xfrm>
                <a:off x="1247" y="1232"/>
                <a:ext cx="20" cy="4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3 w 5"/>
                  <a:gd name="T9" fmla="*/ 1 h 1"/>
                  <a:gd name="T10" fmla="*/ 5 w 5"/>
                  <a:gd name="T11" fmla="*/ 1 h 1"/>
                  <a:gd name="T12" fmla="*/ 5 w 5"/>
                  <a:gd name="T13" fmla="*/ 1 h 1"/>
                  <a:gd name="T14" fmla="*/ 5 w 5"/>
                  <a:gd name="T15" fmla="*/ 1 h 1"/>
                  <a:gd name="T16" fmla="*/ 3 w 5"/>
                  <a:gd name="T17" fmla="*/ 1 h 1"/>
                  <a:gd name="T18" fmla="*/ 0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1038">
                <a:extLst>
                  <a:ext uri="{FF2B5EF4-FFF2-40B4-BE49-F238E27FC236}">
                    <a16:creationId xmlns:a16="http://schemas.microsoft.com/office/drawing/2014/main" id="{557C340D-203A-406A-8B3A-AD5ECB946B4A}"/>
                  </a:ext>
                </a:extLst>
              </p:cNvPr>
              <p:cNvSpPr/>
              <p:nvPr/>
            </p:nvSpPr>
            <p:spPr bwMode="auto">
              <a:xfrm>
                <a:off x="1263" y="14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1039">
                <a:extLst>
                  <a:ext uri="{FF2B5EF4-FFF2-40B4-BE49-F238E27FC236}">
                    <a16:creationId xmlns:a16="http://schemas.microsoft.com/office/drawing/2014/main" id="{E47ECA89-1EA8-4B90-833E-BB81BA8162E8}"/>
                  </a:ext>
                </a:extLst>
              </p:cNvPr>
              <p:cNvSpPr/>
              <p:nvPr/>
            </p:nvSpPr>
            <p:spPr bwMode="auto">
              <a:xfrm>
                <a:off x="1251" y="1414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1040">
                <a:extLst>
                  <a:ext uri="{FF2B5EF4-FFF2-40B4-BE49-F238E27FC236}">
                    <a16:creationId xmlns:a16="http://schemas.microsoft.com/office/drawing/2014/main" id="{8D4A1435-38FA-4E5F-9518-53E872F60D17}"/>
                  </a:ext>
                </a:extLst>
              </p:cNvPr>
              <p:cNvSpPr/>
              <p:nvPr/>
            </p:nvSpPr>
            <p:spPr bwMode="auto">
              <a:xfrm>
                <a:off x="1255" y="1464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1041">
                <a:extLst>
                  <a:ext uri="{FF2B5EF4-FFF2-40B4-BE49-F238E27FC236}">
                    <a16:creationId xmlns:a16="http://schemas.microsoft.com/office/drawing/2014/main" id="{BF0125F8-1C08-4001-9FA9-9D0F42462C78}"/>
                  </a:ext>
                </a:extLst>
              </p:cNvPr>
              <p:cNvSpPr/>
              <p:nvPr/>
            </p:nvSpPr>
            <p:spPr bwMode="auto">
              <a:xfrm>
                <a:off x="1251" y="141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0 h 1"/>
                  <a:gd name="T32" fmla="*/ 2 w 2"/>
                  <a:gd name="T33" fmla="*/ 0 h 1"/>
                  <a:gd name="T34" fmla="*/ 2 w 2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1042">
                <a:extLst>
                  <a:ext uri="{FF2B5EF4-FFF2-40B4-BE49-F238E27FC236}">
                    <a16:creationId xmlns:a16="http://schemas.microsoft.com/office/drawing/2014/main" id="{3BEDA712-9798-484D-B6EC-54EA7D88BD44}"/>
                  </a:ext>
                </a:extLst>
              </p:cNvPr>
              <p:cNvSpPr/>
              <p:nvPr/>
            </p:nvSpPr>
            <p:spPr bwMode="auto">
              <a:xfrm>
                <a:off x="1255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1043">
                <a:extLst>
                  <a:ext uri="{FF2B5EF4-FFF2-40B4-BE49-F238E27FC236}">
                    <a16:creationId xmlns:a16="http://schemas.microsoft.com/office/drawing/2014/main" id="{8C5D9F2B-B23B-444D-B971-5B063207CE18}"/>
                  </a:ext>
                </a:extLst>
              </p:cNvPr>
              <p:cNvSpPr/>
              <p:nvPr/>
            </p:nvSpPr>
            <p:spPr bwMode="auto">
              <a:xfrm>
                <a:off x="1243" y="1410"/>
                <a:ext cx="12" cy="4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1044">
                <a:extLst>
                  <a:ext uri="{FF2B5EF4-FFF2-40B4-BE49-F238E27FC236}">
                    <a16:creationId xmlns:a16="http://schemas.microsoft.com/office/drawing/2014/main" id="{7C1083C2-41C4-4A4F-A7BD-AA59793EE114}"/>
                  </a:ext>
                </a:extLst>
              </p:cNvPr>
              <p:cNvSpPr/>
              <p:nvPr/>
            </p:nvSpPr>
            <p:spPr bwMode="auto">
              <a:xfrm>
                <a:off x="1251" y="1464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1045">
                <a:extLst>
                  <a:ext uri="{FF2B5EF4-FFF2-40B4-BE49-F238E27FC236}">
                    <a16:creationId xmlns:a16="http://schemas.microsoft.com/office/drawing/2014/main" id="{0ACDCE83-2667-4851-8E0A-C4C650930C5C}"/>
                  </a:ext>
                </a:extLst>
              </p:cNvPr>
              <p:cNvSpPr/>
              <p:nvPr/>
            </p:nvSpPr>
            <p:spPr bwMode="auto">
              <a:xfrm>
                <a:off x="1235" y="1146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4 w 5"/>
                  <a:gd name="T3" fmla="*/ 1 h 1"/>
                  <a:gd name="T4" fmla="*/ 4 w 5"/>
                  <a:gd name="T5" fmla="*/ 1 h 1"/>
                  <a:gd name="T6" fmla="*/ 4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4 w 5"/>
                  <a:gd name="T17" fmla="*/ 1 h 1"/>
                  <a:gd name="T18" fmla="*/ 5 w 5"/>
                  <a:gd name="T19" fmla="*/ 1 h 1"/>
                  <a:gd name="T20" fmla="*/ 5 w 5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1046">
                <a:extLst>
                  <a:ext uri="{FF2B5EF4-FFF2-40B4-BE49-F238E27FC236}">
                    <a16:creationId xmlns:a16="http://schemas.microsoft.com/office/drawing/2014/main" id="{5C84EE51-2F63-419E-8584-F9DD764C064B}"/>
                  </a:ext>
                </a:extLst>
              </p:cNvPr>
              <p:cNvSpPr/>
              <p:nvPr/>
            </p:nvSpPr>
            <p:spPr bwMode="auto">
              <a:xfrm>
                <a:off x="1243" y="1232"/>
                <a:ext cx="8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2 w 2"/>
                  <a:gd name="T5" fmla="*/ 1 w 2"/>
                  <a:gd name="T6" fmla="*/ 0 w 2"/>
                  <a:gd name="T7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1047">
                <a:extLst>
                  <a:ext uri="{FF2B5EF4-FFF2-40B4-BE49-F238E27FC236}">
                    <a16:creationId xmlns:a16="http://schemas.microsoft.com/office/drawing/2014/main" id="{867FE0DF-E128-4E22-9434-E91A2A2A671A}"/>
                  </a:ext>
                </a:extLst>
              </p:cNvPr>
              <p:cNvSpPr/>
              <p:nvPr/>
            </p:nvSpPr>
            <p:spPr bwMode="auto">
              <a:xfrm>
                <a:off x="1251" y="12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1048">
                <a:extLst>
                  <a:ext uri="{FF2B5EF4-FFF2-40B4-BE49-F238E27FC236}">
                    <a16:creationId xmlns:a16="http://schemas.microsoft.com/office/drawing/2014/main" id="{CC49DFCE-C077-4293-9EC6-DC4E7DEABE13}"/>
                  </a:ext>
                </a:extLst>
              </p:cNvPr>
              <p:cNvSpPr/>
              <p:nvPr/>
            </p:nvSpPr>
            <p:spPr bwMode="auto">
              <a:xfrm>
                <a:off x="1247" y="126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1049">
                <a:extLst>
                  <a:ext uri="{FF2B5EF4-FFF2-40B4-BE49-F238E27FC236}">
                    <a16:creationId xmlns:a16="http://schemas.microsoft.com/office/drawing/2014/main" id="{9439F56A-88AF-4E21-AE8D-529DC9D2B5C8}"/>
                  </a:ext>
                </a:extLst>
              </p:cNvPr>
              <p:cNvSpPr/>
              <p:nvPr/>
            </p:nvSpPr>
            <p:spPr bwMode="auto">
              <a:xfrm>
                <a:off x="1239" y="1203"/>
                <a:ext cx="12" cy="5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  <a:gd name="T18" fmla="*/ 1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1050">
                <a:extLst>
                  <a:ext uri="{FF2B5EF4-FFF2-40B4-BE49-F238E27FC236}">
                    <a16:creationId xmlns:a16="http://schemas.microsoft.com/office/drawing/2014/main" id="{AE1234E0-3602-4E7B-AA2C-B831ED2E76D7}"/>
                  </a:ext>
                </a:extLst>
              </p:cNvPr>
              <p:cNvSpPr/>
              <p:nvPr/>
            </p:nvSpPr>
            <p:spPr bwMode="auto">
              <a:xfrm>
                <a:off x="1247" y="138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1051">
                <a:extLst>
                  <a:ext uri="{FF2B5EF4-FFF2-40B4-BE49-F238E27FC236}">
                    <a16:creationId xmlns:a16="http://schemas.microsoft.com/office/drawing/2014/main" id="{01E360DC-E03A-44FE-A1B4-16CD1259334E}"/>
                  </a:ext>
                </a:extLst>
              </p:cNvPr>
              <p:cNvSpPr/>
              <p:nvPr/>
            </p:nvSpPr>
            <p:spPr bwMode="auto">
              <a:xfrm>
                <a:off x="1247" y="140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1052">
                <a:extLst>
                  <a:ext uri="{FF2B5EF4-FFF2-40B4-BE49-F238E27FC236}">
                    <a16:creationId xmlns:a16="http://schemas.microsoft.com/office/drawing/2014/main" id="{F6224E3C-366D-45BE-9AC0-4694B9EC4FC9}"/>
                  </a:ext>
                </a:extLst>
              </p:cNvPr>
              <p:cNvSpPr/>
              <p:nvPr/>
            </p:nvSpPr>
            <p:spPr bwMode="auto">
              <a:xfrm>
                <a:off x="1239" y="114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1053">
                <a:extLst>
                  <a:ext uri="{FF2B5EF4-FFF2-40B4-BE49-F238E27FC236}">
                    <a16:creationId xmlns:a16="http://schemas.microsoft.com/office/drawing/2014/main" id="{3DDD75D1-707D-46FD-B0EC-38FFFCADCC3D}"/>
                  </a:ext>
                </a:extLst>
              </p:cNvPr>
              <p:cNvSpPr/>
              <p:nvPr/>
            </p:nvSpPr>
            <p:spPr bwMode="auto">
              <a:xfrm>
                <a:off x="1243" y="1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1054">
                <a:extLst>
                  <a:ext uri="{FF2B5EF4-FFF2-40B4-BE49-F238E27FC236}">
                    <a16:creationId xmlns:a16="http://schemas.microsoft.com/office/drawing/2014/main" id="{E51929D5-B245-47D4-90BC-616A463F35CC}"/>
                  </a:ext>
                </a:extLst>
              </p:cNvPr>
              <p:cNvSpPr/>
              <p:nvPr/>
            </p:nvSpPr>
            <p:spPr bwMode="auto">
              <a:xfrm>
                <a:off x="1235" y="1381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1055">
                <a:extLst>
                  <a:ext uri="{FF2B5EF4-FFF2-40B4-BE49-F238E27FC236}">
                    <a16:creationId xmlns:a16="http://schemas.microsoft.com/office/drawing/2014/main" id="{1F8EE27E-23A5-41D8-B662-F5E0FAEF88B4}"/>
                  </a:ext>
                </a:extLst>
              </p:cNvPr>
              <p:cNvSpPr/>
              <p:nvPr/>
            </p:nvSpPr>
            <p:spPr bwMode="auto">
              <a:xfrm>
                <a:off x="1231" y="141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1056">
                <a:extLst>
                  <a:ext uri="{FF2B5EF4-FFF2-40B4-BE49-F238E27FC236}">
                    <a16:creationId xmlns:a16="http://schemas.microsoft.com/office/drawing/2014/main" id="{2A2E4992-0066-4548-BD6C-45B9F267C3AC}"/>
                  </a:ext>
                </a:extLst>
              </p:cNvPr>
              <p:cNvSpPr/>
              <p:nvPr/>
            </p:nvSpPr>
            <p:spPr bwMode="auto">
              <a:xfrm>
                <a:off x="1227" y="112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1057">
                <a:extLst>
                  <a:ext uri="{FF2B5EF4-FFF2-40B4-BE49-F238E27FC236}">
                    <a16:creationId xmlns:a16="http://schemas.microsoft.com/office/drawing/2014/main" id="{B8AAEB66-7C12-41D7-8AB1-6AA067CCC193}"/>
                  </a:ext>
                </a:extLst>
              </p:cNvPr>
              <p:cNvSpPr/>
              <p:nvPr/>
            </p:nvSpPr>
            <p:spPr bwMode="auto">
              <a:xfrm>
                <a:off x="1227" y="1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058">
                <a:extLst>
                  <a:ext uri="{FF2B5EF4-FFF2-40B4-BE49-F238E27FC236}">
                    <a16:creationId xmlns:a16="http://schemas.microsoft.com/office/drawing/2014/main" id="{6B2B6536-69ED-415A-9E48-AD72F9FC7CA9}"/>
                  </a:ext>
                </a:extLst>
              </p:cNvPr>
              <p:cNvSpPr/>
              <p:nvPr/>
            </p:nvSpPr>
            <p:spPr bwMode="auto">
              <a:xfrm>
                <a:off x="1218" y="1146"/>
                <a:ext cx="9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0 w 2"/>
                  <a:gd name="T5" fmla="*/ 0 w 2"/>
                  <a:gd name="T6" fmla="*/ 0 w 2"/>
                  <a:gd name="T7" fmla="*/ 1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059">
                <a:extLst>
                  <a:ext uri="{FF2B5EF4-FFF2-40B4-BE49-F238E27FC236}">
                    <a16:creationId xmlns:a16="http://schemas.microsoft.com/office/drawing/2014/main" id="{1E4DE6E7-7A24-443B-9D6E-AED42426AB6C}"/>
                  </a:ext>
                </a:extLst>
              </p:cNvPr>
              <p:cNvSpPr/>
              <p:nvPr/>
            </p:nvSpPr>
            <p:spPr bwMode="auto">
              <a:xfrm>
                <a:off x="1218" y="1443"/>
                <a:ext cx="9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060">
                <a:extLst>
                  <a:ext uri="{FF2B5EF4-FFF2-40B4-BE49-F238E27FC236}">
                    <a16:creationId xmlns:a16="http://schemas.microsoft.com/office/drawing/2014/main" id="{2E98D7D6-84A3-452D-B1A1-767AEC8846A2}"/>
                  </a:ext>
                </a:extLst>
              </p:cNvPr>
              <p:cNvSpPr/>
              <p:nvPr/>
            </p:nvSpPr>
            <p:spPr bwMode="auto">
              <a:xfrm>
                <a:off x="1222" y="1455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061">
                <a:extLst>
                  <a:ext uri="{FF2B5EF4-FFF2-40B4-BE49-F238E27FC236}">
                    <a16:creationId xmlns:a16="http://schemas.microsoft.com/office/drawing/2014/main" id="{73ED3200-4593-4701-BACF-F2FE475AE76E}"/>
                  </a:ext>
                </a:extLst>
              </p:cNvPr>
              <p:cNvSpPr/>
              <p:nvPr/>
            </p:nvSpPr>
            <p:spPr bwMode="auto">
              <a:xfrm>
                <a:off x="1214" y="116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062">
                <a:extLst>
                  <a:ext uri="{FF2B5EF4-FFF2-40B4-BE49-F238E27FC236}">
                    <a16:creationId xmlns:a16="http://schemas.microsoft.com/office/drawing/2014/main" id="{6A1DB008-FDB5-40E1-972A-E196EAB79088}"/>
                  </a:ext>
                </a:extLst>
              </p:cNvPr>
              <p:cNvSpPr/>
              <p:nvPr/>
            </p:nvSpPr>
            <p:spPr bwMode="auto">
              <a:xfrm>
                <a:off x="1214" y="1443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1063">
                <a:extLst>
                  <a:ext uri="{FF2B5EF4-FFF2-40B4-BE49-F238E27FC236}">
                    <a16:creationId xmlns:a16="http://schemas.microsoft.com/office/drawing/2014/main" id="{80BC5D5C-833E-4A17-9F7B-2F22D3CEBBCC}"/>
                  </a:ext>
                </a:extLst>
              </p:cNvPr>
              <p:cNvSpPr/>
              <p:nvPr/>
            </p:nvSpPr>
            <p:spPr bwMode="auto">
              <a:xfrm>
                <a:off x="1186" y="1216"/>
                <a:ext cx="32" cy="8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6 w 8"/>
                  <a:gd name="T5" fmla="*/ 1 h 2"/>
                  <a:gd name="T6" fmla="*/ 0 w 8"/>
                  <a:gd name="T7" fmla="*/ 0 h 2"/>
                  <a:gd name="T8" fmla="*/ 0 w 8"/>
                  <a:gd name="T9" fmla="*/ 1 h 2"/>
                  <a:gd name="T10" fmla="*/ 0 w 8"/>
                  <a:gd name="T11" fmla="*/ 1 h 2"/>
                  <a:gd name="T12" fmla="*/ 0 w 8"/>
                  <a:gd name="T13" fmla="*/ 1 h 2"/>
                  <a:gd name="T14" fmla="*/ 6 w 8"/>
                  <a:gd name="T15" fmla="*/ 1 h 2"/>
                  <a:gd name="T16" fmla="*/ 8 w 8"/>
                  <a:gd name="T17" fmla="*/ 2 h 2"/>
                  <a:gd name="T18" fmla="*/ 8 w 8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1064">
                <a:extLst>
                  <a:ext uri="{FF2B5EF4-FFF2-40B4-BE49-F238E27FC236}">
                    <a16:creationId xmlns:a16="http://schemas.microsoft.com/office/drawing/2014/main" id="{77BBC644-C885-4687-B06B-CE68A2276F6E}"/>
                  </a:ext>
                </a:extLst>
              </p:cNvPr>
              <p:cNvSpPr/>
              <p:nvPr/>
            </p:nvSpPr>
            <p:spPr bwMode="auto">
              <a:xfrm>
                <a:off x="1214" y="1360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065">
                <a:extLst>
                  <a:ext uri="{FF2B5EF4-FFF2-40B4-BE49-F238E27FC236}">
                    <a16:creationId xmlns:a16="http://schemas.microsoft.com/office/drawing/2014/main" id="{AFC17AD3-E9F3-406A-AE72-4614852E8E31}"/>
                  </a:ext>
                </a:extLst>
              </p:cNvPr>
              <p:cNvSpPr/>
              <p:nvPr/>
            </p:nvSpPr>
            <p:spPr bwMode="auto">
              <a:xfrm>
                <a:off x="1214" y="142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Freeform 1066">
                <a:extLst>
                  <a:ext uri="{FF2B5EF4-FFF2-40B4-BE49-F238E27FC236}">
                    <a16:creationId xmlns:a16="http://schemas.microsoft.com/office/drawing/2014/main" id="{B15F7B0A-CED4-4434-81FD-AED589810C9B}"/>
                  </a:ext>
                </a:extLst>
              </p:cNvPr>
              <p:cNvSpPr/>
              <p:nvPr/>
            </p:nvSpPr>
            <p:spPr bwMode="auto">
              <a:xfrm>
                <a:off x="1214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Freeform 1067">
                <a:extLst>
                  <a:ext uri="{FF2B5EF4-FFF2-40B4-BE49-F238E27FC236}">
                    <a16:creationId xmlns:a16="http://schemas.microsoft.com/office/drawing/2014/main" id="{C67792C3-3582-4660-BCCE-2579E8AC7AAA}"/>
                  </a:ext>
                </a:extLst>
              </p:cNvPr>
              <p:cNvSpPr/>
              <p:nvPr/>
            </p:nvSpPr>
            <p:spPr bwMode="auto">
              <a:xfrm>
                <a:off x="1210" y="1117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1068">
                <a:extLst>
                  <a:ext uri="{FF2B5EF4-FFF2-40B4-BE49-F238E27FC236}">
                    <a16:creationId xmlns:a16="http://schemas.microsoft.com/office/drawing/2014/main" id="{927E2F76-3965-4175-9361-B2FD595D301B}"/>
                  </a:ext>
                </a:extLst>
              </p:cNvPr>
              <p:cNvSpPr/>
              <p:nvPr/>
            </p:nvSpPr>
            <p:spPr bwMode="auto">
              <a:xfrm>
                <a:off x="1214" y="1398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1069">
                <a:extLst>
                  <a:ext uri="{FF2B5EF4-FFF2-40B4-BE49-F238E27FC236}">
                    <a16:creationId xmlns:a16="http://schemas.microsoft.com/office/drawing/2014/main" id="{F63D7660-03FA-4900-8776-DB07C7B142D7}"/>
                  </a:ext>
                </a:extLst>
              </p:cNvPr>
              <p:cNvSpPr/>
              <p:nvPr/>
            </p:nvSpPr>
            <p:spPr bwMode="auto">
              <a:xfrm>
                <a:off x="1206" y="1121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1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1070">
                <a:extLst>
                  <a:ext uri="{FF2B5EF4-FFF2-40B4-BE49-F238E27FC236}">
                    <a16:creationId xmlns:a16="http://schemas.microsoft.com/office/drawing/2014/main" id="{BCDB607C-B09C-44F3-83CE-D4DA49C5B98A}"/>
                  </a:ext>
                </a:extLst>
              </p:cNvPr>
              <p:cNvSpPr/>
              <p:nvPr/>
            </p:nvSpPr>
            <p:spPr bwMode="auto">
              <a:xfrm>
                <a:off x="1186" y="1141"/>
                <a:ext cx="28" cy="5"/>
              </a:xfrm>
              <a:custGeom>
                <a:avLst/>
                <a:gdLst>
                  <a:gd name="T0" fmla="*/ 7 w 7"/>
                  <a:gd name="T1" fmla="*/ 0 h 1"/>
                  <a:gd name="T2" fmla="*/ 3 w 7"/>
                  <a:gd name="T3" fmla="*/ 0 h 1"/>
                  <a:gd name="T4" fmla="*/ 0 w 7"/>
                  <a:gd name="T5" fmla="*/ 0 h 1"/>
                  <a:gd name="T6" fmla="*/ 0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  <a:gd name="T12" fmla="*/ 3 w 7"/>
                  <a:gd name="T13" fmla="*/ 0 h 1"/>
                  <a:gd name="T14" fmla="*/ 7 w 7"/>
                  <a:gd name="T15" fmla="*/ 1 h 1"/>
                  <a:gd name="T16" fmla="*/ 7 w 7"/>
                  <a:gd name="T17" fmla="*/ 1 h 1"/>
                  <a:gd name="T18" fmla="*/ 7 w 7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1071">
                <a:extLst>
                  <a:ext uri="{FF2B5EF4-FFF2-40B4-BE49-F238E27FC236}">
                    <a16:creationId xmlns:a16="http://schemas.microsoft.com/office/drawing/2014/main" id="{BB5BC4B7-32F3-4461-9FAB-86D621561B60}"/>
                  </a:ext>
                </a:extLst>
              </p:cNvPr>
              <p:cNvSpPr/>
              <p:nvPr/>
            </p:nvSpPr>
            <p:spPr bwMode="auto">
              <a:xfrm>
                <a:off x="1210" y="1468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1072">
                <a:extLst>
                  <a:ext uri="{FF2B5EF4-FFF2-40B4-BE49-F238E27FC236}">
                    <a16:creationId xmlns:a16="http://schemas.microsoft.com/office/drawing/2014/main" id="{A8F94653-499B-477F-8B08-07E6BA67B641}"/>
                  </a:ext>
                </a:extLst>
              </p:cNvPr>
              <p:cNvSpPr/>
              <p:nvPr/>
            </p:nvSpPr>
            <p:spPr bwMode="auto">
              <a:xfrm>
                <a:off x="1210" y="1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1073">
                <a:extLst>
                  <a:ext uri="{FF2B5EF4-FFF2-40B4-BE49-F238E27FC236}">
                    <a16:creationId xmlns:a16="http://schemas.microsoft.com/office/drawing/2014/main" id="{C3B02EEB-79B8-4180-B65C-BCF971F7961C}"/>
                  </a:ext>
                </a:extLst>
              </p:cNvPr>
              <p:cNvSpPr/>
              <p:nvPr/>
            </p:nvSpPr>
            <p:spPr bwMode="auto">
              <a:xfrm>
                <a:off x="1206" y="121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1074">
                <a:extLst>
                  <a:ext uri="{FF2B5EF4-FFF2-40B4-BE49-F238E27FC236}">
                    <a16:creationId xmlns:a16="http://schemas.microsoft.com/office/drawing/2014/main" id="{0E178AEE-CD22-4701-9345-F19BBD3E0085}"/>
                  </a:ext>
                </a:extLst>
              </p:cNvPr>
              <p:cNvSpPr/>
              <p:nvPr/>
            </p:nvSpPr>
            <p:spPr bwMode="auto">
              <a:xfrm>
                <a:off x="1202" y="1344"/>
                <a:ext cx="8" cy="4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1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2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1 w 2"/>
                  <a:gd name="T47" fmla="*/ 1 h 1"/>
                  <a:gd name="T48" fmla="*/ 1 w 2"/>
                  <a:gd name="T49" fmla="*/ 1 h 1"/>
                  <a:gd name="T50" fmla="*/ 1 w 2"/>
                  <a:gd name="T51" fmla="*/ 1 h 1"/>
                  <a:gd name="T52" fmla="*/ 1 w 2"/>
                  <a:gd name="T53" fmla="*/ 1 h 1"/>
                  <a:gd name="T54" fmla="*/ 1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2 w 2"/>
                  <a:gd name="T61" fmla="*/ 0 h 1"/>
                  <a:gd name="T62" fmla="*/ 2 w 2"/>
                  <a:gd name="T63" fmla="*/ 0 h 1"/>
                  <a:gd name="T64" fmla="*/ 1 w 2"/>
                  <a:gd name="T65" fmla="*/ 0 h 1"/>
                  <a:gd name="T66" fmla="*/ 1 w 2"/>
                  <a:gd name="T6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1075">
                <a:extLst>
                  <a:ext uri="{FF2B5EF4-FFF2-40B4-BE49-F238E27FC236}">
                    <a16:creationId xmlns:a16="http://schemas.microsoft.com/office/drawing/2014/main" id="{E5C0FD99-8821-498E-9EE3-752B219AFF3C}"/>
                  </a:ext>
                </a:extLst>
              </p:cNvPr>
              <p:cNvSpPr/>
              <p:nvPr/>
            </p:nvSpPr>
            <p:spPr bwMode="auto">
              <a:xfrm>
                <a:off x="1202" y="143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1076">
                <a:extLst>
                  <a:ext uri="{FF2B5EF4-FFF2-40B4-BE49-F238E27FC236}">
                    <a16:creationId xmlns:a16="http://schemas.microsoft.com/office/drawing/2014/main" id="{2BF5B05D-5A61-4EA7-92EB-0DF57CA0BF42}"/>
                  </a:ext>
                </a:extLst>
              </p:cNvPr>
              <p:cNvSpPr/>
              <p:nvPr/>
            </p:nvSpPr>
            <p:spPr bwMode="auto">
              <a:xfrm>
                <a:off x="1198" y="145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" name="Freeform 1077">
                <a:extLst>
                  <a:ext uri="{FF2B5EF4-FFF2-40B4-BE49-F238E27FC236}">
                    <a16:creationId xmlns:a16="http://schemas.microsoft.com/office/drawing/2014/main" id="{C068D58F-582D-41AD-A439-59CC97B797C5}"/>
                  </a:ext>
                </a:extLst>
              </p:cNvPr>
              <p:cNvSpPr/>
              <p:nvPr/>
            </p:nvSpPr>
            <p:spPr bwMode="auto">
              <a:xfrm>
                <a:off x="1198" y="146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" name="Freeform 1078">
                <a:extLst>
                  <a:ext uri="{FF2B5EF4-FFF2-40B4-BE49-F238E27FC236}">
                    <a16:creationId xmlns:a16="http://schemas.microsoft.com/office/drawing/2014/main" id="{74106C08-1796-41A2-9C8A-F94EDFE8CF7E}"/>
                  </a:ext>
                </a:extLst>
              </p:cNvPr>
              <p:cNvSpPr/>
              <p:nvPr/>
            </p:nvSpPr>
            <p:spPr bwMode="auto">
              <a:xfrm>
                <a:off x="1194" y="111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" name="Freeform 1079">
                <a:extLst>
                  <a:ext uri="{FF2B5EF4-FFF2-40B4-BE49-F238E27FC236}">
                    <a16:creationId xmlns:a16="http://schemas.microsoft.com/office/drawing/2014/main" id="{7504A44D-3E44-4142-BE8A-49CA29F621CE}"/>
                  </a:ext>
                </a:extLst>
              </p:cNvPr>
              <p:cNvSpPr/>
              <p:nvPr/>
            </p:nvSpPr>
            <p:spPr bwMode="auto">
              <a:xfrm>
                <a:off x="1186" y="1195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" name="Freeform 1080">
                <a:extLst>
                  <a:ext uri="{FF2B5EF4-FFF2-40B4-BE49-F238E27FC236}">
                    <a16:creationId xmlns:a16="http://schemas.microsoft.com/office/drawing/2014/main" id="{EFEF3604-23FB-45F7-9AEB-4D73E8FB7910}"/>
                  </a:ext>
                </a:extLst>
              </p:cNvPr>
              <p:cNvSpPr/>
              <p:nvPr/>
            </p:nvSpPr>
            <p:spPr bwMode="auto">
              <a:xfrm>
                <a:off x="1186" y="1199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" name="Freeform 1081">
                <a:extLst>
                  <a:ext uri="{FF2B5EF4-FFF2-40B4-BE49-F238E27FC236}">
                    <a16:creationId xmlns:a16="http://schemas.microsoft.com/office/drawing/2014/main" id="{D459138D-9D81-4FC4-964A-297E99149C51}"/>
                  </a:ext>
                </a:extLst>
              </p:cNvPr>
              <p:cNvSpPr/>
              <p:nvPr/>
            </p:nvSpPr>
            <p:spPr bwMode="auto">
              <a:xfrm>
                <a:off x="1182" y="111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" name="Freeform 1082">
                <a:extLst>
                  <a:ext uri="{FF2B5EF4-FFF2-40B4-BE49-F238E27FC236}">
                    <a16:creationId xmlns:a16="http://schemas.microsoft.com/office/drawing/2014/main" id="{646988A4-1E1D-442E-BB51-ECF11ABE703F}"/>
                  </a:ext>
                </a:extLst>
              </p:cNvPr>
              <p:cNvSpPr/>
              <p:nvPr/>
            </p:nvSpPr>
            <p:spPr bwMode="auto">
              <a:xfrm>
                <a:off x="1153" y="1191"/>
                <a:ext cx="29" cy="4"/>
              </a:xfrm>
              <a:custGeom>
                <a:avLst/>
                <a:gdLst>
                  <a:gd name="T0" fmla="*/ 7 w 7"/>
                  <a:gd name="T1" fmla="*/ 1 h 1"/>
                  <a:gd name="T2" fmla="*/ 7 w 7"/>
                  <a:gd name="T3" fmla="*/ 1 h 1"/>
                  <a:gd name="T4" fmla="*/ 4 w 7"/>
                  <a:gd name="T5" fmla="*/ 1 h 1"/>
                  <a:gd name="T6" fmla="*/ 0 w 7"/>
                  <a:gd name="T7" fmla="*/ 1 h 1"/>
                  <a:gd name="T8" fmla="*/ 0 w 7"/>
                  <a:gd name="T9" fmla="*/ 1 h 1"/>
                  <a:gd name="T10" fmla="*/ 0 w 7"/>
                  <a:gd name="T11" fmla="*/ 1 h 1"/>
                  <a:gd name="T12" fmla="*/ 0 w 7"/>
                  <a:gd name="T13" fmla="*/ 1 h 1"/>
                  <a:gd name="T14" fmla="*/ 4 w 7"/>
                  <a:gd name="T15" fmla="*/ 1 h 1"/>
                  <a:gd name="T16" fmla="*/ 7 w 7"/>
                  <a:gd name="T17" fmla="*/ 1 h 1"/>
                  <a:gd name="T18" fmla="*/ 7 w 7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" name="Freeform 1083">
                <a:extLst>
                  <a:ext uri="{FF2B5EF4-FFF2-40B4-BE49-F238E27FC236}">
                    <a16:creationId xmlns:a16="http://schemas.microsoft.com/office/drawing/2014/main" id="{7C13B100-EEA1-4840-A341-D0809D793D64}"/>
                  </a:ext>
                </a:extLst>
              </p:cNvPr>
              <p:cNvSpPr/>
              <p:nvPr/>
            </p:nvSpPr>
            <p:spPr bwMode="auto">
              <a:xfrm>
                <a:off x="1178" y="119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" name="Freeform 1084">
                <a:extLst>
                  <a:ext uri="{FF2B5EF4-FFF2-40B4-BE49-F238E27FC236}">
                    <a16:creationId xmlns:a16="http://schemas.microsoft.com/office/drawing/2014/main" id="{30B4B877-1E80-4BE6-B0C3-09FADA02659E}"/>
                  </a:ext>
                </a:extLst>
              </p:cNvPr>
              <p:cNvSpPr/>
              <p:nvPr/>
            </p:nvSpPr>
            <p:spPr bwMode="auto">
              <a:xfrm>
                <a:off x="1173" y="1426"/>
                <a:ext cx="9" cy="5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  <a:gd name="T38" fmla="*/ 1 w 2"/>
                  <a:gd name="T39" fmla="*/ 1 h 1"/>
                  <a:gd name="T40" fmla="*/ 1 w 2"/>
                  <a:gd name="T41" fmla="*/ 0 h 1"/>
                  <a:gd name="T42" fmla="*/ 1 w 2"/>
                  <a:gd name="T43" fmla="*/ 0 h 1"/>
                  <a:gd name="T44" fmla="*/ 1 w 2"/>
                  <a:gd name="T45" fmla="*/ 0 h 1"/>
                  <a:gd name="T46" fmla="*/ 1 w 2"/>
                  <a:gd name="T47" fmla="*/ 0 h 1"/>
                  <a:gd name="T48" fmla="*/ 1 w 2"/>
                  <a:gd name="T49" fmla="*/ 1 h 1"/>
                  <a:gd name="T50" fmla="*/ 1 w 2"/>
                  <a:gd name="T51" fmla="*/ 1 h 1"/>
                  <a:gd name="T52" fmla="*/ 1 w 2"/>
                  <a:gd name="T53" fmla="*/ 1 h 1"/>
                  <a:gd name="T54" fmla="*/ 1 w 2"/>
                  <a:gd name="T55" fmla="*/ 1 h 1"/>
                  <a:gd name="T56" fmla="*/ 1 w 2"/>
                  <a:gd name="T57" fmla="*/ 1 h 1"/>
                  <a:gd name="T58" fmla="*/ 1 w 2"/>
                  <a:gd name="T59" fmla="*/ 1 h 1"/>
                  <a:gd name="T60" fmla="*/ 2 w 2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" name="Freeform 1085">
                <a:extLst>
                  <a:ext uri="{FF2B5EF4-FFF2-40B4-BE49-F238E27FC236}">
                    <a16:creationId xmlns:a16="http://schemas.microsoft.com/office/drawing/2014/main" id="{F465C74C-1658-446C-ADF0-83031B1B4C84}"/>
                  </a:ext>
                </a:extLst>
              </p:cNvPr>
              <p:cNvSpPr/>
              <p:nvPr/>
            </p:nvSpPr>
            <p:spPr bwMode="auto">
              <a:xfrm>
                <a:off x="1169" y="1216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" name="Freeform 1086">
                <a:extLst>
                  <a:ext uri="{FF2B5EF4-FFF2-40B4-BE49-F238E27FC236}">
                    <a16:creationId xmlns:a16="http://schemas.microsoft.com/office/drawing/2014/main" id="{A1C4A636-EC6F-4CE0-B2E1-1E392355A9F7}"/>
                  </a:ext>
                </a:extLst>
              </p:cNvPr>
              <p:cNvSpPr/>
              <p:nvPr/>
            </p:nvSpPr>
            <p:spPr bwMode="auto">
              <a:xfrm>
                <a:off x="1165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" name="Freeform 1087">
                <a:extLst>
                  <a:ext uri="{FF2B5EF4-FFF2-40B4-BE49-F238E27FC236}">
                    <a16:creationId xmlns:a16="http://schemas.microsoft.com/office/drawing/2014/main" id="{0BCD2B36-C82E-4B26-A3D8-28F01033EC8F}"/>
                  </a:ext>
                </a:extLst>
              </p:cNvPr>
              <p:cNvSpPr/>
              <p:nvPr/>
            </p:nvSpPr>
            <p:spPr bwMode="auto">
              <a:xfrm>
                <a:off x="1165" y="142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" name="Freeform 1088">
                <a:extLst>
                  <a:ext uri="{FF2B5EF4-FFF2-40B4-BE49-F238E27FC236}">
                    <a16:creationId xmlns:a16="http://schemas.microsoft.com/office/drawing/2014/main" id="{1ED61246-9A0F-4678-B17D-3553CB421B2B}"/>
                  </a:ext>
                </a:extLst>
              </p:cNvPr>
              <p:cNvSpPr/>
              <p:nvPr/>
            </p:nvSpPr>
            <p:spPr bwMode="auto">
              <a:xfrm>
                <a:off x="1161" y="1468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2 w 2"/>
                  <a:gd name="T21" fmla="*/ 1 h 1"/>
                  <a:gd name="T22" fmla="*/ 2 w 2"/>
                  <a:gd name="T23" fmla="*/ 0 h 1"/>
                  <a:gd name="T24" fmla="*/ 2 w 2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" name="Freeform 1089">
                <a:extLst>
                  <a:ext uri="{FF2B5EF4-FFF2-40B4-BE49-F238E27FC236}">
                    <a16:creationId xmlns:a16="http://schemas.microsoft.com/office/drawing/2014/main" id="{448707B3-7FDE-40CF-8465-86C4CFBF0018}"/>
                  </a:ext>
                </a:extLst>
              </p:cNvPr>
              <p:cNvSpPr/>
              <p:nvPr/>
            </p:nvSpPr>
            <p:spPr bwMode="auto">
              <a:xfrm>
                <a:off x="1161" y="1476"/>
                <a:ext cx="8" cy="4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0 h 1"/>
                  <a:gd name="T40" fmla="*/ 1 w 2"/>
                  <a:gd name="T41" fmla="*/ 0 h 1"/>
                  <a:gd name="T42" fmla="*/ 0 w 2"/>
                  <a:gd name="T43" fmla="*/ 0 h 1"/>
                  <a:gd name="T44" fmla="*/ 1 w 2"/>
                  <a:gd name="T45" fmla="*/ 0 h 1"/>
                  <a:gd name="T46" fmla="*/ 1 w 2"/>
                  <a:gd name="T47" fmla="*/ 1 h 1"/>
                  <a:gd name="T48" fmla="*/ 1 w 2"/>
                  <a:gd name="T4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" name="Freeform 1090">
                <a:extLst>
                  <a:ext uri="{FF2B5EF4-FFF2-40B4-BE49-F238E27FC236}">
                    <a16:creationId xmlns:a16="http://schemas.microsoft.com/office/drawing/2014/main" id="{282F19DB-7EEB-4A07-B624-D746D3724780}"/>
                  </a:ext>
                </a:extLst>
              </p:cNvPr>
              <p:cNvSpPr/>
              <p:nvPr/>
            </p:nvSpPr>
            <p:spPr bwMode="auto">
              <a:xfrm>
                <a:off x="1153" y="1216"/>
                <a:ext cx="12" cy="0"/>
              </a:xfrm>
              <a:custGeom>
                <a:avLst/>
                <a:gdLst>
                  <a:gd name="T0" fmla="*/ 3 w 3"/>
                  <a:gd name="T1" fmla="*/ 2 w 3"/>
                  <a:gd name="T2" fmla="*/ 1 w 3"/>
                  <a:gd name="T3" fmla="*/ 0 w 3"/>
                  <a:gd name="T4" fmla="*/ 0 w 3"/>
                  <a:gd name="T5" fmla="*/ 1 w 3"/>
                  <a:gd name="T6" fmla="*/ 2 w 3"/>
                  <a:gd name="T7" fmla="*/ 3 w 3"/>
                  <a:gd name="T8" fmla="*/ 3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" name="Freeform 1091">
                <a:extLst>
                  <a:ext uri="{FF2B5EF4-FFF2-40B4-BE49-F238E27FC236}">
                    <a16:creationId xmlns:a16="http://schemas.microsoft.com/office/drawing/2014/main" id="{74369B9F-197C-4229-BC3F-5438D58C4432}"/>
                  </a:ext>
                </a:extLst>
              </p:cNvPr>
              <p:cNvSpPr/>
              <p:nvPr/>
            </p:nvSpPr>
            <p:spPr bwMode="auto">
              <a:xfrm>
                <a:off x="1161" y="142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" name="Freeform 1092">
                <a:extLst>
                  <a:ext uri="{FF2B5EF4-FFF2-40B4-BE49-F238E27FC236}">
                    <a16:creationId xmlns:a16="http://schemas.microsoft.com/office/drawing/2014/main" id="{BBD01BA7-F1AD-4137-8A21-ABE99EA225DA}"/>
                  </a:ext>
                </a:extLst>
              </p:cNvPr>
              <p:cNvSpPr/>
              <p:nvPr/>
            </p:nvSpPr>
            <p:spPr bwMode="auto">
              <a:xfrm>
                <a:off x="1161" y="1224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" name="Freeform 1093">
                <a:extLst>
                  <a:ext uri="{FF2B5EF4-FFF2-40B4-BE49-F238E27FC236}">
                    <a16:creationId xmlns:a16="http://schemas.microsoft.com/office/drawing/2014/main" id="{EA9EA2C1-3B31-44FC-BD3F-C8E2CF385467}"/>
                  </a:ext>
                </a:extLst>
              </p:cNvPr>
              <p:cNvSpPr/>
              <p:nvPr/>
            </p:nvSpPr>
            <p:spPr bwMode="auto">
              <a:xfrm>
                <a:off x="1157" y="141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" name="Freeform 1094">
                <a:extLst>
                  <a:ext uri="{FF2B5EF4-FFF2-40B4-BE49-F238E27FC236}">
                    <a16:creationId xmlns:a16="http://schemas.microsoft.com/office/drawing/2014/main" id="{1523CF05-DB64-4A26-817F-F7BE89F963DD}"/>
                  </a:ext>
                </a:extLst>
              </p:cNvPr>
              <p:cNvSpPr/>
              <p:nvPr/>
            </p:nvSpPr>
            <p:spPr bwMode="auto">
              <a:xfrm>
                <a:off x="1161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" name="Freeform 1095">
                <a:extLst>
                  <a:ext uri="{FF2B5EF4-FFF2-40B4-BE49-F238E27FC236}">
                    <a16:creationId xmlns:a16="http://schemas.microsoft.com/office/drawing/2014/main" id="{B9BCF105-F091-4707-8BD7-47B18BA98B17}"/>
                  </a:ext>
                </a:extLst>
              </p:cNvPr>
              <p:cNvSpPr/>
              <p:nvPr/>
            </p:nvSpPr>
            <p:spPr bwMode="auto">
              <a:xfrm>
                <a:off x="1157" y="1220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" name="Freeform 1096">
                <a:extLst>
                  <a:ext uri="{FF2B5EF4-FFF2-40B4-BE49-F238E27FC236}">
                    <a16:creationId xmlns:a16="http://schemas.microsoft.com/office/drawing/2014/main" id="{7C3C6BF2-ACBB-40D2-86B1-5A44219DE8B8}"/>
                  </a:ext>
                </a:extLst>
              </p:cNvPr>
              <p:cNvSpPr/>
              <p:nvPr/>
            </p:nvSpPr>
            <p:spPr bwMode="auto">
              <a:xfrm>
                <a:off x="1145" y="1410"/>
                <a:ext cx="12" cy="0"/>
              </a:xfrm>
              <a:custGeom>
                <a:avLst/>
                <a:gdLst>
                  <a:gd name="T0" fmla="*/ 3 w 3"/>
                  <a:gd name="T1" fmla="*/ 1 w 3"/>
                  <a:gd name="T2" fmla="*/ 1 w 3"/>
                  <a:gd name="T3" fmla="*/ 1 w 3"/>
                  <a:gd name="T4" fmla="*/ 0 w 3"/>
                  <a:gd name="T5" fmla="*/ 0 w 3"/>
                  <a:gd name="T6" fmla="*/ 0 w 3"/>
                  <a:gd name="T7" fmla="*/ 0 w 3"/>
                  <a:gd name="T8" fmla="*/ 1 w 3"/>
                  <a:gd name="T9" fmla="*/ 1 w 3"/>
                  <a:gd name="T10" fmla="*/ 1 w 3"/>
                  <a:gd name="T11" fmla="*/ 3 w 3"/>
                  <a:gd name="T1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" name="Freeform 1097">
                <a:extLst>
                  <a:ext uri="{FF2B5EF4-FFF2-40B4-BE49-F238E27FC236}">
                    <a16:creationId xmlns:a16="http://schemas.microsoft.com/office/drawing/2014/main" id="{703946B3-6C27-4CD5-B4FF-BB8D78FA649F}"/>
                  </a:ext>
                </a:extLst>
              </p:cNvPr>
              <p:cNvSpPr/>
              <p:nvPr/>
            </p:nvSpPr>
            <p:spPr bwMode="auto">
              <a:xfrm>
                <a:off x="1137" y="1162"/>
                <a:ext cx="16" cy="0"/>
              </a:xfrm>
              <a:custGeom>
                <a:avLst/>
                <a:gdLst>
                  <a:gd name="T0" fmla="*/ 0 w 4"/>
                  <a:gd name="T1" fmla="*/ 0 w 4"/>
                  <a:gd name="T2" fmla="*/ 1 w 4"/>
                  <a:gd name="T3" fmla="*/ 2 w 4"/>
                  <a:gd name="T4" fmla="*/ 4 w 4"/>
                  <a:gd name="T5" fmla="*/ 4 w 4"/>
                  <a:gd name="T6" fmla="*/ 4 w 4"/>
                  <a:gd name="T7" fmla="*/ 2 w 4"/>
                  <a:gd name="T8" fmla="*/ 1 w 4"/>
                  <a:gd name="T9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" name="Freeform 1098">
                <a:extLst>
                  <a:ext uri="{FF2B5EF4-FFF2-40B4-BE49-F238E27FC236}">
                    <a16:creationId xmlns:a16="http://schemas.microsoft.com/office/drawing/2014/main" id="{C7AE23BA-8688-4E6C-815A-26B3CB90F6D6}"/>
                  </a:ext>
                </a:extLst>
              </p:cNvPr>
              <p:cNvSpPr/>
              <p:nvPr/>
            </p:nvSpPr>
            <p:spPr bwMode="auto">
              <a:xfrm>
                <a:off x="1145" y="134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" name="Freeform 1099">
                <a:extLst>
                  <a:ext uri="{FF2B5EF4-FFF2-40B4-BE49-F238E27FC236}">
                    <a16:creationId xmlns:a16="http://schemas.microsoft.com/office/drawing/2014/main" id="{4222C7F2-805F-4BD5-B381-A351ED6FE044}"/>
                  </a:ext>
                </a:extLst>
              </p:cNvPr>
              <p:cNvSpPr/>
              <p:nvPr/>
            </p:nvSpPr>
            <p:spPr bwMode="auto">
              <a:xfrm>
                <a:off x="1145" y="121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" name="Freeform 1100">
                <a:extLst>
                  <a:ext uri="{FF2B5EF4-FFF2-40B4-BE49-F238E27FC236}">
                    <a16:creationId xmlns:a16="http://schemas.microsoft.com/office/drawing/2014/main" id="{422B6056-8464-4871-AB13-5173DD1860BD}"/>
                  </a:ext>
                </a:extLst>
              </p:cNvPr>
              <p:cNvSpPr/>
              <p:nvPr/>
            </p:nvSpPr>
            <p:spPr bwMode="auto">
              <a:xfrm>
                <a:off x="1145" y="119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" name="Freeform 1101">
                <a:extLst>
                  <a:ext uri="{FF2B5EF4-FFF2-40B4-BE49-F238E27FC236}">
                    <a16:creationId xmlns:a16="http://schemas.microsoft.com/office/drawing/2014/main" id="{AA2E4C2A-5CF4-4D22-8D57-91CF60F59947}"/>
                  </a:ext>
                </a:extLst>
              </p:cNvPr>
              <p:cNvSpPr/>
              <p:nvPr/>
            </p:nvSpPr>
            <p:spPr bwMode="auto">
              <a:xfrm>
                <a:off x="1141" y="118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" name="Freeform 1102">
                <a:extLst>
                  <a:ext uri="{FF2B5EF4-FFF2-40B4-BE49-F238E27FC236}">
                    <a16:creationId xmlns:a16="http://schemas.microsoft.com/office/drawing/2014/main" id="{8941471D-A7E1-42A2-A33B-288EAEF43767}"/>
                  </a:ext>
                </a:extLst>
              </p:cNvPr>
              <p:cNvSpPr/>
              <p:nvPr/>
            </p:nvSpPr>
            <p:spPr bwMode="auto">
              <a:xfrm>
                <a:off x="1141" y="1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" name="Freeform 1103">
                <a:extLst>
                  <a:ext uri="{FF2B5EF4-FFF2-40B4-BE49-F238E27FC236}">
                    <a16:creationId xmlns:a16="http://schemas.microsoft.com/office/drawing/2014/main" id="{6898DDD9-673C-4088-9E17-A98F1B59C024}"/>
                  </a:ext>
                </a:extLst>
              </p:cNvPr>
              <p:cNvSpPr/>
              <p:nvPr/>
            </p:nvSpPr>
            <p:spPr bwMode="auto">
              <a:xfrm>
                <a:off x="1137" y="115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" name="Freeform 1104">
                <a:extLst>
                  <a:ext uri="{FF2B5EF4-FFF2-40B4-BE49-F238E27FC236}">
                    <a16:creationId xmlns:a16="http://schemas.microsoft.com/office/drawing/2014/main" id="{784F21EB-7F97-4193-AD89-C4D8C3AD3BDF}"/>
                  </a:ext>
                </a:extLst>
              </p:cNvPr>
              <p:cNvSpPr/>
              <p:nvPr/>
            </p:nvSpPr>
            <p:spPr bwMode="auto">
              <a:xfrm>
                <a:off x="1137" y="119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" name="Freeform 1105">
                <a:extLst>
                  <a:ext uri="{FF2B5EF4-FFF2-40B4-BE49-F238E27FC236}">
                    <a16:creationId xmlns:a16="http://schemas.microsoft.com/office/drawing/2014/main" id="{3F414696-8CAF-41AB-BBAC-627742E93A5C}"/>
                  </a:ext>
                </a:extLst>
              </p:cNvPr>
              <p:cNvSpPr/>
              <p:nvPr/>
            </p:nvSpPr>
            <p:spPr bwMode="auto">
              <a:xfrm>
                <a:off x="1120" y="11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" name="Freeform 1106">
                <a:extLst>
                  <a:ext uri="{FF2B5EF4-FFF2-40B4-BE49-F238E27FC236}">
                    <a16:creationId xmlns:a16="http://schemas.microsoft.com/office/drawing/2014/main" id="{0A0EB020-A707-4598-9873-A1C4BAD6A675}"/>
                  </a:ext>
                </a:extLst>
              </p:cNvPr>
              <p:cNvSpPr/>
              <p:nvPr/>
            </p:nvSpPr>
            <p:spPr bwMode="auto">
              <a:xfrm>
                <a:off x="1116" y="1183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0 w 2"/>
                  <a:gd name="T5" fmla="*/ 1 w 2"/>
                  <a:gd name="T6" fmla="*/ 2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" name="Freeform 1107">
                <a:extLst>
                  <a:ext uri="{FF2B5EF4-FFF2-40B4-BE49-F238E27FC236}">
                    <a16:creationId xmlns:a16="http://schemas.microsoft.com/office/drawing/2014/main" id="{BD4FE676-5F74-4911-973C-463D65E84646}"/>
                  </a:ext>
                </a:extLst>
              </p:cNvPr>
              <p:cNvSpPr/>
              <p:nvPr/>
            </p:nvSpPr>
            <p:spPr bwMode="auto">
              <a:xfrm>
                <a:off x="1120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" name="Freeform 1108">
                <a:extLst>
                  <a:ext uri="{FF2B5EF4-FFF2-40B4-BE49-F238E27FC236}">
                    <a16:creationId xmlns:a16="http://schemas.microsoft.com/office/drawing/2014/main" id="{2D5DD20D-E68C-47A3-BFCE-7FAB4162DEB9}"/>
                  </a:ext>
                </a:extLst>
              </p:cNvPr>
              <p:cNvSpPr/>
              <p:nvPr/>
            </p:nvSpPr>
            <p:spPr bwMode="auto">
              <a:xfrm>
                <a:off x="1116" y="121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" name="Freeform 1109">
                <a:extLst>
                  <a:ext uri="{FF2B5EF4-FFF2-40B4-BE49-F238E27FC236}">
                    <a16:creationId xmlns:a16="http://schemas.microsoft.com/office/drawing/2014/main" id="{78C43619-FCCD-4B16-8274-60ECCB89CD2B}"/>
                  </a:ext>
                </a:extLst>
              </p:cNvPr>
              <p:cNvSpPr/>
              <p:nvPr/>
            </p:nvSpPr>
            <p:spPr bwMode="auto">
              <a:xfrm>
                <a:off x="1104" y="1480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1 w 2"/>
                  <a:gd name="T4" fmla="*/ 1 w 2"/>
                  <a:gd name="T5" fmla="*/ 0 w 2"/>
                  <a:gd name="T6" fmla="*/ 0 w 2"/>
                  <a:gd name="T7" fmla="*/ 0 w 2"/>
                  <a:gd name="T8" fmla="*/ 0 w 2"/>
                  <a:gd name="T9" fmla="*/ 0 w 2"/>
                  <a:gd name="T10" fmla="*/ 1 w 2"/>
                  <a:gd name="T11" fmla="*/ 1 w 2"/>
                  <a:gd name="T12" fmla="*/ 1 w 2"/>
                  <a:gd name="T13" fmla="*/ 1 w 2"/>
                  <a:gd name="T14" fmla="*/ 2 w 2"/>
                  <a:gd name="T1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" name="Freeform 1110">
                <a:extLst>
                  <a:ext uri="{FF2B5EF4-FFF2-40B4-BE49-F238E27FC236}">
                    <a16:creationId xmlns:a16="http://schemas.microsoft.com/office/drawing/2014/main" id="{ED8E55F1-89B5-4203-85A7-CE6757556487}"/>
                  </a:ext>
                </a:extLst>
              </p:cNvPr>
              <p:cNvSpPr/>
              <p:nvPr/>
            </p:nvSpPr>
            <p:spPr bwMode="auto">
              <a:xfrm>
                <a:off x="1100" y="1265"/>
                <a:ext cx="12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0 w 3"/>
                  <a:gd name="T4" fmla="*/ 0 w 3"/>
                  <a:gd name="T5" fmla="*/ 0 w 3"/>
                  <a:gd name="T6" fmla="*/ 0 w 3"/>
                  <a:gd name="T7" fmla="*/ 3 w 3"/>
                  <a:gd name="T8" fmla="*/ 3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" name="Freeform 1111">
                <a:extLst>
                  <a:ext uri="{FF2B5EF4-FFF2-40B4-BE49-F238E27FC236}">
                    <a16:creationId xmlns:a16="http://schemas.microsoft.com/office/drawing/2014/main" id="{2F39E5AD-4773-47E6-AB42-1DCEA97AC70B}"/>
                  </a:ext>
                </a:extLst>
              </p:cNvPr>
              <p:cNvSpPr/>
              <p:nvPr/>
            </p:nvSpPr>
            <p:spPr bwMode="auto">
              <a:xfrm>
                <a:off x="1108" y="117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" name="Freeform 1112">
                <a:extLst>
                  <a:ext uri="{FF2B5EF4-FFF2-40B4-BE49-F238E27FC236}">
                    <a16:creationId xmlns:a16="http://schemas.microsoft.com/office/drawing/2014/main" id="{0122C18E-57C7-43E6-8A90-1338AF71C45E}"/>
                  </a:ext>
                </a:extLst>
              </p:cNvPr>
              <p:cNvSpPr/>
              <p:nvPr/>
            </p:nvSpPr>
            <p:spPr bwMode="auto">
              <a:xfrm>
                <a:off x="1104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" name="Freeform 1113">
                <a:extLst>
                  <a:ext uri="{FF2B5EF4-FFF2-40B4-BE49-F238E27FC236}">
                    <a16:creationId xmlns:a16="http://schemas.microsoft.com/office/drawing/2014/main" id="{186B900E-4D54-4294-B374-695D8ED44723}"/>
                  </a:ext>
                </a:extLst>
              </p:cNvPr>
              <p:cNvSpPr/>
              <p:nvPr/>
            </p:nvSpPr>
            <p:spPr bwMode="auto">
              <a:xfrm>
                <a:off x="1100" y="140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" name="Freeform 1114">
                <a:extLst>
                  <a:ext uri="{FF2B5EF4-FFF2-40B4-BE49-F238E27FC236}">
                    <a16:creationId xmlns:a16="http://schemas.microsoft.com/office/drawing/2014/main" id="{7EA28ECE-538D-4558-A578-2C59BB54D0BD}"/>
                  </a:ext>
                </a:extLst>
              </p:cNvPr>
              <p:cNvSpPr/>
              <p:nvPr/>
            </p:nvSpPr>
            <p:spPr bwMode="auto">
              <a:xfrm>
                <a:off x="1100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" name="Freeform 1115">
                <a:extLst>
                  <a:ext uri="{FF2B5EF4-FFF2-40B4-BE49-F238E27FC236}">
                    <a16:creationId xmlns:a16="http://schemas.microsoft.com/office/drawing/2014/main" id="{AD983B1B-F38C-4535-919B-81A084761C33}"/>
                  </a:ext>
                </a:extLst>
              </p:cNvPr>
              <p:cNvSpPr/>
              <p:nvPr/>
            </p:nvSpPr>
            <p:spPr bwMode="auto">
              <a:xfrm>
                <a:off x="1092" y="1509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" name="Freeform 1116">
                <a:extLst>
                  <a:ext uri="{FF2B5EF4-FFF2-40B4-BE49-F238E27FC236}">
                    <a16:creationId xmlns:a16="http://schemas.microsoft.com/office/drawing/2014/main" id="{40850CA8-C56D-4FEE-940C-0C9BE27177FC}"/>
                  </a:ext>
                </a:extLst>
              </p:cNvPr>
              <p:cNvSpPr/>
              <p:nvPr/>
            </p:nvSpPr>
            <p:spPr bwMode="auto">
              <a:xfrm>
                <a:off x="1092" y="1179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" name="Freeform 1117">
                <a:extLst>
                  <a:ext uri="{FF2B5EF4-FFF2-40B4-BE49-F238E27FC236}">
                    <a16:creationId xmlns:a16="http://schemas.microsoft.com/office/drawing/2014/main" id="{6E7A3AF7-6D06-4DA7-B80A-D9F86BE531D7}"/>
                  </a:ext>
                </a:extLst>
              </p:cNvPr>
              <p:cNvSpPr/>
              <p:nvPr/>
            </p:nvSpPr>
            <p:spPr bwMode="auto">
              <a:xfrm>
                <a:off x="1096" y="1290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" name="Freeform 1118">
                <a:extLst>
                  <a:ext uri="{FF2B5EF4-FFF2-40B4-BE49-F238E27FC236}">
                    <a16:creationId xmlns:a16="http://schemas.microsoft.com/office/drawing/2014/main" id="{A8A78180-CBC6-47B9-98A5-6E39F85CD513}"/>
                  </a:ext>
                </a:extLst>
              </p:cNvPr>
              <p:cNvSpPr/>
              <p:nvPr/>
            </p:nvSpPr>
            <p:spPr bwMode="auto">
              <a:xfrm>
                <a:off x="1092" y="1406"/>
                <a:ext cx="8" cy="4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" name="Freeform 1119">
                <a:extLst>
                  <a:ext uri="{FF2B5EF4-FFF2-40B4-BE49-F238E27FC236}">
                    <a16:creationId xmlns:a16="http://schemas.microsoft.com/office/drawing/2014/main" id="{584645B6-4181-4563-80D3-897526AF5769}"/>
                  </a:ext>
                </a:extLst>
              </p:cNvPr>
              <p:cNvSpPr/>
              <p:nvPr/>
            </p:nvSpPr>
            <p:spPr bwMode="auto">
              <a:xfrm>
                <a:off x="1092" y="1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" name="Freeform 1120">
                <a:extLst>
                  <a:ext uri="{FF2B5EF4-FFF2-40B4-BE49-F238E27FC236}">
                    <a16:creationId xmlns:a16="http://schemas.microsoft.com/office/drawing/2014/main" id="{5C91ED7E-F7DA-4FAC-924C-DA638E56E7E0}"/>
                  </a:ext>
                </a:extLst>
              </p:cNvPr>
              <p:cNvSpPr/>
              <p:nvPr/>
            </p:nvSpPr>
            <p:spPr bwMode="auto">
              <a:xfrm>
                <a:off x="1088" y="1265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" name="Freeform 1121">
                <a:extLst>
                  <a:ext uri="{FF2B5EF4-FFF2-40B4-BE49-F238E27FC236}">
                    <a16:creationId xmlns:a16="http://schemas.microsoft.com/office/drawing/2014/main" id="{2C753319-7583-45E3-9985-3089DE173CD5}"/>
                  </a:ext>
                </a:extLst>
              </p:cNvPr>
              <p:cNvSpPr/>
              <p:nvPr/>
            </p:nvSpPr>
            <p:spPr bwMode="auto">
              <a:xfrm>
                <a:off x="1075" y="1398"/>
                <a:ext cx="13" cy="4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" name="Freeform 1122">
                <a:extLst>
                  <a:ext uri="{FF2B5EF4-FFF2-40B4-BE49-F238E27FC236}">
                    <a16:creationId xmlns:a16="http://schemas.microsoft.com/office/drawing/2014/main" id="{9E607959-9E98-4DE7-AA4D-5A8F2505B17A}"/>
                  </a:ext>
                </a:extLst>
              </p:cNvPr>
              <p:cNvSpPr/>
              <p:nvPr/>
            </p:nvSpPr>
            <p:spPr bwMode="auto">
              <a:xfrm>
                <a:off x="1084" y="141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" name="Freeform 1123">
                <a:extLst>
                  <a:ext uri="{FF2B5EF4-FFF2-40B4-BE49-F238E27FC236}">
                    <a16:creationId xmlns:a16="http://schemas.microsoft.com/office/drawing/2014/main" id="{1D47F984-998F-498E-B4AC-033A23F58E71}"/>
                  </a:ext>
                </a:extLst>
              </p:cNvPr>
              <p:cNvSpPr/>
              <p:nvPr/>
            </p:nvSpPr>
            <p:spPr bwMode="auto">
              <a:xfrm>
                <a:off x="1080" y="129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" name="Freeform 1124">
                <a:extLst>
                  <a:ext uri="{FF2B5EF4-FFF2-40B4-BE49-F238E27FC236}">
                    <a16:creationId xmlns:a16="http://schemas.microsoft.com/office/drawing/2014/main" id="{66F7FAEE-E4D3-474E-B6C3-74F32B6460D1}"/>
                  </a:ext>
                </a:extLst>
              </p:cNvPr>
              <p:cNvSpPr/>
              <p:nvPr/>
            </p:nvSpPr>
            <p:spPr bwMode="auto">
              <a:xfrm>
                <a:off x="1063" y="1348"/>
                <a:ext cx="17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2 w 4"/>
                  <a:gd name="T4" fmla="*/ 4 w 4"/>
                  <a:gd name="T5" fmla="*/ 4 w 4"/>
                  <a:gd name="T6" fmla="*/ 4 w 4"/>
                  <a:gd name="T7" fmla="*/ 2 w 4"/>
                  <a:gd name="T8" fmla="*/ 0 w 4"/>
                  <a:gd name="T9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" name="Freeform 1125">
                <a:extLst>
                  <a:ext uri="{FF2B5EF4-FFF2-40B4-BE49-F238E27FC236}">
                    <a16:creationId xmlns:a16="http://schemas.microsoft.com/office/drawing/2014/main" id="{C76ADD20-95A7-4719-9B87-7C43A05400D3}"/>
                  </a:ext>
                </a:extLst>
              </p:cNvPr>
              <p:cNvSpPr/>
              <p:nvPr/>
            </p:nvSpPr>
            <p:spPr bwMode="auto">
              <a:xfrm>
                <a:off x="1080" y="133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" name="Freeform 1126">
                <a:extLst>
                  <a:ext uri="{FF2B5EF4-FFF2-40B4-BE49-F238E27FC236}">
                    <a16:creationId xmlns:a16="http://schemas.microsoft.com/office/drawing/2014/main" id="{EB4E9F6F-1133-4BEB-B4B7-4F3795B06ACC}"/>
                  </a:ext>
                </a:extLst>
              </p:cNvPr>
              <p:cNvSpPr/>
              <p:nvPr/>
            </p:nvSpPr>
            <p:spPr bwMode="auto">
              <a:xfrm>
                <a:off x="1080" y="1418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" name="Freeform 1127">
                <a:extLst>
                  <a:ext uri="{FF2B5EF4-FFF2-40B4-BE49-F238E27FC236}">
                    <a16:creationId xmlns:a16="http://schemas.microsoft.com/office/drawing/2014/main" id="{1AD5D8D4-EBB1-4189-BDFD-C4181F32803D}"/>
                  </a:ext>
                </a:extLst>
              </p:cNvPr>
              <p:cNvSpPr/>
              <p:nvPr/>
            </p:nvSpPr>
            <p:spPr bwMode="auto">
              <a:xfrm>
                <a:off x="1051" y="1398"/>
                <a:ext cx="20" cy="4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5 w 5"/>
                  <a:gd name="T5" fmla="*/ 0 h 1"/>
                  <a:gd name="T6" fmla="*/ 5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" name="Freeform 1128">
                <a:extLst>
                  <a:ext uri="{FF2B5EF4-FFF2-40B4-BE49-F238E27FC236}">
                    <a16:creationId xmlns:a16="http://schemas.microsoft.com/office/drawing/2014/main" id="{F81779DA-CD86-4B87-A377-98A231CA84D0}"/>
                  </a:ext>
                </a:extLst>
              </p:cNvPr>
              <p:cNvSpPr/>
              <p:nvPr/>
            </p:nvSpPr>
            <p:spPr bwMode="auto">
              <a:xfrm>
                <a:off x="1071" y="1501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" name="Freeform 1129">
                <a:extLst>
                  <a:ext uri="{FF2B5EF4-FFF2-40B4-BE49-F238E27FC236}">
                    <a16:creationId xmlns:a16="http://schemas.microsoft.com/office/drawing/2014/main" id="{9718156A-A534-4242-BD06-3BEBEECA1B73}"/>
                  </a:ext>
                </a:extLst>
              </p:cNvPr>
              <p:cNvSpPr/>
              <p:nvPr/>
            </p:nvSpPr>
            <p:spPr bwMode="auto">
              <a:xfrm>
                <a:off x="1067" y="116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" name="Freeform 1130">
                <a:extLst>
                  <a:ext uri="{FF2B5EF4-FFF2-40B4-BE49-F238E27FC236}">
                    <a16:creationId xmlns:a16="http://schemas.microsoft.com/office/drawing/2014/main" id="{C18A77B5-0F1D-455C-8842-B00E5954ED1B}"/>
                  </a:ext>
                </a:extLst>
              </p:cNvPr>
              <p:cNvSpPr/>
              <p:nvPr/>
            </p:nvSpPr>
            <p:spPr bwMode="auto">
              <a:xfrm>
                <a:off x="1055" y="1414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" name="Freeform 1131">
                <a:extLst>
                  <a:ext uri="{FF2B5EF4-FFF2-40B4-BE49-F238E27FC236}">
                    <a16:creationId xmlns:a16="http://schemas.microsoft.com/office/drawing/2014/main" id="{6E49E259-E8E1-46D6-9B4B-5287C70E5582}"/>
                  </a:ext>
                </a:extLst>
              </p:cNvPr>
              <p:cNvSpPr/>
              <p:nvPr/>
            </p:nvSpPr>
            <p:spPr bwMode="auto">
              <a:xfrm>
                <a:off x="1051" y="131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" name="Freeform 1132">
                <a:extLst>
                  <a:ext uri="{FF2B5EF4-FFF2-40B4-BE49-F238E27FC236}">
                    <a16:creationId xmlns:a16="http://schemas.microsoft.com/office/drawing/2014/main" id="{796DE5A0-D594-4A90-9E44-C9E3391DE262}"/>
                  </a:ext>
                </a:extLst>
              </p:cNvPr>
              <p:cNvSpPr/>
              <p:nvPr/>
            </p:nvSpPr>
            <p:spPr bwMode="auto">
              <a:xfrm>
                <a:off x="1051" y="1352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" name="Freeform 1133">
                <a:extLst>
                  <a:ext uri="{FF2B5EF4-FFF2-40B4-BE49-F238E27FC236}">
                    <a16:creationId xmlns:a16="http://schemas.microsoft.com/office/drawing/2014/main" id="{ED5DD3E5-D766-41DC-8038-2F632653E1DF}"/>
                  </a:ext>
                </a:extLst>
              </p:cNvPr>
              <p:cNvSpPr/>
              <p:nvPr/>
            </p:nvSpPr>
            <p:spPr bwMode="auto">
              <a:xfrm>
                <a:off x="1043" y="1319"/>
                <a:ext cx="8" cy="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" name="Freeform 1134">
                <a:extLst>
                  <a:ext uri="{FF2B5EF4-FFF2-40B4-BE49-F238E27FC236}">
                    <a16:creationId xmlns:a16="http://schemas.microsoft.com/office/drawing/2014/main" id="{6A991672-F924-4FE3-95FB-D95AEC321804}"/>
                  </a:ext>
                </a:extLst>
              </p:cNvPr>
              <p:cNvSpPr/>
              <p:nvPr/>
            </p:nvSpPr>
            <p:spPr bwMode="auto">
              <a:xfrm>
                <a:off x="1047" y="1158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" name="Freeform 1135">
                <a:extLst>
                  <a:ext uri="{FF2B5EF4-FFF2-40B4-BE49-F238E27FC236}">
                    <a16:creationId xmlns:a16="http://schemas.microsoft.com/office/drawing/2014/main" id="{27B1434C-1A1A-451F-A769-B2AEFE829926}"/>
                  </a:ext>
                </a:extLst>
              </p:cNvPr>
              <p:cNvSpPr/>
              <p:nvPr/>
            </p:nvSpPr>
            <p:spPr bwMode="auto">
              <a:xfrm>
                <a:off x="1039" y="1398"/>
                <a:ext cx="8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" name="Freeform 1136">
                <a:extLst>
                  <a:ext uri="{FF2B5EF4-FFF2-40B4-BE49-F238E27FC236}">
                    <a16:creationId xmlns:a16="http://schemas.microsoft.com/office/drawing/2014/main" id="{FCAF753A-DBEC-47AE-A301-1510173F2382}"/>
                  </a:ext>
                </a:extLst>
              </p:cNvPr>
              <p:cNvSpPr/>
              <p:nvPr/>
            </p:nvSpPr>
            <p:spPr bwMode="auto">
              <a:xfrm>
                <a:off x="1047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" name="Freeform 1137">
                <a:extLst>
                  <a:ext uri="{FF2B5EF4-FFF2-40B4-BE49-F238E27FC236}">
                    <a16:creationId xmlns:a16="http://schemas.microsoft.com/office/drawing/2014/main" id="{EBFBCE7E-A2F0-4634-82B3-9F2B38BAB99E}"/>
                  </a:ext>
                </a:extLst>
              </p:cNvPr>
              <p:cNvSpPr/>
              <p:nvPr/>
            </p:nvSpPr>
            <p:spPr bwMode="auto">
              <a:xfrm>
                <a:off x="1039" y="1352"/>
                <a:ext cx="8" cy="0"/>
              </a:xfrm>
              <a:custGeom>
                <a:avLst/>
                <a:gdLst>
                  <a:gd name="T0" fmla="*/ 1 w 2"/>
                  <a:gd name="T1" fmla="*/ 2 w 2"/>
                  <a:gd name="T2" fmla="*/ 2 w 2"/>
                  <a:gd name="T3" fmla="*/ 2 w 2"/>
                  <a:gd name="T4" fmla="*/ 2 w 2"/>
                  <a:gd name="T5" fmla="*/ 1 w 2"/>
                  <a:gd name="T6" fmla="*/ 1 w 2"/>
                  <a:gd name="T7" fmla="*/ 1 w 2"/>
                  <a:gd name="T8" fmla="*/ 0 w 2"/>
                  <a:gd name="T9" fmla="*/ 0 w 2"/>
                  <a:gd name="T10" fmla="*/ 0 w 2"/>
                  <a:gd name="T11" fmla="*/ 1 w 2"/>
                  <a:gd name="T1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" name="Freeform 1138">
                <a:extLst>
                  <a:ext uri="{FF2B5EF4-FFF2-40B4-BE49-F238E27FC236}">
                    <a16:creationId xmlns:a16="http://schemas.microsoft.com/office/drawing/2014/main" id="{EEF0C111-E11E-416A-B436-A619D5F1436B}"/>
                  </a:ext>
                </a:extLst>
              </p:cNvPr>
              <p:cNvSpPr/>
              <p:nvPr/>
            </p:nvSpPr>
            <p:spPr bwMode="auto">
              <a:xfrm>
                <a:off x="1039" y="1261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" name="Freeform 1139">
                <a:extLst>
                  <a:ext uri="{FF2B5EF4-FFF2-40B4-BE49-F238E27FC236}">
                    <a16:creationId xmlns:a16="http://schemas.microsoft.com/office/drawing/2014/main" id="{7D1676A5-A972-45B8-9CC5-56BA6E6068E2}"/>
                  </a:ext>
                </a:extLst>
              </p:cNvPr>
              <p:cNvSpPr/>
              <p:nvPr/>
            </p:nvSpPr>
            <p:spPr bwMode="auto">
              <a:xfrm>
                <a:off x="1039" y="1158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" name="Freeform 1140">
                <a:extLst>
                  <a:ext uri="{FF2B5EF4-FFF2-40B4-BE49-F238E27FC236}">
                    <a16:creationId xmlns:a16="http://schemas.microsoft.com/office/drawing/2014/main" id="{172F43B7-67A9-41E5-B10D-3CCDA4873DB4}"/>
                  </a:ext>
                </a:extLst>
              </p:cNvPr>
              <p:cNvSpPr/>
              <p:nvPr/>
            </p:nvSpPr>
            <p:spPr bwMode="auto">
              <a:xfrm>
                <a:off x="1039" y="141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" name="Freeform 1141">
                <a:extLst>
                  <a:ext uri="{FF2B5EF4-FFF2-40B4-BE49-F238E27FC236}">
                    <a16:creationId xmlns:a16="http://schemas.microsoft.com/office/drawing/2014/main" id="{4F69CF31-B719-46F3-982F-4758C6CDAE6E}"/>
                  </a:ext>
                </a:extLst>
              </p:cNvPr>
              <p:cNvSpPr/>
              <p:nvPr/>
            </p:nvSpPr>
            <p:spPr bwMode="auto">
              <a:xfrm>
                <a:off x="1039" y="134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" name="Freeform 1142">
                <a:extLst>
                  <a:ext uri="{FF2B5EF4-FFF2-40B4-BE49-F238E27FC236}">
                    <a16:creationId xmlns:a16="http://schemas.microsoft.com/office/drawing/2014/main" id="{DB49F30F-0EA4-44B1-A791-3ABC39868C90}"/>
                  </a:ext>
                </a:extLst>
              </p:cNvPr>
              <p:cNvSpPr/>
              <p:nvPr/>
            </p:nvSpPr>
            <p:spPr bwMode="auto">
              <a:xfrm>
                <a:off x="1035" y="1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" name="Freeform 1143">
                <a:extLst>
                  <a:ext uri="{FF2B5EF4-FFF2-40B4-BE49-F238E27FC236}">
                    <a16:creationId xmlns:a16="http://schemas.microsoft.com/office/drawing/2014/main" id="{EA44BB20-D574-4F14-903A-884F6C7B8A1B}"/>
                  </a:ext>
                </a:extLst>
              </p:cNvPr>
              <p:cNvSpPr/>
              <p:nvPr/>
            </p:nvSpPr>
            <p:spPr bwMode="auto">
              <a:xfrm>
                <a:off x="1026" y="1398"/>
                <a:ext cx="9" cy="4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" name="Freeform 1144">
                <a:extLst>
                  <a:ext uri="{FF2B5EF4-FFF2-40B4-BE49-F238E27FC236}">
                    <a16:creationId xmlns:a16="http://schemas.microsoft.com/office/drawing/2014/main" id="{65093E62-5BBB-4453-83F5-A4906184C6FD}"/>
                  </a:ext>
                </a:extLst>
              </p:cNvPr>
              <p:cNvSpPr/>
              <p:nvPr/>
            </p:nvSpPr>
            <p:spPr bwMode="auto">
              <a:xfrm>
                <a:off x="1031" y="148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" name="Freeform 1145">
                <a:extLst>
                  <a:ext uri="{FF2B5EF4-FFF2-40B4-BE49-F238E27FC236}">
                    <a16:creationId xmlns:a16="http://schemas.microsoft.com/office/drawing/2014/main" id="{F1BE8FF9-7FAD-4D83-BD5C-9A623C757025}"/>
                  </a:ext>
                </a:extLst>
              </p:cNvPr>
              <p:cNvSpPr/>
              <p:nvPr/>
            </p:nvSpPr>
            <p:spPr bwMode="auto">
              <a:xfrm>
                <a:off x="1026" y="1348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" name="Freeform 1146">
                <a:extLst>
                  <a:ext uri="{FF2B5EF4-FFF2-40B4-BE49-F238E27FC236}">
                    <a16:creationId xmlns:a16="http://schemas.microsoft.com/office/drawing/2014/main" id="{A62495D7-9D94-42A1-B7FB-A0B3F8B09927}"/>
                  </a:ext>
                </a:extLst>
              </p:cNvPr>
              <p:cNvSpPr/>
              <p:nvPr/>
            </p:nvSpPr>
            <p:spPr bwMode="auto">
              <a:xfrm>
                <a:off x="1026" y="1352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" name="Freeform 1147">
                <a:extLst>
                  <a:ext uri="{FF2B5EF4-FFF2-40B4-BE49-F238E27FC236}">
                    <a16:creationId xmlns:a16="http://schemas.microsoft.com/office/drawing/2014/main" id="{0C56AFE1-9252-4068-BD86-741167D0502E}"/>
                  </a:ext>
                </a:extLst>
              </p:cNvPr>
              <p:cNvSpPr/>
              <p:nvPr/>
            </p:nvSpPr>
            <p:spPr bwMode="auto">
              <a:xfrm>
                <a:off x="1010" y="131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" name="Freeform 1148">
                <a:extLst>
                  <a:ext uri="{FF2B5EF4-FFF2-40B4-BE49-F238E27FC236}">
                    <a16:creationId xmlns:a16="http://schemas.microsoft.com/office/drawing/2014/main" id="{DB593785-40CC-4580-90CD-5C0364534C15}"/>
                  </a:ext>
                </a:extLst>
              </p:cNvPr>
              <p:cNvSpPr/>
              <p:nvPr/>
            </p:nvSpPr>
            <p:spPr bwMode="auto">
              <a:xfrm>
                <a:off x="998" y="1315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0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" name="Freeform 1149">
                <a:extLst>
                  <a:ext uri="{FF2B5EF4-FFF2-40B4-BE49-F238E27FC236}">
                    <a16:creationId xmlns:a16="http://schemas.microsoft.com/office/drawing/2014/main" id="{55D21112-E5D7-42AA-9879-1D2B4B36F814}"/>
                  </a:ext>
                </a:extLst>
              </p:cNvPr>
              <p:cNvSpPr/>
              <p:nvPr/>
            </p:nvSpPr>
            <p:spPr bwMode="auto">
              <a:xfrm>
                <a:off x="1002" y="1278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" name="Freeform 1150">
                <a:extLst>
                  <a:ext uri="{FF2B5EF4-FFF2-40B4-BE49-F238E27FC236}">
                    <a16:creationId xmlns:a16="http://schemas.microsoft.com/office/drawing/2014/main" id="{F7930062-86BD-4EB7-839E-510A06EF7E35}"/>
                  </a:ext>
                </a:extLst>
              </p:cNvPr>
              <p:cNvSpPr/>
              <p:nvPr/>
            </p:nvSpPr>
            <p:spPr bwMode="auto">
              <a:xfrm>
                <a:off x="965" y="1484"/>
                <a:ext cx="33" cy="4"/>
              </a:xfrm>
              <a:custGeom>
                <a:avLst/>
                <a:gdLst>
                  <a:gd name="T0" fmla="*/ 6 w 8"/>
                  <a:gd name="T1" fmla="*/ 0 h 1"/>
                  <a:gd name="T2" fmla="*/ 6 w 8"/>
                  <a:gd name="T3" fmla="*/ 0 h 1"/>
                  <a:gd name="T4" fmla="*/ 6 w 8"/>
                  <a:gd name="T5" fmla="*/ 0 h 1"/>
                  <a:gd name="T6" fmla="*/ 7 w 8"/>
                  <a:gd name="T7" fmla="*/ 0 h 1"/>
                  <a:gd name="T8" fmla="*/ 8 w 8"/>
                  <a:gd name="T9" fmla="*/ 1 h 1"/>
                  <a:gd name="T10" fmla="*/ 8 w 8"/>
                  <a:gd name="T11" fmla="*/ 0 h 1"/>
                  <a:gd name="T12" fmla="*/ 8 w 8"/>
                  <a:gd name="T13" fmla="*/ 0 h 1"/>
                  <a:gd name="T14" fmla="*/ 7 w 8"/>
                  <a:gd name="T15" fmla="*/ 0 h 1"/>
                  <a:gd name="T16" fmla="*/ 6 w 8"/>
                  <a:gd name="T17" fmla="*/ 0 h 1"/>
                  <a:gd name="T18" fmla="*/ 6 w 8"/>
                  <a:gd name="T19" fmla="*/ 0 h 1"/>
                  <a:gd name="T20" fmla="*/ 6 w 8"/>
                  <a:gd name="T21" fmla="*/ 0 h 1"/>
                  <a:gd name="T22" fmla="*/ 3 w 8"/>
                  <a:gd name="T23" fmla="*/ 0 h 1"/>
                  <a:gd name="T24" fmla="*/ 1 w 8"/>
                  <a:gd name="T25" fmla="*/ 0 h 1"/>
                  <a:gd name="T26" fmla="*/ 0 w 8"/>
                  <a:gd name="T27" fmla="*/ 1 h 1"/>
                  <a:gd name="T28" fmla="*/ 0 w 8"/>
                  <a:gd name="T29" fmla="*/ 1 h 1"/>
                  <a:gd name="T30" fmla="*/ 1 w 8"/>
                  <a:gd name="T31" fmla="*/ 1 h 1"/>
                  <a:gd name="T32" fmla="*/ 3 w 8"/>
                  <a:gd name="T33" fmla="*/ 1 h 1"/>
                  <a:gd name="T34" fmla="*/ 6 w 8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" name="Freeform 1151">
                <a:extLst>
                  <a:ext uri="{FF2B5EF4-FFF2-40B4-BE49-F238E27FC236}">
                    <a16:creationId xmlns:a16="http://schemas.microsoft.com/office/drawing/2014/main" id="{882EDBCF-CEF4-4471-9D64-116949ED9F2C}"/>
                  </a:ext>
                </a:extLst>
              </p:cNvPr>
              <p:cNvSpPr/>
              <p:nvPr/>
            </p:nvSpPr>
            <p:spPr bwMode="auto">
              <a:xfrm>
                <a:off x="994" y="1274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" name="Freeform 1152">
                <a:extLst>
                  <a:ext uri="{FF2B5EF4-FFF2-40B4-BE49-F238E27FC236}">
                    <a16:creationId xmlns:a16="http://schemas.microsoft.com/office/drawing/2014/main" id="{D548C1F4-4DC8-4D67-B5DE-69B1588F30AF}"/>
                  </a:ext>
                </a:extLst>
              </p:cNvPr>
              <p:cNvSpPr/>
              <p:nvPr/>
            </p:nvSpPr>
            <p:spPr bwMode="auto">
              <a:xfrm>
                <a:off x="977" y="1274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" name="Freeform 1153">
                <a:extLst>
                  <a:ext uri="{FF2B5EF4-FFF2-40B4-BE49-F238E27FC236}">
                    <a16:creationId xmlns:a16="http://schemas.microsoft.com/office/drawing/2014/main" id="{7005EDD6-EB71-41EA-9F61-A0798FEFDB26}"/>
                  </a:ext>
                </a:extLst>
              </p:cNvPr>
              <p:cNvSpPr/>
              <p:nvPr/>
            </p:nvSpPr>
            <p:spPr bwMode="auto">
              <a:xfrm>
                <a:off x="977" y="1331"/>
                <a:ext cx="5" cy="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" name="Freeform 1154">
                <a:extLst>
                  <a:ext uri="{FF2B5EF4-FFF2-40B4-BE49-F238E27FC236}">
                    <a16:creationId xmlns:a16="http://schemas.microsoft.com/office/drawing/2014/main" id="{2A939857-FC4C-49D1-AE04-CAF43513062A}"/>
                  </a:ext>
                </a:extLst>
              </p:cNvPr>
              <p:cNvSpPr/>
              <p:nvPr/>
            </p:nvSpPr>
            <p:spPr bwMode="auto">
              <a:xfrm>
                <a:off x="969" y="1327"/>
                <a:ext cx="8" cy="4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" name="Freeform 1155">
                <a:extLst>
                  <a:ext uri="{FF2B5EF4-FFF2-40B4-BE49-F238E27FC236}">
                    <a16:creationId xmlns:a16="http://schemas.microsoft.com/office/drawing/2014/main" id="{4825539A-04BD-45F5-8A39-DD40CCBF2F7B}"/>
                  </a:ext>
                </a:extLst>
              </p:cNvPr>
              <p:cNvSpPr/>
              <p:nvPr/>
            </p:nvSpPr>
            <p:spPr bwMode="auto">
              <a:xfrm>
                <a:off x="969" y="127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" name="Freeform 1156">
                <a:extLst>
                  <a:ext uri="{FF2B5EF4-FFF2-40B4-BE49-F238E27FC236}">
                    <a16:creationId xmlns:a16="http://schemas.microsoft.com/office/drawing/2014/main" id="{66A81F2F-0A62-4717-B2C3-11C83372DCD4}"/>
                  </a:ext>
                </a:extLst>
              </p:cNvPr>
              <p:cNvSpPr/>
              <p:nvPr/>
            </p:nvSpPr>
            <p:spPr bwMode="auto">
              <a:xfrm>
                <a:off x="953" y="1269"/>
                <a:ext cx="12" cy="5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2 w 3"/>
                  <a:gd name="T13" fmla="*/ 1 h 1"/>
                  <a:gd name="T14" fmla="*/ 2 w 3"/>
                  <a:gd name="T15" fmla="*/ 0 h 1"/>
                  <a:gd name="T16" fmla="*/ 2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" name="Freeform 1157">
                <a:extLst>
                  <a:ext uri="{FF2B5EF4-FFF2-40B4-BE49-F238E27FC236}">
                    <a16:creationId xmlns:a16="http://schemas.microsoft.com/office/drawing/2014/main" id="{D6A92C4F-CB60-45EA-82F8-C626376A9041}"/>
                  </a:ext>
                </a:extLst>
              </p:cNvPr>
              <p:cNvSpPr/>
              <p:nvPr/>
            </p:nvSpPr>
            <p:spPr bwMode="auto">
              <a:xfrm>
                <a:off x="949" y="126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" name="Freeform 1158">
                <a:extLst>
                  <a:ext uri="{FF2B5EF4-FFF2-40B4-BE49-F238E27FC236}">
                    <a16:creationId xmlns:a16="http://schemas.microsoft.com/office/drawing/2014/main" id="{4666757C-3E1B-4D50-90B3-DC2E26E3D4C2}"/>
                  </a:ext>
                </a:extLst>
              </p:cNvPr>
              <p:cNvSpPr/>
              <p:nvPr/>
            </p:nvSpPr>
            <p:spPr bwMode="auto">
              <a:xfrm>
                <a:off x="945" y="1336"/>
                <a:ext cx="8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2 w 2"/>
                  <a:gd name="T11" fmla="*/ 2 w 2"/>
                  <a:gd name="T12" fmla="*/ 1 w 2"/>
                  <a:gd name="T13" fmla="*/ 1 w 2"/>
                  <a:gd name="T14" fmla="*/ 1 w 2"/>
                  <a:gd name="T15" fmla="*/ 1 w 2"/>
                  <a:gd name="T16" fmla="*/ 1 w 2"/>
                  <a:gd name="T17" fmla="*/ 0 w 2"/>
                  <a:gd name="T18" fmla="*/ 0 w 2"/>
                  <a:gd name="T1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" name="Freeform 1159">
                <a:extLst>
                  <a:ext uri="{FF2B5EF4-FFF2-40B4-BE49-F238E27FC236}">
                    <a16:creationId xmlns:a16="http://schemas.microsoft.com/office/drawing/2014/main" id="{D452E70C-D823-455D-8FB9-2001618922AA}"/>
                  </a:ext>
                </a:extLst>
              </p:cNvPr>
              <p:cNvSpPr/>
              <p:nvPr/>
            </p:nvSpPr>
            <p:spPr bwMode="auto">
              <a:xfrm>
                <a:off x="924" y="12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" name="Freeform 1160">
                <a:extLst>
                  <a:ext uri="{FF2B5EF4-FFF2-40B4-BE49-F238E27FC236}">
                    <a16:creationId xmlns:a16="http://schemas.microsoft.com/office/drawing/2014/main" id="{0E03927A-1698-432E-986B-BA2B55351EA6}"/>
                  </a:ext>
                </a:extLst>
              </p:cNvPr>
              <p:cNvSpPr/>
              <p:nvPr/>
            </p:nvSpPr>
            <p:spPr bwMode="auto">
              <a:xfrm>
                <a:off x="908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" name="Freeform 1161">
                <a:extLst>
                  <a:ext uri="{FF2B5EF4-FFF2-40B4-BE49-F238E27FC236}">
                    <a16:creationId xmlns:a16="http://schemas.microsoft.com/office/drawing/2014/main" id="{641FC9EE-AD8E-4938-9932-F8C5E4F0F687}"/>
                  </a:ext>
                </a:extLst>
              </p:cNvPr>
              <p:cNvSpPr/>
              <p:nvPr/>
            </p:nvSpPr>
            <p:spPr bwMode="auto">
              <a:xfrm>
                <a:off x="900" y="126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" name="Freeform 1162">
                <a:extLst>
                  <a:ext uri="{FF2B5EF4-FFF2-40B4-BE49-F238E27FC236}">
                    <a16:creationId xmlns:a16="http://schemas.microsoft.com/office/drawing/2014/main" id="{EB2EBC50-337D-4E6C-BE31-8BE176737621}"/>
                  </a:ext>
                </a:extLst>
              </p:cNvPr>
              <p:cNvSpPr/>
              <p:nvPr/>
            </p:nvSpPr>
            <p:spPr bwMode="auto">
              <a:xfrm>
                <a:off x="884" y="12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" name="Freeform 1163">
                <a:extLst>
                  <a:ext uri="{FF2B5EF4-FFF2-40B4-BE49-F238E27FC236}">
                    <a16:creationId xmlns:a16="http://schemas.microsoft.com/office/drawing/2014/main" id="{E0CD0CD1-D795-4662-8BFB-466DBB166C93}"/>
                  </a:ext>
                </a:extLst>
              </p:cNvPr>
              <p:cNvSpPr/>
              <p:nvPr/>
            </p:nvSpPr>
            <p:spPr bwMode="auto">
              <a:xfrm>
                <a:off x="871" y="1261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" name="Freeform 1164">
                <a:extLst>
                  <a:ext uri="{FF2B5EF4-FFF2-40B4-BE49-F238E27FC236}">
                    <a16:creationId xmlns:a16="http://schemas.microsoft.com/office/drawing/2014/main" id="{A3EE6F7A-9FCF-45B4-B07C-425F4EDBDADE}"/>
                  </a:ext>
                </a:extLst>
              </p:cNvPr>
              <p:cNvSpPr/>
              <p:nvPr/>
            </p:nvSpPr>
            <p:spPr bwMode="auto">
              <a:xfrm>
                <a:off x="818" y="1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" name="Freeform 1165">
                <a:extLst>
                  <a:ext uri="{FF2B5EF4-FFF2-40B4-BE49-F238E27FC236}">
                    <a16:creationId xmlns:a16="http://schemas.microsoft.com/office/drawing/2014/main" id="{6A068C52-F121-4DB5-91B5-60CD55DD03DC}"/>
                  </a:ext>
                </a:extLst>
              </p:cNvPr>
              <p:cNvSpPr/>
              <p:nvPr/>
            </p:nvSpPr>
            <p:spPr bwMode="auto">
              <a:xfrm>
                <a:off x="736" y="124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" name="Freeform 1166">
                <a:extLst>
                  <a:ext uri="{FF2B5EF4-FFF2-40B4-BE49-F238E27FC236}">
                    <a16:creationId xmlns:a16="http://schemas.microsoft.com/office/drawing/2014/main" id="{CA1B1373-DFD2-4BD0-B3A3-C8C0E6FE0E93}"/>
                  </a:ext>
                </a:extLst>
              </p:cNvPr>
              <p:cNvSpPr/>
              <p:nvPr/>
            </p:nvSpPr>
            <p:spPr bwMode="auto">
              <a:xfrm>
                <a:off x="716" y="1249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" name="Freeform 1167">
                <a:extLst>
                  <a:ext uri="{FF2B5EF4-FFF2-40B4-BE49-F238E27FC236}">
                    <a16:creationId xmlns:a16="http://schemas.microsoft.com/office/drawing/2014/main" id="{D477A3E0-C0A9-4668-BA0E-80166B4EFBD2}"/>
                  </a:ext>
                </a:extLst>
              </p:cNvPr>
              <p:cNvSpPr/>
              <p:nvPr/>
            </p:nvSpPr>
            <p:spPr bwMode="auto">
              <a:xfrm>
                <a:off x="696" y="12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" name="Freeform 1168">
                <a:extLst>
                  <a:ext uri="{FF2B5EF4-FFF2-40B4-BE49-F238E27FC236}">
                    <a16:creationId xmlns:a16="http://schemas.microsoft.com/office/drawing/2014/main" id="{35C07776-2E47-40D4-900D-BB1DC350AFEA}"/>
                  </a:ext>
                </a:extLst>
              </p:cNvPr>
              <p:cNvSpPr/>
              <p:nvPr/>
            </p:nvSpPr>
            <p:spPr bwMode="auto">
              <a:xfrm>
                <a:off x="671" y="124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" name="Freeform 1169">
                <a:extLst>
                  <a:ext uri="{FF2B5EF4-FFF2-40B4-BE49-F238E27FC236}">
                    <a16:creationId xmlns:a16="http://schemas.microsoft.com/office/drawing/2014/main" id="{6C4FE981-A4A5-432A-8034-5F2C0790B927}"/>
                  </a:ext>
                </a:extLst>
              </p:cNvPr>
              <p:cNvSpPr/>
              <p:nvPr/>
            </p:nvSpPr>
            <p:spPr bwMode="auto">
              <a:xfrm>
                <a:off x="638" y="12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" name="Freeform 1170">
                <a:extLst>
                  <a:ext uri="{FF2B5EF4-FFF2-40B4-BE49-F238E27FC236}">
                    <a16:creationId xmlns:a16="http://schemas.microsoft.com/office/drawing/2014/main" id="{D6604BF1-67A2-4DB8-9BBB-8D14F66438BB}"/>
                  </a:ext>
                </a:extLst>
              </p:cNvPr>
              <p:cNvSpPr/>
              <p:nvPr/>
            </p:nvSpPr>
            <p:spPr bwMode="auto">
              <a:xfrm>
                <a:off x="618" y="124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" name="Freeform 1171">
                <a:extLst>
                  <a:ext uri="{FF2B5EF4-FFF2-40B4-BE49-F238E27FC236}">
                    <a16:creationId xmlns:a16="http://schemas.microsoft.com/office/drawing/2014/main" id="{28E77016-0CB0-458D-9DE9-8D9157A2C9CB}"/>
                  </a:ext>
                </a:extLst>
              </p:cNvPr>
              <p:cNvSpPr/>
              <p:nvPr/>
            </p:nvSpPr>
            <p:spPr bwMode="auto">
              <a:xfrm>
                <a:off x="610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" name="Freeform 1172">
                <a:extLst>
                  <a:ext uri="{FF2B5EF4-FFF2-40B4-BE49-F238E27FC236}">
                    <a16:creationId xmlns:a16="http://schemas.microsoft.com/office/drawing/2014/main" id="{D23C64A5-BB59-4634-ABC8-DC4A610A5038}"/>
                  </a:ext>
                </a:extLst>
              </p:cNvPr>
              <p:cNvSpPr/>
              <p:nvPr/>
            </p:nvSpPr>
            <p:spPr bwMode="auto">
              <a:xfrm>
                <a:off x="577" y="124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" name="Freeform 1173">
                <a:extLst>
                  <a:ext uri="{FF2B5EF4-FFF2-40B4-BE49-F238E27FC236}">
                    <a16:creationId xmlns:a16="http://schemas.microsoft.com/office/drawing/2014/main" id="{44AF53EF-03CD-41EA-A32F-FFE108D764E1}"/>
                  </a:ext>
                </a:extLst>
              </p:cNvPr>
              <p:cNvSpPr/>
              <p:nvPr/>
            </p:nvSpPr>
            <p:spPr bwMode="auto">
              <a:xfrm>
                <a:off x="565" y="1236"/>
                <a:ext cx="8" cy="5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" name="Freeform 1174">
                <a:extLst>
                  <a:ext uri="{FF2B5EF4-FFF2-40B4-BE49-F238E27FC236}">
                    <a16:creationId xmlns:a16="http://schemas.microsoft.com/office/drawing/2014/main" id="{93AA0857-D048-437D-95FD-1FFA522D8439}"/>
                  </a:ext>
                </a:extLst>
              </p:cNvPr>
              <p:cNvSpPr/>
              <p:nvPr/>
            </p:nvSpPr>
            <p:spPr bwMode="auto">
              <a:xfrm>
                <a:off x="557" y="1236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" name="Freeform 1175">
                <a:extLst>
                  <a:ext uri="{FF2B5EF4-FFF2-40B4-BE49-F238E27FC236}">
                    <a16:creationId xmlns:a16="http://schemas.microsoft.com/office/drawing/2014/main" id="{A5C88134-2977-443A-8413-E3CDB9285C5B}"/>
                  </a:ext>
                </a:extLst>
              </p:cNvPr>
              <p:cNvSpPr/>
              <p:nvPr/>
            </p:nvSpPr>
            <p:spPr bwMode="auto">
              <a:xfrm>
                <a:off x="549" y="1236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" name="Freeform 1176">
                <a:extLst>
                  <a:ext uri="{FF2B5EF4-FFF2-40B4-BE49-F238E27FC236}">
                    <a16:creationId xmlns:a16="http://schemas.microsoft.com/office/drawing/2014/main" id="{971EAB86-4A51-434E-B425-DF06A136681A}"/>
                  </a:ext>
                </a:extLst>
              </p:cNvPr>
              <p:cNvSpPr/>
              <p:nvPr/>
            </p:nvSpPr>
            <p:spPr bwMode="auto">
              <a:xfrm>
                <a:off x="532" y="1236"/>
                <a:ext cx="13" cy="0"/>
              </a:xfrm>
              <a:custGeom>
                <a:avLst/>
                <a:gdLst>
                  <a:gd name="T0" fmla="*/ 2 w 3"/>
                  <a:gd name="T1" fmla="*/ 2 w 3"/>
                  <a:gd name="T2" fmla="*/ 0 w 3"/>
                  <a:gd name="T3" fmla="*/ 0 w 3"/>
                  <a:gd name="T4" fmla="*/ 0 w 3"/>
                  <a:gd name="T5" fmla="*/ 2 w 3"/>
                  <a:gd name="T6" fmla="*/ 2 w 3"/>
                  <a:gd name="T7" fmla="*/ 3 w 3"/>
                  <a:gd name="T8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" name="Freeform 1177">
                <a:extLst>
                  <a:ext uri="{FF2B5EF4-FFF2-40B4-BE49-F238E27FC236}">
                    <a16:creationId xmlns:a16="http://schemas.microsoft.com/office/drawing/2014/main" id="{BEB0F7D9-9E7B-493B-81B5-34B968BF2018}"/>
                  </a:ext>
                </a:extLst>
              </p:cNvPr>
              <p:cNvSpPr/>
              <p:nvPr/>
            </p:nvSpPr>
            <p:spPr bwMode="auto">
              <a:xfrm>
                <a:off x="520" y="123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" name="Freeform 1178">
                <a:extLst>
                  <a:ext uri="{FF2B5EF4-FFF2-40B4-BE49-F238E27FC236}">
                    <a16:creationId xmlns:a16="http://schemas.microsoft.com/office/drawing/2014/main" id="{399542BA-4A2F-4AF4-A0F1-09DD4136C739}"/>
                  </a:ext>
                </a:extLst>
              </p:cNvPr>
              <p:cNvSpPr/>
              <p:nvPr/>
            </p:nvSpPr>
            <p:spPr bwMode="auto">
              <a:xfrm>
                <a:off x="508" y="123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1 w 2"/>
                  <a:gd name="T3" fmla="*/ 0 w 2"/>
                  <a:gd name="T4" fmla="*/ 0 w 2"/>
                  <a:gd name="T5" fmla="*/ 1 w 2"/>
                  <a:gd name="T6" fmla="*/ 1 w 2"/>
                  <a:gd name="T7" fmla="*/ 1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" name="Freeform 1179">
                <a:extLst>
                  <a:ext uri="{FF2B5EF4-FFF2-40B4-BE49-F238E27FC236}">
                    <a16:creationId xmlns:a16="http://schemas.microsoft.com/office/drawing/2014/main" id="{7B09FF39-0491-4731-B154-EEFA8717F714}"/>
                  </a:ext>
                </a:extLst>
              </p:cNvPr>
              <p:cNvSpPr/>
              <p:nvPr/>
            </p:nvSpPr>
            <p:spPr bwMode="auto">
              <a:xfrm>
                <a:off x="2158" y="984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" name="Freeform 1180">
                <a:extLst>
                  <a:ext uri="{FF2B5EF4-FFF2-40B4-BE49-F238E27FC236}">
                    <a16:creationId xmlns:a16="http://schemas.microsoft.com/office/drawing/2014/main" id="{42116386-A591-493F-8A46-2DC9EC04476F}"/>
                  </a:ext>
                </a:extLst>
              </p:cNvPr>
              <p:cNvSpPr/>
              <p:nvPr/>
            </p:nvSpPr>
            <p:spPr bwMode="auto">
              <a:xfrm>
                <a:off x="1741" y="1575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" name="Freeform 1181">
                <a:extLst>
                  <a:ext uri="{FF2B5EF4-FFF2-40B4-BE49-F238E27FC236}">
                    <a16:creationId xmlns:a16="http://schemas.microsoft.com/office/drawing/2014/main" id="{66CE157F-1329-4758-8A13-9F9020B6B3A0}"/>
                  </a:ext>
                </a:extLst>
              </p:cNvPr>
              <p:cNvSpPr/>
              <p:nvPr/>
            </p:nvSpPr>
            <p:spPr bwMode="auto">
              <a:xfrm>
                <a:off x="1361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" name="Freeform 1182">
                <a:extLst>
                  <a:ext uri="{FF2B5EF4-FFF2-40B4-BE49-F238E27FC236}">
                    <a16:creationId xmlns:a16="http://schemas.microsoft.com/office/drawing/2014/main" id="{070F24F1-E70B-47B1-8A90-019E9E83728D}"/>
                  </a:ext>
                </a:extLst>
              </p:cNvPr>
              <p:cNvSpPr/>
              <p:nvPr/>
            </p:nvSpPr>
            <p:spPr bwMode="auto">
              <a:xfrm>
                <a:off x="1222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" name="Freeform 1183">
                <a:extLst>
                  <a:ext uri="{FF2B5EF4-FFF2-40B4-BE49-F238E27FC236}">
                    <a16:creationId xmlns:a16="http://schemas.microsoft.com/office/drawing/2014/main" id="{4D530945-9A58-4B48-BB79-9D2EB6B47421}"/>
                  </a:ext>
                </a:extLst>
              </p:cNvPr>
              <p:cNvSpPr/>
              <p:nvPr/>
            </p:nvSpPr>
            <p:spPr bwMode="auto">
              <a:xfrm>
                <a:off x="1263" y="1393"/>
                <a:ext cx="8" cy="5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1 w 2"/>
                  <a:gd name="T27" fmla="*/ 1 h 1"/>
                  <a:gd name="T28" fmla="*/ 1 w 2"/>
                  <a:gd name="T29" fmla="*/ 1 h 1"/>
                  <a:gd name="T30" fmla="*/ 1 w 2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" name="Freeform 1184">
                <a:extLst>
                  <a:ext uri="{FF2B5EF4-FFF2-40B4-BE49-F238E27FC236}">
                    <a16:creationId xmlns:a16="http://schemas.microsoft.com/office/drawing/2014/main" id="{BAC419BC-2620-4DA4-824D-1410B87B49EC}"/>
                  </a:ext>
                </a:extLst>
              </p:cNvPr>
              <p:cNvSpPr/>
              <p:nvPr/>
            </p:nvSpPr>
            <p:spPr bwMode="auto">
              <a:xfrm>
                <a:off x="1235" y="120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1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" name="Freeform 1185">
                <a:extLst>
                  <a:ext uri="{FF2B5EF4-FFF2-40B4-BE49-F238E27FC236}">
                    <a16:creationId xmlns:a16="http://schemas.microsoft.com/office/drawing/2014/main" id="{5C738BC4-7FF6-43E7-B249-548DA2C06325}"/>
                  </a:ext>
                </a:extLst>
              </p:cNvPr>
              <p:cNvSpPr/>
              <p:nvPr/>
            </p:nvSpPr>
            <p:spPr bwMode="auto">
              <a:xfrm>
                <a:off x="2109" y="9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" name="Freeform 1186">
                <a:extLst>
                  <a:ext uri="{FF2B5EF4-FFF2-40B4-BE49-F238E27FC236}">
                    <a16:creationId xmlns:a16="http://schemas.microsoft.com/office/drawing/2014/main" id="{36BF5870-A65F-4BB6-9835-87A7956BC299}"/>
                  </a:ext>
                </a:extLst>
              </p:cNvPr>
              <p:cNvSpPr/>
              <p:nvPr/>
            </p:nvSpPr>
            <p:spPr bwMode="auto">
              <a:xfrm>
                <a:off x="2096" y="935"/>
                <a:ext cx="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" name="Freeform 1187">
                <a:extLst>
                  <a:ext uri="{FF2B5EF4-FFF2-40B4-BE49-F238E27FC236}">
                    <a16:creationId xmlns:a16="http://schemas.microsoft.com/office/drawing/2014/main" id="{D4CF38E5-2A59-4CEE-B697-3D3F85BD8A49}"/>
                  </a:ext>
                </a:extLst>
              </p:cNvPr>
              <p:cNvSpPr/>
              <p:nvPr/>
            </p:nvSpPr>
            <p:spPr bwMode="auto">
              <a:xfrm>
                <a:off x="2076" y="1224"/>
                <a:ext cx="16" cy="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  <a:gd name="T10" fmla="*/ 3 w 4"/>
                  <a:gd name="T11" fmla="*/ 0 h 2"/>
                  <a:gd name="T12" fmla="*/ 0 w 4"/>
                  <a:gd name="T13" fmla="*/ 2 h 2"/>
                  <a:gd name="T14" fmla="*/ 0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" name="Freeform 1188">
                <a:extLst>
                  <a:ext uri="{FF2B5EF4-FFF2-40B4-BE49-F238E27FC236}">
                    <a16:creationId xmlns:a16="http://schemas.microsoft.com/office/drawing/2014/main" id="{19BB4397-6DE6-4DCB-8630-41AC50106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3" y="1236"/>
                <a:ext cx="61" cy="54"/>
              </a:xfrm>
              <a:custGeom>
                <a:avLst/>
                <a:gdLst>
                  <a:gd name="T0" fmla="*/ 14 w 15"/>
                  <a:gd name="T1" fmla="*/ 0 h 13"/>
                  <a:gd name="T2" fmla="*/ 14 w 15"/>
                  <a:gd name="T3" fmla="*/ 1 h 13"/>
                  <a:gd name="T4" fmla="*/ 14 w 15"/>
                  <a:gd name="T5" fmla="*/ 1 h 13"/>
                  <a:gd name="T6" fmla="*/ 13 w 15"/>
                  <a:gd name="T7" fmla="*/ 1 h 13"/>
                  <a:gd name="T8" fmla="*/ 12 w 15"/>
                  <a:gd name="T9" fmla="*/ 2 h 13"/>
                  <a:gd name="T10" fmla="*/ 12 w 15"/>
                  <a:gd name="T11" fmla="*/ 2 h 13"/>
                  <a:gd name="T12" fmla="*/ 11 w 15"/>
                  <a:gd name="T13" fmla="*/ 2 h 13"/>
                  <a:gd name="T14" fmla="*/ 11 w 15"/>
                  <a:gd name="T15" fmla="*/ 2 h 13"/>
                  <a:gd name="T16" fmla="*/ 12 w 15"/>
                  <a:gd name="T17" fmla="*/ 3 h 13"/>
                  <a:gd name="T18" fmla="*/ 11 w 15"/>
                  <a:gd name="T19" fmla="*/ 3 h 13"/>
                  <a:gd name="T20" fmla="*/ 10 w 15"/>
                  <a:gd name="T21" fmla="*/ 2 h 13"/>
                  <a:gd name="T22" fmla="*/ 10 w 15"/>
                  <a:gd name="T23" fmla="*/ 3 h 13"/>
                  <a:gd name="T24" fmla="*/ 11 w 15"/>
                  <a:gd name="T25" fmla="*/ 3 h 13"/>
                  <a:gd name="T26" fmla="*/ 11 w 15"/>
                  <a:gd name="T27" fmla="*/ 4 h 13"/>
                  <a:gd name="T28" fmla="*/ 9 w 15"/>
                  <a:gd name="T29" fmla="*/ 3 h 13"/>
                  <a:gd name="T30" fmla="*/ 8 w 15"/>
                  <a:gd name="T31" fmla="*/ 3 h 13"/>
                  <a:gd name="T32" fmla="*/ 4 w 15"/>
                  <a:gd name="T33" fmla="*/ 4 h 13"/>
                  <a:gd name="T34" fmla="*/ 4 w 15"/>
                  <a:gd name="T35" fmla="*/ 5 h 13"/>
                  <a:gd name="T36" fmla="*/ 4 w 15"/>
                  <a:gd name="T37" fmla="*/ 5 h 13"/>
                  <a:gd name="T38" fmla="*/ 4 w 15"/>
                  <a:gd name="T39" fmla="*/ 5 h 13"/>
                  <a:gd name="T40" fmla="*/ 4 w 15"/>
                  <a:gd name="T41" fmla="*/ 5 h 13"/>
                  <a:gd name="T42" fmla="*/ 4 w 15"/>
                  <a:gd name="T43" fmla="*/ 5 h 13"/>
                  <a:gd name="T44" fmla="*/ 4 w 15"/>
                  <a:gd name="T45" fmla="*/ 5 h 13"/>
                  <a:gd name="T46" fmla="*/ 5 w 15"/>
                  <a:gd name="T47" fmla="*/ 6 h 13"/>
                  <a:gd name="T48" fmla="*/ 5 w 15"/>
                  <a:gd name="T49" fmla="*/ 6 h 13"/>
                  <a:gd name="T50" fmla="*/ 5 w 15"/>
                  <a:gd name="T51" fmla="*/ 6 h 13"/>
                  <a:gd name="T52" fmla="*/ 4 w 15"/>
                  <a:gd name="T53" fmla="*/ 8 h 13"/>
                  <a:gd name="T54" fmla="*/ 2 w 15"/>
                  <a:gd name="T55" fmla="*/ 9 h 13"/>
                  <a:gd name="T56" fmla="*/ 1 w 15"/>
                  <a:gd name="T57" fmla="*/ 10 h 13"/>
                  <a:gd name="T58" fmla="*/ 0 w 15"/>
                  <a:gd name="T59" fmla="*/ 11 h 13"/>
                  <a:gd name="T60" fmla="*/ 0 w 15"/>
                  <a:gd name="T61" fmla="*/ 12 h 13"/>
                  <a:gd name="T62" fmla="*/ 1 w 15"/>
                  <a:gd name="T63" fmla="*/ 12 h 13"/>
                  <a:gd name="T64" fmla="*/ 1 w 15"/>
                  <a:gd name="T65" fmla="*/ 12 h 13"/>
                  <a:gd name="T66" fmla="*/ 1 w 15"/>
                  <a:gd name="T67" fmla="*/ 11 h 13"/>
                  <a:gd name="T68" fmla="*/ 1 w 15"/>
                  <a:gd name="T69" fmla="*/ 11 h 13"/>
                  <a:gd name="T70" fmla="*/ 1 w 15"/>
                  <a:gd name="T71" fmla="*/ 11 h 13"/>
                  <a:gd name="T72" fmla="*/ 2 w 15"/>
                  <a:gd name="T73" fmla="*/ 11 h 13"/>
                  <a:gd name="T74" fmla="*/ 4 w 15"/>
                  <a:gd name="T75" fmla="*/ 11 h 13"/>
                  <a:gd name="T76" fmla="*/ 5 w 15"/>
                  <a:gd name="T77" fmla="*/ 11 h 13"/>
                  <a:gd name="T78" fmla="*/ 6 w 15"/>
                  <a:gd name="T79" fmla="*/ 12 h 13"/>
                  <a:gd name="T80" fmla="*/ 6 w 15"/>
                  <a:gd name="T81" fmla="*/ 10 h 13"/>
                  <a:gd name="T82" fmla="*/ 6 w 15"/>
                  <a:gd name="T83" fmla="*/ 9 h 13"/>
                  <a:gd name="T84" fmla="*/ 7 w 15"/>
                  <a:gd name="T85" fmla="*/ 9 h 13"/>
                  <a:gd name="T86" fmla="*/ 8 w 15"/>
                  <a:gd name="T87" fmla="*/ 9 h 13"/>
                  <a:gd name="T88" fmla="*/ 8 w 15"/>
                  <a:gd name="T89" fmla="*/ 9 h 13"/>
                  <a:gd name="T90" fmla="*/ 8 w 15"/>
                  <a:gd name="T91" fmla="*/ 9 h 13"/>
                  <a:gd name="T92" fmla="*/ 8 w 15"/>
                  <a:gd name="T93" fmla="*/ 9 h 13"/>
                  <a:gd name="T94" fmla="*/ 7 w 15"/>
                  <a:gd name="T95" fmla="*/ 7 h 13"/>
                  <a:gd name="T96" fmla="*/ 9 w 15"/>
                  <a:gd name="T97" fmla="*/ 7 h 13"/>
                  <a:gd name="T98" fmla="*/ 11 w 15"/>
                  <a:gd name="T99" fmla="*/ 7 h 13"/>
                  <a:gd name="T100" fmla="*/ 14 w 15"/>
                  <a:gd name="T101" fmla="*/ 6 h 13"/>
                  <a:gd name="T102" fmla="*/ 11 w 15"/>
                  <a:gd name="T103" fmla="*/ 4 h 13"/>
                  <a:gd name="T104" fmla="*/ 12 w 15"/>
                  <a:gd name="T105" fmla="*/ 4 h 13"/>
                  <a:gd name="T106" fmla="*/ 14 w 15"/>
                  <a:gd name="T107" fmla="*/ 3 h 13"/>
                  <a:gd name="T108" fmla="*/ 15 w 15"/>
                  <a:gd name="T109" fmla="*/ 1 h 13"/>
                  <a:gd name="T110" fmla="*/ 6 w 15"/>
                  <a:gd name="T111" fmla="*/ 9 h 13"/>
                  <a:gd name="T112" fmla="*/ 6 w 15"/>
                  <a:gd name="T113" fmla="*/ 9 h 13"/>
                  <a:gd name="T114" fmla="*/ 5 w 15"/>
                  <a:gd name="T115" fmla="*/ 9 h 13"/>
                  <a:gd name="T116" fmla="*/ 4 w 15"/>
                  <a:gd name="T117" fmla="*/ 8 h 13"/>
                  <a:gd name="T118" fmla="*/ 5 w 15"/>
                  <a:gd name="T1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13">
                    <a:moveTo>
                      <a:pt x="15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2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3" y="7"/>
                      <a:pt x="3" y="8"/>
                      <a:pt x="2" y="8"/>
                    </a:cubicBezTo>
                    <a:cubicBezTo>
                      <a:pt x="2" y="8"/>
                      <a:pt x="1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3" y="10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1" y="5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lose/>
                    <a:moveTo>
                      <a:pt x="6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6" y="9"/>
                      <a:pt x="6" y="9"/>
                    </a:cubicBezTo>
                    <a:close/>
                    <a:moveTo>
                      <a:pt x="5" y="8"/>
                    </a:move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" name="Freeform 1189">
                <a:extLst>
                  <a:ext uri="{FF2B5EF4-FFF2-40B4-BE49-F238E27FC236}">
                    <a16:creationId xmlns:a16="http://schemas.microsoft.com/office/drawing/2014/main" id="{1C72E514-AEA7-459B-B648-6A234C21FA4D}"/>
                  </a:ext>
                </a:extLst>
              </p:cNvPr>
              <p:cNvSpPr/>
              <p:nvPr/>
            </p:nvSpPr>
            <p:spPr bwMode="auto">
              <a:xfrm>
                <a:off x="2072" y="121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" name="Freeform 1190">
                <a:extLst>
                  <a:ext uri="{FF2B5EF4-FFF2-40B4-BE49-F238E27FC236}">
                    <a16:creationId xmlns:a16="http://schemas.microsoft.com/office/drawing/2014/main" id="{A1320B1F-D7B6-4835-9A35-E45AA4D0AC53}"/>
                  </a:ext>
                </a:extLst>
              </p:cNvPr>
              <p:cNvSpPr/>
              <p:nvPr/>
            </p:nvSpPr>
            <p:spPr bwMode="auto">
              <a:xfrm>
                <a:off x="2072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" name="Freeform 1191">
                <a:extLst>
                  <a:ext uri="{FF2B5EF4-FFF2-40B4-BE49-F238E27FC236}">
                    <a16:creationId xmlns:a16="http://schemas.microsoft.com/office/drawing/2014/main" id="{1EF3F120-3F07-45C3-B359-3F80A393D933}"/>
                  </a:ext>
                </a:extLst>
              </p:cNvPr>
              <p:cNvSpPr/>
              <p:nvPr/>
            </p:nvSpPr>
            <p:spPr bwMode="auto">
              <a:xfrm>
                <a:off x="2056" y="1447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" name="Freeform 1192">
                <a:extLst>
                  <a:ext uri="{FF2B5EF4-FFF2-40B4-BE49-F238E27FC236}">
                    <a16:creationId xmlns:a16="http://schemas.microsoft.com/office/drawing/2014/main" id="{7D9DE4DF-1BCB-43AB-9210-89A8E23B4CA4}"/>
                  </a:ext>
                </a:extLst>
              </p:cNvPr>
              <p:cNvSpPr/>
              <p:nvPr/>
            </p:nvSpPr>
            <p:spPr bwMode="auto">
              <a:xfrm>
                <a:off x="2035" y="1501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0 w 2"/>
                  <a:gd name="T8" fmla="*/ 1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" name="Freeform 1193">
                <a:extLst>
                  <a:ext uri="{FF2B5EF4-FFF2-40B4-BE49-F238E27FC236}">
                    <a16:creationId xmlns:a16="http://schemas.microsoft.com/office/drawing/2014/main" id="{EE547BA6-C34A-40AD-B98D-663D903C929C}"/>
                  </a:ext>
                </a:extLst>
              </p:cNvPr>
              <p:cNvSpPr/>
              <p:nvPr/>
            </p:nvSpPr>
            <p:spPr bwMode="auto">
              <a:xfrm>
                <a:off x="2035" y="1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" name="Freeform 1194">
                <a:extLst>
                  <a:ext uri="{FF2B5EF4-FFF2-40B4-BE49-F238E27FC236}">
                    <a16:creationId xmlns:a16="http://schemas.microsoft.com/office/drawing/2014/main" id="{AE37E5B1-1088-4F6E-8F83-9E255A347FD2}"/>
                  </a:ext>
                </a:extLst>
              </p:cNvPr>
              <p:cNvSpPr/>
              <p:nvPr/>
            </p:nvSpPr>
            <p:spPr bwMode="auto">
              <a:xfrm>
                <a:off x="2023" y="1236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" name="Freeform 1195">
                <a:extLst>
                  <a:ext uri="{FF2B5EF4-FFF2-40B4-BE49-F238E27FC236}">
                    <a16:creationId xmlns:a16="http://schemas.microsoft.com/office/drawing/2014/main" id="{5F5110E7-AFB5-429C-89BE-0A3C92E24BC7}"/>
                  </a:ext>
                </a:extLst>
              </p:cNvPr>
              <p:cNvSpPr/>
              <p:nvPr/>
            </p:nvSpPr>
            <p:spPr bwMode="auto">
              <a:xfrm>
                <a:off x="2023" y="1455"/>
                <a:ext cx="4" cy="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" name="Freeform 1196">
                <a:extLst>
                  <a:ext uri="{FF2B5EF4-FFF2-40B4-BE49-F238E27FC236}">
                    <a16:creationId xmlns:a16="http://schemas.microsoft.com/office/drawing/2014/main" id="{28FC02B6-AF94-4A9E-A52C-FF37FA27E3E3}"/>
                  </a:ext>
                </a:extLst>
              </p:cNvPr>
              <p:cNvSpPr/>
              <p:nvPr/>
            </p:nvSpPr>
            <p:spPr bwMode="auto">
              <a:xfrm>
                <a:off x="2007" y="1575"/>
                <a:ext cx="16" cy="0"/>
              </a:xfrm>
              <a:custGeom>
                <a:avLst/>
                <a:gdLst>
                  <a:gd name="T0" fmla="*/ 2 w 4"/>
                  <a:gd name="T1" fmla="*/ 2 w 4"/>
                  <a:gd name="T2" fmla="*/ 2 w 4"/>
                  <a:gd name="T3" fmla="*/ 3 w 4"/>
                  <a:gd name="T4" fmla="*/ 4 w 4"/>
                  <a:gd name="T5" fmla="*/ 4 w 4"/>
                  <a:gd name="T6" fmla="*/ 4 w 4"/>
                  <a:gd name="T7" fmla="*/ 3 w 4"/>
                  <a:gd name="T8" fmla="*/ 2 w 4"/>
                  <a:gd name="T9" fmla="*/ 2 w 4"/>
                  <a:gd name="T10" fmla="*/ 2 w 4"/>
                  <a:gd name="T11" fmla="*/ 2 w 4"/>
                  <a:gd name="T12" fmla="*/ 1 w 4"/>
                  <a:gd name="T13" fmla="*/ 0 w 4"/>
                  <a:gd name="T14" fmla="*/ 0 w 4"/>
                  <a:gd name="T15" fmla="*/ 0 w 4"/>
                  <a:gd name="T16" fmla="*/ 0 w 4"/>
                  <a:gd name="T17" fmla="*/ 1 w 4"/>
                  <a:gd name="T18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" name="Freeform 1197">
                <a:extLst>
                  <a:ext uri="{FF2B5EF4-FFF2-40B4-BE49-F238E27FC236}">
                    <a16:creationId xmlns:a16="http://schemas.microsoft.com/office/drawing/2014/main" id="{8747B0BA-7026-4AA4-9509-CDF222D11EC5}"/>
                  </a:ext>
                </a:extLst>
              </p:cNvPr>
              <p:cNvSpPr/>
              <p:nvPr/>
            </p:nvSpPr>
            <p:spPr bwMode="auto">
              <a:xfrm>
                <a:off x="1941" y="1051"/>
                <a:ext cx="8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0 w 2"/>
                  <a:gd name="T5" fmla="*/ 0 w 2"/>
                  <a:gd name="T6" fmla="*/ 0 w 2"/>
                  <a:gd name="T7" fmla="*/ 1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" name="Freeform 1198">
                <a:extLst>
                  <a:ext uri="{FF2B5EF4-FFF2-40B4-BE49-F238E27FC236}">
                    <a16:creationId xmlns:a16="http://schemas.microsoft.com/office/drawing/2014/main" id="{A3B5D42D-EF71-43B3-A2D4-EE1DC45E3255}"/>
                  </a:ext>
                </a:extLst>
              </p:cNvPr>
              <p:cNvSpPr/>
              <p:nvPr/>
            </p:nvSpPr>
            <p:spPr bwMode="auto">
              <a:xfrm>
                <a:off x="1925" y="1232"/>
                <a:ext cx="20" cy="0"/>
              </a:xfrm>
              <a:custGeom>
                <a:avLst/>
                <a:gdLst>
                  <a:gd name="T0" fmla="*/ 0 w 5"/>
                  <a:gd name="T1" fmla="*/ 0 w 5"/>
                  <a:gd name="T2" fmla="*/ 2 w 5"/>
                  <a:gd name="T3" fmla="*/ 5 w 5"/>
                  <a:gd name="T4" fmla="*/ 5 w 5"/>
                  <a:gd name="T5" fmla="*/ 5 w 5"/>
                  <a:gd name="T6" fmla="*/ 2 w 5"/>
                  <a:gd name="T7" fmla="*/ 0 w 5"/>
                  <a:gd name="T8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" name="Freeform 1199">
                <a:extLst>
                  <a:ext uri="{FF2B5EF4-FFF2-40B4-BE49-F238E27FC236}">
                    <a16:creationId xmlns:a16="http://schemas.microsoft.com/office/drawing/2014/main" id="{1670F932-47BE-4358-8173-E3CC1F53EFD7}"/>
                  </a:ext>
                </a:extLst>
              </p:cNvPr>
              <p:cNvSpPr/>
              <p:nvPr/>
            </p:nvSpPr>
            <p:spPr bwMode="auto">
              <a:xfrm>
                <a:off x="1941" y="1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" name="Freeform 1200">
                <a:extLst>
                  <a:ext uri="{FF2B5EF4-FFF2-40B4-BE49-F238E27FC236}">
                    <a16:creationId xmlns:a16="http://schemas.microsoft.com/office/drawing/2014/main" id="{DD747CBC-BFBA-4A2A-B4EF-0E1E89D5670B}"/>
                  </a:ext>
                </a:extLst>
              </p:cNvPr>
              <p:cNvSpPr/>
              <p:nvPr/>
            </p:nvSpPr>
            <p:spPr bwMode="auto">
              <a:xfrm>
                <a:off x="1872" y="1245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" name="Freeform 1201">
                <a:extLst>
                  <a:ext uri="{FF2B5EF4-FFF2-40B4-BE49-F238E27FC236}">
                    <a16:creationId xmlns:a16="http://schemas.microsoft.com/office/drawing/2014/main" id="{6E03F16A-B6E8-4EDD-B9A4-4C011142304F}"/>
                  </a:ext>
                </a:extLst>
              </p:cNvPr>
              <p:cNvSpPr/>
              <p:nvPr/>
            </p:nvSpPr>
            <p:spPr bwMode="auto">
              <a:xfrm>
                <a:off x="1819" y="1166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" name="Freeform 1202">
                <a:extLst>
                  <a:ext uri="{FF2B5EF4-FFF2-40B4-BE49-F238E27FC236}">
                    <a16:creationId xmlns:a16="http://schemas.microsoft.com/office/drawing/2014/main" id="{702AA90A-853D-48F1-BA1D-46978C117F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0" y="1141"/>
                <a:ext cx="429" cy="33"/>
              </a:xfrm>
              <a:custGeom>
                <a:avLst/>
                <a:gdLst>
                  <a:gd name="T0" fmla="*/ 14 w 105"/>
                  <a:gd name="T1" fmla="*/ 1 h 8"/>
                  <a:gd name="T2" fmla="*/ 5 w 105"/>
                  <a:gd name="T3" fmla="*/ 0 h 8"/>
                  <a:gd name="T4" fmla="*/ 0 w 105"/>
                  <a:gd name="T5" fmla="*/ 0 h 8"/>
                  <a:gd name="T6" fmla="*/ 11 w 105"/>
                  <a:gd name="T7" fmla="*/ 1 h 8"/>
                  <a:gd name="T8" fmla="*/ 14 w 105"/>
                  <a:gd name="T9" fmla="*/ 1 h 8"/>
                  <a:gd name="T10" fmla="*/ 27 w 105"/>
                  <a:gd name="T11" fmla="*/ 2 h 8"/>
                  <a:gd name="T12" fmla="*/ 29 w 105"/>
                  <a:gd name="T13" fmla="*/ 2 h 8"/>
                  <a:gd name="T14" fmla="*/ 29 w 105"/>
                  <a:gd name="T15" fmla="*/ 2 h 8"/>
                  <a:gd name="T16" fmla="*/ 35 w 105"/>
                  <a:gd name="T17" fmla="*/ 3 h 8"/>
                  <a:gd name="T18" fmla="*/ 38 w 105"/>
                  <a:gd name="T19" fmla="*/ 3 h 8"/>
                  <a:gd name="T20" fmla="*/ 39 w 105"/>
                  <a:gd name="T21" fmla="*/ 3 h 8"/>
                  <a:gd name="T22" fmla="*/ 41 w 105"/>
                  <a:gd name="T23" fmla="*/ 3 h 8"/>
                  <a:gd name="T24" fmla="*/ 42 w 105"/>
                  <a:gd name="T25" fmla="*/ 3 h 8"/>
                  <a:gd name="T26" fmla="*/ 50 w 105"/>
                  <a:gd name="T27" fmla="*/ 4 h 8"/>
                  <a:gd name="T28" fmla="*/ 57 w 105"/>
                  <a:gd name="T29" fmla="*/ 5 h 8"/>
                  <a:gd name="T30" fmla="*/ 69 w 105"/>
                  <a:gd name="T31" fmla="*/ 6 h 8"/>
                  <a:gd name="T32" fmla="*/ 70 w 105"/>
                  <a:gd name="T33" fmla="*/ 6 h 8"/>
                  <a:gd name="T34" fmla="*/ 71 w 105"/>
                  <a:gd name="T35" fmla="*/ 6 h 8"/>
                  <a:gd name="T36" fmla="*/ 73 w 105"/>
                  <a:gd name="T37" fmla="*/ 6 h 8"/>
                  <a:gd name="T38" fmla="*/ 74 w 105"/>
                  <a:gd name="T39" fmla="*/ 6 h 8"/>
                  <a:gd name="T40" fmla="*/ 74 w 105"/>
                  <a:gd name="T41" fmla="*/ 6 h 8"/>
                  <a:gd name="T42" fmla="*/ 77 w 105"/>
                  <a:gd name="T43" fmla="*/ 6 h 8"/>
                  <a:gd name="T44" fmla="*/ 79 w 105"/>
                  <a:gd name="T45" fmla="*/ 7 h 8"/>
                  <a:gd name="T46" fmla="*/ 79 w 105"/>
                  <a:gd name="T47" fmla="*/ 6 h 8"/>
                  <a:gd name="T48" fmla="*/ 77 w 105"/>
                  <a:gd name="T49" fmla="*/ 6 h 8"/>
                  <a:gd name="T50" fmla="*/ 86 w 105"/>
                  <a:gd name="T51" fmla="*/ 7 h 8"/>
                  <a:gd name="T52" fmla="*/ 100 w 105"/>
                  <a:gd name="T53" fmla="*/ 8 h 8"/>
                  <a:gd name="T54" fmla="*/ 102 w 105"/>
                  <a:gd name="T55" fmla="*/ 8 h 8"/>
                  <a:gd name="T56" fmla="*/ 103 w 105"/>
                  <a:gd name="T57" fmla="*/ 8 h 8"/>
                  <a:gd name="T58" fmla="*/ 105 w 105"/>
                  <a:gd name="T59" fmla="*/ 8 h 8"/>
                  <a:gd name="T60" fmla="*/ 105 w 105"/>
                  <a:gd name="T61" fmla="*/ 7 h 8"/>
                  <a:gd name="T62" fmla="*/ 104 w 105"/>
                  <a:gd name="T63" fmla="*/ 6 h 8"/>
                  <a:gd name="T64" fmla="*/ 98 w 105"/>
                  <a:gd name="T65" fmla="*/ 5 h 8"/>
                  <a:gd name="T66" fmla="*/ 95 w 105"/>
                  <a:gd name="T67" fmla="*/ 5 h 8"/>
                  <a:gd name="T68" fmla="*/ 97 w 105"/>
                  <a:gd name="T69" fmla="*/ 5 h 8"/>
                  <a:gd name="T70" fmla="*/ 100 w 105"/>
                  <a:gd name="T71" fmla="*/ 6 h 8"/>
                  <a:gd name="T72" fmla="*/ 93 w 105"/>
                  <a:gd name="T73" fmla="*/ 6 h 8"/>
                  <a:gd name="T74" fmla="*/ 88 w 105"/>
                  <a:gd name="T75" fmla="*/ 5 h 8"/>
                  <a:gd name="T76" fmla="*/ 81 w 105"/>
                  <a:gd name="T77" fmla="*/ 5 h 8"/>
                  <a:gd name="T78" fmla="*/ 75 w 105"/>
                  <a:gd name="T79" fmla="*/ 5 h 8"/>
                  <a:gd name="T80" fmla="*/ 67 w 105"/>
                  <a:gd name="T81" fmla="*/ 4 h 8"/>
                  <a:gd name="T82" fmla="*/ 66 w 105"/>
                  <a:gd name="T83" fmla="*/ 4 h 8"/>
                  <a:gd name="T84" fmla="*/ 65 w 105"/>
                  <a:gd name="T85" fmla="*/ 4 h 8"/>
                  <a:gd name="T86" fmla="*/ 57 w 105"/>
                  <a:gd name="T87" fmla="*/ 4 h 8"/>
                  <a:gd name="T88" fmla="*/ 51 w 105"/>
                  <a:gd name="T89" fmla="*/ 4 h 8"/>
                  <a:gd name="T90" fmla="*/ 49 w 105"/>
                  <a:gd name="T91" fmla="*/ 4 h 8"/>
                  <a:gd name="T92" fmla="*/ 42 w 105"/>
                  <a:gd name="T93" fmla="*/ 3 h 8"/>
                  <a:gd name="T94" fmla="*/ 39 w 105"/>
                  <a:gd name="T95" fmla="*/ 3 h 8"/>
                  <a:gd name="T96" fmla="*/ 39 w 105"/>
                  <a:gd name="T97" fmla="*/ 3 h 8"/>
                  <a:gd name="T98" fmla="*/ 35 w 105"/>
                  <a:gd name="T99" fmla="*/ 3 h 8"/>
                  <a:gd name="T100" fmla="*/ 34 w 105"/>
                  <a:gd name="T101" fmla="*/ 2 h 8"/>
                  <a:gd name="T102" fmla="*/ 32 w 105"/>
                  <a:gd name="T103" fmla="*/ 2 h 8"/>
                  <a:gd name="T104" fmla="*/ 29 w 105"/>
                  <a:gd name="T105" fmla="*/ 2 h 8"/>
                  <a:gd name="T106" fmla="*/ 27 w 105"/>
                  <a:gd name="T107" fmla="*/ 2 h 8"/>
                  <a:gd name="T108" fmla="*/ 103 w 105"/>
                  <a:gd name="T109" fmla="*/ 7 h 8"/>
                  <a:gd name="T110" fmla="*/ 103 w 105"/>
                  <a:gd name="T111" fmla="*/ 7 h 8"/>
                  <a:gd name="T112" fmla="*/ 72 w 105"/>
                  <a:gd name="T113" fmla="*/ 6 h 8"/>
                  <a:gd name="T114" fmla="*/ 72 w 105"/>
                  <a:gd name="T115" fmla="*/ 6 h 8"/>
                  <a:gd name="T116" fmla="*/ 71 w 105"/>
                  <a:gd name="T117" fmla="*/ 6 h 8"/>
                  <a:gd name="T118" fmla="*/ 70 w 105"/>
                  <a:gd name="T119" fmla="*/ 6 h 8"/>
                  <a:gd name="T120" fmla="*/ 70 w 105"/>
                  <a:gd name="T121" fmla="*/ 6 h 8"/>
                  <a:gd name="T122" fmla="*/ 69 w 105"/>
                  <a:gd name="T123" fmla="*/ 6 h 8"/>
                  <a:gd name="T124" fmla="*/ 70 w 105"/>
                  <a:gd name="T1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8">
                    <a:moveTo>
                      <a:pt x="25" y="2"/>
                    </a:moveTo>
                    <a:cubicBezTo>
                      <a:pt x="24" y="2"/>
                      <a:pt x="23" y="2"/>
                      <a:pt x="21" y="1"/>
                    </a:cubicBezTo>
                    <a:cubicBezTo>
                      <a:pt x="19" y="1"/>
                      <a:pt x="16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9" y="2"/>
                      <a:pt x="21" y="2"/>
                    </a:cubicBezTo>
                    <a:cubicBezTo>
                      <a:pt x="22" y="2"/>
                      <a:pt x="24" y="2"/>
                      <a:pt x="25" y="2"/>
                    </a:cubicBezTo>
                    <a:cubicBezTo>
                      <a:pt x="26" y="2"/>
                      <a:pt x="27" y="3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1" y="3"/>
                      <a:pt x="32" y="3"/>
                    </a:cubicBezTo>
                    <a:cubicBezTo>
                      <a:pt x="32" y="3"/>
                      <a:pt x="33" y="3"/>
                      <a:pt x="34" y="3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40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6" y="4"/>
                      <a:pt x="48" y="4"/>
                      <a:pt x="49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4"/>
                      <a:pt x="52" y="4"/>
                    </a:cubicBezTo>
                    <a:cubicBezTo>
                      <a:pt x="54" y="5"/>
                      <a:pt x="56" y="5"/>
                      <a:pt x="57" y="5"/>
                    </a:cubicBezTo>
                    <a:cubicBezTo>
                      <a:pt x="60" y="5"/>
                      <a:pt x="62" y="5"/>
                      <a:pt x="64" y="5"/>
                    </a:cubicBezTo>
                    <a:cubicBezTo>
                      <a:pt x="66" y="6"/>
                      <a:pt x="68" y="5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2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4" y="6"/>
                      <a:pt x="76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8" y="7"/>
                      <a:pt x="78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81" y="6"/>
                      <a:pt x="83" y="6"/>
                      <a:pt x="86" y="7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8" y="7"/>
                      <a:pt x="91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6" y="8"/>
                      <a:pt x="98" y="7"/>
                      <a:pt x="100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7"/>
                      <a:pt x="104" y="7"/>
                      <a:pt x="104" y="6"/>
                    </a:cubicBezTo>
                    <a:cubicBezTo>
                      <a:pt x="103" y="6"/>
                      <a:pt x="103" y="6"/>
                      <a:pt x="102" y="6"/>
                    </a:cubicBezTo>
                    <a:cubicBezTo>
                      <a:pt x="102" y="5"/>
                      <a:pt x="100" y="5"/>
                      <a:pt x="98" y="5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5"/>
                      <a:pt x="97" y="5"/>
                      <a:pt x="97" y="5"/>
                    </a:cubicBezTo>
                    <a:cubicBezTo>
                      <a:pt x="96" y="5"/>
                      <a:pt x="96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6" y="5"/>
                      <a:pt x="96" y="5"/>
                      <a:pt x="97" y="5"/>
                    </a:cubicBezTo>
                    <a:cubicBezTo>
                      <a:pt x="97" y="5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9" y="6"/>
                      <a:pt x="100" y="5"/>
                      <a:pt x="100" y="6"/>
                    </a:cubicBezTo>
                    <a:cubicBezTo>
                      <a:pt x="100" y="6"/>
                      <a:pt x="100" y="6"/>
                      <a:pt x="99" y="6"/>
                    </a:cubicBezTo>
                    <a:cubicBezTo>
                      <a:pt x="99" y="6"/>
                      <a:pt x="100" y="6"/>
                      <a:pt x="100" y="6"/>
                    </a:cubicBezTo>
                    <a:cubicBezTo>
                      <a:pt x="97" y="6"/>
                      <a:pt x="95" y="6"/>
                      <a:pt x="93" y="6"/>
                    </a:cubicBezTo>
                    <a:cubicBezTo>
                      <a:pt x="92" y="5"/>
                      <a:pt x="91" y="6"/>
                      <a:pt x="89" y="5"/>
                    </a:cubicBezTo>
                    <a:cubicBezTo>
                      <a:pt x="89" y="6"/>
                      <a:pt x="89" y="6"/>
                      <a:pt x="88" y="6"/>
                    </a:cubicBezTo>
                    <a:cubicBezTo>
                      <a:pt x="89" y="5"/>
                      <a:pt x="88" y="5"/>
                      <a:pt x="88" y="5"/>
                    </a:cubicBezTo>
                    <a:cubicBezTo>
                      <a:pt x="88" y="5"/>
                      <a:pt x="88" y="6"/>
                      <a:pt x="88" y="6"/>
                    </a:cubicBezTo>
                    <a:cubicBezTo>
                      <a:pt x="86" y="5"/>
                      <a:pt x="84" y="6"/>
                      <a:pt x="82" y="5"/>
                    </a:cubicBezTo>
                    <a:cubicBezTo>
                      <a:pt x="82" y="5"/>
                      <a:pt x="81" y="5"/>
                      <a:pt x="81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8" y="5"/>
                      <a:pt x="77" y="5"/>
                      <a:pt x="77" y="5"/>
                    </a:cubicBezTo>
                    <a:cubicBezTo>
                      <a:pt x="76" y="5"/>
                      <a:pt x="74" y="5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2" y="4"/>
                      <a:pt x="70" y="5"/>
                      <a:pt x="68" y="5"/>
                    </a:cubicBezTo>
                    <a:cubicBezTo>
                      <a:pt x="68" y="4"/>
                      <a:pt x="68" y="5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5"/>
                      <a:pt x="66" y="5"/>
                      <a:pt x="65" y="4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5"/>
                      <a:pt x="62" y="4"/>
                      <a:pt x="61" y="4"/>
                    </a:cubicBezTo>
                    <a:cubicBezTo>
                      <a:pt x="59" y="4"/>
                      <a:pt x="58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4" y="4"/>
                      <a:pt x="52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7" y="3"/>
                      <a:pt x="45" y="3"/>
                      <a:pt x="43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1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2"/>
                    </a:cubicBezTo>
                    <a:close/>
                    <a:moveTo>
                      <a:pt x="103" y="7"/>
                    </a:move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2" y="7"/>
                      <a:pt x="103" y="7"/>
                      <a:pt x="103" y="7"/>
                    </a:cubicBezTo>
                    <a:close/>
                    <a:moveTo>
                      <a:pt x="72" y="6"/>
                    </a:move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2" y="6"/>
                      <a:pt x="72" y="6"/>
                    </a:cubicBezTo>
                    <a:close/>
                    <a:moveTo>
                      <a:pt x="71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" name="Freeform 1203">
                <a:extLst>
                  <a:ext uri="{FF2B5EF4-FFF2-40B4-BE49-F238E27FC236}">
                    <a16:creationId xmlns:a16="http://schemas.microsoft.com/office/drawing/2014/main" id="{C4A14A54-F36E-4BBE-99D2-32B6FBBD60E2}"/>
                  </a:ext>
                </a:extLst>
              </p:cNvPr>
              <p:cNvSpPr/>
              <p:nvPr/>
            </p:nvSpPr>
            <p:spPr bwMode="auto">
              <a:xfrm>
                <a:off x="1696" y="1166"/>
                <a:ext cx="8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0 w 2"/>
                  <a:gd name="T4" fmla="*/ 0 w 2"/>
                  <a:gd name="T5" fmla="*/ 0 w 2"/>
                  <a:gd name="T6" fmla="*/ 1 w 2"/>
                  <a:gd name="T7" fmla="*/ 2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" name="Freeform 1204">
                <a:extLst>
                  <a:ext uri="{FF2B5EF4-FFF2-40B4-BE49-F238E27FC236}">
                    <a16:creationId xmlns:a16="http://schemas.microsoft.com/office/drawing/2014/main" id="{684F4F95-4376-46F0-89E0-BBFA61AEC1A4}"/>
                  </a:ext>
                </a:extLst>
              </p:cNvPr>
              <p:cNvSpPr/>
              <p:nvPr/>
            </p:nvSpPr>
            <p:spPr bwMode="auto">
              <a:xfrm>
                <a:off x="1700" y="157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0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" name="Freeform 1205">
                <a:extLst>
                  <a:ext uri="{FF2B5EF4-FFF2-40B4-BE49-F238E27FC236}">
                    <a16:creationId xmlns:a16="http://schemas.microsoft.com/office/drawing/2014/main" id="{FA155C3D-078C-4CB3-8F7F-3D2BC7A06C45}"/>
                  </a:ext>
                </a:extLst>
              </p:cNvPr>
              <p:cNvSpPr/>
              <p:nvPr/>
            </p:nvSpPr>
            <p:spPr bwMode="auto">
              <a:xfrm>
                <a:off x="1664" y="1567"/>
                <a:ext cx="12" cy="4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1 h 1"/>
                  <a:gd name="T16" fmla="*/ 1 w 3"/>
                  <a:gd name="T17" fmla="*/ 1 h 1"/>
                  <a:gd name="T18" fmla="*/ 1 w 3"/>
                  <a:gd name="T19" fmla="*/ 1 h 1"/>
                  <a:gd name="T20" fmla="*/ 1 w 3"/>
                  <a:gd name="T21" fmla="*/ 0 h 1"/>
                  <a:gd name="T22" fmla="*/ 1 w 3"/>
                  <a:gd name="T23" fmla="*/ 0 h 1"/>
                  <a:gd name="T24" fmla="*/ 1 w 3"/>
                  <a:gd name="T25" fmla="*/ 0 h 1"/>
                  <a:gd name="T26" fmla="*/ 1 w 3"/>
                  <a:gd name="T27" fmla="*/ 0 h 1"/>
                  <a:gd name="T28" fmla="*/ 2 w 3"/>
                  <a:gd name="T29" fmla="*/ 0 h 1"/>
                  <a:gd name="T30" fmla="*/ 2 w 3"/>
                  <a:gd name="T31" fmla="*/ 0 h 1"/>
                  <a:gd name="T32" fmla="*/ 1 w 3"/>
                  <a:gd name="T33" fmla="*/ 0 h 1"/>
                  <a:gd name="T34" fmla="*/ 1 w 3"/>
                  <a:gd name="T35" fmla="*/ 0 h 1"/>
                  <a:gd name="T36" fmla="*/ 1 w 3"/>
                  <a:gd name="T37" fmla="*/ 0 h 1"/>
                  <a:gd name="T38" fmla="*/ 1 w 3"/>
                  <a:gd name="T39" fmla="*/ 0 h 1"/>
                  <a:gd name="T40" fmla="*/ 0 w 3"/>
                  <a:gd name="T41" fmla="*/ 0 h 1"/>
                  <a:gd name="T42" fmla="*/ 0 w 3"/>
                  <a:gd name="T43" fmla="*/ 0 h 1"/>
                  <a:gd name="T44" fmla="*/ 0 w 3"/>
                  <a:gd name="T45" fmla="*/ 0 h 1"/>
                  <a:gd name="T46" fmla="*/ 0 w 3"/>
                  <a:gd name="T47" fmla="*/ 0 h 1"/>
                  <a:gd name="T48" fmla="*/ 0 w 3"/>
                  <a:gd name="T49" fmla="*/ 0 h 1"/>
                  <a:gd name="T50" fmla="*/ 0 w 3"/>
                  <a:gd name="T51" fmla="*/ 0 h 1"/>
                  <a:gd name="T52" fmla="*/ 0 w 3"/>
                  <a:gd name="T53" fmla="*/ 0 h 1"/>
                  <a:gd name="T54" fmla="*/ 0 w 3"/>
                  <a:gd name="T55" fmla="*/ 0 h 1"/>
                  <a:gd name="T56" fmla="*/ 0 w 3"/>
                  <a:gd name="T57" fmla="*/ 0 h 1"/>
                  <a:gd name="T58" fmla="*/ 0 w 3"/>
                  <a:gd name="T59" fmla="*/ 1 h 1"/>
                  <a:gd name="T60" fmla="*/ 0 w 3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" name="Freeform 1206">
                <a:extLst>
                  <a:ext uri="{FF2B5EF4-FFF2-40B4-BE49-F238E27FC236}">
                    <a16:creationId xmlns:a16="http://schemas.microsoft.com/office/drawing/2014/main" id="{1EBC2AD1-73B4-4581-BD00-5D6DAD2AB817}"/>
                  </a:ext>
                </a:extLst>
              </p:cNvPr>
              <p:cNvSpPr/>
              <p:nvPr/>
            </p:nvSpPr>
            <p:spPr bwMode="auto">
              <a:xfrm>
                <a:off x="1668" y="157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" name="Freeform 1207">
                <a:extLst>
                  <a:ext uri="{FF2B5EF4-FFF2-40B4-BE49-F238E27FC236}">
                    <a16:creationId xmlns:a16="http://schemas.microsoft.com/office/drawing/2014/main" id="{8669A55E-A6C8-4A17-8EA8-E095E63F0916}"/>
                  </a:ext>
                </a:extLst>
              </p:cNvPr>
              <p:cNvSpPr/>
              <p:nvPr/>
            </p:nvSpPr>
            <p:spPr bwMode="auto">
              <a:xfrm>
                <a:off x="1647" y="1579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" name="Freeform 1208">
                <a:extLst>
                  <a:ext uri="{FF2B5EF4-FFF2-40B4-BE49-F238E27FC236}">
                    <a16:creationId xmlns:a16="http://schemas.microsoft.com/office/drawing/2014/main" id="{892F20EC-BFC7-4C70-96B3-C163D710D81B}"/>
                  </a:ext>
                </a:extLst>
              </p:cNvPr>
              <p:cNvSpPr/>
              <p:nvPr/>
            </p:nvSpPr>
            <p:spPr bwMode="auto">
              <a:xfrm>
                <a:off x="1610" y="1154"/>
                <a:ext cx="9" cy="0"/>
              </a:xfrm>
              <a:custGeom>
                <a:avLst/>
                <a:gdLst>
                  <a:gd name="T0" fmla="*/ 0 w 2"/>
                  <a:gd name="T1" fmla="*/ 0 w 2"/>
                  <a:gd name="T2" fmla="*/ 1 w 2"/>
                  <a:gd name="T3" fmla="*/ 1 w 2"/>
                  <a:gd name="T4" fmla="*/ 2 w 2"/>
                  <a:gd name="T5" fmla="*/ 1 w 2"/>
                  <a:gd name="T6" fmla="*/ 1 w 2"/>
                  <a:gd name="T7" fmla="*/ 0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" name="Freeform 1209">
                <a:extLst>
                  <a:ext uri="{FF2B5EF4-FFF2-40B4-BE49-F238E27FC236}">
                    <a16:creationId xmlns:a16="http://schemas.microsoft.com/office/drawing/2014/main" id="{4E3F9587-19B6-4F3E-A7F1-FB98F5407937}"/>
                  </a:ext>
                </a:extLst>
              </p:cNvPr>
              <p:cNvSpPr/>
              <p:nvPr/>
            </p:nvSpPr>
            <p:spPr bwMode="auto">
              <a:xfrm>
                <a:off x="1606" y="157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2" name="Freeform 1211">
              <a:extLst>
                <a:ext uri="{FF2B5EF4-FFF2-40B4-BE49-F238E27FC236}">
                  <a16:creationId xmlns:a16="http://schemas.microsoft.com/office/drawing/2014/main" id="{BDDC206C-A233-4F35-B02F-3FBA400CC786}"/>
                </a:ext>
              </a:extLst>
            </p:cNvPr>
            <p:cNvSpPr/>
            <p:nvPr/>
          </p:nvSpPr>
          <p:spPr bwMode="auto">
            <a:xfrm>
              <a:off x="1545" y="1162"/>
              <a:ext cx="8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0 w 2"/>
                <a:gd name="T6" fmla="*/ 0 w 2"/>
                <a:gd name="T7" fmla="*/ 0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212">
              <a:extLst>
                <a:ext uri="{FF2B5EF4-FFF2-40B4-BE49-F238E27FC236}">
                  <a16:creationId xmlns:a16="http://schemas.microsoft.com/office/drawing/2014/main" id="{3E4F47EF-2CE7-4AD3-9370-2A4A3416854F}"/>
                </a:ext>
              </a:extLst>
            </p:cNvPr>
            <p:cNvSpPr/>
            <p:nvPr/>
          </p:nvSpPr>
          <p:spPr bwMode="auto">
            <a:xfrm>
              <a:off x="1512" y="1158"/>
              <a:ext cx="29" cy="4"/>
            </a:xfrm>
            <a:custGeom>
              <a:avLst/>
              <a:gdLst>
                <a:gd name="T0" fmla="*/ 7 w 7"/>
                <a:gd name="T1" fmla="*/ 1 h 1"/>
                <a:gd name="T2" fmla="*/ 7 w 7"/>
                <a:gd name="T3" fmla="*/ 1 h 1"/>
                <a:gd name="T4" fmla="*/ 7 w 7"/>
                <a:gd name="T5" fmla="*/ 1 h 1"/>
                <a:gd name="T6" fmla="*/ 5 w 7"/>
                <a:gd name="T7" fmla="*/ 0 h 1"/>
                <a:gd name="T8" fmla="*/ 1 w 7"/>
                <a:gd name="T9" fmla="*/ 0 h 1"/>
                <a:gd name="T10" fmla="*/ 0 w 7"/>
                <a:gd name="T11" fmla="*/ 0 h 1"/>
                <a:gd name="T12" fmla="*/ 0 w 7"/>
                <a:gd name="T13" fmla="*/ 0 h 1"/>
                <a:gd name="T14" fmla="*/ 0 w 7"/>
                <a:gd name="T15" fmla="*/ 0 h 1"/>
                <a:gd name="T16" fmla="*/ 5 w 7"/>
                <a:gd name="T17" fmla="*/ 1 h 1"/>
                <a:gd name="T18" fmla="*/ 7 w 7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1213">
              <a:extLst>
                <a:ext uri="{FF2B5EF4-FFF2-40B4-BE49-F238E27FC236}">
                  <a16:creationId xmlns:a16="http://schemas.microsoft.com/office/drawing/2014/main" id="{95CF1B51-324B-44C8-AF39-72FC50A1C29A}"/>
                </a:ext>
              </a:extLst>
            </p:cNvPr>
            <p:cNvSpPr/>
            <p:nvPr/>
          </p:nvSpPr>
          <p:spPr bwMode="auto">
            <a:xfrm>
              <a:off x="1492" y="1162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1214">
              <a:extLst>
                <a:ext uri="{FF2B5EF4-FFF2-40B4-BE49-F238E27FC236}">
                  <a16:creationId xmlns:a16="http://schemas.microsoft.com/office/drawing/2014/main" id="{DBC79844-852D-44A8-9914-9CB4E59400F9}"/>
                </a:ext>
              </a:extLst>
            </p:cNvPr>
            <p:cNvSpPr/>
            <p:nvPr/>
          </p:nvSpPr>
          <p:spPr bwMode="auto">
            <a:xfrm>
              <a:off x="1459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215">
              <a:extLst>
                <a:ext uri="{FF2B5EF4-FFF2-40B4-BE49-F238E27FC236}">
                  <a16:creationId xmlns:a16="http://schemas.microsoft.com/office/drawing/2014/main" id="{40D5293C-92EE-4EC3-8BBB-BE60E4A23EEB}"/>
                </a:ext>
              </a:extLst>
            </p:cNvPr>
            <p:cNvSpPr/>
            <p:nvPr/>
          </p:nvSpPr>
          <p:spPr bwMode="auto">
            <a:xfrm>
              <a:off x="1455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216">
              <a:extLst>
                <a:ext uri="{FF2B5EF4-FFF2-40B4-BE49-F238E27FC236}">
                  <a16:creationId xmlns:a16="http://schemas.microsoft.com/office/drawing/2014/main" id="{3A20EB7D-9C04-4929-9565-33F3AD9CDEF6}"/>
                </a:ext>
              </a:extLst>
            </p:cNvPr>
            <p:cNvSpPr/>
            <p:nvPr/>
          </p:nvSpPr>
          <p:spPr bwMode="auto">
            <a:xfrm>
              <a:off x="1439" y="1550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1217">
              <a:extLst>
                <a:ext uri="{FF2B5EF4-FFF2-40B4-BE49-F238E27FC236}">
                  <a16:creationId xmlns:a16="http://schemas.microsoft.com/office/drawing/2014/main" id="{2715B966-41DD-4143-AD26-E282EB78CDA0}"/>
                </a:ext>
              </a:extLst>
            </p:cNvPr>
            <p:cNvSpPr/>
            <p:nvPr/>
          </p:nvSpPr>
          <p:spPr bwMode="auto">
            <a:xfrm>
              <a:off x="1406" y="1158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218">
              <a:extLst>
                <a:ext uri="{FF2B5EF4-FFF2-40B4-BE49-F238E27FC236}">
                  <a16:creationId xmlns:a16="http://schemas.microsoft.com/office/drawing/2014/main" id="{D939FBF0-5E25-4AF6-9062-F93221D82181}"/>
                </a:ext>
              </a:extLst>
            </p:cNvPr>
            <p:cNvSpPr/>
            <p:nvPr/>
          </p:nvSpPr>
          <p:spPr bwMode="auto">
            <a:xfrm>
              <a:off x="1386" y="1154"/>
              <a:ext cx="16" cy="4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2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2 w 4"/>
                <a:gd name="T15" fmla="*/ 1 h 1"/>
                <a:gd name="T16" fmla="*/ 4 w 4"/>
                <a:gd name="T17" fmla="*/ 1 h 1"/>
                <a:gd name="T18" fmla="*/ 4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1219">
              <a:extLst>
                <a:ext uri="{FF2B5EF4-FFF2-40B4-BE49-F238E27FC236}">
                  <a16:creationId xmlns:a16="http://schemas.microsoft.com/office/drawing/2014/main" id="{9D6F5C4A-EB73-428A-811A-8D731F5AC58F}"/>
                </a:ext>
              </a:extLst>
            </p:cNvPr>
            <p:cNvSpPr/>
            <p:nvPr/>
          </p:nvSpPr>
          <p:spPr bwMode="auto">
            <a:xfrm>
              <a:off x="1394" y="1464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1220">
              <a:extLst>
                <a:ext uri="{FF2B5EF4-FFF2-40B4-BE49-F238E27FC236}">
                  <a16:creationId xmlns:a16="http://schemas.microsoft.com/office/drawing/2014/main" id="{17D9A5C3-363E-4D6C-9E56-A4DED706D050}"/>
                </a:ext>
              </a:extLst>
            </p:cNvPr>
            <p:cNvSpPr/>
            <p:nvPr/>
          </p:nvSpPr>
          <p:spPr bwMode="auto">
            <a:xfrm>
              <a:off x="1357" y="1141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1221">
              <a:extLst>
                <a:ext uri="{FF2B5EF4-FFF2-40B4-BE49-F238E27FC236}">
                  <a16:creationId xmlns:a16="http://schemas.microsoft.com/office/drawing/2014/main" id="{B06A0837-82F0-4999-8EB8-953810942EC4}"/>
                </a:ext>
              </a:extLst>
            </p:cNvPr>
            <p:cNvSpPr/>
            <p:nvPr/>
          </p:nvSpPr>
          <p:spPr bwMode="auto">
            <a:xfrm>
              <a:off x="1357" y="15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1222">
              <a:extLst>
                <a:ext uri="{FF2B5EF4-FFF2-40B4-BE49-F238E27FC236}">
                  <a16:creationId xmlns:a16="http://schemas.microsoft.com/office/drawing/2014/main" id="{86B8BB47-EC59-4325-862D-AB1AF0F25138}"/>
                </a:ext>
              </a:extLst>
            </p:cNvPr>
            <p:cNvSpPr/>
            <p:nvPr/>
          </p:nvSpPr>
          <p:spPr bwMode="auto">
            <a:xfrm>
              <a:off x="1349" y="1162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1223">
              <a:extLst>
                <a:ext uri="{FF2B5EF4-FFF2-40B4-BE49-F238E27FC236}">
                  <a16:creationId xmlns:a16="http://schemas.microsoft.com/office/drawing/2014/main" id="{EB974C70-6FFF-489C-A520-7E33E8F6B774}"/>
                </a:ext>
              </a:extLst>
            </p:cNvPr>
            <p:cNvSpPr/>
            <p:nvPr/>
          </p:nvSpPr>
          <p:spPr bwMode="auto">
            <a:xfrm>
              <a:off x="1341" y="1162"/>
              <a:ext cx="8" cy="0"/>
            </a:xfrm>
            <a:custGeom>
              <a:avLst/>
              <a:gdLst>
                <a:gd name="T0" fmla="*/ 1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1 w 2"/>
                <a:gd name="T8" fmla="*/ 2 w 2"/>
                <a:gd name="T9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1224">
              <a:extLst>
                <a:ext uri="{FF2B5EF4-FFF2-40B4-BE49-F238E27FC236}">
                  <a16:creationId xmlns:a16="http://schemas.microsoft.com/office/drawing/2014/main" id="{822DFE3D-DE60-4047-B28E-FC28F28A64D4}"/>
                </a:ext>
              </a:extLst>
            </p:cNvPr>
            <p:cNvSpPr/>
            <p:nvPr/>
          </p:nvSpPr>
          <p:spPr bwMode="auto">
            <a:xfrm>
              <a:off x="1341" y="1220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1225">
              <a:extLst>
                <a:ext uri="{FF2B5EF4-FFF2-40B4-BE49-F238E27FC236}">
                  <a16:creationId xmlns:a16="http://schemas.microsoft.com/office/drawing/2014/main" id="{EFF226E3-CDB4-4CCE-B73C-A6AF7527B4E0}"/>
                </a:ext>
              </a:extLst>
            </p:cNvPr>
            <p:cNvSpPr/>
            <p:nvPr/>
          </p:nvSpPr>
          <p:spPr bwMode="auto">
            <a:xfrm>
              <a:off x="1333" y="1257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1 w 1"/>
                <a:gd name="T6" fmla="*/ 1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1226">
              <a:extLst>
                <a:ext uri="{FF2B5EF4-FFF2-40B4-BE49-F238E27FC236}">
                  <a16:creationId xmlns:a16="http://schemas.microsoft.com/office/drawing/2014/main" id="{C0151A82-5625-486B-A3EC-2D39B8991D1F}"/>
                </a:ext>
              </a:extLst>
            </p:cNvPr>
            <p:cNvSpPr/>
            <p:nvPr/>
          </p:nvSpPr>
          <p:spPr bwMode="auto">
            <a:xfrm>
              <a:off x="1325" y="115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1227">
              <a:extLst>
                <a:ext uri="{FF2B5EF4-FFF2-40B4-BE49-F238E27FC236}">
                  <a16:creationId xmlns:a16="http://schemas.microsoft.com/office/drawing/2014/main" id="{CAE3F067-2F7C-4900-804B-B59A5577D671}"/>
                </a:ext>
              </a:extLst>
            </p:cNvPr>
            <p:cNvSpPr/>
            <p:nvPr/>
          </p:nvSpPr>
          <p:spPr bwMode="auto">
            <a:xfrm>
              <a:off x="1255" y="1402"/>
              <a:ext cx="65" cy="12"/>
            </a:xfrm>
            <a:custGeom>
              <a:avLst/>
              <a:gdLst>
                <a:gd name="T0" fmla="*/ 3 w 16"/>
                <a:gd name="T1" fmla="*/ 1 h 3"/>
                <a:gd name="T2" fmla="*/ 5 w 16"/>
                <a:gd name="T3" fmla="*/ 1 h 3"/>
                <a:gd name="T4" fmla="*/ 8 w 16"/>
                <a:gd name="T5" fmla="*/ 2 h 3"/>
                <a:gd name="T6" fmla="*/ 7 w 16"/>
                <a:gd name="T7" fmla="*/ 3 h 3"/>
                <a:gd name="T8" fmla="*/ 8 w 16"/>
                <a:gd name="T9" fmla="*/ 2 h 3"/>
                <a:gd name="T10" fmla="*/ 8 w 16"/>
                <a:gd name="T11" fmla="*/ 2 h 3"/>
                <a:gd name="T12" fmla="*/ 9 w 16"/>
                <a:gd name="T13" fmla="*/ 2 h 3"/>
                <a:gd name="T14" fmla="*/ 10 w 16"/>
                <a:gd name="T15" fmla="*/ 2 h 3"/>
                <a:gd name="T16" fmla="*/ 11 w 16"/>
                <a:gd name="T17" fmla="*/ 2 h 3"/>
                <a:gd name="T18" fmla="*/ 12 w 16"/>
                <a:gd name="T19" fmla="*/ 2 h 3"/>
                <a:gd name="T20" fmla="*/ 14 w 16"/>
                <a:gd name="T21" fmla="*/ 2 h 3"/>
                <a:gd name="T22" fmla="*/ 13 w 16"/>
                <a:gd name="T23" fmla="*/ 2 h 3"/>
                <a:gd name="T24" fmla="*/ 13 w 16"/>
                <a:gd name="T25" fmla="*/ 3 h 3"/>
                <a:gd name="T26" fmla="*/ 14 w 16"/>
                <a:gd name="T27" fmla="*/ 3 h 3"/>
                <a:gd name="T28" fmla="*/ 15 w 16"/>
                <a:gd name="T29" fmla="*/ 2 h 3"/>
                <a:gd name="T30" fmla="*/ 16 w 16"/>
                <a:gd name="T31" fmla="*/ 2 h 3"/>
                <a:gd name="T32" fmla="*/ 15 w 16"/>
                <a:gd name="T33" fmla="*/ 2 h 3"/>
                <a:gd name="T34" fmla="*/ 15 w 16"/>
                <a:gd name="T35" fmla="*/ 2 h 3"/>
                <a:gd name="T36" fmla="*/ 15 w 16"/>
                <a:gd name="T37" fmla="*/ 2 h 3"/>
                <a:gd name="T38" fmla="*/ 15 w 16"/>
                <a:gd name="T39" fmla="*/ 2 h 3"/>
                <a:gd name="T40" fmla="*/ 14 w 16"/>
                <a:gd name="T41" fmla="*/ 2 h 3"/>
                <a:gd name="T42" fmla="*/ 14 w 16"/>
                <a:gd name="T43" fmla="*/ 2 h 3"/>
                <a:gd name="T44" fmla="*/ 12 w 16"/>
                <a:gd name="T45" fmla="*/ 2 h 3"/>
                <a:gd name="T46" fmla="*/ 11 w 16"/>
                <a:gd name="T47" fmla="*/ 1 h 3"/>
                <a:gd name="T48" fmla="*/ 11 w 16"/>
                <a:gd name="T49" fmla="*/ 1 h 3"/>
                <a:gd name="T50" fmla="*/ 11 w 16"/>
                <a:gd name="T51" fmla="*/ 1 h 3"/>
                <a:gd name="T52" fmla="*/ 11 w 16"/>
                <a:gd name="T53" fmla="*/ 2 h 3"/>
                <a:gd name="T54" fmla="*/ 11 w 16"/>
                <a:gd name="T55" fmla="*/ 2 h 3"/>
                <a:gd name="T56" fmla="*/ 10 w 16"/>
                <a:gd name="T57" fmla="*/ 1 h 3"/>
                <a:gd name="T58" fmla="*/ 9 w 16"/>
                <a:gd name="T59" fmla="*/ 1 h 3"/>
                <a:gd name="T60" fmla="*/ 8 w 16"/>
                <a:gd name="T61" fmla="*/ 0 h 3"/>
                <a:gd name="T62" fmla="*/ 9 w 16"/>
                <a:gd name="T63" fmla="*/ 0 h 3"/>
                <a:gd name="T64" fmla="*/ 8 w 16"/>
                <a:gd name="T65" fmla="*/ 0 h 3"/>
                <a:gd name="T66" fmla="*/ 7 w 16"/>
                <a:gd name="T67" fmla="*/ 1 h 3"/>
                <a:gd name="T68" fmla="*/ 7 w 16"/>
                <a:gd name="T69" fmla="*/ 1 h 3"/>
                <a:gd name="T70" fmla="*/ 7 w 16"/>
                <a:gd name="T71" fmla="*/ 1 h 3"/>
                <a:gd name="T72" fmla="*/ 7 w 16"/>
                <a:gd name="T73" fmla="*/ 1 h 3"/>
                <a:gd name="T74" fmla="*/ 5 w 16"/>
                <a:gd name="T75" fmla="*/ 1 h 3"/>
                <a:gd name="T76" fmla="*/ 5 w 16"/>
                <a:gd name="T77" fmla="*/ 1 h 3"/>
                <a:gd name="T78" fmla="*/ 4 w 16"/>
                <a:gd name="T79" fmla="*/ 1 h 3"/>
                <a:gd name="T80" fmla="*/ 4 w 16"/>
                <a:gd name="T81" fmla="*/ 1 h 3"/>
                <a:gd name="T82" fmla="*/ 2 w 16"/>
                <a:gd name="T83" fmla="*/ 1 h 3"/>
                <a:gd name="T84" fmla="*/ 1 w 16"/>
                <a:gd name="T85" fmla="*/ 0 h 3"/>
                <a:gd name="T86" fmla="*/ 1 w 16"/>
                <a:gd name="T87" fmla="*/ 0 h 3"/>
                <a:gd name="T88" fmla="*/ 1 w 16"/>
                <a:gd name="T89" fmla="*/ 1 h 3"/>
                <a:gd name="T90" fmla="*/ 1 w 16"/>
                <a:gd name="T91" fmla="*/ 1 h 3"/>
                <a:gd name="T92" fmla="*/ 0 w 16"/>
                <a:gd name="T93" fmla="*/ 1 h 3"/>
                <a:gd name="T94" fmla="*/ 1 w 16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7" y="1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1228">
              <a:extLst>
                <a:ext uri="{FF2B5EF4-FFF2-40B4-BE49-F238E27FC236}">
                  <a16:creationId xmlns:a16="http://schemas.microsoft.com/office/drawing/2014/main" id="{94CFD77E-EBB3-451E-A125-10054B729E19}"/>
                </a:ext>
              </a:extLst>
            </p:cNvPr>
            <p:cNvSpPr/>
            <p:nvPr/>
          </p:nvSpPr>
          <p:spPr bwMode="auto">
            <a:xfrm>
              <a:off x="1296" y="1150"/>
              <a:ext cx="8" cy="4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1 w 2"/>
                <a:gd name="T13" fmla="*/ 1 h 1"/>
                <a:gd name="T14" fmla="*/ 0 w 2"/>
                <a:gd name="T15" fmla="*/ 0 h 1"/>
                <a:gd name="T16" fmla="*/ 0 w 2"/>
                <a:gd name="T17" fmla="*/ 1 h 1"/>
                <a:gd name="T18" fmla="*/ 0 w 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1229">
              <a:extLst>
                <a:ext uri="{FF2B5EF4-FFF2-40B4-BE49-F238E27FC236}">
                  <a16:creationId xmlns:a16="http://schemas.microsoft.com/office/drawing/2014/main" id="{5C5709A5-F7C4-4525-AF74-294A10858E6E}"/>
                </a:ext>
              </a:extLst>
            </p:cNvPr>
            <p:cNvSpPr/>
            <p:nvPr/>
          </p:nvSpPr>
          <p:spPr bwMode="auto">
            <a:xfrm>
              <a:off x="1296" y="1129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1230">
              <a:extLst>
                <a:ext uri="{FF2B5EF4-FFF2-40B4-BE49-F238E27FC236}">
                  <a16:creationId xmlns:a16="http://schemas.microsoft.com/office/drawing/2014/main" id="{6D8AECC0-B480-4958-9447-90833428CAC8}"/>
                </a:ext>
              </a:extLst>
            </p:cNvPr>
            <p:cNvSpPr/>
            <p:nvPr/>
          </p:nvSpPr>
          <p:spPr bwMode="auto">
            <a:xfrm>
              <a:off x="1280" y="1125"/>
              <a:ext cx="4" cy="4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1231">
              <a:extLst>
                <a:ext uri="{FF2B5EF4-FFF2-40B4-BE49-F238E27FC236}">
                  <a16:creationId xmlns:a16="http://schemas.microsoft.com/office/drawing/2014/main" id="{DC1D9F37-3F0C-4957-BDFC-EF2E3C768B5F}"/>
                </a:ext>
              </a:extLst>
            </p:cNvPr>
            <p:cNvSpPr/>
            <p:nvPr/>
          </p:nvSpPr>
          <p:spPr bwMode="auto">
            <a:xfrm>
              <a:off x="1276" y="1125"/>
              <a:ext cx="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1232">
              <a:extLst>
                <a:ext uri="{FF2B5EF4-FFF2-40B4-BE49-F238E27FC236}">
                  <a16:creationId xmlns:a16="http://schemas.microsoft.com/office/drawing/2014/main" id="{7A8AE9D1-A154-47F0-899B-2FF46F73F887}"/>
                </a:ext>
              </a:extLst>
            </p:cNvPr>
            <p:cNvSpPr/>
            <p:nvPr/>
          </p:nvSpPr>
          <p:spPr bwMode="auto">
            <a:xfrm>
              <a:off x="1276" y="120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  <a:gd name="T5" fmla="*/ 1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1233">
              <a:extLst>
                <a:ext uri="{FF2B5EF4-FFF2-40B4-BE49-F238E27FC236}">
                  <a16:creationId xmlns:a16="http://schemas.microsoft.com/office/drawing/2014/main" id="{304EFFC7-6079-44ED-B093-54825B1AC2A3}"/>
                </a:ext>
              </a:extLst>
            </p:cNvPr>
            <p:cNvSpPr/>
            <p:nvPr/>
          </p:nvSpPr>
          <p:spPr bwMode="auto">
            <a:xfrm>
              <a:off x="1218" y="1220"/>
              <a:ext cx="62" cy="16"/>
            </a:xfrm>
            <a:custGeom>
              <a:avLst/>
              <a:gdLst>
                <a:gd name="T0" fmla="*/ 10 w 15"/>
                <a:gd name="T1" fmla="*/ 3 h 4"/>
                <a:gd name="T2" fmla="*/ 10 w 15"/>
                <a:gd name="T3" fmla="*/ 3 h 4"/>
                <a:gd name="T4" fmla="*/ 9 w 15"/>
                <a:gd name="T5" fmla="*/ 3 h 4"/>
                <a:gd name="T6" fmla="*/ 12 w 15"/>
                <a:gd name="T7" fmla="*/ 3 h 4"/>
                <a:gd name="T8" fmla="*/ 12 w 15"/>
                <a:gd name="T9" fmla="*/ 3 h 4"/>
                <a:gd name="T10" fmla="*/ 10 w 15"/>
                <a:gd name="T11" fmla="*/ 3 h 4"/>
                <a:gd name="T12" fmla="*/ 10 w 15"/>
                <a:gd name="T13" fmla="*/ 3 h 4"/>
                <a:gd name="T14" fmla="*/ 12 w 15"/>
                <a:gd name="T15" fmla="*/ 4 h 4"/>
                <a:gd name="T16" fmla="*/ 12 w 15"/>
                <a:gd name="T17" fmla="*/ 3 h 4"/>
                <a:gd name="T18" fmla="*/ 12 w 15"/>
                <a:gd name="T19" fmla="*/ 3 h 4"/>
                <a:gd name="T20" fmla="*/ 13 w 15"/>
                <a:gd name="T21" fmla="*/ 3 h 4"/>
                <a:gd name="T22" fmla="*/ 14 w 15"/>
                <a:gd name="T23" fmla="*/ 3 h 4"/>
                <a:gd name="T24" fmla="*/ 15 w 15"/>
                <a:gd name="T25" fmla="*/ 3 h 4"/>
                <a:gd name="T26" fmla="*/ 15 w 15"/>
                <a:gd name="T27" fmla="*/ 3 h 4"/>
                <a:gd name="T28" fmla="*/ 14 w 15"/>
                <a:gd name="T29" fmla="*/ 2 h 4"/>
                <a:gd name="T30" fmla="*/ 13 w 15"/>
                <a:gd name="T31" fmla="*/ 3 h 4"/>
                <a:gd name="T32" fmla="*/ 13 w 15"/>
                <a:gd name="T33" fmla="*/ 3 h 4"/>
                <a:gd name="T34" fmla="*/ 12 w 15"/>
                <a:gd name="T35" fmla="*/ 3 h 4"/>
                <a:gd name="T36" fmla="*/ 9 w 15"/>
                <a:gd name="T37" fmla="*/ 2 h 4"/>
                <a:gd name="T38" fmla="*/ 9 w 15"/>
                <a:gd name="T39" fmla="*/ 2 h 4"/>
                <a:gd name="T40" fmla="*/ 9 w 15"/>
                <a:gd name="T41" fmla="*/ 2 h 4"/>
                <a:gd name="T42" fmla="*/ 9 w 15"/>
                <a:gd name="T43" fmla="*/ 2 h 4"/>
                <a:gd name="T44" fmla="*/ 9 w 15"/>
                <a:gd name="T45" fmla="*/ 2 h 4"/>
                <a:gd name="T46" fmla="*/ 9 w 15"/>
                <a:gd name="T47" fmla="*/ 2 h 4"/>
                <a:gd name="T48" fmla="*/ 9 w 15"/>
                <a:gd name="T49" fmla="*/ 2 h 4"/>
                <a:gd name="T50" fmla="*/ 10 w 15"/>
                <a:gd name="T51" fmla="*/ 2 h 4"/>
                <a:gd name="T52" fmla="*/ 10 w 15"/>
                <a:gd name="T53" fmla="*/ 2 h 4"/>
                <a:gd name="T54" fmla="*/ 11 w 15"/>
                <a:gd name="T55" fmla="*/ 2 h 4"/>
                <a:gd name="T56" fmla="*/ 11 w 15"/>
                <a:gd name="T57" fmla="*/ 1 h 4"/>
                <a:gd name="T58" fmla="*/ 11 w 15"/>
                <a:gd name="T59" fmla="*/ 1 h 4"/>
                <a:gd name="T60" fmla="*/ 9 w 15"/>
                <a:gd name="T61" fmla="*/ 1 h 4"/>
                <a:gd name="T62" fmla="*/ 8 w 15"/>
                <a:gd name="T63" fmla="*/ 1 h 4"/>
                <a:gd name="T64" fmla="*/ 8 w 15"/>
                <a:gd name="T65" fmla="*/ 1 h 4"/>
                <a:gd name="T66" fmla="*/ 7 w 15"/>
                <a:gd name="T67" fmla="*/ 1 h 4"/>
                <a:gd name="T68" fmla="*/ 7 w 15"/>
                <a:gd name="T69" fmla="*/ 1 h 4"/>
                <a:gd name="T70" fmla="*/ 7 w 15"/>
                <a:gd name="T71" fmla="*/ 1 h 4"/>
                <a:gd name="T72" fmla="*/ 1 w 15"/>
                <a:gd name="T73" fmla="*/ 0 h 4"/>
                <a:gd name="T74" fmla="*/ 0 w 15"/>
                <a:gd name="T75" fmla="*/ 0 h 4"/>
                <a:gd name="T76" fmla="*/ 3 w 15"/>
                <a:gd name="T77" fmla="*/ 1 h 4"/>
                <a:gd name="T78" fmla="*/ 7 w 15"/>
                <a:gd name="T79" fmla="*/ 1 h 4"/>
                <a:gd name="T80" fmla="*/ 8 w 15"/>
                <a:gd name="T81" fmla="*/ 2 h 4"/>
                <a:gd name="T82" fmla="*/ 9 w 15"/>
                <a:gd name="T83" fmla="*/ 2 h 4"/>
                <a:gd name="T84" fmla="*/ 9 w 15"/>
                <a:gd name="T85" fmla="*/ 2 h 4"/>
                <a:gd name="T86" fmla="*/ 8 w 15"/>
                <a:gd name="T87" fmla="*/ 2 h 4"/>
                <a:gd name="T88" fmla="*/ 8 w 15"/>
                <a:gd name="T89" fmla="*/ 2 h 4"/>
                <a:gd name="T90" fmla="*/ 6 w 15"/>
                <a:gd name="T91" fmla="*/ 2 h 4"/>
                <a:gd name="T92" fmla="*/ 6 w 15"/>
                <a:gd name="T93" fmla="*/ 2 h 4"/>
                <a:gd name="T94" fmla="*/ 6 w 15"/>
                <a:gd name="T95" fmla="*/ 2 h 4"/>
                <a:gd name="T96" fmla="*/ 8 w 15"/>
                <a:gd name="T97" fmla="*/ 2 h 4"/>
                <a:gd name="T98" fmla="*/ 9 w 15"/>
                <a:gd name="T9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4">
                  <a:moveTo>
                    <a:pt x="9" y="3"/>
                  </a:move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1234">
              <a:extLst>
                <a:ext uri="{FF2B5EF4-FFF2-40B4-BE49-F238E27FC236}">
                  <a16:creationId xmlns:a16="http://schemas.microsoft.com/office/drawing/2014/main" id="{AF877B81-D78D-43C2-A9AA-810902928327}"/>
                </a:ext>
              </a:extLst>
            </p:cNvPr>
            <p:cNvSpPr/>
            <p:nvPr/>
          </p:nvSpPr>
          <p:spPr bwMode="auto">
            <a:xfrm>
              <a:off x="1259" y="12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1235">
              <a:extLst>
                <a:ext uri="{FF2B5EF4-FFF2-40B4-BE49-F238E27FC236}">
                  <a16:creationId xmlns:a16="http://schemas.microsoft.com/office/drawing/2014/main" id="{9F603471-7B6F-4BBD-BA8F-BC6BDEBF48D7}"/>
                </a:ext>
              </a:extLst>
            </p:cNvPr>
            <p:cNvSpPr/>
            <p:nvPr/>
          </p:nvSpPr>
          <p:spPr bwMode="auto">
            <a:xfrm>
              <a:off x="1251" y="1141"/>
              <a:ext cx="4" cy="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1236">
              <a:extLst>
                <a:ext uri="{FF2B5EF4-FFF2-40B4-BE49-F238E27FC236}">
                  <a16:creationId xmlns:a16="http://schemas.microsoft.com/office/drawing/2014/main" id="{E768202D-44B7-4CD2-9DD5-7351DAC98702}"/>
                </a:ext>
              </a:extLst>
            </p:cNvPr>
            <p:cNvSpPr/>
            <p:nvPr/>
          </p:nvSpPr>
          <p:spPr bwMode="auto">
            <a:xfrm>
              <a:off x="1243" y="1460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2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1237">
              <a:extLst>
                <a:ext uri="{FF2B5EF4-FFF2-40B4-BE49-F238E27FC236}">
                  <a16:creationId xmlns:a16="http://schemas.microsoft.com/office/drawing/2014/main" id="{C4340B08-CF84-416C-9CDC-BF015232F127}"/>
                </a:ext>
              </a:extLst>
            </p:cNvPr>
            <p:cNvSpPr/>
            <p:nvPr/>
          </p:nvSpPr>
          <p:spPr bwMode="auto">
            <a:xfrm>
              <a:off x="1243" y="1447"/>
              <a:ext cx="4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1238">
              <a:extLst>
                <a:ext uri="{FF2B5EF4-FFF2-40B4-BE49-F238E27FC236}">
                  <a16:creationId xmlns:a16="http://schemas.microsoft.com/office/drawing/2014/main" id="{652AE707-6983-4A06-9472-98D99777EC96}"/>
                </a:ext>
              </a:extLst>
            </p:cNvPr>
            <p:cNvSpPr/>
            <p:nvPr/>
          </p:nvSpPr>
          <p:spPr bwMode="auto">
            <a:xfrm>
              <a:off x="1239" y="1406"/>
              <a:ext cx="4" cy="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1239">
              <a:extLst>
                <a:ext uri="{FF2B5EF4-FFF2-40B4-BE49-F238E27FC236}">
                  <a16:creationId xmlns:a16="http://schemas.microsoft.com/office/drawing/2014/main" id="{3F41354A-F594-4E73-8066-372573724134}"/>
                </a:ext>
              </a:extLst>
            </p:cNvPr>
            <p:cNvSpPr/>
            <p:nvPr/>
          </p:nvSpPr>
          <p:spPr bwMode="auto">
            <a:xfrm>
              <a:off x="1239" y="1439"/>
              <a:ext cx="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1240">
              <a:extLst>
                <a:ext uri="{FF2B5EF4-FFF2-40B4-BE49-F238E27FC236}">
                  <a16:creationId xmlns:a16="http://schemas.microsoft.com/office/drawing/2014/main" id="{6B12CE0A-0E4B-428D-A10D-EC4FE22DD912}"/>
                </a:ext>
              </a:extLst>
            </p:cNvPr>
            <p:cNvSpPr/>
            <p:nvPr/>
          </p:nvSpPr>
          <p:spPr bwMode="auto">
            <a:xfrm>
              <a:off x="1235" y="1422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1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1241">
              <a:extLst>
                <a:ext uri="{FF2B5EF4-FFF2-40B4-BE49-F238E27FC236}">
                  <a16:creationId xmlns:a16="http://schemas.microsoft.com/office/drawing/2014/main" id="{582446B0-1364-4D61-87CB-307276AF7830}"/>
                </a:ext>
              </a:extLst>
            </p:cNvPr>
            <p:cNvSpPr/>
            <p:nvPr/>
          </p:nvSpPr>
          <p:spPr bwMode="auto">
            <a:xfrm>
              <a:off x="1231" y="1348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1242">
              <a:extLst>
                <a:ext uri="{FF2B5EF4-FFF2-40B4-BE49-F238E27FC236}">
                  <a16:creationId xmlns:a16="http://schemas.microsoft.com/office/drawing/2014/main" id="{5B95BDC7-1335-421F-9701-AA27F71D38EA}"/>
                </a:ext>
              </a:extLst>
            </p:cNvPr>
            <p:cNvSpPr/>
            <p:nvPr/>
          </p:nvSpPr>
          <p:spPr bwMode="auto">
            <a:xfrm>
              <a:off x="1222" y="1381"/>
              <a:ext cx="5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1243">
              <a:extLst>
                <a:ext uri="{FF2B5EF4-FFF2-40B4-BE49-F238E27FC236}">
                  <a16:creationId xmlns:a16="http://schemas.microsoft.com/office/drawing/2014/main" id="{CB510BF9-A4D6-4A47-904E-D02B408EB7A0}"/>
                </a:ext>
              </a:extLst>
            </p:cNvPr>
            <p:cNvSpPr/>
            <p:nvPr/>
          </p:nvSpPr>
          <p:spPr bwMode="auto">
            <a:xfrm>
              <a:off x="1214" y="1451"/>
              <a:ext cx="8" cy="9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1 w 2"/>
                <a:gd name="T37" fmla="*/ 2 h 2"/>
                <a:gd name="T38" fmla="*/ 1 w 2"/>
                <a:gd name="T3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1244">
              <a:extLst>
                <a:ext uri="{FF2B5EF4-FFF2-40B4-BE49-F238E27FC236}">
                  <a16:creationId xmlns:a16="http://schemas.microsoft.com/office/drawing/2014/main" id="{235FA3D9-810F-4984-BFD8-E31A1011BBEE}"/>
                </a:ext>
              </a:extLst>
            </p:cNvPr>
            <p:cNvSpPr/>
            <p:nvPr/>
          </p:nvSpPr>
          <p:spPr bwMode="auto">
            <a:xfrm>
              <a:off x="1178" y="1435"/>
              <a:ext cx="8" cy="4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1 h 1"/>
                <a:gd name="T20" fmla="*/ 1 w 2"/>
                <a:gd name="T21" fmla="*/ 0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2 w 2"/>
                <a:gd name="T4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1245">
              <a:extLst>
                <a:ext uri="{FF2B5EF4-FFF2-40B4-BE49-F238E27FC236}">
                  <a16:creationId xmlns:a16="http://schemas.microsoft.com/office/drawing/2014/main" id="{73B24C34-6E7B-498F-B32C-80049BFE821E}"/>
                </a:ext>
              </a:extLst>
            </p:cNvPr>
            <p:cNvSpPr/>
            <p:nvPr/>
          </p:nvSpPr>
          <p:spPr bwMode="auto">
            <a:xfrm>
              <a:off x="1214" y="1121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1246">
              <a:extLst>
                <a:ext uri="{FF2B5EF4-FFF2-40B4-BE49-F238E27FC236}">
                  <a16:creationId xmlns:a16="http://schemas.microsoft.com/office/drawing/2014/main" id="{1023D3A0-133F-4121-9382-639811B97D1A}"/>
                </a:ext>
              </a:extLst>
            </p:cNvPr>
            <p:cNvSpPr/>
            <p:nvPr/>
          </p:nvSpPr>
          <p:spPr bwMode="auto">
            <a:xfrm>
              <a:off x="1202" y="1451"/>
              <a:ext cx="12" cy="9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1 h 2"/>
                <a:gd name="T22" fmla="*/ 3 w 3"/>
                <a:gd name="T23" fmla="*/ 2 h 2"/>
                <a:gd name="T24" fmla="*/ 3 w 3"/>
                <a:gd name="T25" fmla="*/ 1 h 2"/>
                <a:gd name="T26" fmla="*/ 2 w 3"/>
                <a:gd name="T27" fmla="*/ 1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2 w 3"/>
                <a:gd name="T35" fmla="*/ 1 h 2"/>
                <a:gd name="T36" fmla="*/ 3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1 h 2"/>
                <a:gd name="T44" fmla="*/ 1 w 3"/>
                <a:gd name="T4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1247">
              <a:extLst>
                <a:ext uri="{FF2B5EF4-FFF2-40B4-BE49-F238E27FC236}">
                  <a16:creationId xmlns:a16="http://schemas.microsoft.com/office/drawing/2014/main" id="{16A26959-6D4E-43D6-B9A5-39D5497F7531}"/>
                </a:ext>
              </a:extLst>
            </p:cNvPr>
            <p:cNvSpPr/>
            <p:nvPr/>
          </p:nvSpPr>
          <p:spPr bwMode="auto">
            <a:xfrm>
              <a:off x="1206" y="1431"/>
              <a:ext cx="4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1248">
              <a:extLst>
                <a:ext uri="{FF2B5EF4-FFF2-40B4-BE49-F238E27FC236}">
                  <a16:creationId xmlns:a16="http://schemas.microsoft.com/office/drawing/2014/main" id="{11342B2F-E686-4193-9D4A-EB8AA179AA70}"/>
                </a:ext>
              </a:extLst>
            </p:cNvPr>
            <p:cNvSpPr/>
            <p:nvPr/>
          </p:nvSpPr>
          <p:spPr bwMode="auto">
            <a:xfrm>
              <a:off x="1206" y="1360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1249">
              <a:extLst>
                <a:ext uri="{FF2B5EF4-FFF2-40B4-BE49-F238E27FC236}">
                  <a16:creationId xmlns:a16="http://schemas.microsoft.com/office/drawing/2014/main" id="{1A02F156-3975-4753-AC7B-8DA1B6557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9" y="1464"/>
              <a:ext cx="41" cy="8"/>
            </a:xfrm>
            <a:custGeom>
              <a:avLst/>
              <a:gdLst>
                <a:gd name="T0" fmla="*/ 9 w 10"/>
                <a:gd name="T1" fmla="*/ 2 h 2"/>
                <a:gd name="T2" fmla="*/ 9 w 10"/>
                <a:gd name="T3" fmla="*/ 2 h 2"/>
                <a:gd name="T4" fmla="*/ 7 w 10"/>
                <a:gd name="T5" fmla="*/ 1 h 2"/>
                <a:gd name="T6" fmla="*/ 7 w 10"/>
                <a:gd name="T7" fmla="*/ 1 h 2"/>
                <a:gd name="T8" fmla="*/ 6 w 10"/>
                <a:gd name="T9" fmla="*/ 1 h 2"/>
                <a:gd name="T10" fmla="*/ 5 w 10"/>
                <a:gd name="T11" fmla="*/ 1 h 2"/>
                <a:gd name="T12" fmla="*/ 6 w 10"/>
                <a:gd name="T13" fmla="*/ 1 h 2"/>
                <a:gd name="T14" fmla="*/ 4 w 10"/>
                <a:gd name="T15" fmla="*/ 0 h 2"/>
                <a:gd name="T16" fmla="*/ 3 w 10"/>
                <a:gd name="T17" fmla="*/ 0 h 2"/>
                <a:gd name="T18" fmla="*/ 3 w 10"/>
                <a:gd name="T19" fmla="*/ 0 h 2"/>
                <a:gd name="T20" fmla="*/ 3 w 10"/>
                <a:gd name="T21" fmla="*/ 0 h 2"/>
                <a:gd name="T22" fmla="*/ 3 w 10"/>
                <a:gd name="T23" fmla="*/ 0 h 2"/>
                <a:gd name="T24" fmla="*/ 3 w 10"/>
                <a:gd name="T25" fmla="*/ 1 h 2"/>
                <a:gd name="T26" fmla="*/ 3 w 10"/>
                <a:gd name="T27" fmla="*/ 1 h 2"/>
                <a:gd name="T28" fmla="*/ 3 w 10"/>
                <a:gd name="T29" fmla="*/ 1 h 2"/>
                <a:gd name="T30" fmla="*/ 2 w 10"/>
                <a:gd name="T31" fmla="*/ 1 h 2"/>
                <a:gd name="T32" fmla="*/ 1 w 10"/>
                <a:gd name="T33" fmla="*/ 1 h 2"/>
                <a:gd name="T34" fmla="*/ 0 w 10"/>
                <a:gd name="T35" fmla="*/ 1 h 2"/>
                <a:gd name="T36" fmla="*/ 0 w 10"/>
                <a:gd name="T37" fmla="*/ 2 h 2"/>
                <a:gd name="T38" fmla="*/ 1 w 10"/>
                <a:gd name="T39" fmla="*/ 2 h 2"/>
                <a:gd name="T40" fmla="*/ 1 w 10"/>
                <a:gd name="T41" fmla="*/ 1 h 2"/>
                <a:gd name="T42" fmla="*/ 1 w 10"/>
                <a:gd name="T43" fmla="*/ 1 h 2"/>
                <a:gd name="T44" fmla="*/ 4 w 10"/>
                <a:gd name="T45" fmla="*/ 1 h 2"/>
                <a:gd name="T46" fmla="*/ 5 w 10"/>
                <a:gd name="T47" fmla="*/ 1 h 2"/>
                <a:gd name="T48" fmla="*/ 6 w 10"/>
                <a:gd name="T49" fmla="*/ 2 h 2"/>
                <a:gd name="T50" fmla="*/ 6 w 10"/>
                <a:gd name="T51" fmla="*/ 2 h 2"/>
                <a:gd name="T52" fmla="*/ 6 w 10"/>
                <a:gd name="T53" fmla="*/ 2 h 2"/>
                <a:gd name="T54" fmla="*/ 6 w 10"/>
                <a:gd name="T55" fmla="*/ 2 h 2"/>
                <a:gd name="T56" fmla="*/ 7 w 10"/>
                <a:gd name="T57" fmla="*/ 2 h 2"/>
                <a:gd name="T58" fmla="*/ 7 w 10"/>
                <a:gd name="T59" fmla="*/ 2 h 2"/>
                <a:gd name="T60" fmla="*/ 7 w 10"/>
                <a:gd name="T61" fmla="*/ 2 h 2"/>
                <a:gd name="T62" fmla="*/ 7 w 10"/>
                <a:gd name="T63" fmla="*/ 2 h 2"/>
                <a:gd name="T64" fmla="*/ 8 w 10"/>
                <a:gd name="T65" fmla="*/ 2 h 2"/>
                <a:gd name="T66" fmla="*/ 8 w 10"/>
                <a:gd name="T67" fmla="*/ 2 h 2"/>
                <a:gd name="T68" fmla="*/ 8 w 10"/>
                <a:gd name="T69" fmla="*/ 2 h 2"/>
                <a:gd name="T70" fmla="*/ 9 w 10"/>
                <a:gd name="T71" fmla="*/ 2 h 2"/>
                <a:gd name="T72" fmla="*/ 3 w 10"/>
                <a:gd name="T73" fmla="*/ 1 h 2"/>
                <a:gd name="T74" fmla="*/ 4 w 10"/>
                <a:gd name="T75" fmla="*/ 1 h 2"/>
                <a:gd name="T76" fmla="*/ 3 w 10"/>
                <a:gd name="T7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" h="2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3" y="2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1250">
              <a:extLst>
                <a:ext uri="{FF2B5EF4-FFF2-40B4-BE49-F238E27FC236}">
                  <a16:creationId xmlns:a16="http://schemas.microsoft.com/office/drawing/2014/main" id="{E2DEB8F0-F4B4-42DA-8735-40E1E93ED7E9}"/>
                </a:ext>
              </a:extLst>
            </p:cNvPr>
            <p:cNvSpPr/>
            <p:nvPr/>
          </p:nvSpPr>
          <p:spPr bwMode="auto">
            <a:xfrm>
              <a:off x="1206" y="1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1251">
              <a:extLst>
                <a:ext uri="{FF2B5EF4-FFF2-40B4-BE49-F238E27FC236}">
                  <a16:creationId xmlns:a16="http://schemas.microsoft.com/office/drawing/2014/main" id="{00F64559-8F52-4ED8-A8CE-EE5B06F74963}"/>
                </a:ext>
              </a:extLst>
            </p:cNvPr>
            <p:cNvSpPr/>
            <p:nvPr/>
          </p:nvSpPr>
          <p:spPr bwMode="auto">
            <a:xfrm>
              <a:off x="1194" y="1195"/>
              <a:ext cx="8" cy="4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0 w 2"/>
                <a:gd name="T35" fmla="*/ 0 h 1"/>
                <a:gd name="T36" fmla="*/ 0 w 2"/>
                <a:gd name="T37" fmla="*/ 1 h 1"/>
                <a:gd name="T38" fmla="*/ 0 w 2"/>
                <a:gd name="T39" fmla="*/ 1 h 1"/>
                <a:gd name="T40" fmla="*/ 0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1 w 2"/>
                <a:gd name="T47" fmla="*/ 1 h 1"/>
                <a:gd name="T48" fmla="*/ 1 w 2"/>
                <a:gd name="T49" fmla="*/ 1 h 1"/>
                <a:gd name="T50" fmla="*/ 1 w 2"/>
                <a:gd name="T51" fmla="*/ 1 h 1"/>
                <a:gd name="T52" fmla="*/ 1 w 2"/>
                <a:gd name="T53" fmla="*/ 1 h 1"/>
                <a:gd name="T54" fmla="*/ 1 w 2"/>
                <a:gd name="T5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1252">
              <a:extLst>
                <a:ext uri="{FF2B5EF4-FFF2-40B4-BE49-F238E27FC236}">
                  <a16:creationId xmlns:a16="http://schemas.microsoft.com/office/drawing/2014/main" id="{B74B153E-B03D-4A96-99B9-11B46E61D085}"/>
                </a:ext>
              </a:extLst>
            </p:cNvPr>
            <p:cNvSpPr/>
            <p:nvPr/>
          </p:nvSpPr>
          <p:spPr bwMode="auto">
            <a:xfrm>
              <a:off x="1198" y="13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1 w 1"/>
                <a:gd name="T1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1253">
              <a:extLst>
                <a:ext uri="{FF2B5EF4-FFF2-40B4-BE49-F238E27FC236}">
                  <a16:creationId xmlns:a16="http://schemas.microsoft.com/office/drawing/2014/main" id="{7D750B61-2B2F-4AC3-9C49-F32A4FD79E3F}"/>
                </a:ext>
              </a:extLst>
            </p:cNvPr>
            <p:cNvSpPr/>
            <p:nvPr/>
          </p:nvSpPr>
          <p:spPr bwMode="auto">
            <a:xfrm>
              <a:off x="1194" y="1137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1 w 2"/>
                <a:gd name="T8" fmla="*/ 2 w 2"/>
                <a:gd name="T9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1254">
              <a:extLst>
                <a:ext uri="{FF2B5EF4-FFF2-40B4-BE49-F238E27FC236}">
                  <a16:creationId xmlns:a16="http://schemas.microsoft.com/office/drawing/2014/main" id="{F4013B0D-36D8-437D-A10A-A74E1B1A4836}"/>
                </a:ext>
              </a:extLst>
            </p:cNvPr>
            <p:cNvSpPr/>
            <p:nvPr/>
          </p:nvSpPr>
          <p:spPr bwMode="auto">
            <a:xfrm>
              <a:off x="1190" y="1162"/>
              <a:ext cx="8" cy="4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0 h 1"/>
                <a:gd name="T34" fmla="*/ 1 w 2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1255">
              <a:extLst>
                <a:ext uri="{FF2B5EF4-FFF2-40B4-BE49-F238E27FC236}">
                  <a16:creationId xmlns:a16="http://schemas.microsoft.com/office/drawing/2014/main" id="{66905E3F-967A-43F7-8DF7-0313CE639C05}"/>
                </a:ext>
              </a:extLst>
            </p:cNvPr>
            <p:cNvSpPr/>
            <p:nvPr/>
          </p:nvSpPr>
          <p:spPr bwMode="auto">
            <a:xfrm>
              <a:off x="1186" y="1422"/>
              <a:ext cx="12" cy="4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2 w 3"/>
                <a:gd name="T11" fmla="*/ 1 h 1"/>
                <a:gd name="T12" fmla="*/ 2 w 3"/>
                <a:gd name="T13" fmla="*/ 1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2 w 3"/>
                <a:gd name="T27" fmla="*/ 0 h 1"/>
                <a:gd name="T28" fmla="*/ 1 w 3"/>
                <a:gd name="T29" fmla="*/ 0 h 1"/>
                <a:gd name="T30" fmla="*/ 1 w 3"/>
                <a:gd name="T31" fmla="*/ 0 h 1"/>
                <a:gd name="T32" fmla="*/ 1 w 3"/>
                <a:gd name="T33" fmla="*/ 0 h 1"/>
                <a:gd name="T34" fmla="*/ 1 w 3"/>
                <a:gd name="T35" fmla="*/ 0 h 1"/>
                <a:gd name="T36" fmla="*/ 1 w 3"/>
                <a:gd name="T37" fmla="*/ 0 h 1"/>
                <a:gd name="T38" fmla="*/ 2 w 3"/>
                <a:gd name="T39" fmla="*/ 0 h 1"/>
                <a:gd name="T40" fmla="*/ 2 w 3"/>
                <a:gd name="T41" fmla="*/ 0 h 1"/>
                <a:gd name="T42" fmla="*/ 2 w 3"/>
                <a:gd name="T43" fmla="*/ 0 h 1"/>
                <a:gd name="T44" fmla="*/ 2 w 3"/>
                <a:gd name="T45" fmla="*/ 1 h 1"/>
                <a:gd name="T46" fmla="*/ 2 w 3"/>
                <a:gd name="T47" fmla="*/ 1 h 1"/>
                <a:gd name="T48" fmla="*/ 2 w 3"/>
                <a:gd name="T49" fmla="*/ 1 h 1"/>
                <a:gd name="T50" fmla="*/ 1 w 3"/>
                <a:gd name="T51" fmla="*/ 1 h 1"/>
                <a:gd name="T52" fmla="*/ 1 w 3"/>
                <a:gd name="T53" fmla="*/ 1 h 1"/>
                <a:gd name="T54" fmla="*/ 1 w 3"/>
                <a:gd name="T55" fmla="*/ 0 h 1"/>
                <a:gd name="T56" fmla="*/ 1 w 3"/>
                <a:gd name="T57" fmla="*/ 0 h 1"/>
                <a:gd name="T58" fmla="*/ 0 w 3"/>
                <a:gd name="T59" fmla="*/ 0 h 1"/>
                <a:gd name="T60" fmla="*/ 0 w 3"/>
                <a:gd name="T61" fmla="*/ 1 h 1"/>
                <a:gd name="T62" fmla="*/ 0 w 3"/>
                <a:gd name="T63" fmla="*/ 1 h 1"/>
                <a:gd name="T64" fmla="*/ 1 w 3"/>
                <a:gd name="T65" fmla="*/ 1 h 1"/>
                <a:gd name="T66" fmla="*/ 1 w 3"/>
                <a:gd name="T67" fmla="*/ 1 h 1"/>
                <a:gd name="T68" fmla="*/ 1 w 3"/>
                <a:gd name="T69" fmla="*/ 1 h 1"/>
                <a:gd name="T70" fmla="*/ 2 w 3"/>
                <a:gd name="T7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1256">
              <a:extLst>
                <a:ext uri="{FF2B5EF4-FFF2-40B4-BE49-F238E27FC236}">
                  <a16:creationId xmlns:a16="http://schemas.microsoft.com/office/drawing/2014/main" id="{AA8F148B-AEE8-407B-8619-26362892D5B7}"/>
                </a:ext>
              </a:extLst>
            </p:cNvPr>
            <p:cNvSpPr/>
            <p:nvPr/>
          </p:nvSpPr>
          <p:spPr bwMode="auto">
            <a:xfrm>
              <a:off x="1169" y="1451"/>
              <a:ext cx="25" cy="4"/>
            </a:xfrm>
            <a:custGeom>
              <a:avLst/>
              <a:gdLst>
                <a:gd name="T0" fmla="*/ 6 w 6"/>
                <a:gd name="T1" fmla="*/ 1 h 1"/>
                <a:gd name="T2" fmla="*/ 6 w 6"/>
                <a:gd name="T3" fmla="*/ 1 h 1"/>
                <a:gd name="T4" fmla="*/ 6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5 w 6"/>
                <a:gd name="T11" fmla="*/ 1 h 1"/>
                <a:gd name="T12" fmla="*/ 5 w 6"/>
                <a:gd name="T13" fmla="*/ 1 h 1"/>
                <a:gd name="T14" fmla="*/ 3 w 6"/>
                <a:gd name="T15" fmla="*/ 1 h 1"/>
                <a:gd name="T16" fmla="*/ 4 w 6"/>
                <a:gd name="T17" fmla="*/ 1 h 1"/>
                <a:gd name="T18" fmla="*/ 4 w 6"/>
                <a:gd name="T19" fmla="*/ 0 h 1"/>
                <a:gd name="T20" fmla="*/ 4 w 6"/>
                <a:gd name="T21" fmla="*/ 0 h 1"/>
                <a:gd name="T22" fmla="*/ 4 w 6"/>
                <a:gd name="T23" fmla="*/ 1 h 1"/>
                <a:gd name="T24" fmla="*/ 4 w 6"/>
                <a:gd name="T25" fmla="*/ 1 h 1"/>
                <a:gd name="T26" fmla="*/ 5 w 6"/>
                <a:gd name="T27" fmla="*/ 1 h 1"/>
                <a:gd name="T28" fmla="*/ 5 w 6"/>
                <a:gd name="T29" fmla="*/ 1 h 1"/>
                <a:gd name="T30" fmla="*/ 5 w 6"/>
                <a:gd name="T31" fmla="*/ 0 h 1"/>
                <a:gd name="T32" fmla="*/ 4 w 6"/>
                <a:gd name="T33" fmla="*/ 0 h 1"/>
                <a:gd name="T34" fmla="*/ 4 w 6"/>
                <a:gd name="T35" fmla="*/ 0 h 1"/>
                <a:gd name="T36" fmla="*/ 4 w 6"/>
                <a:gd name="T37" fmla="*/ 0 h 1"/>
                <a:gd name="T38" fmla="*/ 4 w 6"/>
                <a:gd name="T39" fmla="*/ 0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2 w 6"/>
                <a:gd name="T49" fmla="*/ 1 h 1"/>
                <a:gd name="T50" fmla="*/ 2 w 6"/>
                <a:gd name="T51" fmla="*/ 0 h 1"/>
                <a:gd name="T52" fmla="*/ 1 w 6"/>
                <a:gd name="T53" fmla="*/ 0 h 1"/>
                <a:gd name="T54" fmla="*/ 2 w 6"/>
                <a:gd name="T55" fmla="*/ 1 h 1"/>
                <a:gd name="T56" fmla="*/ 1 w 6"/>
                <a:gd name="T57" fmla="*/ 1 h 1"/>
                <a:gd name="T58" fmla="*/ 1 w 6"/>
                <a:gd name="T59" fmla="*/ 1 h 1"/>
                <a:gd name="T60" fmla="*/ 0 w 6"/>
                <a:gd name="T61" fmla="*/ 1 h 1"/>
                <a:gd name="T62" fmla="*/ 0 w 6"/>
                <a:gd name="T63" fmla="*/ 1 h 1"/>
                <a:gd name="T64" fmla="*/ 0 w 6"/>
                <a:gd name="T65" fmla="*/ 1 h 1"/>
                <a:gd name="T66" fmla="*/ 0 w 6"/>
                <a:gd name="T67" fmla="*/ 1 h 1"/>
                <a:gd name="T68" fmla="*/ 0 w 6"/>
                <a:gd name="T69" fmla="*/ 1 h 1"/>
                <a:gd name="T70" fmla="*/ 1 w 6"/>
                <a:gd name="T71" fmla="*/ 1 h 1"/>
                <a:gd name="T72" fmla="*/ 1 w 6"/>
                <a:gd name="T73" fmla="*/ 1 h 1"/>
                <a:gd name="T74" fmla="*/ 3 w 6"/>
                <a:gd name="T75" fmla="*/ 1 h 1"/>
                <a:gd name="T76" fmla="*/ 3 w 6"/>
                <a:gd name="T77" fmla="*/ 1 h 1"/>
                <a:gd name="T78" fmla="*/ 3 w 6"/>
                <a:gd name="T79" fmla="*/ 1 h 1"/>
                <a:gd name="T80" fmla="*/ 3 w 6"/>
                <a:gd name="T81" fmla="*/ 1 h 1"/>
                <a:gd name="T82" fmla="*/ 3 w 6"/>
                <a:gd name="T83" fmla="*/ 1 h 1"/>
                <a:gd name="T84" fmla="*/ 5 w 6"/>
                <a:gd name="T85" fmla="*/ 1 h 1"/>
                <a:gd name="T86" fmla="*/ 5 w 6"/>
                <a:gd name="T87" fmla="*/ 1 h 1"/>
                <a:gd name="T88" fmla="*/ 5 w 6"/>
                <a:gd name="T89" fmla="*/ 1 h 1"/>
                <a:gd name="T90" fmla="*/ 6 w 6"/>
                <a:gd name="T91" fmla="*/ 1 h 1"/>
                <a:gd name="T92" fmla="*/ 6 w 6"/>
                <a:gd name="T93" fmla="*/ 1 h 1"/>
                <a:gd name="T94" fmla="*/ 6 w 6"/>
                <a:gd name="T95" fmla="*/ 1 h 1"/>
                <a:gd name="T96" fmla="*/ 6 w 6"/>
                <a:gd name="T97" fmla="*/ 1 h 1"/>
                <a:gd name="T98" fmla="*/ 6 w 6"/>
                <a:gd name="T9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1257">
              <a:extLst>
                <a:ext uri="{FF2B5EF4-FFF2-40B4-BE49-F238E27FC236}">
                  <a16:creationId xmlns:a16="http://schemas.microsoft.com/office/drawing/2014/main" id="{1D6A9A7C-FABF-48D2-89F7-71BAEF60ADD0}"/>
                </a:ext>
              </a:extLst>
            </p:cNvPr>
            <p:cNvSpPr/>
            <p:nvPr/>
          </p:nvSpPr>
          <p:spPr bwMode="auto">
            <a:xfrm>
              <a:off x="1186" y="1464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1258">
              <a:extLst>
                <a:ext uri="{FF2B5EF4-FFF2-40B4-BE49-F238E27FC236}">
                  <a16:creationId xmlns:a16="http://schemas.microsoft.com/office/drawing/2014/main" id="{2BC6A6F7-36A2-409A-8028-45227834E489}"/>
                </a:ext>
              </a:extLst>
            </p:cNvPr>
            <p:cNvSpPr/>
            <p:nvPr/>
          </p:nvSpPr>
          <p:spPr bwMode="auto">
            <a:xfrm>
              <a:off x="1182" y="1426"/>
              <a:ext cx="4" cy="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1259">
              <a:extLst>
                <a:ext uri="{FF2B5EF4-FFF2-40B4-BE49-F238E27FC236}">
                  <a16:creationId xmlns:a16="http://schemas.microsoft.com/office/drawing/2014/main" id="{E6AA9F64-472E-4218-9204-25792964EC61}"/>
                </a:ext>
              </a:extLst>
            </p:cNvPr>
            <p:cNvSpPr/>
            <p:nvPr/>
          </p:nvSpPr>
          <p:spPr bwMode="auto">
            <a:xfrm>
              <a:off x="1182" y="14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Freeform 1260">
              <a:extLst>
                <a:ext uri="{FF2B5EF4-FFF2-40B4-BE49-F238E27FC236}">
                  <a16:creationId xmlns:a16="http://schemas.microsoft.com/office/drawing/2014/main" id="{35B8A920-F097-4DE8-A6F9-D0CD34E9EBD8}"/>
                </a:ext>
              </a:extLst>
            </p:cNvPr>
            <p:cNvSpPr/>
            <p:nvPr/>
          </p:nvSpPr>
          <p:spPr bwMode="auto">
            <a:xfrm>
              <a:off x="1161" y="1418"/>
              <a:ext cx="17" cy="8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1 w 4"/>
                <a:gd name="T9" fmla="*/ 1 h 2"/>
                <a:gd name="T10" fmla="*/ 1 w 4"/>
                <a:gd name="T11" fmla="*/ 2 h 2"/>
                <a:gd name="T12" fmla="*/ 1 w 4"/>
                <a:gd name="T13" fmla="*/ 2 h 2"/>
                <a:gd name="T14" fmla="*/ 1 w 4"/>
                <a:gd name="T15" fmla="*/ 2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2 w 4"/>
                <a:gd name="T23" fmla="*/ 1 h 2"/>
                <a:gd name="T24" fmla="*/ 2 w 4"/>
                <a:gd name="T25" fmla="*/ 1 h 2"/>
                <a:gd name="T26" fmla="*/ 2 w 4"/>
                <a:gd name="T27" fmla="*/ 1 h 2"/>
                <a:gd name="T28" fmla="*/ 2 w 4"/>
                <a:gd name="T29" fmla="*/ 1 h 2"/>
                <a:gd name="T30" fmla="*/ 2 w 4"/>
                <a:gd name="T31" fmla="*/ 1 h 2"/>
                <a:gd name="T32" fmla="*/ 3 w 4"/>
                <a:gd name="T33" fmla="*/ 1 h 2"/>
                <a:gd name="T34" fmla="*/ 3 w 4"/>
                <a:gd name="T35" fmla="*/ 1 h 2"/>
                <a:gd name="T36" fmla="*/ 4 w 4"/>
                <a:gd name="T37" fmla="*/ 1 h 2"/>
                <a:gd name="T38" fmla="*/ 3 w 4"/>
                <a:gd name="T39" fmla="*/ 1 h 2"/>
                <a:gd name="T40" fmla="*/ 3 w 4"/>
                <a:gd name="T41" fmla="*/ 1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1 h 2"/>
                <a:gd name="T48" fmla="*/ 1 w 4"/>
                <a:gd name="T49" fmla="*/ 0 h 2"/>
                <a:gd name="T50" fmla="*/ 1 w 4"/>
                <a:gd name="T51" fmla="*/ 0 h 2"/>
                <a:gd name="T52" fmla="*/ 1 w 4"/>
                <a:gd name="T53" fmla="*/ 1 h 2"/>
                <a:gd name="T54" fmla="*/ 1 w 4"/>
                <a:gd name="T55" fmla="*/ 1 h 2"/>
                <a:gd name="T56" fmla="*/ 0 w 4"/>
                <a:gd name="T57" fmla="*/ 0 h 2"/>
                <a:gd name="T58" fmla="*/ 0 w 4"/>
                <a:gd name="T59" fmla="*/ 0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1 h 2"/>
                <a:gd name="T66" fmla="*/ 0 w 4"/>
                <a:gd name="T67" fmla="*/ 1 h 2"/>
                <a:gd name="T68" fmla="*/ 1 w 4"/>
                <a:gd name="T69" fmla="*/ 1 h 2"/>
                <a:gd name="T70" fmla="*/ 1 w 4"/>
                <a:gd name="T71" fmla="*/ 1 h 2"/>
                <a:gd name="T72" fmla="*/ 1 w 4"/>
                <a:gd name="T73" fmla="*/ 1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1 w 4"/>
                <a:gd name="T83" fmla="*/ 1 h 2"/>
                <a:gd name="T84" fmla="*/ 1 w 4"/>
                <a:gd name="T85" fmla="*/ 1 h 2"/>
                <a:gd name="T86" fmla="*/ 1 w 4"/>
                <a:gd name="T8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1261">
              <a:extLst>
                <a:ext uri="{FF2B5EF4-FFF2-40B4-BE49-F238E27FC236}">
                  <a16:creationId xmlns:a16="http://schemas.microsoft.com/office/drawing/2014/main" id="{4625852F-852B-4D32-B3E1-8453C2D0F2F7}"/>
                </a:ext>
              </a:extLst>
            </p:cNvPr>
            <p:cNvSpPr/>
            <p:nvPr/>
          </p:nvSpPr>
          <p:spPr bwMode="auto">
            <a:xfrm>
              <a:off x="1165" y="1352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1262">
              <a:extLst>
                <a:ext uri="{FF2B5EF4-FFF2-40B4-BE49-F238E27FC236}">
                  <a16:creationId xmlns:a16="http://schemas.microsoft.com/office/drawing/2014/main" id="{02A85ACA-BF15-4008-953D-7293B43BFBE4}"/>
                </a:ext>
              </a:extLst>
            </p:cNvPr>
            <p:cNvSpPr/>
            <p:nvPr/>
          </p:nvSpPr>
          <p:spPr bwMode="auto">
            <a:xfrm>
              <a:off x="1153" y="1154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1263">
              <a:extLst>
                <a:ext uri="{FF2B5EF4-FFF2-40B4-BE49-F238E27FC236}">
                  <a16:creationId xmlns:a16="http://schemas.microsoft.com/office/drawing/2014/main" id="{D77E1920-DA61-4EC2-9BEC-66C78500BE79}"/>
                </a:ext>
              </a:extLst>
            </p:cNvPr>
            <p:cNvSpPr/>
            <p:nvPr/>
          </p:nvSpPr>
          <p:spPr bwMode="auto">
            <a:xfrm>
              <a:off x="1145" y="1418"/>
              <a:ext cx="12" cy="4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3 w 3"/>
                <a:gd name="T9" fmla="*/ 1 h 1"/>
                <a:gd name="T10" fmla="*/ 3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1264">
              <a:extLst>
                <a:ext uri="{FF2B5EF4-FFF2-40B4-BE49-F238E27FC236}">
                  <a16:creationId xmlns:a16="http://schemas.microsoft.com/office/drawing/2014/main" id="{6893FE4F-71AE-42C2-8F42-EA28B0A52208}"/>
                </a:ext>
              </a:extLst>
            </p:cNvPr>
            <p:cNvSpPr/>
            <p:nvPr/>
          </p:nvSpPr>
          <p:spPr bwMode="auto">
            <a:xfrm>
              <a:off x="1145" y="1183"/>
              <a:ext cx="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1 w 2"/>
                <a:gd name="T5" fmla="*/ 2 w 2"/>
                <a:gd name="T6" fmla="*/ 2 w 2"/>
                <a:gd name="T7" fmla="*/ 2 w 2"/>
                <a:gd name="T8" fmla="*/ 1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1265">
              <a:extLst>
                <a:ext uri="{FF2B5EF4-FFF2-40B4-BE49-F238E27FC236}">
                  <a16:creationId xmlns:a16="http://schemas.microsoft.com/office/drawing/2014/main" id="{B2B5361E-689F-44CF-BD25-9267F26BEF0B}"/>
                </a:ext>
              </a:extLst>
            </p:cNvPr>
            <p:cNvSpPr/>
            <p:nvPr/>
          </p:nvSpPr>
          <p:spPr bwMode="auto">
            <a:xfrm>
              <a:off x="1145" y="1154"/>
              <a:ext cx="8" cy="4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2 w 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1266">
              <a:extLst>
                <a:ext uri="{FF2B5EF4-FFF2-40B4-BE49-F238E27FC236}">
                  <a16:creationId xmlns:a16="http://schemas.microsoft.com/office/drawing/2014/main" id="{FDBE1E78-DE71-4136-A54C-488952BA1D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" y="1348"/>
              <a:ext cx="57" cy="8"/>
            </a:xfrm>
            <a:custGeom>
              <a:avLst/>
              <a:gdLst>
                <a:gd name="T0" fmla="*/ 11 w 14"/>
                <a:gd name="T1" fmla="*/ 1 h 2"/>
                <a:gd name="T2" fmla="*/ 11 w 14"/>
                <a:gd name="T3" fmla="*/ 2 h 2"/>
                <a:gd name="T4" fmla="*/ 11 w 14"/>
                <a:gd name="T5" fmla="*/ 2 h 2"/>
                <a:gd name="T6" fmla="*/ 11 w 14"/>
                <a:gd name="T7" fmla="*/ 2 h 2"/>
                <a:gd name="T8" fmla="*/ 11 w 14"/>
                <a:gd name="T9" fmla="*/ 1 h 2"/>
                <a:gd name="T10" fmla="*/ 10 w 14"/>
                <a:gd name="T11" fmla="*/ 1 h 2"/>
                <a:gd name="T12" fmla="*/ 9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2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2 w 14"/>
                <a:gd name="T27" fmla="*/ 1 h 2"/>
                <a:gd name="T28" fmla="*/ 13 w 14"/>
                <a:gd name="T29" fmla="*/ 1 h 2"/>
                <a:gd name="T30" fmla="*/ 14 w 14"/>
                <a:gd name="T31" fmla="*/ 2 h 2"/>
                <a:gd name="T32" fmla="*/ 14 w 14"/>
                <a:gd name="T33" fmla="*/ 1 h 2"/>
                <a:gd name="T34" fmla="*/ 13 w 14"/>
                <a:gd name="T35" fmla="*/ 1 h 2"/>
                <a:gd name="T36" fmla="*/ 13 w 14"/>
                <a:gd name="T37" fmla="*/ 0 h 2"/>
                <a:gd name="T38" fmla="*/ 12 w 14"/>
                <a:gd name="T39" fmla="*/ 0 h 2"/>
                <a:gd name="T40" fmla="*/ 8 w 14"/>
                <a:gd name="T41" fmla="*/ 0 h 2"/>
                <a:gd name="T42" fmla="*/ 8 w 14"/>
                <a:gd name="T43" fmla="*/ 0 h 2"/>
                <a:gd name="T44" fmla="*/ 6 w 14"/>
                <a:gd name="T45" fmla="*/ 0 h 2"/>
                <a:gd name="T46" fmla="*/ 5 w 14"/>
                <a:gd name="T47" fmla="*/ 0 h 2"/>
                <a:gd name="T48" fmla="*/ 5 w 14"/>
                <a:gd name="T49" fmla="*/ 0 h 2"/>
                <a:gd name="T50" fmla="*/ 5 w 14"/>
                <a:gd name="T51" fmla="*/ 0 h 2"/>
                <a:gd name="T52" fmla="*/ 3 w 14"/>
                <a:gd name="T53" fmla="*/ 0 h 2"/>
                <a:gd name="T54" fmla="*/ 2 w 14"/>
                <a:gd name="T55" fmla="*/ 0 h 2"/>
                <a:gd name="T56" fmla="*/ 1 w 14"/>
                <a:gd name="T57" fmla="*/ 0 h 2"/>
                <a:gd name="T58" fmla="*/ 0 w 14"/>
                <a:gd name="T59" fmla="*/ 0 h 2"/>
                <a:gd name="T60" fmla="*/ 0 w 14"/>
                <a:gd name="T61" fmla="*/ 0 h 2"/>
                <a:gd name="T62" fmla="*/ 2 w 14"/>
                <a:gd name="T63" fmla="*/ 0 h 2"/>
                <a:gd name="T64" fmla="*/ 3 w 14"/>
                <a:gd name="T65" fmla="*/ 1 h 2"/>
                <a:gd name="T66" fmla="*/ 2 w 14"/>
                <a:gd name="T67" fmla="*/ 1 h 2"/>
                <a:gd name="T68" fmla="*/ 3 w 14"/>
                <a:gd name="T69" fmla="*/ 1 h 2"/>
                <a:gd name="T70" fmla="*/ 5 w 14"/>
                <a:gd name="T71" fmla="*/ 1 h 2"/>
                <a:gd name="T72" fmla="*/ 6 w 14"/>
                <a:gd name="T73" fmla="*/ 1 h 2"/>
                <a:gd name="T74" fmla="*/ 9 w 14"/>
                <a:gd name="T75" fmla="*/ 1 h 2"/>
                <a:gd name="T76" fmla="*/ 9 w 14"/>
                <a:gd name="T77" fmla="*/ 2 h 2"/>
                <a:gd name="T78" fmla="*/ 10 w 14"/>
                <a:gd name="T79" fmla="*/ 1 h 2"/>
                <a:gd name="T80" fmla="*/ 10 w 14"/>
                <a:gd name="T81" fmla="*/ 1 h 2"/>
                <a:gd name="T82" fmla="*/ 11 w 14"/>
                <a:gd name="T83" fmla="*/ 2 h 2"/>
                <a:gd name="T84" fmla="*/ 11 w 14"/>
                <a:gd name="T85" fmla="*/ 2 h 2"/>
                <a:gd name="T86" fmla="*/ 11 w 14"/>
                <a:gd name="T87" fmla="*/ 2 h 2"/>
                <a:gd name="T88" fmla="*/ 13 w 14"/>
                <a:gd name="T89" fmla="*/ 1 h 2"/>
                <a:gd name="T90" fmla="*/ 13 w 14"/>
                <a:gd name="T91" fmla="*/ 1 h 2"/>
                <a:gd name="T92" fmla="*/ 12 w 14"/>
                <a:gd name="T93" fmla="*/ 1 h 2"/>
                <a:gd name="T94" fmla="*/ 12 w 14"/>
                <a:gd name="T95" fmla="*/ 1 h 2"/>
                <a:gd name="T96" fmla="*/ 13 w 14"/>
                <a:gd name="T97" fmla="*/ 1 h 2"/>
                <a:gd name="T98" fmla="*/ 7 w 14"/>
                <a:gd name="T99" fmla="*/ 1 h 2"/>
                <a:gd name="T100" fmla="*/ 7 w 14"/>
                <a:gd name="T101" fmla="*/ 1 h 2"/>
                <a:gd name="T102" fmla="*/ 7 w 14"/>
                <a:gd name="T103" fmla="*/ 0 h 2"/>
                <a:gd name="T104" fmla="*/ 7 w 14"/>
                <a:gd name="T105" fmla="*/ 1 h 2"/>
                <a:gd name="T106" fmla="*/ 7 w 14"/>
                <a:gd name="T10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2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1267">
              <a:extLst>
                <a:ext uri="{FF2B5EF4-FFF2-40B4-BE49-F238E27FC236}">
                  <a16:creationId xmlns:a16="http://schemas.microsoft.com/office/drawing/2014/main" id="{1670F960-839B-4FDB-B8A4-A254B01CEAE8}"/>
                </a:ext>
              </a:extLst>
            </p:cNvPr>
            <p:cNvSpPr/>
            <p:nvPr/>
          </p:nvSpPr>
          <p:spPr bwMode="auto">
            <a:xfrm>
              <a:off x="1133" y="1150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1268">
              <a:extLst>
                <a:ext uri="{FF2B5EF4-FFF2-40B4-BE49-F238E27FC236}">
                  <a16:creationId xmlns:a16="http://schemas.microsoft.com/office/drawing/2014/main" id="{0C43DFD1-E27F-44D2-867C-3DBD10F70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" y="1154"/>
              <a:ext cx="25" cy="8"/>
            </a:xfrm>
            <a:custGeom>
              <a:avLst/>
              <a:gdLst>
                <a:gd name="T0" fmla="*/ 0 w 6"/>
                <a:gd name="T1" fmla="*/ 0 h 2"/>
                <a:gd name="T2" fmla="*/ 1 w 6"/>
                <a:gd name="T3" fmla="*/ 0 h 2"/>
                <a:gd name="T4" fmla="*/ 1 w 6"/>
                <a:gd name="T5" fmla="*/ 0 h 2"/>
                <a:gd name="T6" fmla="*/ 2 w 6"/>
                <a:gd name="T7" fmla="*/ 0 h 2"/>
                <a:gd name="T8" fmla="*/ 2 w 6"/>
                <a:gd name="T9" fmla="*/ 0 h 2"/>
                <a:gd name="T10" fmla="*/ 2 w 6"/>
                <a:gd name="T11" fmla="*/ 0 h 2"/>
                <a:gd name="T12" fmla="*/ 3 w 6"/>
                <a:gd name="T13" fmla="*/ 0 h 2"/>
                <a:gd name="T14" fmla="*/ 3 w 6"/>
                <a:gd name="T15" fmla="*/ 1 h 2"/>
                <a:gd name="T16" fmla="*/ 2 w 6"/>
                <a:gd name="T17" fmla="*/ 1 h 2"/>
                <a:gd name="T18" fmla="*/ 2 w 6"/>
                <a:gd name="T19" fmla="*/ 1 h 2"/>
                <a:gd name="T20" fmla="*/ 1 w 6"/>
                <a:gd name="T21" fmla="*/ 1 h 2"/>
                <a:gd name="T22" fmla="*/ 2 w 6"/>
                <a:gd name="T23" fmla="*/ 1 h 2"/>
                <a:gd name="T24" fmla="*/ 2 w 6"/>
                <a:gd name="T25" fmla="*/ 1 h 2"/>
                <a:gd name="T26" fmla="*/ 2 w 6"/>
                <a:gd name="T27" fmla="*/ 1 h 2"/>
                <a:gd name="T28" fmla="*/ 3 w 6"/>
                <a:gd name="T29" fmla="*/ 1 h 2"/>
                <a:gd name="T30" fmla="*/ 4 w 6"/>
                <a:gd name="T31" fmla="*/ 1 h 2"/>
                <a:gd name="T32" fmla="*/ 6 w 6"/>
                <a:gd name="T33" fmla="*/ 1 h 2"/>
                <a:gd name="T34" fmla="*/ 6 w 6"/>
                <a:gd name="T35" fmla="*/ 1 h 2"/>
                <a:gd name="T36" fmla="*/ 6 w 6"/>
                <a:gd name="T37" fmla="*/ 1 h 2"/>
                <a:gd name="T38" fmla="*/ 4 w 6"/>
                <a:gd name="T39" fmla="*/ 1 h 2"/>
                <a:gd name="T40" fmla="*/ 3 w 6"/>
                <a:gd name="T41" fmla="*/ 1 h 2"/>
                <a:gd name="T42" fmla="*/ 3 w 6"/>
                <a:gd name="T43" fmla="*/ 0 h 2"/>
                <a:gd name="T44" fmla="*/ 3 w 6"/>
                <a:gd name="T45" fmla="*/ 0 h 2"/>
                <a:gd name="T46" fmla="*/ 4 w 6"/>
                <a:gd name="T47" fmla="*/ 1 h 2"/>
                <a:gd name="T48" fmla="*/ 4 w 6"/>
                <a:gd name="T49" fmla="*/ 0 h 2"/>
                <a:gd name="T50" fmla="*/ 4 w 6"/>
                <a:gd name="T51" fmla="*/ 0 h 2"/>
                <a:gd name="T52" fmla="*/ 3 w 6"/>
                <a:gd name="T53" fmla="*/ 0 h 2"/>
                <a:gd name="T54" fmla="*/ 3 w 6"/>
                <a:gd name="T55" fmla="*/ 0 h 2"/>
                <a:gd name="T56" fmla="*/ 3 w 6"/>
                <a:gd name="T57" fmla="*/ 0 h 2"/>
                <a:gd name="T58" fmla="*/ 2 w 6"/>
                <a:gd name="T59" fmla="*/ 0 h 2"/>
                <a:gd name="T60" fmla="*/ 2 w 6"/>
                <a:gd name="T61" fmla="*/ 0 h 2"/>
                <a:gd name="T62" fmla="*/ 2 w 6"/>
                <a:gd name="T63" fmla="*/ 0 h 2"/>
                <a:gd name="T64" fmla="*/ 2 w 6"/>
                <a:gd name="T65" fmla="*/ 0 h 2"/>
                <a:gd name="T66" fmla="*/ 2 w 6"/>
                <a:gd name="T67" fmla="*/ 0 h 2"/>
                <a:gd name="T68" fmla="*/ 1 w 6"/>
                <a:gd name="T69" fmla="*/ 0 h 2"/>
                <a:gd name="T70" fmla="*/ 1 w 6"/>
                <a:gd name="T71" fmla="*/ 0 h 2"/>
                <a:gd name="T72" fmla="*/ 1 w 6"/>
                <a:gd name="T73" fmla="*/ 0 h 2"/>
                <a:gd name="T74" fmla="*/ 1 w 6"/>
                <a:gd name="T75" fmla="*/ 0 h 2"/>
                <a:gd name="T76" fmla="*/ 1 w 6"/>
                <a:gd name="T77" fmla="*/ 0 h 2"/>
                <a:gd name="T78" fmla="*/ 1 w 6"/>
                <a:gd name="T79" fmla="*/ 0 h 2"/>
                <a:gd name="T80" fmla="*/ 1 w 6"/>
                <a:gd name="T81" fmla="*/ 0 h 2"/>
                <a:gd name="T82" fmla="*/ 1 w 6"/>
                <a:gd name="T83" fmla="*/ 0 h 2"/>
                <a:gd name="T84" fmla="*/ 1 w 6"/>
                <a:gd name="T85" fmla="*/ 0 h 2"/>
                <a:gd name="T86" fmla="*/ 1 w 6"/>
                <a:gd name="T87" fmla="*/ 0 h 2"/>
                <a:gd name="T88" fmla="*/ 1 w 6"/>
                <a:gd name="T89" fmla="*/ 0 h 2"/>
                <a:gd name="T90" fmla="*/ 0 w 6"/>
                <a:gd name="T91" fmla="*/ 0 h 2"/>
                <a:gd name="T92" fmla="*/ 1 w 6"/>
                <a:gd name="T93" fmla="*/ 0 h 2"/>
                <a:gd name="T94" fmla="*/ 2 w 6"/>
                <a:gd name="T95" fmla="*/ 0 h 2"/>
                <a:gd name="T96" fmla="*/ 2 w 6"/>
                <a:gd name="T97" fmla="*/ 0 h 2"/>
                <a:gd name="T98" fmla="*/ 1 w 6"/>
                <a:gd name="T99" fmla="*/ 0 h 2"/>
                <a:gd name="T100" fmla="*/ 1 w 6"/>
                <a:gd name="T10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1269">
              <a:extLst>
                <a:ext uri="{FF2B5EF4-FFF2-40B4-BE49-F238E27FC236}">
                  <a16:creationId xmlns:a16="http://schemas.microsoft.com/office/drawing/2014/main" id="{B8B461AD-0A69-4D42-A454-C7B2E2614C2B}"/>
                </a:ext>
              </a:extLst>
            </p:cNvPr>
            <p:cNvSpPr/>
            <p:nvPr/>
          </p:nvSpPr>
          <p:spPr bwMode="auto">
            <a:xfrm>
              <a:off x="1088" y="1509"/>
              <a:ext cx="28" cy="8"/>
            </a:xfrm>
            <a:custGeom>
              <a:avLst/>
              <a:gdLst>
                <a:gd name="T0" fmla="*/ 6 w 7"/>
                <a:gd name="T1" fmla="*/ 2 h 2"/>
                <a:gd name="T2" fmla="*/ 6 w 7"/>
                <a:gd name="T3" fmla="*/ 2 h 2"/>
                <a:gd name="T4" fmla="*/ 6 w 7"/>
                <a:gd name="T5" fmla="*/ 1 h 2"/>
                <a:gd name="T6" fmla="*/ 7 w 7"/>
                <a:gd name="T7" fmla="*/ 2 h 2"/>
                <a:gd name="T8" fmla="*/ 6 w 7"/>
                <a:gd name="T9" fmla="*/ 0 h 2"/>
                <a:gd name="T10" fmla="*/ 6 w 7"/>
                <a:gd name="T11" fmla="*/ 1 h 2"/>
                <a:gd name="T12" fmla="*/ 5 w 7"/>
                <a:gd name="T13" fmla="*/ 1 h 2"/>
                <a:gd name="T14" fmla="*/ 4 w 7"/>
                <a:gd name="T15" fmla="*/ 1 h 2"/>
                <a:gd name="T16" fmla="*/ 5 w 7"/>
                <a:gd name="T17" fmla="*/ 1 h 2"/>
                <a:gd name="T18" fmla="*/ 5 w 7"/>
                <a:gd name="T19" fmla="*/ 1 h 2"/>
                <a:gd name="T20" fmla="*/ 5 w 7"/>
                <a:gd name="T21" fmla="*/ 1 h 2"/>
                <a:gd name="T22" fmla="*/ 5 w 7"/>
                <a:gd name="T23" fmla="*/ 1 h 2"/>
                <a:gd name="T24" fmla="*/ 5 w 7"/>
                <a:gd name="T25" fmla="*/ 0 h 2"/>
                <a:gd name="T26" fmla="*/ 4 w 7"/>
                <a:gd name="T27" fmla="*/ 1 h 2"/>
                <a:gd name="T28" fmla="*/ 4 w 7"/>
                <a:gd name="T29" fmla="*/ 1 h 2"/>
                <a:gd name="T30" fmla="*/ 3 w 7"/>
                <a:gd name="T31" fmla="*/ 1 h 2"/>
                <a:gd name="T32" fmla="*/ 1 w 7"/>
                <a:gd name="T33" fmla="*/ 1 h 2"/>
                <a:gd name="T34" fmla="*/ 0 w 7"/>
                <a:gd name="T35" fmla="*/ 1 h 2"/>
                <a:gd name="T36" fmla="*/ 0 w 7"/>
                <a:gd name="T37" fmla="*/ 1 h 2"/>
                <a:gd name="T38" fmla="*/ 0 w 7"/>
                <a:gd name="T39" fmla="*/ 1 h 2"/>
                <a:gd name="T40" fmla="*/ 1 w 7"/>
                <a:gd name="T41" fmla="*/ 1 h 2"/>
                <a:gd name="T42" fmla="*/ 2 w 7"/>
                <a:gd name="T43" fmla="*/ 1 h 2"/>
                <a:gd name="T44" fmla="*/ 2 w 7"/>
                <a:gd name="T45" fmla="*/ 1 h 2"/>
                <a:gd name="T46" fmla="*/ 3 w 7"/>
                <a:gd name="T47" fmla="*/ 1 h 2"/>
                <a:gd name="T48" fmla="*/ 4 w 7"/>
                <a:gd name="T49" fmla="*/ 1 h 2"/>
                <a:gd name="T50" fmla="*/ 6 w 7"/>
                <a:gd name="T51" fmla="*/ 1 h 2"/>
                <a:gd name="T52" fmla="*/ 6 w 7"/>
                <a:gd name="T53" fmla="*/ 1 h 2"/>
                <a:gd name="T54" fmla="*/ 6 w 7"/>
                <a:gd name="T55" fmla="*/ 2 h 2"/>
                <a:gd name="T56" fmla="*/ 3 w 7"/>
                <a:gd name="T57" fmla="*/ 2 h 2"/>
                <a:gd name="T58" fmla="*/ 3 w 7"/>
                <a:gd name="T59" fmla="*/ 2 h 2"/>
                <a:gd name="T60" fmla="*/ 6 w 7"/>
                <a:gd name="T61" fmla="*/ 2 h 2"/>
                <a:gd name="T62" fmla="*/ 7 w 7"/>
                <a:gd name="T63" fmla="*/ 2 h 2"/>
                <a:gd name="T64" fmla="*/ 7 w 7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1270">
              <a:extLst>
                <a:ext uri="{FF2B5EF4-FFF2-40B4-BE49-F238E27FC236}">
                  <a16:creationId xmlns:a16="http://schemas.microsoft.com/office/drawing/2014/main" id="{20AE986C-6355-4CA5-A558-2BE55CC0AC31}"/>
                </a:ext>
              </a:extLst>
            </p:cNvPr>
            <p:cNvSpPr/>
            <p:nvPr/>
          </p:nvSpPr>
          <p:spPr bwMode="auto">
            <a:xfrm>
              <a:off x="1100" y="1307"/>
              <a:ext cx="16" cy="4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4 w 4"/>
                <a:gd name="T7" fmla="*/ 0 h 1"/>
                <a:gd name="T8" fmla="*/ 3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3 w 4"/>
                <a:gd name="T17" fmla="*/ 0 h 1"/>
                <a:gd name="T18" fmla="*/ 3 w 4"/>
                <a:gd name="T19" fmla="*/ 0 h 1"/>
                <a:gd name="T20" fmla="*/ 3 w 4"/>
                <a:gd name="T21" fmla="*/ 0 h 1"/>
                <a:gd name="T22" fmla="*/ 2 w 4"/>
                <a:gd name="T23" fmla="*/ 0 h 1"/>
                <a:gd name="T24" fmla="*/ 2 w 4"/>
                <a:gd name="T25" fmla="*/ 0 h 1"/>
                <a:gd name="T26" fmla="*/ 2 w 4"/>
                <a:gd name="T27" fmla="*/ 0 h 1"/>
                <a:gd name="T28" fmla="*/ 2 w 4"/>
                <a:gd name="T29" fmla="*/ 0 h 1"/>
                <a:gd name="T30" fmla="*/ 1 w 4"/>
                <a:gd name="T31" fmla="*/ 0 h 1"/>
                <a:gd name="T32" fmla="*/ 0 w 4"/>
                <a:gd name="T33" fmla="*/ 0 h 1"/>
                <a:gd name="T34" fmla="*/ 0 w 4"/>
                <a:gd name="T35" fmla="*/ 0 h 1"/>
                <a:gd name="T36" fmla="*/ 0 w 4"/>
                <a:gd name="T37" fmla="*/ 0 h 1"/>
                <a:gd name="T38" fmla="*/ 0 w 4"/>
                <a:gd name="T39" fmla="*/ 1 h 1"/>
                <a:gd name="T40" fmla="*/ 1 w 4"/>
                <a:gd name="T41" fmla="*/ 1 h 1"/>
                <a:gd name="T42" fmla="*/ 3 w 4"/>
                <a:gd name="T43" fmla="*/ 1 h 1"/>
                <a:gd name="T44" fmla="*/ 3 w 4"/>
                <a:gd name="T45" fmla="*/ 1 h 1"/>
                <a:gd name="T46" fmla="*/ 3 w 4"/>
                <a:gd name="T4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1271">
              <a:extLst>
                <a:ext uri="{FF2B5EF4-FFF2-40B4-BE49-F238E27FC236}">
                  <a16:creationId xmlns:a16="http://schemas.microsoft.com/office/drawing/2014/main" id="{DE542A29-FD8E-4DD7-83DB-E19A245995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" y="1484"/>
              <a:ext cx="45" cy="9"/>
            </a:xfrm>
            <a:custGeom>
              <a:avLst/>
              <a:gdLst>
                <a:gd name="T0" fmla="*/ 9 w 11"/>
                <a:gd name="T1" fmla="*/ 2 h 2"/>
                <a:gd name="T2" fmla="*/ 9 w 11"/>
                <a:gd name="T3" fmla="*/ 2 h 2"/>
                <a:gd name="T4" fmla="*/ 9 w 11"/>
                <a:gd name="T5" fmla="*/ 2 h 2"/>
                <a:gd name="T6" fmla="*/ 9 w 11"/>
                <a:gd name="T7" fmla="*/ 2 h 2"/>
                <a:gd name="T8" fmla="*/ 8 w 11"/>
                <a:gd name="T9" fmla="*/ 2 h 2"/>
                <a:gd name="T10" fmla="*/ 8 w 11"/>
                <a:gd name="T11" fmla="*/ 2 h 2"/>
                <a:gd name="T12" fmla="*/ 7 w 11"/>
                <a:gd name="T13" fmla="*/ 2 h 2"/>
                <a:gd name="T14" fmla="*/ 7 w 11"/>
                <a:gd name="T15" fmla="*/ 1 h 2"/>
                <a:gd name="T16" fmla="*/ 7 w 11"/>
                <a:gd name="T17" fmla="*/ 1 h 2"/>
                <a:gd name="T18" fmla="*/ 8 w 11"/>
                <a:gd name="T19" fmla="*/ 1 h 2"/>
                <a:gd name="T20" fmla="*/ 8 w 11"/>
                <a:gd name="T21" fmla="*/ 1 h 2"/>
                <a:gd name="T22" fmla="*/ 8 w 11"/>
                <a:gd name="T23" fmla="*/ 1 h 2"/>
                <a:gd name="T24" fmla="*/ 9 w 11"/>
                <a:gd name="T25" fmla="*/ 1 h 2"/>
                <a:gd name="T26" fmla="*/ 10 w 11"/>
                <a:gd name="T27" fmla="*/ 1 h 2"/>
                <a:gd name="T28" fmla="*/ 11 w 11"/>
                <a:gd name="T29" fmla="*/ 1 h 2"/>
                <a:gd name="T30" fmla="*/ 10 w 11"/>
                <a:gd name="T31" fmla="*/ 1 h 2"/>
                <a:gd name="T32" fmla="*/ 9 w 11"/>
                <a:gd name="T33" fmla="*/ 0 h 2"/>
                <a:gd name="T34" fmla="*/ 7 w 11"/>
                <a:gd name="T35" fmla="*/ 0 h 2"/>
                <a:gd name="T36" fmla="*/ 7 w 11"/>
                <a:gd name="T37" fmla="*/ 0 h 2"/>
                <a:gd name="T38" fmla="*/ 6 w 11"/>
                <a:gd name="T39" fmla="*/ 0 h 2"/>
                <a:gd name="T40" fmla="*/ 6 w 11"/>
                <a:gd name="T41" fmla="*/ 0 h 2"/>
                <a:gd name="T42" fmla="*/ 5 w 11"/>
                <a:gd name="T43" fmla="*/ 0 h 2"/>
                <a:gd name="T44" fmla="*/ 4 w 11"/>
                <a:gd name="T45" fmla="*/ 0 h 2"/>
                <a:gd name="T46" fmla="*/ 1 w 11"/>
                <a:gd name="T47" fmla="*/ 0 h 2"/>
                <a:gd name="T48" fmla="*/ 0 w 11"/>
                <a:gd name="T49" fmla="*/ 1 h 2"/>
                <a:gd name="T50" fmla="*/ 2 w 11"/>
                <a:gd name="T51" fmla="*/ 1 h 2"/>
                <a:gd name="T52" fmla="*/ 5 w 11"/>
                <a:gd name="T53" fmla="*/ 1 h 2"/>
                <a:gd name="T54" fmla="*/ 6 w 11"/>
                <a:gd name="T55" fmla="*/ 1 h 2"/>
                <a:gd name="T56" fmla="*/ 6 w 11"/>
                <a:gd name="T57" fmla="*/ 1 h 2"/>
                <a:gd name="T58" fmla="*/ 7 w 11"/>
                <a:gd name="T59" fmla="*/ 1 h 2"/>
                <a:gd name="T60" fmla="*/ 7 w 11"/>
                <a:gd name="T61" fmla="*/ 1 h 2"/>
                <a:gd name="T62" fmla="*/ 7 w 11"/>
                <a:gd name="T63" fmla="*/ 2 h 2"/>
                <a:gd name="T64" fmla="*/ 7 w 11"/>
                <a:gd name="T65" fmla="*/ 2 h 2"/>
                <a:gd name="T66" fmla="*/ 8 w 11"/>
                <a:gd name="T67" fmla="*/ 2 h 2"/>
                <a:gd name="T68" fmla="*/ 8 w 11"/>
                <a:gd name="T69" fmla="*/ 2 h 2"/>
                <a:gd name="T70" fmla="*/ 8 w 11"/>
                <a:gd name="T71" fmla="*/ 2 h 2"/>
                <a:gd name="T72" fmla="*/ 6 w 11"/>
                <a:gd name="T73" fmla="*/ 0 h 2"/>
                <a:gd name="T74" fmla="*/ 6 w 11"/>
                <a:gd name="T75" fmla="*/ 0 h 2"/>
                <a:gd name="T76" fmla="*/ 7 w 11"/>
                <a:gd name="T77" fmla="*/ 0 h 2"/>
                <a:gd name="T78" fmla="*/ 7 w 11"/>
                <a:gd name="T79" fmla="*/ 0 h 2"/>
                <a:gd name="T80" fmla="*/ 6 w 11"/>
                <a:gd name="T81" fmla="*/ 0 h 2"/>
                <a:gd name="T82" fmla="*/ 7 w 11"/>
                <a:gd name="T83" fmla="*/ 1 h 2"/>
                <a:gd name="T84" fmla="*/ 8 w 11"/>
                <a:gd name="T85" fmla="*/ 1 h 2"/>
                <a:gd name="T86" fmla="*/ 8 w 11"/>
                <a:gd name="T87" fmla="*/ 2 h 2"/>
                <a:gd name="T88" fmla="*/ 8 w 11"/>
                <a:gd name="T89" fmla="*/ 2 h 2"/>
                <a:gd name="T90" fmla="*/ 9 w 11"/>
                <a:gd name="T91" fmla="*/ 2 h 2"/>
                <a:gd name="T92" fmla="*/ 8 w 11"/>
                <a:gd name="T9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2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0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1272">
              <a:extLst>
                <a:ext uri="{FF2B5EF4-FFF2-40B4-BE49-F238E27FC236}">
                  <a16:creationId xmlns:a16="http://schemas.microsoft.com/office/drawing/2014/main" id="{A954F3A4-D522-4813-8F9F-A4D876C232F3}"/>
                </a:ext>
              </a:extLst>
            </p:cNvPr>
            <p:cNvSpPr/>
            <p:nvPr/>
          </p:nvSpPr>
          <p:spPr bwMode="auto">
            <a:xfrm>
              <a:off x="1092" y="1480"/>
              <a:ext cx="8" cy="4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2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0 w 2"/>
                <a:gd name="T21" fmla="*/ 0 h 1"/>
                <a:gd name="T22" fmla="*/ 0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0 h 1"/>
                <a:gd name="T32" fmla="*/ 1 w 2"/>
                <a:gd name="T3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1273">
              <a:extLst>
                <a:ext uri="{FF2B5EF4-FFF2-40B4-BE49-F238E27FC236}">
                  <a16:creationId xmlns:a16="http://schemas.microsoft.com/office/drawing/2014/main" id="{5515118E-D433-41E0-9327-B8EB9D7E4BD8}"/>
                </a:ext>
              </a:extLst>
            </p:cNvPr>
            <p:cNvSpPr/>
            <p:nvPr/>
          </p:nvSpPr>
          <p:spPr bwMode="auto">
            <a:xfrm>
              <a:off x="1096" y="149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1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1 w 1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Freeform 1274">
              <a:extLst>
                <a:ext uri="{FF2B5EF4-FFF2-40B4-BE49-F238E27FC236}">
                  <a16:creationId xmlns:a16="http://schemas.microsoft.com/office/drawing/2014/main" id="{5DC7E76F-9E75-423C-BAF3-603A5EE58140}"/>
                </a:ext>
              </a:extLst>
            </p:cNvPr>
            <p:cNvSpPr/>
            <p:nvPr/>
          </p:nvSpPr>
          <p:spPr bwMode="auto">
            <a:xfrm>
              <a:off x="1047" y="1261"/>
              <a:ext cx="41" cy="4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6 w 10"/>
                <a:gd name="T7" fmla="*/ 0 h 1"/>
                <a:gd name="T8" fmla="*/ 1 w 10"/>
                <a:gd name="T9" fmla="*/ 0 h 1"/>
                <a:gd name="T10" fmla="*/ 0 w 10"/>
                <a:gd name="T11" fmla="*/ 0 h 1"/>
                <a:gd name="T12" fmla="*/ 0 w 10"/>
                <a:gd name="T13" fmla="*/ 0 h 1"/>
                <a:gd name="T14" fmla="*/ 1 w 10"/>
                <a:gd name="T15" fmla="*/ 0 h 1"/>
                <a:gd name="T16" fmla="*/ 6 w 10"/>
                <a:gd name="T17" fmla="*/ 0 h 1"/>
                <a:gd name="T18" fmla="*/ 10 w 10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7" y="1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Freeform 1275">
              <a:extLst>
                <a:ext uri="{FF2B5EF4-FFF2-40B4-BE49-F238E27FC236}">
                  <a16:creationId xmlns:a16="http://schemas.microsoft.com/office/drawing/2014/main" id="{0078AF9E-ABA8-49B3-894A-E8F0356EB5B9}"/>
                </a:ext>
              </a:extLst>
            </p:cNvPr>
            <p:cNvSpPr/>
            <p:nvPr/>
          </p:nvSpPr>
          <p:spPr bwMode="auto">
            <a:xfrm>
              <a:off x="1084" y="1162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Freeform 1276">
              <a:extLst>
                <a:ext uri="{FF2B5EF4-FFF2-40B4-BE49-F238E27FC236}">
                  <a16:creationId xmlns:a16="http://schemas.microsoft.com/office/drawing/2014/main" id="{E50DC79E-ED0B-4D96-AC3F-DBDC774A2866}"/>
                </a:ext>
              </a:extLst>
            </p:cNvPr>
            <p:cNvSpPr/>
            <p:nvPr/>
          </p:nvSpPr>
          <p:spPr bwMode="auto">
            <a:xfrm>
              <a:off x="1075" y="1501"/>
              <a:ext cx="5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Freeform 1277">
              <a:extLst>
                <a:ext uri="{FF2B5EF4-FFF2-40B4-BE49-F238E27FC236}">
                  <a16:creationId xmlns:a16="http://schemas.microsoft.com/office/drawing/2014/main" id="{C5696BA3-1701-4962-9C34-5D23ABBC6AA5}"/>
                </a:ext>
              </a:extLst>
            </p:cNvPr>
            <p:cNvSpPr/>
            <p:nvPr/>
          </p:nvSpPr>
          <p:spPr bwMode="auto">
            <a:xfrm>
              <a:off x="1075" y="1406"/>
              <a:ext cx="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0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Freeform 1278">
              <a:extLst>
                <a:ext uri="{FF2B5EF4-FFF2-40B4-BE49-F238E27FC236}">
                  <a16:creationId xmlns:a16="http://schemas.microsoft.com/office/drawing/2014/main" id="{45966B2D-F74E-4D6F-B49C-BE11F31BF03C}"/>
                </a:ext>
              </a:extLst>
            </p:cNvPr>
            <p:cNvSpPr/>
            <p:nvPr/>
          </p:nvSpPr>
          <p:spPr bwMode="auto">
            <a:xfrm>
              <a:off x="1071" y="1162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Freeform 1279">
              <a:extLst>
                <a:ext uri="{FF2B5EF4-FFF2-40B4-BE49-F238E27FC236}">
                  <a16:creationId xmlns:a16="http://schemas.microsoft.com/office/drawing/2014/main" id="{4C2EBFA4-08BA-47B3-A300-D2B4C0157255}"/>
                </a:ext>
              </a:extLst>
            </p:cNvPr>
            <p:cNvSpPr/>
            <p:nvPr/>
          </p:nvSpPr>
          <p:spPr bwMode="auto">
            <a:xfrm>
              <a:off x="1055" y="1154"/>
              <a:ext cx="12" cy="0"/>
            </a:xfrm>
            <a:custGeom>
              <a:avLst/>
              <a:gdLst>
                <a:gd name="T0" fmla="*/ 2 w 3"/>
                <a:gd name="T1" fmla="*/ 2 w 3"/>
                <a:gd name="T2" fmla="*/ 3 w 3"/>
                <a:gd name="T3" fmla="*/ 2 w 3"/>
                <a:gd name="T4" fmla="*/ 2 w 3"/>
                <a:gd name="T5" fmla="*/ 0 w 3"/>
                <a:gd name="T6" fmla="*/ 0 w 3"/>
                <a:gd name="T7" fmla="*/ 0 w 3"/>
                <a:gd name="T8" fmla="*/ 0 w 3"/>
                <a:gd name="T9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Freeform 1280">
              <a:extLst>
                <a:ext uri="{FF2B5EF4-FFF2-40B4-BE49-F238E27FC236}">
                  <a16:creationId xmlns:a16="http://schemas.microsoft.com/office/drawing/2014/main" id="{A6F6E231-FC66-4779-978C-B831C10FCF5B}"/>
                </a:ext>
              </a:extLst>
            </p:cNvPr>
            <p:cNvSpPr/>
            <p:nvPr/>
          </p:nvSpPr>
          <p:spPr bwMode="auto">
            <a:xfrm>
              <a:off x="1055" y="1311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1281">
              <a:extLst>
                <a:ext uri="{FF2B5EF4-FFF2-40B4-BE49-F238E27FC236}">
                  <a16:creationId xmlns:a16="http://schemas.microsoft.com/office/drawing/2014/main" id="{7062C673-1C5D-4BFB-8D9F-4064F518EBF1}"/>
                </a:ext>
              </a:extLst>
            </p:cNvPr>
            <p:cNvSpPr/>
            <p:nvPr/>
          </p:nvSpPr>
          <p:spPr bwMode="auto">
            <a:xfrm>
              <a:off x="1039" y="142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  <a:gd name="T5" fmla="*/ 0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Rectangle 1282">
              <a:extLst>
                <a:ext uri="{FF2B5EF4-FFF2-40B4-BE49-F238E27FC236}">
                  <a16:creationId xmlns:a16="http://schemas.microsoft.com/office/drawing/2014/main" id="{DB959EB5-E2A2-4040-AFFC-44ED34E5A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142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1283">
              <a:extLst>
                <a:ext uri="{FF2B5EF4-FFF2-40B4-BE49-F238E27FC236}">
                  <a16:creationId xmlns:a16="http://schemas.microsoft.com/office/drawing/2014/main" id="{F089D4C1-F4F2-42FD-AF96-415968FF0908}"/>
                </a:ext>
              </a:extLst>
            </p:cNvPr>
            <p:cNvSpPr/>
            <p:nvPr/>
          </p:nvSpPr>
          <p:spPr bwMode="auto">
            <a:xfrm>
              <a:off x="1022" y="1513"/>
              <a:ext cx="4" cy="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1284">
              <a:extLst>
                <a:ext uri="{FF2B5EF4-FFF2-40B4-BE49-F238E27FC236}">
                  <a16:creationId xmlns:a16="http://schemas.microsoft.com/office/drawing/2014/main" id="{9DB995C8-EF18-42E3-9905-E02EB67B0112}"/>
                </a:ext>
              </a:extLst>
            </p:cNvPr>
            <p:cNvSpPr/>
            <p:nvPr/>
          </p:nvSpPr>
          <p:spPr bwMode="auto">
            <a:xfrm>
              <a:off x="1010" y="1278"/>
              <a:ext cx="8" cy="0"/>
            </a:xfrm>
            <a:custGeom>
              <a:avLst/>
              <a:gdLst>
                <a:gd name="T0" fmla="*/ 2 w 2"/>
                <a:gd name="T1" fmla="*/ 1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1285">
              <a:extLst>
                <a:ext uri="{FF2B5EF4-FFF2-40B4-BE49-F238E27FC236}">
                  <a16:creationId xmlns:a16="http://schemas.microsoft.com/office/drawing/2014/main" id="{E3DA63FA-601B-4454-BDF5-9C171829764D}"/>
                </a:ext>
              </a:extLst>
            </p:cNvPr>
            <p:cNvSpPr/>
            <p:nvPr/>
          </p:nvSpPr>
          <p:spPr bwMode="auto">
            <a:xfrm>
              <a:off x="982" y="1327"/>
              <a:ext cx="20" cy="4"/>
            </a:xfrm>
            <a:custGeom>
              <a:avLst/>
              <a:gdLst>
                <a:gd name="T0" fmla="*/ 4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1 w 5"/>
                <a:gd name="T7" fmla="*/ 0 h 1"/>
                <a:gd name="T8" fmla="*/ 0 w 5"/>
                <a:gd name="T9" fmla="*/ 1 h 1"/>
                <a:gd name="T10" fmla="*/ 0 w 5"/>
                <a:gd name="T11" fmla="*/ 1 h 1"/>
                <a:gd name="T12" fmla="*/ 1 w 5"/>
                <a:gd name="T13" fmla="*/ 1 h 1"/>
                <a:gd name="T14" fmla="*/ 2 w 5"/>
                <a:gd name="T15" fmla="*/ 1 h 1"/>
                <a:gd name="T16" fmla="*/ 2 w 5"/>
                <a:gd name="T17" fmla="*/ 1 h 1"/>
                <a:gd name="T18" fmla="*/ 4 w 5"/>
                <a:gd name="T19" fmla="*/ 1 h 1"/>
                <a:gd name="T20" fmla="*/ 4 w 5"/>
                <a:gd name="T21" fmla="*/ 1 h 1"/>
                <a:gd name="T22" fmla="*/ 5 w 5"/>
                <a:gd name="T23" fmla="*/ 0 h 1"/>
                <a:gd name="T24" fmla="*/ 4 w 5"/>
                <a:gd name="T25" fmla="*/ 0 h 1"/>
                <a:gd name="T26" fmla="*/ 4 w 5"/>
                <a:gd name="T27" fmla="*/ 0 h 1"/>
                <a:gd name="T28" fmla="*/ 4 w 5"/>
                <a:gd name="T29" fmla="*/ 0 h 1"/>
                <a:gd name="T30" fmla="*/ 4 w 5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1286">
              <a:extLst>
                <a:ext uri="{FF2B5EF4-FFF2-40B4-BE49-F238E27FC236}">
                  <a16:creationId xmlns:a16="http://schemas.microsoft.com/office/drawing/2014/main" id="{C032A155-6BCB-4303-A838-9610B7E19C32}"/>
                </a:ext>
              </a:extLst>
            </p:cNvPr>
            <p:cNvSpPr/>
            <p:nvPr/>
          </p:nvSpPr>
          <p:spPr bwMode="auto">
            <a:xfrm>
              <a:off x="961" y="1327"/>
              <a:ext cx="8" cy="9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2 w 2"/>
                <a:gd name="T17" fmla="*/ 2 h 2"/>
                <a:gd name="T18" fmla="*/ 2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1287">
              <a:extLst>
                <a:ext uri="{FF2B5EF4-FFF2-40B4-BE49-F238E27FC236}">
                  <a16:creationId xmlns:a16="http://schemas.microsoft.com/office/drawing/2014/main" id="{BFB6667E-DC00-4467-9D1F-4156059CF770}"/>
                </a:ext>
              </a:extLst>
            </p:cNvPr>
            <p:cNvSpPr/>
            <p:nvPr/>
          </p:nvSpPr>
          <p:spPr bwMode="auto">
            <a:xfrm>
              <a:off x="957" y="1484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1288">
              <a:extLst>
                <a:ext uri="{FF2B5EF4-FFF2-40B4-BE49-F238E27FC236}">
                  <a16:creationId xmlns:a16="http://schemas.microsoft.com/office/drawing/2014/main" id="{B257AFCD-484F-4787-9E01-3F342BC22804}"/>
                </a:ext>
              </a:extLst>
            </p:cNvPr>
            <p:cNvSpPr/>
            <p:nvPr/>
          </p:nvSpPr>
          <p:spPr bwMode="auto">
            <a:xfrm>
              <a:off x="806" y="1257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1289">
              <a:extLst>
                <a:ext uri="{FF2B5EF4-FFF2-40B4-BE49-F238E27FC236}">
                  <a16:creationId xmlns:a16="http://schemas.microsoft.com/office/drawing/2014/main" id="{34A495E8-1785-4B6A-B7D4-A27E2B519ED0}"/>
                </a:ext>
              </a:extLst>
            </p:cNvPr>
            <p:cNvSpPr/>
            <p:nvPr/>
          </p:nvSpPr>
          <p:spPr bwMode="auto">
            <a:xfrm>
              <a:off x="749" y="1253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1290">
              <a:extLst>
                <a:ext uri="{FF2B5EF4-FFF2-40B4-BE49-F238E27FC236}">
                  <a16:creationId xmlns:a16="http://schemas.microsoft.com/office/drawing/2014/main" id="{D20018FB-6F31-45A4-8E0C-593E9961AE07}"/>
                </a:ext>
              </a:extLst>
            </p:cNvPr>
            <p:cNvSpPr/>
            <p:nvPr/>
          </p:nvSpPr>
          <p:spPr bwMode="auto">
            <a:xfrm>
              <a:off x="589" y="1241"/>
              <a:ext cx="13" cy="0"/>
            </a:xfrm>
            <a:custGeom>
              <a:avLst/>
              <a:gdLst>
                <a:gd name="T0" fmla="*/ 3 w 3"/>
                <a:gd name="T1" fmla="*/ 2 w 3"/>
                <a:gd name="T2" fmla="*/ 0 w 3"/>
                <a:gd name="T3" fmla="*/ 0 w 3"/>
                <a:gd name="T4" fmla="*/ 0 w 3"/>
                <a:gd name="T5" fmla="*/ 0 w 3"/>
                <a:gd name="T6" fmla="*/ 2 w 3"/>
                <a:gd name="T7" fmla="*/ 3 w 3"/>
                <a:gd name="T8" fmla="*/ 3 w 3"/>
                <a:gd name="T9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1291">
              <a:extLst>
                <a:ext uri="{FF2B5EF4-FFF2-40B4-BE49-F238E27FC236}">
                  <a16:creationId xmlns:a16="http://schemas.microsoft.com/office/drawing/2014/main" id="{96298E6D-4B8E-46FA-B791-7C7CB9996EE8}"/>
                </a:ext>
              </a:extLst>
            </p:cNvPr>
            <p:cNvSpPr/>
            <p:nvPr/>
          </p:nvSpPr>
          <p:spPr bwMode="auto">
            <a:xfrm>
              <a:off x="1606" y="1166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0 h 1"/>
                <a:gd name="T18" fmla="*/ 0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1292">
              <a:extLst>
                <a:ext uri="{FF2B5EF4-FFF2-40B4-BE49-F238E27FC236}">
                  <a16:creationId xmlns:a16="http://schemas.microsoft.com/office/drawing/2014/main" id="{061735A3-8B4D-41D6-B46B-FECF0B61C118}"/>
                </a:ext>
              </a:extLst>
            </p:cNvPr>
            <p:cNvSpPr/>
            <p:nvPr/>
          </p:nvSpPr>
          <p:spPr bwMode="auto">
            <a:xfrm>
              <a:off x="1504" y="1162"/>
              <a:ext cx="4" cy="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1293">
              <a:extLst>
                <a:ext uri="{FF2B5EF4-FFF2-40B4-BE49-F238E27FC236}">
                  <a16:creationId xmlns:a16="http://schemas.microsoft.com/office/drawing/2014/main" id="{B5827486-DC4D-41BC-B790-2E6CD35B5BCD}"/>
                </a:ext>
              </a:extLst>
            </p:cNvPr>
            <p:cNvSpPr/>
            <p:nvPr/>
          </p:nvSpPr>
          <p:spPr bwMode="auto">
            <a:xfrm>
              <a:off x="1292" y="1241"/>
              <a:ext cx="49" cy="8"/>
            </a:xfrm>
            <a:custGeom>
              <a:avLst/>
              <a:gdLst>
                <a:gd name="T0" fmla="*/ 6 w 12"/>
                <a:gd name="T1" fmla="*/ 0 h 2"/>
                <a:gd name="T2" fmla="*/ 6 w 12"/>
                <a:gd name="T3" fmla="*/ 0 h 2"/>
                <a:gd name="T4" fmla="*/ 5 w 12"/>
                <a:gd name="T5" fmla="*/ 0 h 2"/>
                <a:gd name="T6" fmla="*/ 5 w 12"/>
                <a:gd name="T7" fmla="*/ 0 h 2"/>
                <a:gd name="T8" fmla="*/ 5 w 12"/>
                <a:gd name="T9" fmla="*/ 0 h 2"/>
                <a:gd name="T10" fmla="*/ 5 w 12"/>
                <a:gd name="T11" fmla="*/ 0 h 2"/>
                <a:gd name="T12" fmla="*/ 6 w 12"/>
                <a:gd name="T13" fmla="*/ 0 h 2"/>
                <a:gd name="T14" fmla="*/ 6 w 12"/>
                <a:gd name="T15" fmla="*/ 1 h 2"/>
                <a:gd name="T16" fmla="*/ 5 w 12"/>
                <a:gd name="T17" fmla="*/ 1 h 2"/>
                <a:gd name="T18" fmla="*/ 5 w 12"/>
                <a:gd name="T19" fmla="*/ 1 h 2"/>
                <a:gd name="T20" fmla="*/ 4 w 12"/>
                <a:gd name="T21" fmla="*/ 0 h 2"/>
                <a:gd name="T22" fmla="*/ 0 w 12"/>
                <a:gd name="T23" fmla="*/ 0 h 2"/>
                <a:gd name="T24" fmla="*/ 0 w 12"/>
                <a:gd name="T25" fmla="*/ 0 h 2"/>
                <a:gd name="T26" fmla="*/ 0 w 12"/>
                <a:gd name="T27" fmla="*/ 0 h 2"/>
                <a:gd name="T28" fmla="*/ 0 w 12"/>
                <a:gd name="T29" fmla="*/ 0 h 2"/>
                <a:gd name="T30" fmla="*/ 4 w 12"/>
                <a:gd name="T31" fmla="*/ 1 h 2"/>
                <a:gd name="T32" fmla="*/ 5 w 12"/>
                <a:gd name="T33" fmla="*/ 1 h 2"/>
                <a:gd name="T34" fmla="*/ 7 w 12"/>
                <a:gd name="T35" fmla="*/ 1 h 2"/>
                <a:gd name="T36" fmla="*/ 7 w 12"/>
                <a:gd name="T37" fmla="*/ 1 h 2"/>
                <a:gd name="T38" fmla="*/ 7 w 12"/>
                <a:gd name="T39" fmla="*/ 1 h 2"/>
                <a:gd name="T40" fmla="*/ 7 w 12"/>
                <a:gd name="T41" fmla="*/ 1 h 2"/>
                <a:gd name="T42" fmla="*/ 8 w 12"/>
                <a:gd name="T43" fmla="*/ 1 h 2"/>
                <a:gd name="T44" fmla="*/ 10 w 12"/>
                <a:gd name="T45" fmla="*/ 1 h 2"/>
                <a:gd name="T46" fmla="*/ 12 w 12"/>
                <a:gd name="T47" fmla="*/ 2 h 2"/>
                <a:gd name="T48" fmla="*/ 12 w 12"/>
                <a:gd name="T49" fmla="*/ 2 h 2"/>
                <a:gd name="T50" fmla="*/ 12 w 12"/>
                <a:gd name="T51" fmla="*/ 2 h 2"/>
                <a:gd name="T52" fmla="*/ 12 w 12"/>
                <a:gd name="T53" fmla="*/ 2 h 2"/>
                <a:gd name="T54" fmla="*/ 12 w 12"/>
                <a:gd name="T55" fmla="*/ 2 h 2"/>
                <a:gd name="T56" fmla="*/ 12 w 12"/>
                <a:gd name="T57" fmla="*/ 1 h 2"/>
                <a:gd name="T58" fmla="*/ 12 w 12"/>
                <a:gd name="T59" fmla="*/ 1 h 2"/>
                <a:gd name="T60" fmla="*/ 12 w 12"/>
                <a:gd name="T61" fmla="*/ 1 h 2"/>
                <a:gd name="T62" fmla="*/ 12 w 12"/>
                <a:gd name="T63" fmla="*/ 1 h 2"/>
                <a:gd name="T64" fmla="*/ 12 w 12"/>
                <a:gd name="T65" fmla="*/ 1 h 2"/>
                <a:gd name="T66" fmla="*/ 12 w 12"/>
                <a:gd name="T67" fmla="*/ 1 h 2"/>
                <a:gd name="T68" fmla="*/ 10 w 12"/>
                <a:gd name="T69" fmla="*/ 1 h 2"/>
                <a:gd name="T70" fmla="*/ 8 w 12"/>
                <a:gd name="T71" fmla="*/ 1 h 2"/>
                <a:gd name="T72" fmla="*/ 8 w 12"/>
                <a:gd name="T73" fmla="*/ 1 h 2"/>
                <a:gd name="T74" fmla="*/ 8 w 12"/>
                <a:gd name="T75" fmla="*/ 1 h 2"/>
                <a:gd name="T76" fmla="*/ 8 w 12"/>
                <a:gd name="T77" fmla="*/ 1 h 2"/>
                <a:gd name="T78" fmla="*/ 8 w 12"/>
                <a:gd name="T79" fmla="*/ 1 h 2"/>
                <a:gd name="T80" fmla="*/ 8 w 12"/>
                <a:gd name="T81" fmla="*/ 1 h 2"/>
                <a:gd name="T82" fmla="*/ 7 w 12"/>
                <a:gd name="T83" fmla="*/ 1 h 2"/>
                <a:gd name="T84" fmla="*/ 7 w 12"/>
                <a:gd name="T85" fmla="*/ 1 h 2"/>
                <a:gd name="T86" fmla="*/ 7 w 12"/>
                <a:gd name="T87" fmla="*/ 0 h 2"/>
                <a:gd name="T88" fmla="*/ 7 w 12"/>
                <a:gd name="T89" fmla="*/ 0 h 2"/>
                <a:gd name="T90" fmla="*/ 7 w 12"/>
                <a:gd name="T91" fmla="*/ 0 h 2"/>
                <a:gd name="T92" fmla="*/ 7 w 12"/>
                <a:gd name="T93" fmla="*/ 0 h 2"/>
                <a:gd name="T94" fmla="*/ 7 w 12"/>
                <a:gd name="T95" fmla="*/ 1 h 2"/>
                <a:gd name="T96" fmla="*/ 7 w 12"/>
                <a:gd name="T97" fmla="*/ 1 h 2"/>
                <a:gd name="T98" fmla="*/ 6 w 12"/>
                <a:gd name="T9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1294">
              <a:extLst>
                <a:ext uri="{FF2B5EF4-FFF2-40B4-BE49-F238E27FC236}">
                  <a16:creationId xmlns:a16="http://schemas.microsoft.com/office/drawing/2014/main" id="{F1EAC220-50A1-4E5E-93AE-CB8267072C1A}"/>
                </a:ext>
              </a:extLst>
            </p:cNvPr>
            <p:cNvSpPr/>
            <p:nvPr/>
          </p:nvSpPr>
          <p:spPr bwMode="auto">
            <a:xfrm>
              <a:off x="1288" y="1146"/>
              <a:ext cx="49" cy="4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4 w 12"/>
                <a:gd name="T5" fmla="*/ 1 h 1"/>
                <a:gd name="T6" fmla="*/ 4 w 12"/>
                <a:gd name="T7" fmla="*/ 0 h 1"/>
                <a:gd name="T8" fmla="*/ 3 w 12"/>
                <a:gd name="T9" fmla="*/ 1 h 1"/>
                <a:gd name="T10" fmla="*/ 3 w 12"/>
                <a:gd name="T11" fmla="*/ 1 h 1"/>
                <a:gd name="T12" fmla="*/ 1 w 12"/>
                <a:gd name="T13" fmla="*/ 0 h 1"/>
                <a:gd name="T14" fmla="*/ 0 w 12"/>
                <a:gd name="T15" fmla="*/ 0 h 1"/>
                <a:gd name="T16" fmla="*/ 0 w 12"/>
                <a:gd name="T17" fmla="*/ 0 h 1"/>
                <a:gd name="T18" fmla="*/ 0 w 12"/>
                <a:gd name="T19" fmla="*/ 0 h 1"/>
                <a:gd name="T20" fmla="*/ 0 w 12"/>
                <a:gd name="T21" fmla="*/ 0 h 1"/>
                <a:gd name="T22" fmla="*/ 1 w 12"/>
                <a:gd name="T23" fmla="*/ 1 h 1"/>
                <a:gd name="T24" fmla="*/ 3 w 12"/>
                <a:gd name="T25" fmla="*/ 1 h 1"/>
                <a:gd name="T26" fmla="*/ 4 w 12"/>
                <a:gd name="T27" fmla="*/ 1 h 1"/>
                <a:gd name="T28" fmla="*/ 4 w 12"/>
                <a:gd name="T29" fmla="*/ 1 h 1"/>
                <a:gd name="T30" fmla="*/ 12 w 12"/>
                <a:gd name="T31" fmla="*/ 1 h 1"/>
                <a:gd name="T32" fmla="*/ 12 w 1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6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9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1295">
              <a:extLst>
                <a:ext uri="{FF2B5EF4-FFF2-40B4-BE49-F238E27FC236}">
                  <a16:creationId xmlns:a16="http://schemas.microsoft.com/office/drawing/2014/main" id="{1C449678-6DB6-4562-ACBE-736F6AAC5E1D}"/>
                </a:ext>
              </a:extLst>
            </p:cNvPr>
            <p:cNvSpPr/>
            <p:nvPr/>
          </p:nvSpPr>
          <p:spPr bwMode="auto">
            <a:xfrm>
              <a:off x="1251" y="1381"/>
              <a:ext cx="12" cy="4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2 w 3"/>
                <a:gd name="T5" fmla="*/ 0 h 1"/>
                <a:gd name="T6" fmla="*/ 2 w 3"/>
                <a:gd name="T7" fmla="*/ 1 h 1"/>
                <a:gd name="T8" fmla="*/ 1 w 3"/>
                <a:gd name="T9" fmla="*/ 1 h 1"/>
                <a:gd name="T10" fmla="*/ 0 w 3"/>
                <a:gd name="T11" fmla="*/ 0 h 1"/>
                <a:gd name="T12" fmla="*/ 0 w 3"/>
                <a:gd name="T13" fmla="*/ 1 h 1"/>
                <a:gd name="T14" fmla="*/ 0 w 3"/>
                <a:gd name="T15" fmla="*/ 1 h 1"/>
                <a:gd name="T16" fmla="*/ 0 w 3"/>
                <a:gd name="T17" fmla="*/ 1 h 1"/>
                <a:gd name="T18" fmla="*/ 1 w 3"/>
                <a:gd name="T19" fmla="*/ 1 h 1"/>
                <a:gd name="T20" fmla="*/ 2 w 3"/>
                <a:gd name="T21" fmla="*/ 1 h 1"/>
                <a:gd name="T22" fmla="*/ 3 w 3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1296">
              <a:extLst>
                <a:ext uri="{FF2B5EF4-FFF2-40B4-BE49-F238E27FC236}">
                  <a16:creationId xmlns:a16="http://schemas.microsoft.com/office/drawing/2014/main" id="{3D8DC26E-2303-4C84-944E-08CBEABE5CFF}"/>
                </a:ext>
              </a:extLst>
            </p:cNvPr>
            <p:cNvSpPr/>
            <p:nvPr/>
          </p:nvSpPr>
          <p:spPr bwMode="auto">
            <a:xfrm>
              <a:off x="1227" y="1443"/>
              <a:ext cx="4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1297">
              <a:extLst>
                <a:ext uri="{FF2B5EF4-FFF2-40B4-BE49-F238E27FC236}">
                  <a16:creationId xmlns:a16="http://schemas.microsoft.com/office/drawing/2014/main" id="{F79824F4-5AB7-46F6-8645-8CB9E26A3627}"/>
                </a:ext>
              </a:extLst>
            </p:cNvPr>
            <p:cNvSpPr/>
            <p:nvPr/>
          </p:nvSpPr>
          <p:spPr bwMode="auto">
            <a:xfrm>
              <a:off x="1214" y="1224"/>
              <a:ext cx="25" cy="4"/>
            </a:xfrm>
            <a:custGeom>
              <a:avLst/>
              <a:gdLst>
                <a:gd name="T0" fmla="*/ 3 w 6"/>
                <a:gd name="T1" fmla="*/ 1 h 1"/>
                <a:gd name="T2" fmla="*/ 5 w 6"/>
                <a:gd name="T3" fmla="*/ 1 h 1"/>
                <a:gd name="T4" fmla="*/ 6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5 w 6"/>
                <a:gd name="T11" fmla="*/ 1 h 1"/>
                <a:gd name="T12" fmla="*/ 3 w 6"/>
                <a:gd name="T13" fmla="*/ 1 h 1"/>
                <a:gd name="T14" fmla="*/ 3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1 w 6"/>
                <a:gd name="T29" fmla="*/ 0 h 1"/>
                <a:gd name="T30" fmla="*/ 0 w 6"/>
                <a:gd name="T31" fmla="*/ 0 h 1"/>
                <a:gd name="T32" fmla="*/ 0 w 6"/>
                <a:gd name="T33" fmla="*/ 1 h 1"/>
                <a:gd name="T34" fmla="*/ 1 w 6"/>
                <a:gd name="T35" fmla="*/ 1 h 1"/>
                <a:gd name="T36" fmla="*/ 2 w 6"/>
                <a:gd name="T37" fmla="*/ 1 h 1"/>
                <a:gd name="T38" fmla="*/ 2 w 6"/>
                <a:gd name="T39" fmla="*/ 1 h 1"/>
                <a:gd name="T40" fmla="*/ 3 w 6"/>
                <a:gd name="T41" fmla="*/ 1 h 1"/>
                <a:gd name="T42" fmla="*/ 3 w 6"/>
                <a:gd name="T43" fmla="*/ 1 h 1"/>
                <a:gd name="T44" fmla="*/ 3 w 6"/>
                <a:gd name="T45" fmla="*/ 1 h 1"/>
                <a:gd name="T46" fmla="*/ 3 w 6"/>
                <a:gd name="T47" fmla="*/ 1 h 1"/>
                <a:gd name="T48" fmla="*/ 3 w 6"/>
                <a:gd name="T49" fmla="*/ 1 h 1"/>
                <a:gd name="T50" fmla="*/ 3 w 6"/>
                <a:gd name="T51" fmla="*/ 1 h 1"/>
                <a:gd name="T52" fmla="*/ 3 w 6"/>
                <a:gd name="T5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">
                  <a:moveTo>
                    <a:pt x="3" y="1"/>
                  </a:move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1298">
              <a:extLst>
                <a:ext uri="{FF2B5EF4-FFF2-40B4-BE49-F238E27FC236}">
                  <a16:creationId xmlns:a16="http://schemas.microsoft.com/office/drawing/2014/main" id="{08EBEFB9-41BE-4615-B335-DAB4496C4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8" y="1410"/>
              <a:ext cx="53" cy="8"/>
            </a:xfrm>
            <a:custGeom>
              <a:avLst/>
              <a:gdLst>
                <a:gd name="T0" fmla="*/ 13 w 13"/>
                <a:gd name="T1" fmla="*/ 1 h 2"/>
                <a:gd name="T2" fmla="*/ 12 w 13"/>
                <a:gd name="T3" fmla="*/ 1 h 2"/>
                <a:gd name="T4" fmla="*/ 12 w 13"/>
                <a:gd name="T5" fmla="*/ 1 h 2"/>
                <a:gd name="T6" fmla="*/ 13 w 13"/>
                <a:gd name="T7" fmla="*/ 1 h 2"/>
                <a:gd name="T8" fmla="*/ 12 w 13"/>
                <a:gd name="T9" fmla="*/ 1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8 w 13"/>
                <a:gd name="T17" fmla="*/ 1 h 2"/>
                <a:gd name="T18" fmla="*/ 7 w 13"/>
                <a:gd name="T19" fmla="*/ 1 h 2"/>
                <a:gd name="T20" fmla="*/ 6 w 13"/>
                <a:gd name="T21" fmla="*/ 1 h 2"/>
                <a:gd name="T22" fmla="*/ 4 w 13"/>
                <a:gd name="T23" fmla="*/ 0 h 2"/>
                <a:gd name="T24" fmla="*/ 3 w 13"/>
                <a:gd name="T25" fmla="*/ 0 h 2"/>
                <a:gd name="T26" fmla="*/ 3 w 13"/>
                <a:gd name="T27" fmla="*/ 0 h 2"/>
                <a:gd name="T28" fmla="*/ 3 w 13"/>
                <a:gd name="T29" fmla="*/ 0 h 2"/>
                <a:gd name="T30" fmla="*/ 2 w 13"/>
                <a:gd name="T31" fmla="*/ 0 h 2"/>
                <a:gd name="T32" fmla="*/ 1 w 13"/>
                <a:gd name="T33" fmla="*/ 0 h 2"/>
                <a:gd name="T34" fmla="*/ 1 w 13"/>
                <a:gd name="T35" fmla="*/ 0 h 2"/>
                <a:gd name="T36" fmla="*/ 0 w 13"/>
                <a:gd name="T37" fmla="*/ 0 h 2"/>
                <a:gd name="T38" fmla="*/ 0 w 13"/>
                <a:gd name="T39" fmla="*/ 0 h 2"/>
                <a:gd name="T40" fmla="*/ 1 w 13"/>
                <a:gd name="T41" fmla="*/ 0 h 2"/>
                <a:gd name="T42" fmla="*/ 1 w 13"/>
                <a:gd name="T43" fmla="*/ 0 h 2"/>
                <a:gd name="T44" fmla="*/ 2 w 13"/>
                <a:gd name="T45" fmla="*/ 1 h 2"/>
                <a:gd name="T46" fmla="*/ 3 w 13"/>
                <a:gd name="T47" fmla="*/ 1 h 2"/>
                <a:gd name="T48" fmla="*/ 3 w 13"/>
                <a:gd name="T49" fmla="*/ 1 h 2"/>
                <a:gd name="T50" fmla="*/ 5 w 13"/>
                <a:gd name="T51" fmla="*/ 1 h 2"/>
                <a:gd name="T52" fmla="*/ 6 w 13"/>
                <a:gd name="T53" fmla="*/ 1 h 2"/>
                <a:gd name="T54" fmla="*/ 7 w 13"/>
                <a:gd name="T55" fmla="*/ 1 h 2"/>
                <a:gd name="T56" fmla="*/ 8 w 13"/>
                <a:gd name="T57" fmla="*/ 1 h 2"/>
                <a:gd name="T58" fmla="*/ 8 w 13"/>
                <a:gd name="T59" fmla="*/ 1 h 2"/>
                <a:gd name="T60" fmla="*/ 11 w 13"/>
                <a:gd name="T61" fmla="*/ 1 h 2"/>
                <a:gd name="T62" fmla="*/ 12 w 13"/>
                <a:gd name="T63" fmla="*/ 2 h 2"/>
                <a:gd name="T64" fmla="*/ 13 w 13"/>
                <a:gd name="T65" fmla="*/ 2 h 2"/>
                <a:gd name="T66" fmla="*/ 13 w 13"/>
                <a:gd name="T67" fmla="*/ 2 h 2"/>
                <a:gd name="T68" fmla="*/ 3 w 13"/>
                <a:gd name="T69" fmla="*/ 0 h 2"/>
                <a:gd name="T70" fmla="*/ 3 w 13"/>
                <a:gd name="T71" fmla="*/ 0 h 2"/>
                <a:gd name="T72" fmla="*/ 3 w 13"/>
                <a:gd name="T73" fmla="*/ 0 h 2"/>
                <a:gd name="T74" fmla="*/ 6 w 13"/>
                <a:gd name="T75" fmla="*/ 1 h 2"/>
                <a:gd name="T76" fmla="*/ 5 w 13"/>
                <a:gd name="T77" fmla="*/ 1 h 2"/>
                <a:gd name="T78" fmla="*/ 6 w 13"/>
                <a:gd name="T79" fmla="*/ 1 h 2"/>
                <a:gd name="T80" fmla="*/ 11 w 13"/>
                <a:gd name="T81" fmla="*/ 1 h 2"/>
                <a:gd name="T82" fmla="*/ 11 w 13"/>
                <a:gd name="T83" fmla="*/ 1 h 2"/>
                <a:gd name="T84" fmla="*/ 12 w 13"/>
                <a:gd name="T85" fmla="*/ 1 h 2"/>
                <a:gd name="T86" fmla="*/ 11 w 13"/>
                <a:gd name="T8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0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604" name="文本框 400">
            <a:extLst>
              <a:ext uri="{FF2B5EF4-FFF2-40B4-BE49-F238E27FC236}">
                <a16:creationId xmlns:a16="http://schemas.microsoft.com/office/drawing/2014/main" id="{2381E8A3-D22C-4574-9009-9169E4D2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1434" y="1541588"/>
            <a:ext cx="110754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solidFill>
                  <a:srgbClr val="F3F8F1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sp>
        <p:nvSpPr>
          <p:cNvPr id="2605" name="矩形 2604">
            <a:extLst>
              <a:ext uri="{FF2B5EF4-FFF2-40B4-BE49-F238E27FC236}">
                <a16:creationId xmlns:a16="http://schemas.microsoft.com/office/drawing/2014/main" id="{553AFF8A-4452-42FD-B154-60CF555D777D}"/>
              </a:ext>
            </a:extLst>
          </p:cNvPr>
          <p:cNvSpPr/>
          <p:nvPr/>
        </p:nvSpPr>
        <p:spPr>
          <a:xfrm>
            <a:off x="1742872" y="2344373"/>
            <a:ext cx="3013610" cy="78752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2612" name="文本框 400">
            <a:extLst>
              <a:ext uri="{FF2B5EF4-FFF2-40B4-BE49-F238E27FC236}">
                <a16:creationId xmlns:a16="http://schemas.microsoft.com/office/drawing/2014/main" id="{D97C16C5-F224-4522-B177-E6867D355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007" y="3124345"/>
            <a:ext cx="110754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solidFill>
                  <a:srgbClr val="F3F8F1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sp>
        <p:nvSpPr>
          <p:cNvPr id="2613" name="矩形 2612">
            <a:extLst>
              <a:ext uri="{FF2B5EF4-FFF2-40B4-BE49-F238E27FC236}">
                <a16:creationId xmlns:a16="http://schemas.microsoft.com/office/drawing/2014/main" id="{A954C93F-1C92-4EBA-9728-5DCC27A87B81}"/>
              </a:ext>
            </a:extLst>
          </p:cNvPr>
          <p:cNvSpPr/>
          <p:nvPr/>
        </p:nvSpPr>
        <p:spPr>
          <a:xfrm>
            <a:off x="7884245" y="3825870"/>
            <a:ext cx="3013610" cy="78752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73315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874">
        <p14:ripple/>
      </p:transition>
    </mc:Choice>
    <mc:Fallback xmlns="">
      <p:transition spd="slow" advTm="187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1" dur="500"/>
                                        <p:tgtEl>
                                          <p:spTgt spid="2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4" dur="500"/>
                                        <p:tgtEl>
                                          <p:spTgt spid="2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7" dur="500"/>
                                        <p:tgtEl>
                                          <p:spTgt spid="2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30" dur="500"/>
                                        <p:tgtEl>
                                          <p:spTgt spid="2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604" grpId="0"/>
      <p:bldP spid="2605" grpId="0"/>
      <p:bldP spid="2612" grpId="0"/>
      <p:bldP spid="26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ECC29D08-F537-478A-B64E-F940B5312508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93174" y="1400490"/>
            <a:ext cx="1620104" cy="1516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400">
            <a:extLst>
              <a:ext uri="{FF2B5EF4-FFF2-40B4-BE49-F238E27FC236}">
                <a16:creationId xmlns:a16="http://schemas.microsoft.com/office/drawing/2014/main" id="{9057F547-CFD9-4F2D-A7C5-7B5FFBF37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51" y="1789386"/>
            <a:ext cx="13638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66EECF6D-49A4-49DF-81A2-53EA3CCC5093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93174" y="2724889"/>
            <a:ext cx="1620104" cy="151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文本框 403">
            <a:extLst>
              <a:ext uri="{FF2B5EF4-FFF2-40B4-BE49-F238E27FC236}">
                <a16:creationId xmlns:a16="http://schemas.microsoft.com/office/drawing/2014/main" id="{D3BA3D6E-6ECD-4DB3-AE28-D8A891791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51" y="3111993"/>
            <a:ext cx="13638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pic>
        <p:nvPicPr>
          <p:cNvPr id="37" name="图片 36">
            <a:extLst>
              <a:ext uri="{FF2B5EF4-FFF2-40B4-BE49-F238E27FC236}">
                <a16:creationId xmlns:a16="http://schemas.microsoft.com/office/drawing/2014/main" id="{D5D7C702-BB19-4198-A65F-4818A3A0744B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93174" y="4076170"/>
            <a:ext cx="1620104" cy="1516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文本框 406">
            <a:extLst>
              <a:ext uri="{FF2B5EF4-FFF2-40B4-BE49-F238E27FC236}">
                <a16:creationId xmlns:a16="http://schemas.microsoft.com/office/drawing/2014/main" id="{EFEA4A53-34BB-43F5-8E8D-9639A6014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51" y="4465067"/>
            <a:ext cx="13638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A56357F4-9413-4B4D-821F-57A21582D8E9}"/>
              </a:ext>
            </a:extLst>
          </p:cNvPr>
          <p:cNvSpPr/>
          <p:nvPr/>
        </p:nvSpPr>
        <p:spPr>
          <a:xfrm>
            <a:off x="2657000" y="1697363"/>
            <a:ext cx="7353249" cy="41819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4183912D-57EE-4058-93A5-DD901238356E}"/>
              </a:ext>
            </a:extLst>
          </p:cNvPr>
          <p:cNvSpPr/>
          <p:nvPr/>
        </p:nvSpPr>
        <p:spPr>
          <a:xfrm>
            <a:off x="2656999" y="2988519"/>
            <a:ext cx="7353249" cy="41819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id="{E1CC3C2C-6DEE-4214-8D41-78189C146A76}"/>
              </a:ext>
            </a:extLst>
          </p:cNvPr>
          <p:cNvSpPr/>
          <p:nvPr/>
        </p:nvSpPr>
        <p:spPr>
          <a:xfrm>
            <a:off x="2656999" y="4295125"/>
            <a:ext cx="7353249" cy="41819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240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596">
        <p14:ripple/>
      </p:transition>
    </mc:Choice>
    <mc:Fallback xmlns="">
      <p:transition spd="slow" advTm="159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2" grpId="0"/>
      <p:bldP spid="35" grpId="0"/>
      <p:bldP spid="38" grpId="0"/>
      <p:bldP spid="39" grpId="0"/>
      <p:bldP spid="40" grpId="0"/>
      <p:bldP spid="4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B2E3218F-69C8-498C-9946-C8E8F60FF6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98628">
            <a:off x="7401147" y="1488397"/>
            <a:ext cx="3735640" cy="4221867"/>
          </a:xfrm>
          <a:prstGeom prst="rect">
            <a:avLst/>
          </a:prstGeom>
        </p:spPr>
      </p:pic>
      <p:sp>
        <p:nvSpPr>
          <p:cNvPr id="10" name="文本框 400">
            <a:extLst>
              <a:ext uri="{FF2B5EF4-FFF2-40B4-BE49-F238E27FC236}">
                <a16:creationId xmlns:a16="http://schemas.microsoft.com/office/drawing/2014/main" id="{12E818FB-D000-484E-AE46-5CFA870F7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51" y="1789386"/>
            <a:ext cx="12997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FB1BCDE4-C877-4F02-95CE-DC847E0A571F}"/>
              </a:ext>
            </a:extLst>
          </p:cNvPr>
          <p:cNvSpPr/>
          <p:nvPr/>
        </p:nvSpPr>
        <p:spPr>
          <a:xfrm>
            <a:off x="2657001" y="1697363"/>
            <a:ext cx="5225128" cy="41819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12" name="文本框 400">
            <a:extLst>
              <a:ext uri="{FF2B5EF4-FFF2-40B4-BE49-F238E27FC236}">
                <a16:creationId xmlns:a16="http://schemas.microsoft.com/office/drawing/2014/main" id="{128F3108-A6CA-49AC-A9F1-F81396734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50" y="3793665"/>
            <a:ext cx="12997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TITLE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F425B854-E424-4478-B557-1D0DC3A0E852}"/>
              </a:ext>
            </a:extLst>
          </p:cNvPr>
          <p:cNvSpPr/>
          <p:nvPr/>
        </p:nvSpPr>
        <p:spPr>
          <a:xfrm>
            <a:off x="2657000" y="3701642"/>
            <a:ext cx="5225128" cy="41819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title.</a:t>
            </a:r>
            <a:endParaRPr lang="zh-CN" altLang="en-US" sz="1600" dirty="0">
              <a:solidFill>
                <a:srgbClr val="424B5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2456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8268">
        <p14:ripple/>
      </p:transition>
    </mc:Choice>
    <mc:Fallback xmlns="">
      <p:transition spd="slow" advTm="826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6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56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1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2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6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3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56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33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34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3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3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11" grpId="0"/>
      <p:bldP spid="12" grpId="0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2C619032-637A-4BB1-8C7E-FE256725CBD6}"/>
              </a:ext>
            </a:extLst>
          </p:cNvPr>
          <p:cNvSpPr/>
          <p:nvPr/>
        </p:nvSpPr>
        <p:spPr>
          <a:xfrm>
            <a:off x="1877020" y="1839942"/>
            <a:ext cx="8437958" cy="3178115"/>
          </a:xfrm>
          <a:prstGeom prst="rect">
            <a:avLst/>
          </a:prstGeom>
          <a:noFill/>
          <a:ln w="222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48CB8396-CD90-4532-A7CA-C9D2C2A65CB1}"/>
              </a:ext>
            </a:extLst>
          </p:cNvPr>
          <p:cNvSpPr/>
          <p:nvPr/>
        </p:nvSpPr>
        <p:spPr>
          <a:xfrm>
            <a:off x="2246923" y="1953050"/>
            <a:ext cx="7698152" cy="29518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</a:t>
            </a:r>
            <a:r>
              <a:rPr lang="en-US" altLang="zh-CN" kern="0" dirty="0" err="1">
                <a:solidFill>
                  <a:srgbClr val="424B50"/>
                </a:solidFill>
                <a:cs typeface="+mn-ea"/>
                <a:sym typeface="+mn-lt"/>
              </a:rPr>
              <a:t>title.Click</a:t>
            </a: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 here to add content that matches the </a:t>
            </a:r>
            <a:r>
              <a:rPr lang="en-US" altLang="zh-CN" kern="0" dirty="0" err="1">
                <a:solidFill>
                  <a:srgbClr val="424B50"/>
                </a:solidFill>
                <a:cs typeface="+mn-ea"/>
                <a:sym typeface="+mn-lt"/>
              </a:rPr>
              <a:t>title.Click</a:t>
            </a: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 here to add content that matches the title.</a:t>
            </a:r>
          </a:p>
          <a:p>
            <a:pPr>
              <a:lnSpc>
                <a:spcPct val="150000"/>
              </a:lnSpc>
            </a:pPr>
            <a:endParaRPr lang="en-US" altLang="zh-CN" kern="0" dirty="0">
              <a:solidFill>
                <a:srgbClr val="424B50"/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</a:t>
            </a:r>
            <a:r>
              <a:rPr lang="en-US" altLang="zh-CN" kern="0" dirty="0" err="1">
                <a:solidFill>
                  <a:srgbClr val="424B50"/>
                </a:solidFill>
                <a:cs typeface="+mn-ea"/>
                <a:sym typeface="+mn-lt"/>
              </a:rPr>
              <a:t>title.Click</a:t>
            </a: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 here to add content that matches the </a:t>
            </a:r>
            <a:r>
              <a:rPr lang="en-US" altLang="zh-CN" kern="0" dirty="0" err="1">
                <a:solidFill>
                  <a:srgbClr val="424B50"/>
                </a:solidFill>
                <a:cs typeface="+mn-ea"/>
                <a:sym typeface="+mn-lt"/>
              </a:rPr>
              <a:t>title.Click</a:t>
            </a:r>
            <a:r>
              <a:rPr lang="en-US" altLang="zh-CN" kern="0" dirty="0">
                <a:solidFill>
                  <a:srgbClr val="424B50"/>
                </a:solidFill>
                <a:cs typeface="+mn-ea"/>
                <a:sym typeface="+mn-lt"/>
              </a:rPr>
              <a:t> here to add content that matches the title.</a:t>
            </a:r>
            <a:endParaRPr lang="zh-CN" altLang="en-US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04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1337">
        <p14:ripple/>
      </p:transition>
    </mc:Choice>
    <mc:Fallback xmlns="">
      <p:transition spd="slow" advTm="1133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1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 animBg="1"/>
      <p:bldP spid="1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4C55A9CC-060B-42C5-8A44-53907BAE971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75381" y="16765"/>
            <a:ext cx="6841235" cy="684123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9F70D1C-223D-452F-A5F8-0087B5475A9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04077" y="-54539"/>
            <a:ext cx="6983842" cy="6983842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AAE0B889-EA88-452D-B7D6-3CF6E9FF93F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48627" y="0"/>
            <a:ext cx="5632704" cy="5632704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F2708E07-55C9-43D4-A19A-EC50811A44C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3695" y="-9144"/>
            <a:ext cx="5632704" cy="5632704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AF187B66-72BA-4CA4-A341-3F7A98F123D4}"/>
              </a:ext>
            </a:extLst>
          </p:cNvPr>
          <p:cNvSpPr txBox="1"/>
          <p:nvPr/>
        </p:nvSpPr>
        <p:spPr>
          <a:xfrm>
            <a:off x="4333000" y="2807208"/>
            <a:ext cx="4135139" cy="120032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7200" dirty="0">
                <a:solidFill>
                  <a:srgbClr val="C00000"/>
                </a:solidFill>
                <a:cs typeface="+mn-ea"/>
                <a:sym typeface="+mn-lt"/>
              </a:rPr>
              <a:t>THANKS</a:t>
            </a:r>
            <a:endParaRPr lang="zh-CN" altLang="en-US" sz="7200" dirty="0">
              <a:solidFill>
                <a:srgbClr val="C00000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70909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698">
        <p14:ripple/>
      </p:transition>
    </mc:Choice>
    <mc:Fallback xmlns="">
      <p:transition spd="slow" advTm="569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タイトル 15"/>
          <p:cNvSpPr>
            <a:spLocks noGrp="1"/>
          </p:cNvSpPr>
          <p:nvPr>
            <p:ph type="ctrTitle" idx="4294967295"/>
          </p:nvPr>
        </p:nvSpPr>
        <p:spPr>
          <a:xfrm>
            <a:off x="0" y="460318"/>
            <a:ext cx="12192000" cy="1057275"/>
          </a:xfrm>
          <a:prstGeom prst="rect">
            <a:avLst/>
          </a:prstGeom>
        </p:spPr>
        <p:txBody>
          <a:bodyPr/>
          <a:lstStyle/>
          <a:p>
            <a:pPr algn="ctr"/>
            <a:r>
              <a:rPr kumimoji="1" lang="en-US" altLang="ja-JP" b="1" dirty="0">
                <a:solidFill>
                  <a:schemeClr val="bg1">
                    <a:lumMod val="95000"/>
                  </a:schemeClr>
                </a:solidFill>
                <a:latin typeface="Lato Light" panose="020F0302020204030203" pitchFamily="34" charset="0"/>
              </a:rPr>
              <a:t>Please follow us for more information:</a:t>
            </a:r>
          </a:p>
        </p:txBody>
      </p:sp>
      <p:sp>
        <p:nvSpPr>
          <p:cNvPr id="17" name="サブタイトル 16"/>
          <p:cNvSpPr>
            <a:spLocks noGrp="1"/>
          </p:cNvSpPr>
          <p:nvPr>
            <p:ph type="subTitle" idx="4294967295"/>
          </p:nvPr>
        </p:nvSpPr>
        <p:spPr>
          <a:xfrm>
            <a:off x="1882978" y="1527128"/>
            <a:ext cx="8229600" cy="2149475"/>
          </a:xfrm>
        </p:spPr>
        <p:txBody>
          <a:bodyPr/>
          <a:lstStyle/>
          <a:p>
            <a:pPr marL="0" indent="0" algn="ctr">
              <a:buNone/>
            </a:pPr>
            <a:r>
              <a:rPr lang="en-US" sz="2400" dirty="0">
                <a:solidFill>
                  <a:srgbClr val="C000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https://www.jpppt.com/ </a:t>
            </a:r>
            <a:endParaRPr lang="en-US" sz="2400" dirty="0">
              <a:solidFill>
                <a:srgbClr val="C00000"/>
              </a:solidFill>
            </a:endParaRPr>
          </a:p>
          <a:p>
            <a:pPr marL="0" indent="0" algn="ctr">
              <a:buNone/>
            </a:pPr>
            <a:r>
              <a:rPr lang="en-US" sz="2400" dirty="0">
                <a:solidFill>
                  <a:srgbClr val="C00000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www.freeppt7.com</a:t>
            </a:r>
            <a:endParaRPr lang="en-US" sz="2400" dirty="0">
              <a:solidFill>
                <a:srgbClr val="C00000"/>
              </a:solidFill>
            </a:endParaRPr>
          </a:p>
          <a:p>
            <a:pPr marL="0" indent="0" algn="ctr">
              <a:buNone/>
            </a:pPr>
            <a:r>
              <a:rPr lang="en-US" altLang="ja-JP" sz="2400" dirty="0">
                <a:solidFill>
                  <a:srgbClr val="C00000"/>
                </a:solidFill>
                <a:cs typeface="Arial" panose="020B0604020202020204" pitchFamily="34" charset="0"/>
              </a:rPr>
              <a:t>Pics: </a:t>
            </a:r>
            <a:r>
              <a:rPr lang="en-US" altLang="ja-JP" sz="2400" dirty="0">
                <a:solidFill>
                  <a:srgbClr val="C00000"/>
                </a:solidFill>
                <a:cs typeface="Arial" panose="020B0604020202020204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www.Pixabay.com</a:t>
            </a:r>
            <a:r>
              <a:rPr lang="en-US" altLang="ja-JP" sz="2400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</a:p>
          <a:p>
            <a:pPr marL="0" indent="0" algn="ctr">
              <a:buNone/>
            </a:pPr>
            <a:br>
              <a:rPr lang="en-US" altLang="ja-JP" sz="1600" dirty="0">
                <a:solidFill>
                  <a:srgbClr val="C00000"/>
                </a:solidFill>
                <a:cs typeface="Arial" panose="020B0604020202020204" pitchFamily="34" charset="0"/>
              </a:rPr>
            </a:br>
            <a:endParaRPr lang="en-US" altLang="ja-JP" sz="16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4" name="CuadroTexto 3"/>
          <p:cNvSpPr txBox="1"/>
          <p:nvPr/>
        </p:nvSpPr>
        <p:spPr>
          <a:xfrm>
            <a:off x="2506980" y="2944168"/>
            <a:ext cx="760559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</a:rPr>
              <a:t>If you liked the presentation and want to thank, you can follow me on social networks </a:t>
            </a: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sym typeface="Wingdings" panose="05000000000000000000" pitchFamily="2" charset="2"/>
              </a:rPr>
              <a:t>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ctr" defTabSz="457200">
              <a:defRPr/>
            </a:pPr>
            <a:r>
              <a:rPr lang="es-CO" altLang="ja-JP" b="1" dirty="0">
                <a:solidFill>
                  <a:schemeClr val="accent2"/>
                </a:solidFill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https://www.youtube.com/c/S</a:t>
            </a:r>
            <a:r>
              <a:rPr lang="en-US" altLang="zh-CN" b="1" dirty="0" err="1">
                <a:solidFill>
                  <a:schemeClr val="accent2"/>
                </a:solidFill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lidesfree</a:t>
            </a:r>
            <a:endParaRPr lang="es-CO" altLang="ja-JP" b="1" dirty="0">
              <a:solidFill>
                <a:srgbClr val="4472C4"/>
              </a:solidFill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hlinkClick r:id="rId6"/>
              </a:rPr>
              <a:t>https://www.instagram.com/</a:t>
            </a: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Arial" panose="020B0604020202020204" pitchFamily="34" charset="0"/>
                <a:hlinkClick r:id="rId6"/>
              </a:rPr>
              <a:t>slidesfree</a:t>
            </a: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hlinkClick r:id="rId6"/>
              </a:rPr>
              <a:t>/ </a:t>
            </a: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https://www.facebook.com/freeppt7/</a:t>
            </a: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https://www.facebook.com/groups/best.PowerPoint.templates</a:t>
            </a: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106AB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Arial" panose="020B0604020202020204" pitchFamily="34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https://twitter.com/freeppt7_com</a:t>
            </a:r>
            <a:endParaRPr kumimoji="0" lang="es-CO" altLang="ja-JP" sz="1800" b="0" i="0" u="none" strike="noStrike" kern="1200" cap="none" spc="0" normalizeH="0" baseline="0" noProof="0" dirty="0">
              <a:ln>
                <a:noFill/>
              </a:ln>
              <a:solidFill>
                <a:srgbClr val="106ABE"/>
              </a:solidFill>
              <a:effectLst/>
              <a:uLnTx/>
              <a:uFillTx/>
              <a:latin typeface="Calibri" panose="020F0502020204030204"/>
              <a:ea typeface="游ゴシック" panose="020B0400000000000000" pitchFamily="34" charset="-128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9607"/>
    </mc:Choice>
    <mc:Fallback xmlns="">
      <p:transition advTm="9607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1">
                    <a:lumMod val="95000"/>
                  </a:schemeClr>
                </a:solidFill>
              </a:rPr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/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/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/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/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/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/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/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/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/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/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/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/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/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/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/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/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/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/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/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/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/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/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/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/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/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/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/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/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/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/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/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/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/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1">
                    <a:lumMod val="95000"/>
                  </a:schemeClr>
                </a:solidFill>
              </a:rPr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1">
                    <a:lumMod val="95000"/>
                  </a:schemeClr>
                </a:solidFill>
              </a:rPr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8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B93F5A02-70A5-47CE-9B81-05AE548D9A9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68993" y="2081476"/>
            <a:ext cx="5393886" cy="5387494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9E6B055B-F641-4CEC-9BA2-47500E4E711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83992">
            <a:off x="10289108" y="2607219"/>
            <a:ext cx="2626038" cy="4500599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31C0B10-C0C1-4397-BD2E-E256183376A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117323" y="-438912"/>
            <a:ext cx="5393886" cy="538749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038036DE-B48F-4F68-B138-3BFCEC3AB3D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8392" y="2081476"/>
            <a:ext cx="620391" cy="52211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571B0FC7-616E-491A-A3E0-25611D73CC9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8211586">
            <a:off x="-2088200" y="2731827"/>
            <a:ext cx="4826455" cy="2355495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50F6FEA7-1FD4-49D2-9671-32CC7421F0E1}"/>
              </a:ext>
            </a:extLst>
          </p:cNvPr>
          <p:cNvSpPr txBox="1"/>
          <p:nvPr/>
        </p:nvSpPr>
        <p:spPr>
          <a:xfrm>
            <a:off x="2907832" y="833815"/>
            <a:ext cx="6376335" cy="769441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4400" b="1" dirty="0">
                <a:solidFill>
                  <a:srgbClr val="424B50"/>
                </a:solidFill>
                <a:cs typeface="+mn-ea"/>
                <a:sym typeface="+mn-lt"/>
              </a:rPr>
              <a:t>CONTENTS</a:t>
            </a:r>
            <a:endParaRPr lang="zh-CN" altLang="en-US" sz="4400" b="1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25" name="文本框 5">
            <a:extLst>
              <a:ext uri="{FF2B5EF4-FFF2-40B4-BE49-F238E27FC236}">
                <a16:creationId xmlns:a16="http://schemas.microsoft.com/office/drawing/2014/main" id="{4219095E-157F-407C-8798-934F26C8DB1D}"/>
              </a:ext>
            </a:extLst>
          </p:cNvPr>
          <p:cNvSpPr txBox="1"/>
          <p:nvPr/>
        </p:nvSpPr>
        <p:spPr>
          <a:xfrm>
            <a:off x="1574765" y="3247725"/>
            <a:ext cx="553998" cy="2007019"/>
          </a:xfrm>
          <a:prstGeom prst="rect">
            <a:avLst/>
          </a:prstGeom>
          <a:solidFill>
            <a:schemeClr val="bg1"/>
          </a:solidFill>
          <a:effectLst>
            <a:outerShdw blurRad="50800" dist="25400" dir="5400000" sx="101000" sy="101000" algn="ctr" rotWithShape="0">
              <a:srgbClr val="000000">
                <a:alpha val="43137"/>
              </a:srgbClr>
            </a:outerShdw>
          </a:effectLst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PART 1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26" name="文本框 6">
            <a:extLst>
              <a:ext uri="{FF2B5EF4-FFF2-40B4-BE49-F238E27FC236}">
                <a16:creationId xmlns:a16="http://schemas.microsoft.com/office/drawing/2014/main" id="{D66C3066-3CEF-4EE2-9E15-0DC67366AC93}"/>
              </a:ext>
            </a:extLst>
          </p:cNvPr>
          <p:cNvSpPr txBox="1"/>
          <p:nvPr/>
        </p:nvSpPr>
        <p:spPr>
          <a:xfrm>
            <a:off x="2400966" y="2840164"/>
            <a:ext cx="677108" cy="310640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 kern="0" dirty="0">
                <a:cs typeface="+mn-ea"/>
                <a:sym typeface="+mn-lt"/>
              </a:rPr>
              <a:t>Click here to add content that matches the title.</a:t>
            </a:r>
          </a:p>
        </p:txBody>
      </p:sp>
      <p:sp>
        <p:nvSpPr>
          <p:cNvPr id="27" name="文本框 7">
            <a:extLst>
              <a:ext uri="{FF2B5EF4-FFF2-40B4-BE49-F238E27FC236}">
                <a16:creationId xmlns:a16="http://schemas.microsoft.com/office/drawing/2014/main" id="{A0356D96-13FC-450E-8BF3-5A10B3904E33}"/>
              </a:ext>
            </a:extLst>
          </p:cNvPr>
          <p:cNvSpPr txBox="1"/>
          <p:nvPr/>
        </p:nvSpPr>
        <p:spPr>
          <a:xfrm>
            <a:off x="4076469" y="3245536"/>
            <a:ext cx="553998" cy="2007019"/>
          </a:xfrm>
          <a:prstGeom prst="rect">
            <a:avLst/>
          </a:prstGeom>
          <a:solidFill>
            <a:schemeClr val="bg1"/>
          </a:solidFill>
          <a:effectLst>
            <a:outerShdw blurRad="50800" dist="25400" dir="5400000" sx="101000" sy="101000" algn="ctr" rotWithShape="0">
              <a:srgbClr val="000000">
                <a:alpha val="43137"/>
              </a:srgbClr>
            </a:outerShdw>
          </a:effectLst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PART 2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28" name="文本框 8">
            <a:extLst>
              <a:ext uri="{FF2B5EF4-FFF2-40B4-BE49-F238E27FC236}">
                <a16:creationId xmlns:a16="http://schemas.microsoft.com/office/drawing/2014/main" id="{5691BCF9-1FEE-4A7B-ABE9-1738FB8036AB}"/>
              </a:ext>
            </a:extLst>
          </p:cNvPr>
          <p:cNvSpPr txBox="1"/>
          <p:nvPr/>
        </p:nvSpPr>
        <p:spPr>
          <a:xfrm>
            <a:off x="4902670" y="2837975"/>
            <a:ext cx="677108" cy="310640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defRPr sz="1600" kern="0"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Click here to add content that matches the title.</a:t>
            </a:r>
          </a:p>
        </p:txBody>
      </p:sp>
      <p:sp>
        <p:nvSpPr>
          <p:cNvPr id="29" name="文本框 9">
            <a:extLst>
              <a:ext uri="{FF2B5EF4-FFF2-40B4-BE49-F238E27FC236}">
                <a16:creationId xmlns:a16="http://schemas.microsoft.com/office/drawing/2014/main" id="{E17C72F3-0532-47CB-B9D1-36B68EE34A49}"/>
              </a:ext>
            </a:extLst>
          </p:cNvPr>
          <p:cNvSpPr txBox="1"/>
          <p:nvPr/>
        </p:nvSpPr>
        <p:spPr>
          <a:xfrm>
            <a:off x="6650858" y="3247725"/>
            <a:ext cx="553998" cy="2007019"/>
          </a:xfrm>
          <a:prstGeom prst="rect">
            <a:avLst/>
          </a:prstGeom>
          <a:solidFill>
            <a:schemeClr val="bg1"/>
          </a:solidFill>
          <a:effectLst>
            <a:outerShdw blurRad="50800" dist="25400" dir="5400000" sx="101000" sy="101000" algn="ctr" rotWithShape="0">
              <a:srgbClr val="000000">
                <a:alpha val="43137"/>
              </a:srgbClr>
            </a:outerShdw>
          </a:effectLst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PART 3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30" name="文本框 10">
            <a:extLst>
              <a:ext uri="{FF2B5EF4-FFF2-40B4-BE49-F238E27FC236}">
                <a16:creationId xmlns:a16="http://schemas.microsoft.com/office/drawing/2014/main" id="{54B69095-A08C-42F0-9B8B-4650876DF0B1}"/>
              </a:ext>
            </a:extLst>
          </p:cNvPr>
          <p:cNvSpPr txBox="1"/>
          <p:nvPr/>
        </p:nvSpPr>
        <p:spPr>
          <a:xfrm>
            <a:off x="7477059" y="2840164"/>
            <a:ext cx="677108" cy="310640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defRPr sz="1600" kern="0"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Click here to add content that matches the title.</a:t>
            </a:r>
          </a:p>
        </p:txBody>
      </p:sp>
      <p:sp>
        <p:nvSpPr>
          <p:cNvPr id="31" name="文本框 11">
            <a:extLst>
              <a:ext uri="{FF2B5EF4-FFF2-40B4-BE49-F238E27FC236}">
                <a16:creationId xmlns:a16="http://schemas.microsoft.com/office/drawing/2014/main" id="{58417E0D-B593-491E-AB5F-DBEF053B4F84}"/>
              </a:ext>
            </a:extLst>
          </p:cNvPr>
          <p:cNvSpPr txBox="1"/>
          <p:nvPr/>
        </p:nvSpPr>
        <p:spPr>
          <a:xfrm>
            <a:off x="9152562" y="3245536"/>
            <a:ext cx="553998" cy="2007019"/>
          </a:xfrm>
          <a:prstGeom prst="rect">
            <a:avLst/>
          </a:prstGeom>
          <a:solidFill>
            <a:schemeClr val="bg1"/>
          </a:solidFill>
          <a:effectLst>
            <a:outerShdw blurRad="50800" dist="25400" dir="5400000" sx="101000" sy="101000" algn="ctr" rotWithShape="0">
              <a:srgbClr val="000000">
                <a:alpha val="43137"/>
              </a:srgbClr>
            </a:outerShdw>
          </a:effectLst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b="1" dirty="0">
                <a:cs typeface="+mn-ea"/>
                <a:sym typeface="+mn-lt"/>
              </a:rPr>
              <a:t>PART 4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32" name="文本框 12">
            <a:extLst>
              <a:ext uri="{FF2B5EF4-FFF2-40B4-BE49-F238E27FC236}">
                <a16:creationId xmlns:a16="http://schemas.microsoft.com/office/drawing/2014/main" id="{46B98110-92CC-4B6B-8277-78441005976B}"/>
              </a:ext>
            </a:extLst>
          </p:cNvPr>
          <p:cNvSpPr txBox="1"/>
          <p:nvPr/>
        </p:nvSpPr>
        <p:spPr>
          <a:xfrm>
            <a:off x="9978763" y="2837975"/>
            <a:ext cx="677108" cy="310640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defRPr sz="1600" kern="0"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Click here to add content that matches the title.</a:t>
            </a:r>
          </a:p>
        </p:txBody>
      </p:sp>
    </p:spTree>
    <p:extLst>
      <p:ext uri="{BB962C8B-B14F-4D97-AF65-F5344CB8AC3E}">
        <p14:creationId xmlns:p14="http://schemas.microsoft.com/office/powerpoint/2010/main" val="2497874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415">
        <p14:ripple/>
      </p:transition>
    </mc:Choice>
    <mc:Fallback xmlns="">
      <p:transition spd="slow" advTm="341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  <p:bldP spid="26" grpId="0"/>
      <p:bldP spid="27" grpId="0" animBg="1"/>
      <p:bldP spid="28" grpId="0"/>
      <p:bldP spid="29" grpId="0" animBg="1"/>
      <p:bldP spid="30" grpId="0"/>
      <p:bldP spid="31" grpId="0" animBg="1"/>
      <p:bldP spid="3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BD702A9-4BA3-4B9E-822C-C4876FBEB25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FEB7AF9-26D7-410E-8B95-5F66C004D9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958AB10-8171-4172-9337-9CF4F8D469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7" name="文本框 3">
            <a:extLst>
              <a:ext uri="{FF2B5EF4-FFF2-40B4-BE49-F238E27FC236}">
                <a16:creationId xmlns:a16="http://schemas.microsoft.com/office/drawing/2014/main" id="{EDF8C584-3EAA-4A03-9D8D-4FFD277BCB3D}"/>
              </a:ext>
            </a:extLst>
          </p:cNvPr>
          <p:cNvSpPr txBox="1"/>
          <p:nvPr/>
        </p:nvSpPr>
        <p:spPr>
          <a:xfrm>
            <a:off x="6668288" y="1739703"/>
            <a:ext cx="1292662" cy="320121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7200" dirty="0">
                <a:cs typeface="+mn-ea"/>
                <a:sym typeface="+mn-lt"/>
              </a:rPr>
              <a:t>PART 1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9DED4F-B1B3-4F68-8CC5-657D1D93F8D2}"/>
              </a:ext>
            </a:extLst>
          </p:cNvPr>
          <p:cNvSpPr/>
          <p:nvPr/>
        </p:nvSpPr>
        <p:spPr>
          <a:xfrm>
            <a:off x="6626476" y="1685779"/>
            <a:ext cx="1198695" cy="3432517"/>
          </a:xfrm>
          <a:prstGeom prst="rect">
            <a:avLst/>
          </a:prstGeom>
          <a:noFill/>
          <a:ln>
            <a:solidFill>
              <a:srgbClr val="D7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AE2E31-0230-43D9-B86E-EAC2CBBB4CD8}"/>
              </a:ext>
            </a:extLst>
          </p:cNvPr>
          <p:cNvSpPr/>
          <p:nvPr/>
        </p:nvSpPr>
        <p:spPr>
          <a:xfrm>
            <a:off x="6694468" y="1739703"/>
            <a:ext cx="1198695" cy="343251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6">
            <a:extLst>
              <a:ext uri="{FF2B5EF4-FFF2-40B4-BE49-F238E27FC236}">
                <a16:creationId xmlns:a16="http://schemas.microsoft.com/office/drawing/2014/main" id="{5F57A181-26BE-4AAD-951D-D831C7CB9C0C}"/>
              </a:ext>
            </a:extLst>
          </p:cNvPr>
          <p:cNvSpPr txBox="1"/>
          <p:nvPr/>
        </p:nvSpPr>
        <p:spPr>
          <a:xfrm>
            <a:off x="3392857" y="1685779"/>
            <a:ext cx="2646878" cy="34864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  <a:endParaRPr lang="zh-CN" altLang="en-US" sz="1600" dirty="0">
              <a:solidFill>
                <a:srgbClr val="333333"/>
              </a:solidFill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994897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2178">
        <p15:prstTrans prst="pageCurlDouble"/>
      </p:transition>
    </mc:Choice>
    <mc:Fallback xmlns="">
      <p:transition spd="slow" advTm="217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 animBg="1"/>
      <p:bldP spid="9" grpId="0" animBg="1"/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9764E12C-A637-45EA-A06B-B07FBA7C9478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>
              <a:alpha val="9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1383A43D-3532-4BEE-A1DB-B676F2CBCB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46275" y="2095279"/>
            <a:ext cx="3699450" cy="2667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文本框 3">
            <a:extLst>
              <a:ext uri="{FF2B5EF4-FFF2-40B4-BE49-F238E27FC236}">
                <a16:creationId xmlns:a16="http://schemas.microsoft.com/office/drawing/2014/main" id="{C0D19432-79AB-4E53-83D2-A71E2A6ED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9474" y="3429000"/>
            <a:ext cx="3161749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r>
              <a:rPr lang="en-US" altLang="zh-CN" sz="2400" b="1" dirty="0">
                <a:cs typeface="+mn-ea"/>
                <a:sym typeface="+mn-lt"/>
              </a:rPr>
              <a:t>Add title text</a:t>
            </a:r>
            <a:endParaRPr lang="zh-CN" altLang="en-US" sz="2400" b="1" dirty="0">
              <a:cs typeface="+mn-ea"/>
              <a:sym typeface="+mn-lt"/>
            </a:endParaRPr>
          </a:p>
        </p:txBody>
      </p:sp>
      <p:sp>
        <p:nvSpPr>
          <p:cNvPr id="7" name="TextBox 13">
            <a:extLst>
              <a:ext uri="{FF2B5EF4-FFF2-40B4-BE49-F238E27FC236}">
                <a16:creationId xmlns:a16="http://schemas.microsoft.com/office/drawing/2014/main" id="{B3B4C92A-1793-4C5B-B4B2-A5695E79348E}"/>
              </a:ext>
            </a:extLst>
          </p:cNvPr>
          <p:cNvSpPr txBox="1"/>
          <p:nvPr/>
        </p:nvSpPr>
        <p:spPr>
          <a:xfrm>
            <a:off x="8109474" y="3890665"/>
            <a:ext cx="3161749" cy="10237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defRPr/>
            </a:pPr>
            <a:r>
              <a:rPr lang="en-US" altLang="zh-CN" sz="1400" kern="0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rPr>
              <a:t> here to add content that matches the title.</a:t>
            </a:r>
          </a:p>
        </p:txBody>
      </p:sp>
      <p:sp>
        <p:nvSpPr>
          <p:cNvPr id="8" name="文本框 5">
            <a:extLst>
              <a:ext uri="{FF2B5EF4-FFF2-40B4-BE49-F238E27FC236}">
                <a16:creationId xmlns:a16="http://schemas.microsoft.com/office/drawing/2014/main" id="{6E6E0317-7F68-481C-AFD1-B2223EDD2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27" y="1179843"/>
            <a:ext cx="3161749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r"/>
            <a:r>
              <a:rPr lang="en-US" altLang="zh-CN" sz="2400" b="1" dirty="0">
                <a:solidFill>
                  <a:srgbClr val="424B50"/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rgbClr val="424B50"/>
              </a:solidFill>
              <a:cs typeface="+mn-ea"/>
              <a:sym typeface="+mn-lt"/>
            </a:endParaRPr>
          </a:p>
        </p:txBody>
      </p:sp>
      <p:sp>
        <p:nvSpPr>
          <p:cNvPr id="9" name="TextBox 13">
            <a:extLst>
              <a:ext uri="{FF2B5EF4-FFF2-40B4-BE49-F238E27FC236}">
                <a16:creationId xmlns:a16="http://schemas.microsoft.com/office/drawing/2014/main" id="{AA9868EE-7903-4DA6-A2AD-34759F942884}"/>
              </a:ext>
            </a:extLst>
          </p:cNvPr>
          <p:cNvSpPr txBox="1"/>
          <p:nvPr/>
        </p:nvSpPr>
        <p:spPr>
          <a:xfrm>
            <a:off x="1142027" y="1641508"/>
            <a:ext cx="3161749" cy="10237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50000"/>
              </a:lnSpc>
              <a:defRPr/>
            </a:pPr>
            <a:r>
              <a:rPr lang="en-US" altLang="zh-CN" sz="1400" kern="0" dirty="0">
                <a:solidFill>
                  <a:srgbClr val="424B50"/>
                </a:solidFill>
                <a:cs typeface="+mn-ea"/>
                <a:sym typeface="+mn-lt"/>
              </a:rPr>
              <a:t>Click here to add content that matches the </a:t>
            </a:r>
            <a:r>
              <a:rPr lang="en-US" altLang="zh-CN" sz="1400" kern="0" dirty="0" err="1">
                <a:solidFill>
                  <a:srgbClr val="424B50"/>
                </a:solidFill>
                <a:cs typeface="+mn-ea"/>
                <a:sym typeface="+mn-lt"/>
              </a:rPr>
              <a:t>title.Click</a:t>
            </a:r>
            <a:r>
              <a:rPr lang="en-US" altLang="zh-CN" sz="1400" kern="0" dirty="0">
                <a:solidFill>
                  <a:srgbClr val="424B50"/>
                </a:solidFill>
                <a:cs typeface="+mn-ea"/>
                <a:sym typeface="+mn-lt"/>
              </a:rPr>
              <a:t> here to add content that matches the title.</a:t>
            </a: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174A290B-5617-41CE-907F-E79CE3C63A0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08299" y="1207479"/>
            <a:ext cx="1569465" cy="1320837"/>
          </a:xfrm>
          <a:prstGeom prst="rect">
            <a:avLst/>
          </a:prstGeom>
        </p:spPr>
      </p:pic>
      <p:sp>
        <p:nvSpPr>
          <p:cNvPr id="12" name="文本框 5">
            <a:extLst>
              <a:ext uri="{FF2B5EF4-FFF2-40B4-BE49-F238E27FC236}">
                <a16:creationId xmlns:a16="http://schemas.microsoft.com/office/drawing/2014/main" id="{B77D47BF-8CC6-4673-A374-13ABAABF0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9ACD1A98-1387-4D47-8549-6A0018F79E3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5212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2850">
        <p14:ripple/>
      </p:transition>
    </mc:Choice>
    <mc:Fallback xmlns="">
      <p:transition spd="slow" advTm="285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04FEED59-989C-4013-8122-3420794EFF0B}"/>
              </a:ext>
            </a:extLst>
          </p:cNvPr>
          <p:cNvSpPr/>
          <p:nvPr/>
        </p:nvSpPr>
        <p:spPr>
          <a:xfrm>
            <a:off x="975360" y="1112397"/>
            <a:ext cx="738664" cy="44527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40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0" name="文本框 2">
            <a:extLst>
              <a:ext uri="{FF2B5EF4-FFF2-40B4-BE49-F238E27FC236}">
                <a16:creationId xmlns:a16="http://schemas.microsoft.com/office/drawing/2014/main" id="{DA0FCD90-CD7B-47F5-89B6-A21A4955B9DA}"/>
              </a:ext>
            </a:extLst>
          </p:cNvPr>
          <p:cNvSpPr txBox="1"/>
          <p:nvPr/>
        </p:nvSpPr>
        <p:spPr>
          <a:xfrm>
            <a:off x="1535716" y="1599379"/>
            <a:ext cx="615553" cy="428478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  <p:sp>
        <p:nvSpPr>
          <p:cNvPr id="11" name="文本框 3">
            <a:extLst>
              <a:ext uri="{FF2B5EF4-FFF2-40B4-BE49-F238E27FC236}">
                <a16:creationId xmlns:a16="http://schemas.microsoft.com/office/drawing/2014/main" id="{E38269A7-86FD-4E8F-9125-CD1E004CCFE0}"/>
              </a:ext>
            </a:extLst>
          </p:cNvPr>
          <p:cNvSpPr txBox="1"/>
          <p:nvPr/>
        </p:nvSpPr>
        <p:spPr>
          <a:xfrm>
            <a:off x="7972085" y="1586127"/>
            <a:ext cx="1292662" cy="348748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cs typeface="+mn-ea"/>
                <a:sym typeface="+mn-lt"/>
              </a:rPr>
              <a:t>Click here to add content that matches the title.</a:t>
            </a:r>
          </a:p>
          <a:p>
            <a:pPr>
              <a:lnSpc>
                <a:spcPct val="15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id="{8202FCF1-397D-43A9-8C9F-5AF6400FDBAD}"/>
              </a:ext>
            </a:extLst>
          </p:cNvPr>
          <p:cNvSpPr txBox="1"/>
          <p:nvPr/>
        </p:nvSpPr>
        <p:spPr>
          <a:xfrm>
            <a:off x="5653241" y="1586127"/>
            <a:ext cx="1292662" cy="348748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cs typeface="+mn-ea"/>
                <a:sym typeface="+mn-lt"/>
              </a:rPr>
              <a:t>Click here to add content that matches the title.</a:t>
            </a:r>
          </a:p>
          <a:p>
            <a:pPr>
              <a:lnSpc>
                <a:spcPct val="15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  <p:sp>
        <p:nvSpPr>
          <p:cNvPr id="13" name="文本框 5">
            <a:extLst>
              <a:ext uri="{FF2B5EF4-FFF2-40B4-BE49-F238E27FC236}">
                <a16:creationId xmlns:a16="http://schemas.microsoft.com/office/drawing/2014/main" id="{8F48C943-7795-44A5-B3C5-038ACEBE1FF4}"/>
              </a:ext>
            </a:extLst>
          </p:cNvPr>
          <p:cNvSpPr txBox="1"/>
          <p:nvPr/>
        </p:nvSpPr>
        <p:spPr>
          <a:xfrm>
            <a:off x="3473257" y="1586127"/>
            <a:ext cx="1292662" cy="348748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1600" kern="0" dirty="0">
                <a:cs typeface="+mn-ea"/>
                <a:sym typeface="+mn-lt"/>
              </a:rPr>
              <a:t>Click here to add content that matches the title.</a:t>
            </a:r>
          </a:p>
          <a:p>
            <a:pPr>
              <a:lnSpc>
                <a:spcPct val="15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A90B6E20-4EEF-423B-8969-7FEAB089FA1A}"/>
              </a:ext>
            </a:extLst>
          </p:cNvPr>
          <p:cNvCxnSpPr/>
          <p:nvPr/>
        </p:nvCxnSpPr>
        <p:spPr>
          <a:xfrm>
            <a:off x="5477001" y="1681055"/>
            <a:ext cx="0" cy="33925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8367A8A0-E090-4973-BB47-451B31BA729F}"/>
              </a:ext>
            </a:extLst>
          </p:cNvPr>
          <p:cNvCxnSpPr/>
          <p:nvPr/>
        </p:nvCxnSpPr>
        <p:spPr>
          <a:xfrm>
            <a:off x="7796404" y="1653759"/>
            <a:ext cx="0" cy="33925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8">
            <a:extLst>
              <a:ext uri="{FF2B5EF4-FFF2-40B4-BE49-F238E27FC236}">
                <a16:creationId xmlns:a16="http://schemas.microsoft.com/office/drawing/2014/main" id="{6F595AC3-5762-466B-982E-5BACE12B5168}"/>
              </a:ext>
            </a:extLst>
          </p:cNvPr>
          <p:cNvSpPr txBox="1"/>
          <p:nvPr/>
        </p:nvSpPr>
        <p:spPr>
          <a:xfrm>
            <a:off x="2835034" y="1586127"/>
            <a:ext cx="492443" cy="326003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2000" b="1" dirty="0">
                <a:cs typeface="+mn-ea"/>
                <a:sym typeface="+mn-lt"/>
              </a:rPr>
              <a:t>TITLE 1</a:t>
            </a:r>
            <a:endParaRPr lang="zh-CN" altLang="en-US" sz="2000" b="1" dirty="0">
              <a:cs typeface="+mn-ea"/>
              <a:sym typeface="+mn-lt"/>
            </a:endParaRP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5BCE4B09-0E3B-43A8-AEE8-1C6BA2DCDC72}"/>
              </a:ext>
            </a:extLst>
          </p:cNvPr>
          <p:cNvCxnSpPr/>
          <p:nvPr/>
        </p:nvCxnSpPr>
        <p:spPr>
          <a:xfrm>
            <a:off x="3383427" y="1681055"/>
            <a:ext cx="0" cy="33925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0">
            <a:extLst>
              <a:ext uri="{FF2B5EF4-FFF2-40B4-BE49-F238E27FC236}">
                <a16:creationId xmlns:a16="http://schemas.microsoft.com/office/drawing/2014/main" id="{AC7F5973-EDBE-4DAF-A6A7-71A0E407A138}"/>
              </a:ext>
            </a:extLst>
          </p:cNvPr>
          <p:cNvSpPr txBox="1"/>
          <p:nvPr/>
        </p:nvSpPr>
        <p:spPr>
          <a:xfrm>
            <a:off x="7149673" y="1614799"/>
            <a:ext cx="492443" cy="326003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2000" b="1" dirty="0">
                <a:cs typeface="+mn-ea"/>
                <a:sym typeface="+mn-lt"/>
              </a:rPr>
              <a:t>TITLE</a:t>
            </a:r>
            <a:r>
              <a:rPr lang="zh-CN" altLang="en-US" sz="2000" b="1" dirty="0">
                <a:cs typeface="+mn-ea"/>
                <a:sym typeface="+mn-lt"/>
              </a:rPr>
              <a:t> </a:t>
            </a:r>
            <a:r>
              <a:rPr lang="en-US" altLang="zh-CN" sz="2000" b="1" dirty="0">
                <a:cs typeface="+mn-ea"/>
                <a:sym typeface="+mn-lt"/>
              </a:rPr>
              <a:t>3</a:t>
            </a:r>
            <a:endParaRPr lang="zh-CN" altLang="en-US" sz="2000" b="1" dirty="0">
              <a:cs typeface="+mn-ea"/>
              <a:sym typeface="+mn-lt"/>
            </a:endParaRPr>
          </a:p>
        </p:txBody>
      </p:sp>
      <p:sp>
        <p:nvSpPr>
          <p:cNvPr id="19" name="文本框 11">
            <a:extLst>
              <a:ext uri="{FF2B5EF4-FFF2-40B4-BE49-F238E27FC236}">
                <a16:creationId xmlns:a16="http://schemas.microsoft.com/office/drawing/2014/main" id="{F28346D7-7CC7-46F1-9D0E-321F2A6F87DE}"/>
              </a:ext>
            </a:extLst>
          </p:cNvPr>
          <p:cNvSpPr txBox="1"/>
          <p:nvPr/>
        </p:nvSpPr>
        <p:spPr>
          <a:xfrm>
            <a:off x="4971045" y="1627251"/>
            <a:ext cx="492443" cy="326003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2000" b="1" dirty="0">
                <a:cs typeface="+mn-ea"/>
                <a:sym typeface="+mn-lt"/>
              </a:rPr>
              <a:t>TITLE</a:t>
            </a:r>
            <a:r>
              <a:rPr lang="zh-CN" altLang="en-US" sz="2000" b="1" dirty="0">
                <a:cs typeface="+mn-ea"/>
                <a:sym typeface="+mn-lt"/>
              </a:rPr>
              <a:t> </a:t>
            </a:r>
            <a:r>
              <a:rPr lang="en-US" altLang="zh-CN" sz="2000" b="1" dirty="0">
                <a:cs typeface="+mn-ea"/>
                <a:sym typeface="+mn-lt"/>
              </a:rPr>
              <a:t>2</a:t>
            </a:r>
            <a:endParaRPr lang="zh-CN" altLang="en-US" sz="20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38538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519">
        <p14:ripple/>
      </p:transition>
    </mc:Choice>
    <mc:Fallback xmlns="">
      <p:transition spd="slow" advTm="151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0" grpId="0"/>
      <p:bldP spid="11" grpId="0"/>
      <p:bldP spid="12" grpId="0"/>
      <p:bldP spid="13" grpId="0"/>
      <p:bldP spid="16" grpId="0"/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6F012DB-29A5-42AD-94F0-B098513E4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B68E0754-3415-42AF-8E0F-E663E3618E91}"/>
              </a:ext>
            </a:extLst>
          </p:cNvPr>
          <p:cNvGrpSpPr/>
          <p:nvPr/>
        </p:nvGrpSpPr>
        <p:grpSpPr>
          <a:xfrm>
            <a:off x="5196351" y="1683642"/>
            <a:ext cx="1458251" cy="1428363"/>
            <a:chOff x="5028984" y="3037502"/>
            <a:chExt cx="1458251" cy="1428363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637A3A95-5DC2-41AA-A6FD-E14094E46791}"/>
                </a:ext>
              </a:extLst>
            </p:cNvPr>
            <p:cNvSpPr/>
            <p:nvPr/>
          </p:nvSpPr>
          <p:spPr>
            <a:xfrm>
              <a:off x="5028984" y="3083345"/>
              <a:ext cx="1458251" cy="1382520"/>
            </a:xfrm>
            <a:prstGeom prst="rect">
              <a:avLst/>
            </a:prstGeom>
            <a:noFill/>
            <a:ln>
              <a:solidFill>
                <a:srgbClr val="614D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文本框 4">
              <a:extLst>
                <a:ext uri="{FF2B5EF4-FFF2-40B4-BE49-F238E27FC236}">
                  <a16:creationId xmlns:a16="http://schemas.microsoft.com/office/drawing/2014/main" id="{FCF06F25-424A-4224-ACD7-BF828003D1EF}"/>
                </a:ext>
              </a:extLst>
            </p:cNvPr>
            <p:cNvSpPr txBox="1"/>
            <p:nvPr/>
          </p:nvSpPr>
          <p:spPr>
            <a:xfrm>
              <a:off x="5340641" y="3037502"/>
              <a:ext cx="677108" cy="1382519"/>
            </a:xfrm>
            <a:prstGeom prst="rect">
              <a:avLst/>
            </a:prstGeom>
            <a:noFill/>
            <a:effectLst>
              <a:outerShdw dir="5400000" algn="ctr" rotWithShape="0">
                <a:srgbClr val="000000">
                  <a:alpha val="43137"/>
                </a:srgbClr>
              </a:outerShdw>
            </a:effectLst>
          </p:spPr>
          <p:txBody>
            <a:bodyPr vert="eaVert"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3200" b="1" dirty="0">
                  <a:cs typeface="+mn-ea"/>
                  <a:sym typeface="+mn-lt"/>
                </a:rPr>
                <a:t>TITLE</a:t>
              </a:r>
              <a:endParaRPr lang="zh-CN" altLang="en-US" sz="3200" b="1" dirty="0">
                <a:cs typeface="+mn-ea"/>
                <a:sym typeface="+mn-lt"/>
              </a:endParaRPr>
            </a:p>
          </p:txBody>
        </p:sp>
      </p:grpSp>
      <p:sp>
        <p:nvSpPr>
          <p:cNvPr id="10" name="文本框 5">
            <a:extLst>
              <a:ext uri="{FF2B5EF4-FFF2-40B4-BE49-F238E27FC236}">
                <a16:creationId xmlns:a16="http://schemas.microsoft.com/office/drawing/2014/main" id="{DA0B823A-9DF5-4A2B-9A06-DEADFB645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3053" y="1835074"/>
            <a:ext cx="1908215" cy="1262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779B28C-2500-45BB-A027-D9BC064512E7}"/>
              </a:ext>
            </a:extLst>
          </p:cNvPr>
          <p:cNvGrpSpPr/>
          <p:nvPr/>
        </p:nvGrpSpPr>
        <p:grpSpPr>
          <a:xfrm>
            <a:off x="5220535" y="3691131"/>
            <a:ext cx="1458251" cy="1382520"/>
            <a:chOff x="5028984" y="3083345"/>
            <a:chExt cx="1458251" cy="1382520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7581110B-7D7A-418E-9356-111AEABF0135}"/>
                </a:ext>
              </a:extLst>
            </p:cNvPr>
            <p:cNvSpPr/>
            <p:nvPr/>
          </p:nvSpPr>
          <p:spPr>
            <a:xfrm>
              <a:off x="5028984" y="3083345"/>
              <a:ext cx="1458251" cy="1382520"/>
            </a:xfrm>
            <a:prstGeom prst="rect">
              <a:avLst/>
            </a:prstGeom>
            <a:noFill/>
            <a:ln>
              <a:solidFill>
                <a:srgbClr val="614D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文本框 8">
              <a:extLst>
                <a:ext uri="{FF2B5EF4-FFF2-40B4-BE49-F238E27FC236}">
                  <a16:creationId xmlns:a16="http://schemas.microsoft.com/office/drawing/2014/main" id="{E7B17D3F-5334-4430-9570-E4AFE6F15FC4}"/>
                </a:ext>
              </a:extLst>
            </p:cNvPr>
            <p:cNvSpPr txBox="1"/>
            <p:nvPr/>
          </p:nvSpPr>
          <p:spPr>
            <a:xfrm>
              <a:off x="5316457" y="3134838"/>
              <a:ext cx="677108" cy="1279533"/>
            </a:xfrm>
            <a:prstGeom prst="rect">
              <a:avLst/>
            </a:prstGeom>
            <a:noFill/>
            <a:effectLst>
              <a:outerShdw dir="5400000" algn="ctr" rotWithShape="0">
                <a:srgbClr val="000000">
                  <a:alpha val="43137"/>
                </a:srgbClr>
              </a:outerShdw>
            </a:effectLst>
          </p:spPr>
          <p:txBody>
            <a:bodyPr vert="eaVert"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3200" b="1" dirty="0">
                  <a:cs typeface="+mn-ea"/>
                  <a:sym typeface="+mn-lt"/>
                </a:rPr>
                <a:t>TITLE</a:t>
              </a:r>
              <a:endParaRPr lang="zh-CN" altLang="en-US" sz="3200" b="1" dirty="0">
                <a:cs typeface="+mn-ea"/>
                <a:sym typeface="+mn-lt"/>
              </a:endParaRPr>
            </a:p>
          </p:txBody>
        </p:sp>
      </p:grpSp>
      <p:sp>
        <p:nvSpPr>
          <p:cNvPr id="12" name="文本框 9">
            <a:extLst>
              <a:ext uri="{FF2B5EF4-FFF2-40B4-BE49-F238E27FC236}">
                <a16:creationId xmlns:a16="http://schemas.microsoft.com/office/drawing/2014/main" id="{4D9C10F3-F8A2-468F-9E9E-65E784649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7237" y="3796720"/>
            <a:ext cx="1908215" cy="1262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775970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400" kern="0" dirty="0">
                <a:latin typeface="+mn-lt"/>
                <a:ea typeface="+mn-ea"/>
                <a:cs typeface="+mn-ea"/>
                <a:sym typeface="+mn-lt"/>
              </a:rPr>
              <a:t>Click here to add content that matches the title.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97C815B5-0F0E-4994-A3D5-713A950DA67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567480" y="1990466"/>
            <a:ext cx="3647149" cy="2673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27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482">
        <p14:ripple/>
      </p:transition>
    </mc:Choice>
    <mc:Fallback xmlns="">
      <p:transition spd="slow" advTm="148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4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5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5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010C4A55-D2BC-46B0-A5CD-89D7A037CAC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A87393B-B102-4669-9180-CB64D85A6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125" y="191255"/>
            <a:ext cx="3161749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algn="ctr"/>
            <a:r>
              <a:rPr lang="en-US" altLang="zh-CN" sz="3200" b="1" dirty="0">
                <a:solidFill>
                  <a:srgbClr val="F3F8F1"/>
                </a:solidFill>
                <a:cs typeface="+mn-ea"/>
                <a:sym typeface="+mn-lt"/>
              </a:rPr>
              <a:t>Add title text</a:t>
            </a:r>
            <a:endParaRPr lang="zh-CN" altLang="en-US" sz="3200" b="1" dirty="0">
              <a:solidFill>
                <a:srgbClr val="F3F8F1"/>
              </a:solidFill>
              <a:cs typeface="+mn-ea"/>
              <a:sym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9C256C83-CD88-4AF6-B24F-0DF1544871A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DC9DEC88-75CA-4703-8479-859B385B3322}"/>
              </a:ext>
            </a:extLst>
          </p:cNvPr>
          <p:cNvGrpSpPr/>
          <p:nvPr/>
        </p:nvGrpSpPr>
        <p:grpSpPr>
          <a:xfrm>
            <a:off x="2007291" y="1620094"/>
            <a:ext cx="7464186" cy="3617811"/>
            <a:chOff x="2967208" y="2196639"/>
            <a:chExt cx="7464186" cy="3617811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4ABB0172-01C9-4DA4-9C90-38AC17A887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2196639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文本框 23">
              <a:extLst>
                <a:ext uri="{FF2B5EF4-FFF2-40B4-BE49-F238E27FC236}">
                  <a16:creationId xmlns:a16="http://schemas.microsoft.com/office/drawing/2014/main" id="{226F6791-0473-4BF4-9D6C-1564CDA86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7596" y="2373362"/>
              <a:ext cx="80473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36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zh-CN" sz="3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6B86904A-7467-4C3B-B161-E24D60F894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3504984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文本框 24">
              <a:extLst>
                <a:ext uri="{FF2B5EF4-FFF2-40B4-BE49-F238E27FC236}">
                  <a16:creationId xmlns:a16="http://schemas.microsoft.com/office/drawing/2014/main" id="{A83868A0-A591-4363-B163-9B2921A9A1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1592" y="3675421"/>
              <a:ext cx="80680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36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zh-CN" sz="3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97A97EF-652C-4412-982C-FC12E4A0D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208" y="4774309"/>
              <a:ext cx="1101326" cy="1040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文本框 25">
              <a:extLst>
                <a:ext uri="{FF2B5EF4-FFF2-40B4-BE49-F238E27FC236}">
                  <a16:creationId xmlns:a16="http://schemas.microsoft.com/office/drawing/2014/main" id="{E57EF10A-5675-4E07-9A44-F2781F644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293" y="4945533"/>
              <a:ext cx="80680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36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zh-CN" sz="3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8CF03964-7A23-482C-AC28-D009E50ADF5C}"/>
                </a:ext>
              </a:extLst>
            </p:cNvPr>
            <p:cNvSpPr/>
            <p:nvPr/>
          </p:nvSpPr>
          <p:spPr>
            <a:xfrm>
              <a:off x="4335394" y="2373362"/>
              <a:ext cx="6096000" cy="377411"/>
            </a:xfrm>
            <a:prstGeom prst="rect">
              <a:avLst/>
            </a:prstGeom>
          </p:spPr>
          <p:txBody>
            <a:bodyPr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altLang="zh-CN" sz="1400" kern="0" dirty="0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E0F9CFE5-1EA4-4F29-84EF-74DB38BAE000}"/>
                </a:ext>
              </a:extLst>
            </p:cNvPr>
            <p:cNvSpPr/>
            <p:nvPr/>
          </p:nvSpPr>
          <p:spPr>
            <a:xfrm>
              <a:off x="4335394" y="3673022"/>
              <a:ext cx="6096000" cy="37741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kern="0" dirty="0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400" kern="0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547926FA-12B9-4C02-A8F2-102059A1BDD5}"/>
                </a:ext>
              </a:extLst>
            </p:cNvPr>
            <p:cNvSpPr/>
            <p:nvPr/>
          </p:nvSpPr>
          <p:spPr>
            <a:xfrm>
              <a:off x="4335394" y="4942347"/>
              <a:ext cx="6096000" cy="37741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kern="0" dirty="0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rPr>
                <a:t>Click here to add content that matches the title.</a:t>
              </a:r>
              <a:endParaRPr lang="zh-CN" altLang="en-US" sz="1400" kern="0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013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917">
        <p14:ripple/>
      </p:transition>
    </mc:Choice>
    <mc:Fallback xmlns="">
      <p:transition spd="slow" advTm="191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ABD702A9-4BA3-4B9E-822C-C4876FBEB252}"/>
              </a:ext>
            </a:extLst>
          </p:cNvPr>
          <p:cNvSpPr/>
          <p:nvPr/>
        </p:nvSpPr>
        <p:spPr>
          <a:xfrm>
            <a:off x="975360" y="900684"/>
            <a:ext cx="10241280" cy="5056632"/>
          </a:xfrm>
          <a:prstGeom prst="rect">
            <a:avLst/>
          </a:prstGeom>
          <a:solidFill>
            <a:srgbClr val="F3F8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FEB7AF9-26D7-410E-8B95-5F66C004D9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9879"/>
            <a:ext cx="3328416" cy="402812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958AB10-8171-4172-9337-9CF4F8D469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4232" y="3227176"/>
            <a:ext cx="3477768" cy="3630824"/>
          </a:xfrm>
          <a:prstGeom prst="rect">
            <a:avLst/>
          </a:prstGeom>
        </p:spPr>
      </p:pic>
      <p:sp>
        <p:nvSpPr>
          <p:cNvPr id="7" name="文本框 3">
            <a:extLst>
              <a:ext uri="{FF2B5EF4-FFF2-40B4-BE49-F238E27FC236}">
                <a16:creationId xmlns:a16="http://schemas.microsoft.com/office/drawing/2014/main" id="{EDF8C584-3EAA-4A03-9D8D-4FFD277BCB3D}"/>
              </a:ext>
            </a:extLst>
          </p:cNvPr>
          <p:cNvSpPr txBox="1"/>
          <p:nvPr/>
        </p:nvSpPr>
        <p:spPr>
          <a:xfrm>
            <a:off x="6647484" y="1801429"/>
            <a:ext cx="1292662" cy="320121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7200" dirty="0">
                <a:cs typeface="+mn-ea"/>
                <a:sym typeface="+mn-lt"/>
              </a:rPr>
              <a:t>PART 2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9DED4F-B1B3-4F68-8CC5-657D1D93F8D2}"/>
              </a:ext>
            </a:extLst>
          </p:cNvPr>
          <p:cNvSpPr/>
          <p:nvPr/>
        </p:nvSpPr>
        <p:spPr>
          <a:xfrm>
            <a:off x="6626476" y="1685779"/>
            <a:ext cx="1198695" cy="3432517"/>
          </a:xfrm>
          <a:prstGeom prst="rect">
            <a:avLst/>
          </a:prstGeom>
          <a:noFill/>
          <a:ln>
            <a:solidFill>
              <a:srgbClr val="D7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AE2E31-0230-43D9-B86E-EAC2CBBB4CD8}"/>
              </a:ext>
            </a:extLst>
          </p:cNvPr>
          <p:cNvSpPr/>
          <p:nvPr/>
        </p:nvSpPr>
        <p:spPr>
          <a:xfrm>
            <a:off x="6694468" y="1739703"/>
            <a:ext cx="1198695" cy="343251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6">
            <a:extLst>
              <a:ext uri="{FF2B5EF4-FFF2-40B4-BE49-F238E27FC236}">
                <a16:creationId xmlns:a16="http://schemas.microsoft.com/office/drawing/2014/main" id="{5F57A181-26BE-4AAD-951D-D831C7CB9C0C}"/>
              </a:ext>
            </a:extLst>
          </p:cNvPr>
          <p:cNvSpPr txBox="1"/>
          <p:nvPr/>
        </p:nvSpPr>
        <p:spPr>
          <a:xfrm>
            <a:off x="3392857" y="1685779"/>
            <a:ext cx="2646878" cy="34864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en-US" altLang="zh-CN" sz="1600" dirty="0">
                <a:solidFill>
                  <a:srgbClr val="333333"/>
                </a:solidFill>
                <a:cs typeface="+mn-ea"/>
                <a:sym typeface="+mn-lt"/>
              </a:rPr>
              <a:t>Click here to add content, content to match the title, you can copy and paste directly, to select useful keyword entry.</a:t>
            </a:r>
            <a:endParaRPr lang="zh-CN" altLang="en-US" sz="1600" dirty="0">
              <a:solidFill>
                <a:srgbClr val="333333"/>
              </a:solidFill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584891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1797">
        <p15:prstTrans prst="pageCurlDouble"/>
      </p:transition>
    </mc:Choice>
    <mc:Fallback xmlns="">
      <p:transition spd="slow" advTm="179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 animBg="1"/>
      <p:bldP spid="9" grpId="0" animBg="1"/>
      <p:bldP spid="1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  <p:tag name="ISPRING_SCORM_RATE_SLIDES" val="0"/>
  <p:tag name="ISPRING_SCORM_PASSING_SCORE" val="0.000000"/>
  <p:tag name="ISPRING_ULTRA_SCORM_COURSE_ID" val="09E78A8E-BA6B-4456-BE76-43AE53876FE0"/>
  <p:tag name="ISPRINGONLINEFOLDERID" val="0"/>
  <p:tag name="ISPRINGONLINEFOLDERPATH" val="内容列表"/>
  <p:tag name="ISPRINGCLOUDFOLDERID" val="0"/>
  <p:tag name="ISPRINGCLOUDFOLDERPATH" val="资源库"/>
  <p:tag name="ISPRING_OUTPUT_FOLDER" val="D:\ppt\第18批\1079227"/>
  <p:tag name="ISPRING_FIRST_PUBLISH" val="1"/>
  <p:tag name="ISPRING_SCORM_RATE_QUIZZES" val="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d3kpavyc">
      <a:majorFont>
        <a:latin typeface="微软雅黑" panose="020F0302020204030204"/>
        <a:ea typeface="义启小魏楷"/>
        <a:cs typeface=""/>
      </a:majorFont>
      <a:minorFont>
        <a:latin typeface="微软雅黑" panose="020F0502020204030204"/>
        <a:ea typeface="义启小魏楷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338</TotalTime>
  <Words>1015</Words>
  <Application>Microsoft Office PowerPoint</Application>
  <PresentationFormat>宽屏</PresentationFormat>
  <Paragraphs>168</Paragraphs>
  <Slides>28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28</vt:i4>
      </vt:variant>
    </vt:vector>
  </HeadingPairs>
  <TitlesOfParts>
    <vt:vector size="35" baseType="lpstr">
      <vt:lpstr>微软雅黑</vt:lpstr>
      <vt:lpstr>字魂36号-正文宋楷</vt:lpstr>
      <vt:lpstr>Arial</vt:lpstr>
      <vt:lpstr>Calibri</vt:lpstr>
      <vt:lpstr>Lato Light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Please follow us for more information:</vt:lpstr>
      <vt:lpstr>PowerPoint 演示文稿</vt:lpstr>
      <vt:lpstr>PowerPoint 演示文稿</vt:lpstr>
      <vt:lpstr>PowerPoint 演示文稿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www.freeppt7.com</dc:creator>
  <cp:keywords>www.freeppt7.com</cp:keywords>
  <dc:description>www.freeppt7.com</dc:description>
  <cp:lastModifiedBy>之灵</cp:lastModifiedBy>
  <cp:revision>59</cp:revision>
  <dcterms:created xsi:type="dcterms:W3CDTF">2018-11-13T03:08:24Z</dcterms:created>
  <dcterms:modified xsi:type="dcterms:W3CDTF">2022-01-29T03:35:35Z</dcterms:modified>
</cp:coreProperties>
</file>