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31"/>
  </p:notesMasterIdLst>
  <p:sldIdLst>
    <p:sldId id="261" r:id="rId3"/>
    <p:sldId id="260" r:id="rId4"/>
    <p:sldId id="264" r:id="rId5"/>
    <p:sldId id="256" r:id="rId6"/>
    <p:sldId id="269" r:id="rId7"/>
    <p:sldId id="270" r:id="rId8"/>
    <p:sldId id="271" r:id="rId9"/>
    <p:sldId id="266" r:id="rId10"/>
    <p:sldId id="276" r:id="rId11"/>
    <p:sldId id="274" r:id="rId12"/>
    <p:sldId id="275" r:id="rId13"/>
    <p:sldId id="273" r:id="rId14"/>
    <p:sldId id="272" r:id="rId15"/>
    <p:sldId id="267" r:id="rId16"/>
    <p:sldId id="277" r:id="rId17"/>
    <p:sldId id="278" r:id="rId18"/>
    <p:sldId id="279" r:id="rId19"/>
    <p:sldId id="280" r:id="rId20"/>
    <p:sldId id="268" r:id="rId21"/>
    <p:sldId id="281" r:id="rId22"/>
    <p:sldId id="282" r:id="rId23"/>
    <p:sldId id="283" r:id="rId24"/>
    <p:sldId id="284" r:id="rId25"/>
    <p:sldId id="265" r:id="rId26"/>
    <p:sldId id="1774" r:id="rId27"/>
    <p:sldId id="304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AFFE"/>
    <a:srgbClr val="606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 showGuides="1">
      <p:cViewPr varScale="1">
        <p:scale>
          <a:sx n="68" d="100"/>
          <a:sy n="68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4496E90A-31DD-4E01-BA5B-F875FFAA67CD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06A6565B-4E4D-480A-B923-9E3D7FE8777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593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7D03D-ED54-44F4-93D3-469DD7E833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60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7D03D-ED54-44F4-93D3-469DD7E833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136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7D03D-ED54-44F4-93D3-469DD7E833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0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7D03D-ED54-44F4-93D3-469DD7E833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01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7D03D-ED54-44F4-93D3-469DD7E833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724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7D03D-ED54-44F4-93D3-469DD7E833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9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7D03D-ED54-44F4-93D3-469DD7E833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0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2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9F9-C3B5-4DD1-BF44-CE32A06A2A25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93E5-3242-4CEA-B7C5-478BEBE6F1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57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9F9-C3B5-4DD1-BF44-CE32A06A2A25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93E5-3242-4CEA-B7C5-478BEBE6F1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69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9F9-C3B5-4DD1-BF44-CE32A06A2A25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93E5-3242-4CEA-B7C5-478BEBE6F1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01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9F9-C3B5-4DD1-BF44-CE32A06A2A25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93E5-3242-4CEA-B7C5-478BEBE6F1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96404" y="6720024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496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9F9-C3B5-4DD1-BF44-CE32A06A2A25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93E5-3242-4CEA-B7C5-478BEBE6F1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7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9F9-C3B5-4DD1-BF44-CE32A06A2A25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93E5-3242-4CEA-B7C5-478BEBE6F1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077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753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0AAFFE">
                  <a:tint val="66000"/>
                  <a:satMod val="160000"/>
                </a:srgbClr>
              </a:gs>
              <a:gs pos="50000">
                <a:srgbClr val="0AAFFE">
                  <a:tint val="44500"/>
                  <a:satMod val="160000"/>
                </a:srgbClr>
              </a:gs>
              <a:gs pos="100000">
                <a:srgbClr val="0AAFF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6941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29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4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9F9-C3B5-4DD1-BF44-CE32A06A2A25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93E5-3242-4CEA-B7C5-478BEBE6F1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07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51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9F9-C3B5-4DD1-BF44-CE32A06A2A25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93E5-3242-4CEA-B7C5-478BEBE6F1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434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9F9-C3B5-4DD1-BF44-CE32A06A2A25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93E5-3242-4CEA-B7C5-478BEBE6F1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0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9F9-C3B5-4DD1-BF44-CE32A06A2A25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93E5-3242-4CEA-B7C5-478BEBE6F1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9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9F9-C3B5-4DD1-BF44-CE32A06A2A25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93E5-3242-4CEA-B7C5-478BEBE6F1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204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9F9-C3B5-4DD1-BF44-CE32A06A2A25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93E5-3242-4CEA-B7C5-478BEBE6F1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41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9F9-C3B5-4DD1-BF44-CE32A06A2A25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93E5-3242-4CEA-B7C5-478BEBE6F1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15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9F9-C3B5-4DD1-BF44-CE32A06A2A25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93E5-3242-4CEA-B7C5-478BEBE6F1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49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6D0ED71-3FDF-4B80-893C-F8014C83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B7EC54-BFEB-4712-A010-D529E6C9A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20A382-A944-4334-A7B6-AB1EB787B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BEDD69F9-C3B5-4DD1-BF44-CE32A06A2A25}" type="datetimeFigureOut">
              <a:rPr lang="zh-CN" altLang="en-US" smtClean="0"/>
              <a:pPr/>
              <a:t>2022/2/3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F6897E-9E86-4D89-BD14-55CDC3FF7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0A0D0-3BFC-4776-A907-5E70370EB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A5A293E5-3242-4CEA-B7C5-478BEBE6F1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085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17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>
            <a:extLst>
              <a:ext uri="{FF2B5EF4-FFF2-40B4-BE49-F238E27FC236}">
                <a16:creationId xmlns:a16="http://schemas.microsoft.com/office/drawing/2014/main" id="{2F023320-6A11-4887-AAC3-3D429B0FB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50CA3142-EF4D-4FEA-BDAD-EE07DD57CEB1}"/>
              </a:ext>
            </a:extLst>
          </p:cNvPr>
          <p:cNvGrpSpPr/>
          <p:nvPr/>
        </p:nvGrpSpPr>
        <p:grpSpPr>
          <a:xfrm>
            <a:off x="2297653" y="2193879"/>
            <a:ext cx="7596694" cy="2470242"/>
            <a:chOff x="2511668" y="2046424"/>
            <a:chExt cx="7596694" cy="2470242"/>
          </a:xfrm>
        </p:grpSpPr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087A09AF-01CE-4FFA-8370-A3B404B766E1}"/>
                </a:ext>
              </a:extLst>
            </p:cNvPr>
            <p:cNvSpPr/>
            <p:nvPr/>
          </p:nvSpPr>
          <p:spPr>
            <a:xfrm>
              <a:off x="2845017" y="2046424"/>
              <a:ext cx="6929996" cy="24702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dist="444500" dir="540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E7490BD-2AE4-4525-AE7B-10CDE537233C}"/>
                </a:ext>
              </a:extLst>
            </p:cNvPr>
            <p:cNvSpPr txBox="1"/>
            <p:nvPr/>
          </p:nvSpPr>
          <p:spPr>
            <a:xfrm>
              <a:off x="2511668" y="2563555"/>
              <a:ext cx="7596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FREE PPT TEMPLATES</a:t>
              </a:r>
              <a:endPara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B8D9DD89-2401-4E96-851B-B7AEEAC83CAC}"/>
              </a:ext>
            </a:extLst>
          </p:cNvPr>
          <p:cNvSpPr txBox="1"/>
          <p:nvPr/>
        </p:nvSpPr>
        <p:spPr>
          <a:xfrm>
            <a:off x="11451386" y="2258253"/>
            <a:ext cx="430887" cy="23414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BUSINESS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EAE0BF58-EDFA-4D39-89FB-D8113FA21A6E}"/>
              </a:ext>
            </a:extLst>
          </p:cNvPr>
          <p:cNvGrpSpPr/>
          <p:nvPr/>
        </p:nvGrpSpPr>
        <p:grpSpPr>
          <a:xfrm>
            <a:off x="11116833" y="367894"/>
            <a:ext cx="549996" cy="176258"/>
            <a:chOff x="9927510" y="300828"/>
            <a:chExt cx="549996" cy="176258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4259FF63-49DA-4971-A3CF-10802458180C}"/>
                </a:ext>
              </a:extLst>
            </p:cNvPr>
            <p:cNvSpPr/>
            <p:nvPr/>
          </p:nvSpPr>
          <p:spPr>
            <a:xfrm>
              <a:off x="9927510" y="300828"/>
              <a:ext cx="176258" cy="176258"/>
            </a:xfrm>
            <a:prstGeom prst="ellipse">
              <a:avLst/>
            </a:prstGeom>
            <a:solidFill>
              <a:srgbClr val="0AAF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6C3A5C43-C9AF-4C0B-893C-2715EDD48C04}"/>
                </a:ext>
              </a:extLst>
            </p:cNvPr>
            <p:cNvSpPr/>
            <p:nvPr/>
          </p:nvSpPr>
          <p:spPr>
            <a:xfrm>
              <a:off x="10114379" y="300828"/>
              <a:ext cx="176258" cy="176258"/>
            </a:xfrm>
            <a:prstGeom prst="ellipse">
              <a:avLst/>
            </a:prstGeom>
            <a:solidFill>
              <a:srgbClr val="6069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8C626630-594C-40B9-97C4-03D53274CA99}"/>
                </a:ext>
              </a:extLst>
            </p:cNvPr>
            <p:cNvSpPr/>
            <p:nvPr/>
          </p:nvSpPr>
          <p:spPr>
            <a:xfrm>
              <a:off x="10301248" y="300828"/>
              <a:ext cx="176258" cy="176258"/>
            </a:xfrm>
            <a:prstGeom prst="ellipse">
              <a:avLst/>
            </a:prstGeom>
            <a:solidFill>
              <a:srgbClr val="6069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9" name="十字形 58">
            <a:extLst>
              <a:ext uri="{FF2B5EF4-FFF2-40B4-BE49-F238E27FC236}">
                <a16:creationId xmlns:a16="http://schemas.microsoft.com/office/drawing/2014/main" id="{A60A9C73-2C52-462E-9A74-F7EC09963C00}"/>
              </a:ext>
            </a:extLst>
          </p:cNvPr>
          <p:cNvSpPr/>
          <p:nvPr/>
        </p:nvSpPr>
        <p:spPr>
          <a:xfrm>
            <a:off x="319003" y="6210300"/>
            <a:ext cx="359828" cy="359828"/>
          </a:xfrm>
          <a:prstGeom prst="plus">
            <a:avLst>
              <a:gd name="adj" fmla="val 41128"/>
            </a:avLst>
          </a:prstGeom>
          <a:solidFill>
            <a:srgbClr val="0AA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4EFDDF87-101A-45FD-80BB-7C4CA22C4922}"/>
              </a:ext>
            </a:extLst>
          </p:cNvPr>
          <p:cNvSpPr txBox="1"/>
          <p:nvPr/>
        </p:nvSpPr>
        <p:spPr>
          <a:xfrm>
            <a:off x="3207535" y="3679482"/>
            <a:ext cx="577693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865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52BA2254-3145-4E03-80B0-DFB2BB7D5324}"/>
              </a:ext>
            </a:extLst>
          </p:cNvPr>
          <p:cNvSpPr/>
          <p:nvPr/>
        </p:nvSpPr>
        <p:spPr>
          <a:xfrm>
            <a:off x="9280801" y="24924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AA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3">
            <a:hlinkClick r:id="rId4"/>
            <a:extLst>
              <a:ext uri="{FF2B5EF4-FFF2-40B4-BE49-F238E27FC236}">
                <a16:creationId xmlns:a16="http://schemas.microsoft.com/office/drawing/2014/main" id="{686E87D3-FC21-408D-9F89-9452391B0253}"/>
              </a:ext>
            </a:extLst>
          </p:cNvPr>
          <p:cNvSpPr txBox="1"/>
          <p:nvPr/>
        </p:nvSpPr>
        <p:spPr>
          <a:xfrm>
            <a:off x="3511193" y="65701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ABE2426-525B-4AB2-A1C7-1477E81461C2}"/>
              </a:ext>
            </a:extLst>
          </p:cNvPr>
          <p:cNvGrpSpPr/>
          <p:nvPr/>
        </p:nvGrpSpPr>
        <p:grpSpPr>
          <a:xfrm>
            <a:off x="540621" y="1443790"/>
            <a:ext cx="4315926" cy="4064268"/>
            <a:chOff x="6532416" y="1279979"/>
            <a:chExt cx="4796518" cy="4516837"/>
          </a:xfrm>
        </p:grpSpPr>
        <p:grpSp>
          <p:nvGrpSpPr>
            <p:cNvPr id="26" name="Group 34">
              <a:extLst>
                <a:ext uri="{FF2B5EF4-FFF2-40B4-BE49-F238E27FC236}">
                  <a16:creationId xmlns:a16="http://schemas.microsoft.com/office/drawing/2014/main" id="{A1D29076-2C43-4C4A-B33E-4718942B7DA9}"/>
                </a:ext>
              </a:extLst>
            </p:cNvPr>
            <p:cNvGrpSpPr/>
            <p:nvPr/>
          </p:nvGrpSpPr>
          <p:grpSpPr>
            <a:xfrm>
              <a:off x="7588210" y="1279979"/>
              <a:ext cx="2662556" cy="2651370"/>
              <a:chOff x="7925094" y="1898711"/>
              <a:chExt cx="2662556" cy="2651370"/>
            </a:xfrm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9A1519A9-DFB1-4BCD-AD89-1B65BD0C4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5094" y="1898711"/>
                <a:ext cx="2662556" cy="2592636"/>
              </a:xfrm>
              <a:custGeom>
                <a:avLst/>
                <a:gdLst>
                  <a:gd name="T0" fmla="*/ 405 w 948"/>
                  <a:gd name="T1" fmla="*/ 893 h 923"/>
                  <a:gd name="T2" fmla="*/ 416 w 948"/>
                  <a:gd name="T3" fmla="*/ 910 h 923"/>
                  <a:gd name="T4" fmla="*/ 399 w 948"/>
                  <a:gd name="T5" fmla="*/ 921 h 923"/>
                  <a:gd name="T6" fmla="*/ 116 w 948"/>
                  <a:gd name="T7" fmla="*/ 709 h 923"/>
                  <a:gd name="T8" fmla="*/ 285 w 948"/>
                  <a:gd name="T9" fmla="*/ 117 h 923"/>
                  <a:gd name="T10" fmla="*/ 876 w 948"/>
                  <a:gd name="T11" fmla="*/ 286 h 923"/>
                  <a:gd name="T12" fmla="*/ 905 w 948"/>
                  <a:gd name="T13" fmla="*/ 646 h 923"/>
                  <a:gd name="T14" fmla="*/ 887 w 948"/>
                  <a:gd name="T15" fmla="*/ 654 h 923"/>
                  <a:gd name="T16" fmla="*/ 878 w 948"/>
                  <a:gd name="T17" fmla="*/ 636 h 923"/>
                  <a:gd name="T18" fmla="*/ 852 w 948"/>
                  <a:gd name="T19" fmla="*/ 299 h 923"/>
                  <a:gd name="T20" fmla="*/ 299 w 948"/>
                  <a:gd name="T21" fmla="*/ 142 h 923"/>
                  <a:gd name="T22" fmla="*/ 141 w 948"/>
                  <a:gd name="T23" fmla="*/ 695 h 923"/>
                  <a:gd name="T24" fmla="*/ 405 w 948"/>
                  <a:gd name="T25" fmla="*/ 89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8" h="923">
                    <a:moveTo>
                      <a:pt x="405" y="893"/>
                    </a:moveTo>
                    <a:cubicBezTo>
                      <a:pt x="413" y="895"/>
                      <a:pt x="418" y="903"/>
                      <a:pt x="416" y="910"/>
                    </a:cubicBezTo>
                    <a:cubicBezTo>
                      <a:pt x="414" y="918"/>
                      <a:pt x="406" y="923"/>
                      <a:pt x="399" y="921"/>
                    </a:cubicBezTo>
                    <a:cubicBezTo>
                      <a:pt x="279" y="893"/>
                      <a:pt x="176" y="816"/>
                      <a:pt x="116" y="709"/>
                    </a:cubicBezTo>
                    <a:cubicBezTo>
                      <a:pt x="0" y="499"/>
                      <a:pt x="75" y="234"/>
                      <a:pt x="285" y="117"/>
                    </a:cubicBezTo>
                    <a:cubicBezTo>
                      <a:pt x="495" y="0"/>
                      <a:pt x="760" y="76"/>
                      <a:pt x="876" y="286"/>
                    </a:cubicBezTo>
                    <a:cubicBezTo>
                      <a:pt x="938" y="396"/>
                      <a:pt x="948" y="527"/>
                      <a:pt x="905" y="646"/>
                    </a:cubicBezTo>
                    <a:cubicBezTo>
                      <a:pt x="902" y="653"/>
                      <a:pt x="894" y="657"/>
                      <a:pt x="887" y="654"/>
                    </a:cubicBezTo>
                    <a:cubicBezTo>
                      <a:pt x="879" y="652"/>
                      <a:pt x="876" y="643"/>
                      <a:pt x="878" y="636"/>
                    </a:cubicBezTo>
                    <a:cubicBezTo>
                      <a:pt x="919" y="525"/>
                      <a:pt x="909" y="402"/>
                      <a:pt x="852" y="299"/>
                    </a:cubicBezTo>
                    <a:cubicBezTo>
                      <a:pt x="742" y="103"/>
                      <a:pt x="495" y="33"/>
                      <a:pt x="299" y="142"/>
                    </a:cubicBezTo>
                    <a:cubicBezTo>
                      <a:pt x="103" y="251"/>
                      <a:pt x="32" y="499"/>
                      <a:pt x="141" y="695"/>
                    </a:cubicBezTo>
                    <a:cubicBezTo>
                      <a:pt x="197" y="795"/>
                      <a:pt x="293" y="867"/>
                      <a:pt x="405" y="893"/>
                    </a:cubicBezTo>
                    <a:close/>
                  </a:path>
                </a:pathLst>
              </a:custGeom>
              <a:solidFill>
                <a:srgbClr val="6069E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55E57558-FE84-45B1-AA13-C87C9CBD1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5327" y="4348711"/>
                <a:ext cx="199972" cy="201370"/>
              </a:xfrm>
              <a:custGeom>
                <a:avLst/>
                <a:gdLst>
                  <a:gd name="T0" fmla="*/ 8 w 71"/>
                  <a:gd name="T1" fmla="*/ 51 h 72"/>
                  <a:gd name="T2" fmla="*/ 20 w 71"/>
                  <a:gd name="T3" fmla="*/ 8 h 72"/>
                  <a:gd name="T4" fmla="*/ 63 w 71"/>
                  <a:gd name="T5" fmla="*/ 21 h 72"/>
                  <a:gd name="T6" fmla="*/ 51 w 71"/>
                  <a:gd name="T7" fmla="*/ 63 h 72"/>
                  <a:gd name="T8" fmla="*/ 8 w 71"/>
                  <a:gd name="T9" fmla="*/ 5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2">
                    <a:moveTo>
                      <a:pt x="8" y="51"/>
                    </a:moveTo>
                    <a:cubicBezTo>
                      <a:pt x="0" y="36"/>
                      <a:pt x="5" y="17"/>
                      <a:pt x="20" y="8"/>
                    </a:cubicBezTo>
                    <a:cubicBezTo>
                      <a:pt x="35" y="0"/>
                      <a:pt x="55" y="5"/>
                      <a:pt x="63" y="21"/>
                    </a:cubicBezTo>
                    <a:cubicBezTo>
                      <a:pt x="71" y="36"/>
                      <a:pt x="66" y="55"/>
                      <a:pt x="51" y="63"/>
                    </a:cubicBezTo>
                    <a:cubicBezTo>
                      <a:pt x="36" y="72"/>
                      <a:pt x="17" y="66"/>
                      <a:pt x="8" y="51"/>
                    </a:cubicBezTo>
                    <a:close/>
                  </a:path>
                </a:pathLst>
              </a:custGeom>
              <a:solidFill>
                <a:srgbClr val="6069E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35">
              <a:extLst>
                <a:ext uri="{FF2B5EF4-FFF2-40B4-BE49-F238E27FC236}">
                  <a16:creationId xmlns:a16="http://schemas.microsoft.com/office/drawing/2014/main" id="{90F05306-4AC2-40A7-B6B7-7641D3D2DD9B}"/>
                </a:ext>
              </a:extLst>
            </p:cNvPr>
            <p:cNvGrpSpPr/>
            <p:nvPr/>
          </p:nvGrpSpPr>
          <p:grpSpPr>
            <a:xfrm>
              <a:off x="8911896" y="3165024"/>
              <a:ext cx="2417038" cy="2615011"/>
              <a:chOff x="9248780" y="3783756"/>
              <a:chExt cx="2417038" cy="2615011"/>
            </a:xfrm>
          </p:grpSpPr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20238968-7345-4322-8DBB-ED26AE02D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7901" y="3783756"/>
                <a:ext cx="2347917" cy="2615011"/>
              </a:xfrm>
              <a:custGeom>
                <a:avLst/>
                <a:gdLst>
                  <a:gd name="T0" fmla="*/ 35 w 836"/>
                  <a:gd name="T1" fmla="*/ 204 h 931"/>
                  <a:gd name="T2" fmla="*/ 16 w 836"/>
                  <a:gd name="T3" fmla="*/ 206 h 931"/>
                  <a:gd name="T4" fmla="*/ 13 w 836"/>
                  <a:gd name="T5" fmla="*/ 186 h 931"/>
                  <a:gd name="T6" fmla="*/ 72 w 836"/>
                  <a:gd name="T7" fmla="*/ 126 h 931"/>
                  <a:gd name="T8" fmla="*/ 471 w 836"/>
                  <a:gd name="T9" fmla="*/ 40 h 931"/>
                  <a:gd name="T10" fmla="*/ 771 w 836"/>
                  <a:gd name="T11" fmla="*/ 577 h 931"/>
                  <a:gd name="T12" fmla="*/ 262 w 836"/>
                  <a:gd name="T13" fmla="*/ 884 h 931"/>
                  <a:gd name="T14" fmla="*/ 4 w 836"/>
                  <a:gd name="T15" fmla="*/ 719 h 931"/>
                  <a:gd name="T16" fmla="*/ 7 w 836"/>
                  <a:gd name="T17" fmla="*/ 699 h 931"/>
                  <a:gd name="T18" fmla="*/ 27 w 836"/>
                  <a:gd name="T19" fmla="*/ 702 h 931"/>
                  <a:gd name="T20" fmla="*/ 268 w 836"/>
                  <a:gd name="T21" fmla="*/ 856 h 931"/>
                  <a:gd name="T22" fmla="*/ 743 w 836"/>
                  <a:gd name="T23" fmla="*/ 570 h 931"/>
                  <a:gd name="T24" fmla="*/ 464 w 836"/>
                  <a:gd name="T25" fmla="*/ 67 h 931"/>
                  <a:gd name="T26" fmla="*/ 90 w 836"/>
                  <a:gd name="T27" fmla="*/ 148 h 931"/>
                  <a:gd name="T28" fmla="*/ 35 w 836"/>
                  <a:gd name="T29" fmla="*/ 204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6" h="931">
                    <a:moveTo>
                      <a:pt x="35" y="204"/>
                    </a:moveTo>
                    <a:cubicBezTo>
                      <a:pt x="31" y="210"/>
                      <a:pt x="22" y="211"/>
                      <a:pt x="16" y="206"/>
                    </a:cubicBezTo>
                    <a:cubicBezTo>
                      <a:pt x="9" y="201"/>
                      <a:pt x="9" y="192"/>
                      <a:pt x="13" y="186"/>
                    </a:cubicBezTo>
                    <a:cubicBezTo>
                      <a:pt x="31" y="164"/>
                      <a:pt x="51" y="144"/>
                      <a:pt x="72" y="126"/>
                    </a:cubicBezTo>
                    <a:cubicBezTo>
                      <a:pt x="182" y="33"/>
                      <a:pt x="332" y="0"/>
                      <a:pt x="471" y="40"/>
                    </a:cubicBezTo>
                    <a:cubicBezTo>
                      <a:pt x="702" y="106"/>
                      <a:pt x="836" y="347"/>
                      <a:pt x="771" y="577"/>
                    </a:cubicBezTo>
                    <a:cubicBezTo>
                      <a:pt x="708" y="798"/>
                      <a:pt x="485" y="931"/>
                      <a:pt x="262" y="884"/>
                    </a:cubicBezTo>
                    <a:cubicBezTo>
                      <a:pt x="162" y="862"/>
                      <a:pt x="70" y="806"/>
                      <a:pt x="4" y="719"/>
                    </a:cubicBezTo>
                    <a:cubicBezTo>
                      <a:pt x="0" y="713"/>
                      <a:pt x="1" y="704"/>
                      <a:pt x="7" y="699"/>
                    </a:cubicBezTo>
                    <a:cubicBezTo>
                      <a:pt x="13" y="695"/>
                      <a:pt x="22" y="696"/>
                      <a:pt x="27" y="702"/>
                    </a:cubicBezTo>
                    <a:cubicBezTo>
                      <a:pt x="88" y="783"/>
                      <a:pt x="174" y="836"/>
                      <a:pt x="268" y="856"/>
                    </a:cubicBezTo>
                    <a:cubicBezTo>
                      <a:pt x="477" y="900"/>
                      <a:pt x="685" y="776"/>
                      <a:pt x="743" y="570"/>
                    </a:cubicBezTo>
                    <a:cubicBezTo>
                      <a:pt x="805" y="354"/>
                      <a:pt x="680" y="129"/>
                      <a:pt x="464" y="67"/>
                    </a:cubicBezTo>
                    <a:cubicBezTo>
                      <a:pt x="333" y="30"/>
                      <a:pt x="193" y="61"/>
                      <a:pt x="90" y="148"/>
                    </a:cubicBezTo>
                    <a:cubicBezTo>
                      <a:pt x="70" y="164"/>
                      <a:pt x="52" y="183"/>
                      <a:pt x="35" y="204"/>
                    </a:cubicBezTo>
                    <a:close/>
                  </a:path>
                </a:pathLst>
              </a:custGeom>
              <a:solidFill>
                <a:srgbClr val="0AAF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0FC38D77-ADE6-48BA-9149-27BF6F88C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8780" y="4229847"/>
                <a:ext cx="199972" cy="202769"/>
              </a:xfrm>
              <a:custGeom>
                <a:avLst/>
                <a:gdLst>
                  <a:gd name="T0" fmla="*/ 8 w 71"/>
                  <a:gd name="T1" fmla="*/ 51 h 72"/>
                  <a:gd name="T2" fmla="*/ 20 w 71"/>
                  <a:gd name="T3" fmla="*/ 8 h 72"/>
                  <a:gd name="T4" fmla="*/ 63 w 71"/>
                  <a:gd name="T5" fmla="*/ 21 h 72"/>
                  <a:gd name="T6" fmla="*/ 51 w 71"/>
                  <a:gd name="T7" fmla="*/ 63 h 72"/>
                  <a:gd name="T8" fmla="*/ 8 w 71"/>
                  <a:gd name="T9" fmla="*/ 5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2">
                    <a:moveTo>
                      <a:pt x="8" y="51"/>
                    </a:moveTo>
                    <a:cubicBezTo>
                      <a:pt x="0" y="36"/>
                      <a:pt x="5" y="17"/>
                      <a:pt x="20" y="8"/>
                    </a:cubicBezTo>
                    <a:cubicBezTo>
                      <a:pt x="35" y="0"/>
                      <a:pt x="54" y="5"/>
                      <a:pt x="63" y="21"/>
                    </a:cubicBezTo>
                    <a:cubicBezTo>
                      <a:pt x="71" y="36"/>
                      <a:pt x="66" y="55"/>
                      <a:pt x="51" y="63"/>
                    </a:cubicBezTo>
                    <a:cubicBezTo>
                      <a:pt x="36" y="72"/>
                      <a:pt x="16" y="66"/>
                      <a:pt x="8" y="51"/>
                    </a:cubicBezTo>
                    <a:close/>
                  </a:path>
                </a:pathLst>
              </a:custGeom>
              <a:solidFill>
                <a:srgbClr val="0AAF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36">
              <a:extLst>
                <a:ext uri="{FF2B5EF4-FFF2-40B4-BE49-F238E27FC236}">
                  <a16:creationId xmlns:a16="http://schemas.microsoft.com/office/drawing/2014/main" id="{95C06EA9-1AEA-45D2-90BE-B0114BCF371E}"/>
                </a:ext>
              </a:extLst>
            </p:cNvPr>
            <p:cNvGrpSpPr/>
            <p:nvPr/>
          </p:nvGrpSpPr>
          <p:grpSpPr>
            <a:xfrm>
              <a:off x="6532416" y="3229351"/>
              <a:ext cx="2609417" cy="2567465"/>
              <a:chOff x="6869300" y="3848083"/>
              <a:chExt cx="2609417" cy="2567465"/>
            </a:xfrm>
          </p:grpSpPr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DF75BCB1-219F-4517-B04D-597E5BB46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300" y="3848083"/>
                <a:ext cx="2609417" cy="2567465"/>
              </a:xfrm>
              <a:custGeom>
                <a:avLst/>
                <a:gdLst>
                  <a:gd name="T0" fmla="*/ 865 w 929"/>
                  <a:gd name="T1" fmla="*/ 292 h 914"/>
                  <a:gd name="T2" fmla="*/ 873 w 929"/>
                  <a:gd name="T3" fmla="*/ 274 h 914"/>
                  <a:gd name="T4" fmla="*/ 892 w 929"/>
                  <a:gd name="T5" fmla="*/ 282 h 914"/>
                  <a:gd name="T6" fmla="*/ 892 w 929"/>
                  <a:gd name="T7" fmla="*/ 584 h 914"/>
                  <a:gd name="T8" fmla="*/ 365 w 929"/>
                  <a:gd name="T9" fmla="*/ 852 h 914"/>
                  <a:gd name="T10" fmla="*/ 66 w 929"/>
                  <a:gd name="T11" fmla="*/ 314 h 914"/>
                  <a:gd name="T12" fmla="*/ 354 w 929"/>
                  <a:gd name="T13" fmla="*/ 19 h 914"/>
                  <a:gd name="T14" fmla="*/ 440 w 929"/>
                  <a:gd name="T15" fmla="*/ 1 h 914"/>
                  <a:gd name="T16" fmla="*/ 456 w 929"/>
                  <a:gd name="T17" fmla="*/ 14 h 914"/>
                  <a:gd name="T18" fmla="*/ 443 w 929"/>
                  <a:gd name="T19" fmla="*/ 29 h 914"/>
                  <a:gd name="T20" fmla="*/ 362 w 929"/>
                  <a:gd name="T21" fmla="*/ 46 h 914"/>
                  <a:gd name="T22" fmla="*/ 93 w 929"/>
                  <a:gd name="T23" fmla="*/ 322 h 914"/>
                  <a:gd name="T24" fmla="*/ 373 w 929"/>
                  <a:gd name="T25" fmla="*/ 824 h 914"/>
                  <a:gd name="T26" fmla="*/ 865 w 929"/>
                  <a:gd name="T27" fmla="*/ 574 h 914"/>
                  <a:gd name="T28" fmla="*/ 865 w 929"/>
                  <a:gd name="T29" fmla="*/ 292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9" h="914">
                    <a:moveTo>
                      <a:pt x="865" y="292"/>
                    </a:moveTo>
                    <a:cubicBezTo>
                      <a:pt x="862" y="285"/>
                      <a:pt x="866" y="277"/>
                      <a:pt x="873" y="274"/>
                    </a:cubicBezTo>
                    <a:cubicBezTo>
                      <a:pt x="881" y="271"/>
                      <a:pt x="889" y="275"/>
                      <a:pt x="892" y="282"/>
                    </a:cubicBezTo>
                    <a:cubicBezTo>
                      <a:pt x="929" y="383"/>
                      <a:pt x="927" y="490"/>
                      <a:pt x="892" y="584"/>
                    </a:cubicBezTo>
                    <a:cubicBezTo>
                      <a:pt x="813" y="797"/>
                      <a:pt x="583" y="914"/>
                      <a:pt x="365" y="852"/>
                    </a:cubicBezTo>
                    <a:cubicBezTo>
                      <a:pt x="134" y="786"/>
                      <a:pt x="0" y="545"/>
                      <a:pt x="66" y="314"/>
                    </a:cubicBezTo>
                    <a:cubicBezTo>
                      <a:pt x="106" y="173"/>
                      <a:pt x="215" y="62"/>
                      <a:pt x="354" y="19"/>
                    </a:cubicBezTo>
                    <a:cubicBezTo>
                      <a:pt x="382" y="10"/>
                      <a:pt x="411" y="4"/>
                      <a:pt x="440" y="1"/>
                    </a:cubicBezTo>
                    <a:cubicBezTo>
                      <a:pt x="448" y="0"/>
                      <a:pt x="455" y="6"/>
                      <a:pt x="456" y="14"/>
                    </a:cubicBezTo>
                    <a:cubicBezTo>
                      <a:pt x="456" y="21"/>
                      <a:pt x="451" y="28"/>
                      <a:pt x="443" y="29"/>
                    </a:cubicBezTo>
                    <a:cubicBezTo>
                      <a:pt x="415" y="32"/>
                      <a:pt x="388" y="37"/>
                      <a:pt x="362" y="46"/>
                    </a:cubicBezTo>
                    <a:cubicBezTo>
                      <a:pt x="232" y="86"/>
                      <a:pt x="131" y="190"/>
                      <a:pt x="93" y="322"/>
                    </a:cubicBezTo>
                    <a:cubicBezTo>
                      <a:pt x="31" y="538"/>
                      <a:pt x="157" y="763"/>
                      <a:pt x="373" y="824"/>
                    </a:cubicBezTo>
                    <a:cubicBezTo>
                      <a:pt x="577" y="883"/>
                      <a:pt x="792" y="773"/>
                      <a:pt x="865" y="574"/>
                    </a:cubicBezTo>
                    <a:cubicBezTo>
                      <a:pt x="898" y="486"/>
                      <a:pt x="900" y="386"/>
                      <a:pt x="865" y="292"/>
                    </a:cubicBezTo>
                    <a:close/>
                  </a:path>
                </a:pathLst>
              </a:custGeom>
              <a:solidFill>
                <a:srgbClr val="0AAF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B9D5542E-B179-4D09-AEE5-6104CDDD9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5641" y="4575252"/>
                <a:ext cx="202769" cy="199972"/>
              </a:xfrm>
              <a:custGeom>
                <a:avLst/>
                <a:gdLst>
                  <a:gd name="T0" fmla="*/ 8 w 72"/>
                  <a:gd name="T1" fmla="*/ 51 h 71"/>
                  <a:gd name="T2" fmla="*/ 21 w 72"/>
                  <a:gd name="T3" fmla="*/ 8 h 71"/>
                  <a:gd name="T4" fmla="*/ 63 w 72"/>
                  <a:gd name="T5" fmla="*/ 20 h 71"/>
                  <a:gd name="T6" fmla="*/ 51 w 72"/>
                  <a:gd name="T7" fmla="*/ 63 h 71"/>
                  <a:gd name="T8" fmla="*/ 8 w 72"/>
                  <a:gd name="T9" fmla="*/ 5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8" y="51"/>
                    </a:moveTo>
                    <a:cubicBezTo>
                      <a:pt x="0" y="36"/>
                      <a:pt x="5" y="16"/>
                      <a:pt x="21" y="8"/>
                    </a:cubicBezTo>
                    <a:cubicBezTo>
                      <a:pt x="36" y="0"/>
                      <a:pt x="55" y="5"/>
                      <a:pt x="63" y="20"/>
                    </a:cubicBezTo>
                    <a:cubicBezTo>
                      <a:pt x="72" y="35"/>
                      <a:pt x="66" y="54"/>
                      <a:pt x="51" y="63"/>
                    </a:cubicBezTo>
                    <a:cubicBezTo>
                      <a:pt x="36" y="71"/>
                      <a:pt x="17" y="66"/>
                      <a:pt x="8" y="51"/>
                    </a:cubicBezTo>
                    <a:close/>
                  </a:path>
                </a:pathLst>
              </a:custGeom>
              <a:solidFill>
                <a:srgbClr val="0AAF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A7DD1012-C415-486D-80A3-033F68D3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7941" y="1689711"/>
              <a:ext cx="1963356" cy="983077"/>
            </a:xfrm>
            <a:custGeom>
              <a:avLst/>
              <a:gdLst>
                <a:gd name="T0" fmla="*/ 350 w 699"/>
                <a:gd name="T1" fmla="*/ 350 h 350"/>
                <a:gd name="T2" fmla="*/ 0 w 699"/>
                <a:gd name="T3" fmla="*/ 350 h 350"/>
                <a:gd name="T4" fmla="*/ 350 w 699"/>
                <a:gd name="T5" fmla="*/ 0 h 350"/>
                <a:gd name="T6" fmla="*/ 699 w 699"/>
                <a:gd name="T7" fmla="*/ 350 h 350"/>
                <a:gd name="T8" fmla="*/ 350 w 699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350">
                  <a:moveTo>
                    <a:pt x="350" y="350"/>
                  </a:moveTo>
                  <a:cubicBezTo>
                    <a:pt x="0" y="350"/>
                    <a:pt x="0" y="350"/>
                    <a:pt x="0" y="350"/>
                  </a:cubicBezTo>
                  <a:cubicBezTo>
                    <a:pt x="0" y="157"/>
                    <a:pt x="157" y="0"/>
                    <a:pt x="350" y="0"/>
                  </a:cubicBezTo>
                  <a:cubicBezTo>
                    <a:pt x="543" y="0"/>
                    <a:pt x="699" y="157"/>
                    <a:pt x="699" y="350"/>
                  </a:cubicBezTo>
                  <a:cubicBezTo>
                    <a:pt x="350" y="350"/>
                    <a:pt x="350" y="350"/>
                    <a:pt x="350" y="350"/>
                  </a:cubicBezTo>
                  <a:close/>
                </a:path>
              </a:pathLst>
            </a:custGeom>
            <a:solidFill>
              <a:srgbClr val="606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80BC385D-F378-4E74-9F16-B17AF3F23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8957" y="3605521"/>
              <a:ext cx="1612357" cy="1973145"/>
            </a:xfrm>
            <a:custGeom>
              <a:avLst/>
              <a:gdLst>
                <a:gd name="T0" fmla="*/ 399 w 574"/>
                <a:gd name="T1" fmla="*/ 303 h 702"/>
                <a:gd name="T2" fmla="*/ 574 w 574"/>
                <a:gd name="T3" fmla="*/ 605 h 702"/>
                <a:gd name="T4" fmla="*/ 97 w 574"/>
                <a:gd name="T5" fmla="*/ 477 h 702"/>
                <a:gd name="T6" fmla="*/ 225 w 574"/>
                <a:gd name="T7" fmla="*/ 0 h 702"/>
                <a:gd name="T8" fmla="*/ 399 w 574"/>
                <a:gd name="T9" fmla="*/ 303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702">
                  <a:moveTo>
                    <a:pt x="399" y="303"/>
                  </a:moveTo>
                  <a:cubicBezTo>
                    <a:pt x="574" y="605"/>
                    <a:pt x="574" y="605"/>
                    <a:pt x="574" y="605"/>
                  </a:cubicBezTo>
                  <a:cubicBezTo>
                    <a:pt x="407" y="702"/>
                    <a:pt x="193" y="645"/>
                    <a:pt x="97" y="477"/>
                  </a:cubicBezTo>
                  <a:cubicBezTo>
                    <a:pt x="0" y="310"/>
                    <a:pt x="57" y="96"/>
                    <a:pt x="225" y="0"/>
                  </a:cubicBezTo>
                  <a:cubicBezTo>
                    <a:pt x="399" y="303"/>
                    <a:pt x="399" y="303"/>
                    <a:pt x="399" y="303"/>
                  </a:cubicBezTo>
                  <a:close/>
                </a:path>
              </a:pathLst>
            </a:custGeom>
            <a:solidFill>
              <a:srgbClr val="0AAF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6CF42695-2E05-4647-8EA9-1E4887A7E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8848" y="3605521"/>
              <a:ext cx="1612357" cy="1973145"/>
            </a:xfrm>
            <a:custGeom>
              <a:avLst/>
              <a:gdLst>
                <a:gd name="T0" fmla="*/ 175 w 574"/>
                <a:gd name="T1" fmla="*/ 303 h 702"/>
                <a:gd name="T2" fmla="*/ 0 w 574"/>
                <a:gd name="T3" fmla="*/ 605 h 702"/>
                <a:gd name="T4" fmla="*/ 478 w 574"/>
                <a:gd name="T5" fmla="*/ 477 h 702"/>
                <a:gd name="T6" fmla="*/ 350 w 574"/>
                <a:gd name="T7" fmla="*/ 0 h 702"/>
                <a:gd name="T8" fmla="*/ 175 w 574"/>
                <a:gd name="T9" fmla="*/ 303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702">
                  <a:moveTo>
                    <a:pt x="175" y="303"/>
                  </a:moveTo>
                  <a:cubicBezTo>
                    <a:pt x="0" y="605"/>
                    <a:pt x="0" y="605"/>
                    <a:pt x="0" y="605"/>
                  </a:cubicBezTo>
                  <a:cubicBezTo>
                    <a:pt x="168" y="702"/>
                    <a:pt x="381" y="645"/>
                    <a:pt x="478" y="477"/>
                  </a:cubicBezTo>
                  <a:cubicBezTo>
                    <a:pt x="574" y="310"/>
                    <a:pt x="517" y="96"/>
                    <a:pt x="350" y="0"/>
                  </a:cubicBezTo>
                  <a:cubicBezTo>
                    <a:pt x="175" y="303"/>
                    <a:pt x="175" y="303"/>
                    <a:pt x="175" y="303"/>
                  </a:cubicBezTo>
                  <a:close/>
                </a:path>
              </a:pathLst>
            </a:custGeom>
            <a:solidFill>
              <a:srgbClr val="0AAF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32" name="Group 19">
              <a:extLst>
                <a:ext uri="{FF2B5EF4-FFF2-40B4-BE49-F238E27FC236}">
                  <a16:creationId xmlns:a16="http://schemas.microsoft.com/office/drawing/2014/main" id="{E1D2BA8D-D78C-4EBA-A560-5EEFAC40E7BF}"/>
                </a:ext>
              </a:extLst>
            </p:cNvPr>
            <p:cNvGrpSpPr/>
            <p:nvPr/>
          </p:nvGrpSpPr>
          <p:grpSpPr>
            <a:xfrm>
              <a:off x="8668710" y="1886325"/>
              <a:ext cx="582861" cy="666945"/>
              <a:chOff x="6326188" y="3460750"/>
              <a:chExt cx="484188" cy="554038"/>
            </a:xfrm>
            <a:solidFill>
              <a:schemeClr val="bg1"/>
            </a:solidFill>
          </p:grpSpPr>
          <p:sp>
            <p:nvSpPr>
              <p:cNvPr id="40" name="Freeform 227">
                <a:extLst>
                  <a:ext uri="{FF2B5EF4-FFF2-40B4-BE49-F238E27FC236}">
                    <a16:creationId xmlns:a16="http://schemas.microsoft.com/office/drawing/2014/main" id="{247BC58E-EF22-42A4-97C5-D927466CF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6188" y="3460750"/>
                <a:ext cx="276225" cy="288925"/>
              </a:xfrm>
              <a:custGeom>
                <a:avLst/>
                <a:gdLst>
                  <a:gd name="T0" fmla="*/ 1475 w 1743"/>
                  <a:gd name="T1" fmla="*/ 2 h 1815"/>
                  <a:gd name="T2" fmla="*/ 1507 w 1743"/>
                  <a:gd name="T3" fmla="*/ 21 h 1815"/>
                  <a:gd name="T4" fmla="*/ 1733 w 1743"/>
                  <a:gd name="T5" fmla="*/ 252 h 1815"/>
                  <a:gd name="T6" fmla="*/ 1743 w 1743"/>
                  <a:gd name="T7" fmla="*/ 287 h 1815"/>
                  <a:gd name="T8" fmla="*/ 1733 w 1743"/>
                  <a:gd name="T9" fmla="*/ 320 h 1815"/>
                  <a:gd name="T10" fmla="*/ 1507 w 1743"/>
                  <a:gd name="T11" fmla="*/ 552 h 1815"/>
                  <a:gd name="T12" fmla="*/ 1475 w 1743"/>
                  <a:gd name="T13" fmla="*/ 570 h 1815"/>
                  <a:gd name="T14" fmla="*/ 1440 w 1743"/>
                  <a:gd name="T15" fmla="*/ 570 h 1815"/>
                  <a:gd name="T16" fmla="*/ 1408 w 1743"/>
                  <a:gd name="T17" fmla="*/ 552 h 1815"/>
                  <a:gd name="T18" fmla="*/ 1389 w 1743"/>
                  <a:gd name="T19" fmla="*/ 520 h 1815"/>
                  <a:gd name="T20" fmla="*/ 1389 w 1743"/>
                  <a:gd name="T21" fmla="*/ 484 h 1815"/>
                  <a:gd name="T22" fmla="*/ 1408 w 1743"/>
                  <a:gd name="T23" fmla="*/ 452 h 1815"/>
                  <a:gd name="T24" fmla="*/ 1410 w 1743"/>
                  <a:gd name="T25" fmla="*/ 361 h 1815"/>
                  <a:gd name="T26" fmla="*/ 1228 w 1743"/>
                  <a:gd name="T27" fmla="*/ 388 h 1815"/>
                  <a:gd name="T28" fmla="*/ 1056 w 1743"/>
                  <a:gd name="T29" fmla="*/ 438 h 1815"/>
                  <a:gd name="T30" fmla="*/ 893 w 1743"/>
                  <a:gd name="T31" fmla="*/ 510 h 1815"/>
                  <a:gd name="T32" fmla="*/ 741 w 1743"/>
                  <a:gd name="T33" fmla="*/ 602 h 1815"/>
                  <a:gd name="T34" fmla="*/ 602 w 1743"/>
                  <a:gd name="T35" fmla="*/ 710 h 1815"/>
                  <a:gd name="T36" fmla="*/ 480 w 1743"/>
                  <a:gd name="T37" fmla="*/ 835 h 1815"/>
                  <a:gd name="T38" fmla="*/ 373 w 1743"/>
                  <a:gd name="T39" fmla="*/ 975 h 1815"/>
                  <a:gd name="T40" fmla="*/ 284 w 1743"/>
                  <a:gd name="T41" fmla="*/ 1129 h 1815"/>
                  <a:gd name="T42" fmla="*/ 215 w 1743"/>
                  <a:gd name="T43" fmla="*/ 1293 h 1815"/>
                  <a:gd name="T44" fmla="*/ 167 w 1743"/>
                  <a:gd name="T45" fmla="*/ 1468 h 1815"/>
                  <a:gd name="T46" fmla="*/ 143 w 1743"/>
                  <a:gd name="T47" fmla="*/ 1650 h 1815"/>
                  <a:gd name="T48" fmla="*/ 138 w 1743"/>
                  <a:gd name="T49" fmla="*/ 1763 h 1815"/>
                  <a:gd name="T50" fmla="*/ 120 w 1743"/>
                  <a:gd name="T51" fmla="*/ 1794 h 1815"/>
                  <a:gd name="T52" fmla="*/ 89 w 1743"/>
                  <a:gd name="T53" fmla="*/ 1812 h 1815"/>
                  <a:gd name="T54" fmla="*/ 51 w 1743"/>
                  <a:gd name="T55" fmla="*/ 1812 h 1815"/>
                  <a:gd name="T56" fmla="*/ 20 w 1743"/>
                  <a:gd name="T57" fmla="*/ 1794 h 1815"/>
                  <a:gd name="T58" fmla="*/ 2 w 1743"/>
                  <a:gd name="T59" fmla="*/ 1763 h 1815"/>
                  <a:gd name="T60" fmla="*/ 3 w 1743"/>
                  <a:gd name="T61" fmla="*/ 1645 h 1815"/>
                  <a:gd name="T62" fmla="*/ 28 w 1743"/>
                  <a:gd name="T63" fmla="*/ 1451 h 1815"/>
                  <a:gd name="T64" fmla="*/ 76 w 1743"/>
                  <a:gd name="T65" fmla="*/ 1265 h 1815"/>
                  <a:gd name="T66" fmla="*/ 147 w 1743"/>
                  <a:gd name="T67" fmla="*/ 1090 h 1815"/>
                  <a:gd name="T68" fmla="*/ 237 w 1743"/>
                  <a:gd name="T69" fmla="*/ 926 h 1815"/>
                  <a:gd name="T70" fmla="*/ 346 w 1743"/>
                  <a:gd name="T71" fmla="*/ 774 h 1815"/>
                  <a:gd name="T72" fmla="*/ 473 w 1743"/>
                  <a:gd name="T73" fmla="*/ 639 h 1815"/>
                  <a:gd name="T74" fmla="*/ 615 w 1743"/>
                  <a:gd name="T75" fmla="*/ 519 h 1815"/>
                  <a:gd name="T76" fmla="*/ 772 w 1743"/>
                  <a:gd name="T77" fmla="*/ 416 h 1815"/>
                  <a:gd name="T78" fmla="*/ 940 w 1743"/>
                  <a:gd name="T79" fmla="*/ 333 h 1815"/>
                  <a:gd name="T80" fmla="*/ 1119 w 1743"/>
                  <a:gd name="T81" fmla="*/ 272 h 1815"/>
                  <a:gd name="T82" fmla="*/ 1308 w 1743"/>
                  <a:gd name="T83" fmla="*/ 232 h 1815"/>
                  <a:gd name="T84" fmla="*/ 1505 w 1743"/>
                  <a:gd name="T85" fmla="*/ 217 h 1815"/>
                  <a:gd name="T86" fmla="*/ 1397 w 1743"/>
                  <a:gd name="T87" fmla="*/ 105 h 1815"/>
                  <a:gd name="T88" fmla="*/ 1387 w 1743"/>
                  <a:gd name="T89" fmla="*/ 71 h 1815"/>
                  <a:gd name="T90" fmla="*/ 1397 w 1743"/>
                  <a:gd name="T91" fmla="*/ 36 h 1815"/>
                  <a:gd name="T92" fmla="*/ 1423 w 1743"/>
                  <a:gd name="T93" fmla="*/ 10 h 1815"/>
                  <a:gd name="T94" fmla="*/ 1457 w 1743"/>
                  <a:gd name="T95" fmla="*/ 0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3" h="1815">
                    <a:moveTo>
                      <a:pt x="1457" y="0"/>
                    </a:moveTo>
                    <a:lnTo>
                      <a:pt x="1475" y="2"/>
                    </a:lnTo>
                    <a:lnTo>
                      <a:pt x="1492" y="10"/>
                    </a:lnTo>
                    <a:lnTo>
                      <a:pt x="1507" y="21"/>
                    </a:lnTo>
                    <a:lnTo>
                      <a:pt x="1722" y="237"/>
                    </a:lnTo>
                    <a:lnTo>
                      <a:pt x="1733" y="252"/>
                    </a:lnTo>
                    <a:lnTo>
                      <a:pt x="1741" y="269"/>
                    </a:lnTo>
                    <a:lnTo>
                      <a:pt x="1743" y="287"/>
                    </a:lnTo>
                    <a:lnTo>
                      <a:pt x="1741" y="304"/>
                    </a:lnTo>
                    <a:lnTo>
                      <a:pt x="1733" y="320"/>
                    </a:lnTo>
                    <a:lnTo>
                      <a:pt x="1722" y="335"/>
                    </a:lnTo>
                    <a:lnTo>
                      <a:pt x="1507" y="552"/>
                    </a:lnTo>
                    <a:lnTo>
                      <a:pt x="1492" y="562"/>
                    </a:lnTo>
                    <a:lnTo>
                      <a:pt x="1475" y="570"/>
                    </a:lnTo>
                    <a:lnTo>
                      <a:pt x="1458" y="572"/>
                    </a:lnTo>
                    <a:lnTo>
                      <a:pt x="1440" y="570"/>
                    </a:lnTo>
                    <a:lnTo>
                      <a:pt x="1423" y="562"/>
                    </a:lnTo>
                    <a:lnTo>
                      <a:pt x="1408" y="552"/>
                    </a:lnTo>
                    <a:lnTo>
                      <a:pt x="1397" y="536"/>
                    </a:lnTo>
                    <a:lnTo>
                      <a:pt x="1389" y="520"/>
                    </a:lnTo>
                    <a:lnTo>
                      <a:pt x="1387" y="502"/>
                    </a:lnTo>
                    <a:lnTo>
                      <a:pt x="1389" y="484"/>
                    </a:lnTo>
                    <a:lnTo>
                      <a:pt x="1397" y="467"/>
                    </a:lnTo>
                    <a:lnTo>
                      <a:pt x="1408" y="452"/>
                    </a:lnTo>
                    <a:lnTo>
                      <a:pt x="1504" y="357"/>
                    </a:lnTo>
                    <a:lnTo>
                      <a:pt x="1410" y="361"/>
                    </a:lnTo>
                    <a:lnTo>
                      <a:pt x="1318" y="371"/>
                    </a:lnTo>
                    <a:lnTo>
                      <a:pt x="1228" y="388"/>
                    </a:lnTo>
                    <a:lnTo>
                      <a:pt x="1140" y="411"/>
                    </a:lnTo>
                    <a:lnTo>
                      <a:pt x="1056" y="438"/>
                    </a:lnTo>
                    <a:lnTo>
                      <a:pt x="972" y="472"/>
                    </a:lnTo>
                    <a:lnTo>
                      <a:pt x="893" y="510"/>
                    </a:lnTo>
                    <a:lnTo>
                      <a:pt x="815" y="553"/>
                    </a:lnTo>
                    <a:lnTo>
                      <a:pt x="741" y="602"/>
                    </a:lnTo>
                    <a:lnTo>
                      <a:pt x="670" y="654"/>
                    </a:lnTo>
                    <a:lnTo>
                      <a:pt x="602" y="710"/>
                    </a:lnTo>
                    <a:lnTo>
                      <a:pt x="539" y="771"/>
                    </a:lnTo>
                    <a:lnTo>
                      <a:pt x="480" y="835"/>
                    </a:lnTo>
                    <a:lnTo>
                      <a:pt x="424" y="904"/>
                    </a:lnTo>
                    <a:lnTo>
                      <a:pt x="373" y="975"/>
                    </a:lnTo>
                    <a:lnTo>
                      <a:pt x="326" y="1050"/>
                    </a:lnTo>
                    <a:lnTo>
                      <a:pt x="284" y="1129"/>
                    </a:lnTo>
                    <a:lnTo>
                      <a:pt x="247" y="1209"/>
                    </a:lnTo>
                    <a:lnTo>
                      <a:pt x="215" y="1293"/>
                    </a:lnTo>
                    <a:lnTo>
                      <a:pt x="188" y="1379"/>
                    </a:lnTo>
                    <a:lnTo>
                      <a:pt x="167" y="1468"/>
                    </a:lnTo>
                    <a:lnTo>
                      <a:pt x="152" y="1558"/>
                    </a:lnTo>
                    <a:lnTo>
                      <a:pt x="143" y="1650"/>
                    </a:lnTo>
                    <a:lnTo>
                      <a:pt x="140" y="1744"/>
                    </a:lnTo>
                    <a:lnTo>
                      <a:pt x="138" y="1763"/>
                    </a:lnTo>
                    <a:lnTo>
                      <a:pt x="130" y="1780"/>
                    </a:lnTo>
                    <a:lnTo>
                      <a:pt x="120" y="1794"/>
                    </a:lnTo>
                    <a:lnTo>
                      <a:pt x="105" y="1805"/>
                    </a:lnTo>
                    <a:lnTo>
                      <a:pt x="89" y="1812"/>
                    </a:lnTo>
                    <a:lnTo>
                      <a:pt x="70" y="1815"/>
                    </a:lnTo>
                    <a:lnTo>
                      <a:pt x="51" y="1812"/>
                    </a:lnTo>
                    <a:lnTo>
                      <a:pt x="34" y="1805"/>
                    </a:lnTo>
                    <a:lnTo>
                      <a:pt x="20" y="1794"/>
                    </a:lnTo>
                    <a:lnTo>
                      <a:pt x="10" y="1780"/>
                    </a:lnTo>
                    <a:lnTo>
                      <a:pt x="2" y="1763"/>
                    </a:lnTo>
                    <a:lnTo>
                      <a:pt x="0" y="1744"/>
                    </a:lnTo>
                    <a:lnTo>
                      <a:pt x="3" y="1645"/>
                    </a:lnTo>
                    <a:lnTo>
                      <a:pt x="13" y="1547"/>
                    </a:lnTo>
                    <a:lnTo>
                      <a:pt x="28" y="1451"/>
                    </a:lnTo>
                    <a:lnTo>
                      <a:pt x="50" y="1357"/>
                    </a:lnTo>
                    <a:lnTo>
                      <a:pt x="76" y="1265"/>
                    </a:lnTo>
                    <a:lnTo>
                      <a:pt x="109" y="1176"/>
                    </a:lnTo>
                    <a:lnTo>
                      <a:pt x="147" y="1090"/>
                    </a:lnTo>
                    <a:lnTo>
                      <a:pt x="190" y="1007"/>
                    </a:lnTo>
                    <a:lnTo>
                      <a:pt x="237" y="926"/>
                    </a:lnTo>
                    <a:lnTo>
                      <a:pt x="290" y="849"/>
                    </a:lnTo>
                    <a:lnTo>
                      <a:pt x="346" y="774"/>
                    </a:lnTo>
                    <a:lnTo>
                      <a:pt x="408" y="704"/>
                    </a:lnTo>
                    <a:lnTo>
                      <a:pt x="473" y="639"/>
                    </a:lnTo>
                    <a:lnTo>
                      <a:pt x="542" y="576"/>
                    </a:lnTo>
                    <a:lnTo>
                      <a:pt x="615" y="519"/>
                    </a:lnTo>
                    <a:lnTo>
                      <a:pt x="691" y="465"/>
                    </a:lnTo>
                    <a:lnTo>
                      <a:pt x="772" y="416"/>
                    </a:lnTo>
                    <a:lnTo>
                      <a:pt x="854" y="372"/>
                    </a:lnTo>
                    <a:lnTo>
                      <a:pt x="940" y="333"/>
                    </a:lnTo>
                    <a:lnTo>
                      <a:pt x="1028" y="299"/>
                    </a:lnTo>
                    <a:lnTo>
                      <a:pt x="1119" y="272"/>
                    </a:lnTo>
                    <a:lnTo>
                      <a:pt x="1212" y="248"/>
                    </a:lnTo>
                    <a:lnTo>
                      <a:pt x="1308" y="232"/>
                    </a:lnTo>
                    <a:lnTo>
                      <a:pt x="1405" y="221"/>
                    </a:lnTo>
                    <a:lnTo>
                      <a:pt x="1505" y="217"/>
                    </a:lnTo>
                    <a:lnTo>
                      <a:pt x="1408" y="120"/>
                    </a:lnTo>
                    <a:lnTo>
                      <a:pt x="1397" y="105"/>
                    </a:lnTo>
                    <a:lnTo>
                      <a:pt x="1389" y="88"/>
                    </a:lnTo>
                    <a:lnTo>
                      <a:pt x="1387" y="71"/>
                    </a:lnTo>
                    <a:lnTo>
                      <a:pt x="1389" y="53"/>
                    </a:lnTo>
                    <a:lnTo>
                      <a:pt x="1397" y="36"/>
                    </a:lnTo>
                    <a:lnTo>
                      <a:pt x="1408" y="21"/>
                    </a:lnTo>
                    <a:lnTo>
                      <a:pt x="1423" y="10"/>
                    </a:lnTo>
                    <a:lnTo>
                      <a:pt x="1440" y="2"/>
                    </a:lnTo>
                    <a:lnTo>
                      <a:pt x="14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1" name="Freeform 228">
                <a:extLst>
                  <a:ext uri="{FF2B5EF4-FFF2-40B4-BE49-F238E27FC236}">
                    <a16:creationId xmlns:a16="http://schemas.microsoft.com/office/drawing/2014/main" id="{9F537FCE-EE06-48F1-953D-E492F7DCC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4151" y="3727450"/>
                <a:ext cx="276225" cy="287338"/>
              </a:xfrm>
              <a:custGeom>
                <a:avLst/>
                <a:gdLst>
                  <a:gd name="T0" fmla="*/ 1691 w 1743"/>
                  <a:gd name="T1" fmla="*/ 3 h 1815"/>
                  <a:gd name="T2" fmla="*/ 1722 w 1743"/>
                  <a:gd name="T3" fmla="*/ 21 h 1815"/>
                  <a:gd name="T4" fmla="*/ 1740 w 1743"/>
                  <a:gd name="T5" fmla="*/ 52 h 1815"/>
                  <a:gd name="T6" fmla="*/ 1739 w 1743"/>
                  <a:gd name="T7" fmla="*/ 170 h 1815"/>
                  <a:gd name="T8" fmla="*/ 1714 w 1743"/>
                  <a:gd name="T9" fmla="*/ 364 h 1815"/>
                  <a:gd name="T10" fmla="*/ 1666 w 1743"/>
                  <a:gd name="T11" fmla="*/ 549 h 1815"/>
                  <a:gd name="T12" fmla="*/ 1595 w 1743"/>
                  <a:gd name="T13" fmla="*/ 724 h 1815"/>
                  <a:gd name="T14" fmla="*/ 1505 w 1743"/>
                  <a:gd name="T15" fmla="*/ 889 h 1815"/>
                  <a:gd name="T16" fmla="*/ 1395 w 1743"/>
                  <a:gd name="T17" fmla="*/ 1040 h 1815"/>
                  <a:gd name="T18" fmla="*/ 1269 w 1743"/>
                  <a:gd name="T19" fmla="*/ 1176 h 1815"/>
                  <a:gd name="T20" fmla="*/ 1126 w 1743"/>
                  <a:gd name="T21" fmla="*/ 1296 h 1815"/>
                  <a:gd name="T22" fmla="*/ 971 w 1743"/>
                  <a:gd name="T23" fmla="*/ 1399 h 1815"/>
                  <a:gd name="T24" fmla="*/ 802 w 1743"/>
                  <a:gd name="T25" fmla="*/ 1481 h 1815"/>
                  <a:gd name="T26" fmla="*/ 622 w 1743"/>
                  <a:gd name="T27" fmla="*/ 1543 h 1815"/>
                  <a:gd name="T28" fmla="*/ 434 w 1743"/>
                  <a:gd name="T29" fmla="*/ 1582 h 1815"/>
                  <a:gd name="T30" fmla="*/ 238 w 1743"/>
                  <a:gd name="T31" fmla="*/ 1598 h 1815"/>
                  <a:gd name="T32" fmla="*/ 346 w 1743"/>
                  <a:gd name="T33" fmla="*/ 1710 h 1815"/>
                  <a:gd name="T34" fmla="*/ 354 w 1743"/>
                  <a:gd name="T35" fmla="*/ 1743 h 1815"/>
                  <a:gd name="T36" fmla="*/ 346 w 1743"/>
                  <a:gd name="T37" fmla="*/ 1778 h 1815"/>
                  <a:gd name="T38" fmla="*/ 320 w 1743"/>
                  <a:gd name="T39" fmla="*/ 1805 h 1815"/>
                  <a:gd name="T40" fmla="*/ 285 w 1743"/>
                  <a:gd name="T41" fmla="*/ 1815 h 1815"/>
                  <a:gd name="T42" fmla="*/ 250 w 1743"/>
                  <a:gd name="T43" fmla="*/ 1805 h 1815"/>
                  <a:gd name="T44" fmla="*/ 20 w 1743"/>
                  <a:gd name="T45" fmla="*/ 1578 h 1815"/>
                  <a:gd name="T46" fmla="*/ 2 w 1743"/>
                  <a:gd name="T47" fmla="*/ 1546 h 1815"/>
                  <a:gd name="T48" fmla="*/ 2 w 1743"/>
                  <a:gd name="T49" fmla="*/ 1510 h 1815"/>
                  <a:gd name="T50" fmla="*/ 20 w 1743"/>
                  <a:gd name="T51" fmla="*/ 1479 h 1815"/>
                  <a:gd name="T52" fmla="*/ 251 w 1743"/>
                  <a:gd name="T53" fmla="*/ 1251 h 1815"/>
                  <a:gd name="T54" fmla="*/ 285 w 1743"/>
                  <a:gd name="T55" fmla="*/ 1243 h 1815"/>
                  <a:gd name="T56" fmla="*/ 320 w 1743"/>
                  <a:gd name="T57" fmla="*/ 1251 h 1815"/>
                  <a:gd name="T58" fmla="*/ 346 w 1743"/>
                  <a:gd name="T59" fmla="*/ 1279 h 1815"/>
                  <a:gd name="T60" fmla="*/ 354 w 1743"/>
                  <a:gd name="T61" fmla="*/ 1313 h 1815"/>
                  <a:gd name="T62" fmla="*/ 346 w 1743"/>
                  <a:gd name="T63" fmla="*/ 1348 h 1815"/>
                  <a:gd name="T64" fmla="*/ 239 w 1743"/>
                  <a:gd name="T65" fmla="*/ 1458 h 1815"/>
                  <a:gd name="T66" fmla="*/ 424 w 1743"/>
                  <a:gd name="T67" fmla="*/ 1443 h 1815"/>
                  <a:gd name="T68" fmla="*/ 601 w 1743"/>
                  <a:gd name="T69" fmla="*/ 1404 h 1815"/>
                  <a:gd name="T70" fmla="*/ 770 w 1743"/>
                  <a:gd name="T71" fmla="*/ 1343 h 1815"/>
                  <a:gd name="T72" fmla="*/ 927 w 1743"/>
                  <a:gd name="T73" fmla="*/ 1262 h 1815"/>
                  <a:gd name="T74" fmla="*/ 1072 w 1743"/>
                  <a:gd name="T75" fmla="*/ 1161 h 1815"/>
                  <a:gd name="T76" fmla="*/ 1204 w 1743"/>
                  <a:gd name="T77" fmla="*/ 1043 h 1815"/>
                  <a:gd name="T78" fmla="*/ 1318 w 1743"/>
                  <a:gd name="T79" fmla="*/ 911 h 1815"/>
                  <a:gd name="T80" fmla="*/ 1416 w 1743"/>
                  <a:gd name="T81" fmla="*/ 765 h 1815"/>
                  <a:gd name="T82" fmla="*/ 1495 w 1743"/>
                  <a:gd name="T83" fmla="*/ 605 h 1815"/>
                  <a:gd name="T84" fmla="*/ 1554 w 1743"/>
                  <a:gd name="T85" fmla="*/ 436 h 1815"/>
                  <a:gd name="T86" fmla="*/ 1590 w 1743"/>
                  <a:gd name="T87" fmla="*/ 256 h 1815"/>
                  <a:gd name="T88" fmla="*/ 1603 w 1743"/>
                  <a:gd name="T89" fmla="*/ 70 h 1815"/>
                  <a:gd name="T90" fmla="*/ 1612 w 1743"/>
                  <a:gd name="T91" fmla="*/ 35 h 1815"/>
                  <a:gd name="T92" fmla="*/ 1637 w 1743"/>
                  <a:gd name="T93" fmla="*/ 9 h 1815"/>
                  <a:gd name="T94" fmla="*/ 1673 w 1743"/>
                  <a:gd name="T95" fmla="*/ 0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3" h="1815">
                    <a:moveTo>
                      <a:pt x="1673" y="0"/>
                    </a:moveTo>
                    <a:lnTo>
                      <a:pt x="1691" y="3"/>
                    </a:lnTo>
                    <a:lnTo>
                      <a:pt x="1708" y="9"/>
                    </a:lnTo>
                    <a:lnTo>
                      <a:pt x="1722" y="21"/>
                    </a:lnTo>
                    <a:lnTo>
                      <a:pt x="1733" y="35"/>
                    </a:lnTo>
                    <a:lnTo>
                      <a:pt x="1740" y="52"/>
                    </a:lnTo>
                    <a:lnTo>
                      <a:pt x="1743" y="70"/>
                    </a:lnTo>
                    <a:lnTo>
                      <a:pt x="1739" y="170"/>
                    </a:lnTo>
                    <a:lnTo>
                      <a:pt x="1730" y="268"/>
                    </a:lnTo>
                    <a:lnTo>
                      <a:pt x="1714" y="364"/>
                    </a:lnTo>
                    <a:lnTo>
                      <a:pt x="1693" y="458"/>
                    </a:lnTo>
                    <a:lnTo>
                      <a:pt x="1666" y="549"/>
                    </a:lnTo>
                    <a:lnTo>
                      <a:pt x="1634" y="638"/>
                    </a:lnTo>
                    <a:lnTo>
                      <a:pt x="1595" y="724"/>
                    </a:lnTo>
                    <a:lnTo>
                      <a:pt x="1553" y="808"/>
                    </a:lnTo>
                    <a:lnTo>
                      <a:pt x="1505" y="889"/>
                    </a:lnTo>
                    <a:lnTo>
                      <a:pt x="1452" y="966"/>
                    </a:lnTo>
                    <a:lnTo>
                      <a:pt x="1395" y="1040"/>
                    </a:lnTo>
                    <a:lnTo>
                      <a:pt x="1334" y="1110"/>
                    </a:lnTo>
                    <a:lnTo>
                      <a:pt x="1269" y="1176"/>
                    </a:lnTo>
                    <a:lnTo>
                      <a:pt x="1199" y="1239"/>
                    </a:lnTo>
                    <a:lnTo>
                      <a:pt x="1126" y="1296"/>
                    </a:lnTo>
                    <a:lnTo>
                      <a:pt x="1050" y="1350"/>
                    </a:lnTo>
                    <a:lnTo>
                      <a:pt x="971" y="1399"/>
                    </a:lnTo>
                    <a:lnTo>
                      <a:pt x="888" y="1442"/>
                    </a:lnTo>
                    <a:lnTo>
                      <a:pt x="802" y="1481"/>
                    </a:lnTo>
                    <a:lnTo>
                      <a:pt x="713" y="1515"/>
                    </a:lnTo>
                    <a:lnTo>
                      <a:pt x="622" y="1543"/>
                    </a:lnTo>
                    <a:lnTo>
                      <a:pt x="529" y="1566"/>
                    </a:lnTo>
                    <a:lnTo>
                      <a:pt x="434" y="1582"/>
                    </a:lnTo>
                    <a:lnTo>
                      <a:pt x="338" y="1594"/>
                    </a:lnTo>
                    <a:lnTo>
                      <a:pt x="238" y="1598"/>
                    </a:lnTo>
                    <a:lnTo>
                      <a:pt x="334" y="1695"/>
                    </a:lnTo>
                    <a:lnTo>
                      <a:pt x="346" y="1710"/>
                    </a:lnTo>
                    <a:lnTo>
                      <a:pt x="352" y="1726"/>
                    </a:lnTo>
                    <a:lnTo>
                      <a:pt x="354" y="1743"/>
                    </a:lnTo>
                    <a:lnTo>
                      <a:pt x="352" y="1761"/>
                    </a:lnTo>
                    <a:lnTo>
                      <a:pt x="346" y="1778"/>
                    </a:lnTo>
                    <a:lnTo>
                      <a:pt x="334" y="1793"/>
                    </a:lnTo>
                    <a:lnTo>
                      <a:pt x="320" y="1805"/>
                    </a:lnTo>
                    <a:lnTo>
                      <a:pt x="303" y="1811"/>
                    </a:lnTo>
                    <a:lnTo>
                      <a:pt x="285" y="1815"/>
                    </a:lnTo>
                    <a:lnTo>
                      <a:pt x="267" y="1811"/>
                    </a:lnTo>
                    <a:lnTo>
                      <a:pt x="250" y="1805"/>
                    </a:lnTo>
                    <a:lnTo>
                      <a:pt x="235" y="1793"/>
                    </a:lnTo>
                    <a:lnTo>
                      <a:pt x="20" y="1578"/>
                    </a:lnTo>
                    <a:lnTo>
                      <a:pt x="9" y="1563"/>
                    </a:lnTo>
                    <a:lnTo>
                      <a:pt x="2" y="1546"/>
                    </a:lnTo>
                    <a:lnTo>
                      <a:pt x="0" y="1528"/>
                    </a:lnTo>
                    <a:lnTo>
                      <a:pt x="2" y="1510"/>
                    </a:lnTo>
                    <a:lnTo>
                      <a:pt x="9" y="1493"/>
                    </a:lnTo>
                    <a:lnTo>
                      <a:pt x="20" y="1479"/>
                    </a:lnTo>
                    <a:lnTo>
                      <a:pt x="235" y="1263"/>
                    </a:lnTo>
                    <a:lnTo>
                      <a:pt x="251" y="1251"/>
                    </a:lnTo>
                    <a:lnTo>
                      <a:pt x="267" y="1245"/>
                    </a:lnTo>
                    <a:lnTo>
                      <a:pt x="285" y="1243"/>
                    </a:lnTo>
                    <a:lnTo>
                      <a:pt x="303" y="1245"/>
                    </a:lnTo>
                    <a:lnTo>
                      <a:pt x="320" y="1251"/>
                    </a:lnTo>
                    <a:lnTo>
                      <a:pt x="334" y="1263"/>
                    </a:lnTo>
                    <a:lnTo>
                      <a:pt x="346" y="1279"/>
                    </a:lnTo>
                    <a:lnTo>
                      <a:pt x="352" y="1295"/>
                    </a:lnTo>
                    <a:lnTo>
                      <a:pt x="354" y="1313"/>
                    </a:lnTo>
                    <a:lnTo>
                      <a:pt x="352" y="1331"/>
                    </a:lnTo>
                    <a:lnTo>
                      <a:pt x="346" y="1348"/>
                    </a:lnTo>
                    <a:lnTo>
                      <a:pt x="334" y="1363"/>
                    </a:lnTo>
                    <a:lnTo>
                      <a:pt x="239" y="1458"/>
                    </a:lnTo>
                    <a:lnTo>
                      <a:pt x="332" y="1454"/>
                    </a:lnTo>
                    <a:lnTo>
                      <a:pt x="424" y="1443"/>
                    </a:lnTo>
                    <a:lnTo>
                      <a:pt x="513" y="1426"/>
                    </a:lnTo>
                    <a:lnTo>
                      <a:pt x="601" y="1404"/>
                    </a:lnTo>
                    <a:lnTo>
                      <a:pt x="687" y="1376"/>
                    </a:lnTo>
                    <a:lnTo>
                      <a:pt x="770" y="1343"/>
                    </a:lnTo>
                    <a:lnTo>
                      <a:pt x="850" y="1304"/>
                    </a:lnTo>
                    <a:lnTo>
                      <a:pt x="927" y="1262"/>
                    </a:lnTo>
                    <a:lnTo>
                      <a:pt x="1001" y="1213"/>
                    </a:lnTo>
                    <a:lnTo>
                      <a:pt x="1072" y="1161"/>
                    </a:lnTo>
                    <a:lnTo>
                      <a:pt x="1140" y="1105"/>
                    </a:lnTo>
                    <a:lnTo>
                      <a:pt x="1204" y="1043"/>
                    </a:lnTo>
                    <a:lnTo>
                      <a:pt x="1263" y="980"/>
                    </a:lnTo>
                    <a:lnTo>
                      <a:pt x="1318" y="911"/>
                    </a:lnTo>
                    <a:lnTo>
                      <a:pt x="1370" y="840"/>
                    </a:lnTo>
                    <a:lnTo>
                      <a:pt x="1416" y="765"/>
                    </a:lnTo>
                    <a:lnTo>
                      <a:pt x="1459" y="686"/>
                    </a:lnTo>
                    <a:lnTo>
                      <a:pt x="1495" y="605"/>
                    </a:lnTo>
                    <a:lnTo>
                      <a:pt x="1528" y="522"/>
                    </a:lnTo>
                    <a:lnTo>
                      <a:pt x="1554" y="436"/>
                    </a:lnTo>
                    <a:lnTo>
                      <a:pt x="1574" y="347"/>
                    </a:lnTo>
                    <a:lnTo>
                      <a:pt x="1590" y="256"/>
                    </a:lnTo>
                    <a:lnTo>
                      <a:pt x="1600" y="164"/>
                    </a:lnTo>
                    <a:lnTo>
                      <a:pt x="1603" y="70"/>
                    </a:lnTo>
                    <a:lnTo>
                      <a:pt x="1605" y="52"/>
                    </a:lnTo>
                    <a:lnTo>
                      <a:pt x="1612" y="35"/>
                    </a:lnTo>
                    <a:lnTo>
                      <a:pt x="1623" y="21"/>
                    </a:lnTo>
                    <a:lnTo>
                      <a:pt x="1637" y="9"/>
                    </a:lnTo>
                    <a:lnTo>
                      <a:pt x="1654" y="3"/>
                    </a:lnTo>
                    <a:lnTo>
                      <a:pt x="16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Freeform 229">
                <a:extLst>
                  <a:ext uri="{FF2B5EF4-FFF2-40B4-BE49-F238E27FC236}">
                    <a16:creationId xmlns:a16="http://schemas.microsoft.com/office/drawing/2014/main" id="{455632E1-8E81-429C-B2E3-37684D887C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97638" y="3667125"/>
                <a:ext cx="142875" cy="142875"/>
              </a:xfrm>
              <a:custGeom>
                <a:avLst/>
                <a:gdLst>
                  <a:gd name="T0" fmla="*/ 410 w 901"/>
                  <a:gd name="T1" fmla="*/ 143 h 905"/>
                  <a:gd name="T2" fmla="*/ 331 w 901"/>
                  <a:gd name="T3" fmla="*/ 164 h 905"/>
                  <a:gd name="T4" fmla="*/ 260 w 901"/>
                  <a:gd name="T5" fmla="*/ 206 h 905"/>
                  <a:gd name="T6" fmla="*/ 203 w 901"/>
                  <a:gd name="T7" fmla="*/ 262 h 905"/>
                  <a:gd name="T8" fmla="*/ 163 w 901"/>
                  <a:gd name="T9" fmla="*/ 333 h 905"/>
                  <a:gd name="T10" fmla="*/ 142 w 901"/>
                  <a:gd name="T11" fmla="*/ 413 h 905"/>
                  <a:gd name="T12" fmla="*/ 142 w 901"/>
                  <a:gd name="T13" fmla="*/ 493 h 905"/>
                  <a:gd name="T14" fmla="*/ 163 w 901"/>
                  <a:gd name="T15" fmla="*/ 572 h 905"/>
                  <a:gd name="T16" fmla="*/ 204 w 901"/>
                  <a:gd name="T17" fmla="*/ 644 h 905"/>
                  <a:gd name="T18" fmla="*/ 260 w 901"/>
                  <a:gd name="T19" fmla="*/ 701 h 905"/>
                  <a:gd name="T20" fmla="*/ 330 w 901"/>
                  <a:gd name="T21" fmla="*/ 741 h 905"/>
                  <a:gd name="T22" fmla="*/ 408 w 901"/>
                  <a:gd name="T23" fmla="*/ 763 h 905"/>
                  <a:gd name="T24" fmla="*/ 491 w 901"/>
                  <a:gd name="T25" fmla="*/ 763 h 905"/>
                  <a:gd name="T26" fmla="*/ 569 w 901"/>
                  <a:gd name="T27" fmla="*/ 741 h 905"/>
                  <a:gd name="T28" fmla="*/ 640 w 901"/>
                  <a:gd name="T29" fmla="*/ 700 h 905"/>
                  <a:gd name="T30" fmla="*/ 696 w 901"/>
                  <a:gd name="T31" fmla="*/ 643 h 905"/>
                  <a:gd name="T32" fmla="*/ 738 w 901"/>
                  <a:gd name="T33" fmla="*/ 572 h 905"/>
                  <a:gd name="T34" fmla="*/ 759 w 901"/>
                  <a:gd name="T35" fmla="*/ 493 h 905"/>
                  <a:gd name="T36" fmla="*/ 759 w 901"/>
                  <a:gd name="T37" fmla="*/ 413 h 905"/>
                  <a:gd name="T38" fmla="*/ 738 w 901"/>
                  <a:gd name="T39" fmla="*/ 333 h 905"/>
                  <a:gd name="T40" fmla="*/ 696 w 901"/>
                  <a:gd name="T41" fmla="*/ 262 h 905"/>
                  <a:gd name="T42" fmla="*/ 639 w 901"/>
                  <a:gd name="T43" fmla="*/ 205 h 905"/>
                  <a:gd name="T44" fmla="*/ 569 w 901"/>
                  <a:gd name="T45" fmla="*/ 164 h 905"/>
                  <a:gd name="T46" fmla="*/ 491 w 901"/>
                  <a:gd name="T47" fmla="*/ 143 h 905"/>
                  <a:gd name="T48" fmla="*/ 450 w 901"/>
                  <a:gd name="T49" fmla="*/ 0 h 905"/>
                  <a:gd name="T50" fmla="*/ 547 w 901"/>
                  <a:gd name="T51" fmla="*/ 11 h 905"/>
                  <a:gd name="T52" fmla="*/ 638 w 901"/>
                  <a:gd name="T53" fmla="*/ 41 h 905"/>
                  <a:gd name="T54" fmla="*/ 721 w 901"/>
                  <a:gd name="T55" fmla="*/ 90 h 905"/>
                  <a:gd name="T56" fmla="*/ 791 w 901"/>
                  <a:gd name="T57" fmla="*/ 155 h 905"/>
                  <a:gd name="T58" fmla="*/ 846 w 901"/>
                  <a:gd name="T59" fmla="*/ 234 h 905"/>
                  <a:gd name="T60" fmla="*/ 884 w 901"/>
                  <a:gd name="T61" fmla="*/ 328 h 905"/>
                  <a:gd name="T62" fmla="*/ 901 w 901"/>
                  <a:gd name="T63" fmla="*/ 427 h 905"/>
                  <a:gd name="T64" fmla="*/ 896 w 901"/>
                  <a:gd name="T65" fmla="*/ 527 h 905"/>
                  <a:gd name="T66" fmla="*/ 867 w 901"/>
                  <a:gd name="T67" fmla="*/ 626 h 905"/>
                  <a:gd name="T68" fmla="*/ 818 w 901"/>
                  <a:gd name="T69" fmla="*/ 715 h 905"/>
                  <a:gd name="T70" fmla="*/ 752 w 901"/>
                  <a:gd name="T71" fmla="*/ 789 h 905"/>
                  <a:gd name="T72" fmla="*/ 669 w 901"/>
                  <a:gd name="T73" fmla="*/ 847 h 905"/>
                  <a:gd name="T74" fmla="*/ 581 w 901"/>
                  <a:gd name="T75" fmla="*/ 886 h 905"/>
                  <a:gd name="T76" fmla="*/ 494 w 901"/>
                  <a:gd name="T77" fmla="*/ 903 h 905"/>
                  <a:gd name="T78" fmla="*/ 401 w 901"/>
                  <a:gd name="T79" fmla="*/ 902 h 905"/>
                  <a:gd name="T80" fmla="*/ 306 w 901"/>
                  <a:gd name="T81" fmla="*/ 881 h 905"/>
                  <a:gd name="T82" fmla="*/ 219 w 901"/>
                  <a:gd name="T83" fmla="*/ 841 h 905"/>
                  <a:gd name="T84" fmla="*/ 143 w 901"/>
                  <a:gd name="T85" fmla="*/ 784 h 905"/>
                  <a:gd name="T86" fmla="*/ 80 w 901"/>
                  <a:gd name="T87" fmla="*/ 712 h 905"/>
                  <a:gd name="T88" fmla="*/ 34 w 901"/>
                  <a:gd name="T89" fmla="*/ 626 h 905"/>
                  <a:gd name="T90" fmla="*/ 5 w 901"/>
                  <a:gd name="T91" fmla="*/ 527 h 905"/>
                  <a:gd name="T92" fmla="*/ 0 w 901"/>
                  <a:gd name="T93" fmla="*/ 427 h 905"/>
                  <a:gd name="T94" fmla="*/ 17 w 901"/>
                  <a:gd name="T95" fmla="*/ 328 h 905"/>
                  <a:gd name="T96" fmla="*/ 56 w 901"/>
                  <a:gd name="T97" fmla="*/ 233 h 905"/>
                  <a:gd name="T98" fmla="*/ 114 w 901"/>
                  <a:gd name="T99" fmla="*/ 151 h 905"/>
                  <a:gd name="T100" fmla="*/ 188 w 901"/>
                  <a:gd name="T101" fmla="*/ 84 h 905"/>
                  <a:gd name="T102" fmla="*/ 277 w 901"/>
                  <a:gd name="T103" fmla="*/ 35 h 905"/>
                  <a:gd name="T104" fmla="*/ 362 w 901"/>
                  <a:gd name="T105" fmla="*/ 8 h 905"/>
                  <a:gd name="T106" fmla="*/ 450 w 901"/>
                  <a:gd name="T107" fmla="*/ 0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1" h="905">
                    <a:moveTo>
                      <a:pt x="450" y="140"/>
                    </a:moveTo>
                    <a:lnTo>
                      <a:pt x="410" y="143"/>
                    </a:lnTo>
                    <a:lnTo>
                      <a:pt x="370" y="152"/>
                    </a:lnTo>
                    <a:lnTo>
                      <a:pt x="331" y="164"/>
                    </a:lnTo>
                    <a:lnTo>
                      <a:pt x="294" y="182"/>
                    </a:lnTo>
                    <a:lnTo>
                      <a:pt x="260" y="206"/>
                    </a:lnTo>
                    <a:lnTo>
                      <a:pt x="230" y="232"/>
                    </a:lnTo>
                    <a:lnTo>
                      <a:pt x="203" y="262"/>
                    </a:lnTo>
                    <a:lnTo>
                      <a:pt x="181" y="296"/>
                    </a:lnTo>
                    <a:lnTo>
                      <a:pt x="163" y="333"/>
                    </a:lnTo>
                    <a:lnTo>
                      <a:pt x="149" y="372"/>
                    </a:lnTo>
                    <a:lnTo>
                      <a:pt x="142" y="413"/>
                    </a:lnTo>
                    <a:lnTo>
                      <a:pt x="138" y="453"/>
                    </a:lnTo>
                    <a:lnTo>
                      <a:pt x="142" y="493"/>
                    </a:lnTo>
                    <a:lnTo>
                      <a:pt x="149" y="533"/>
                    </a:lnTo>
                    <a:lnTo>
                      <a:pt x="163" y="572"/>
                    </a:lnTo>
                    <a:lnTo>
                      <a:pt x="181" y="610"/>
                    </a:lnTo>
                    <a:lnTo>
                      <a:pt x="204" y="644"/>
                    </a:lnTo>
                    <a:lnTo>
                      <a:pt x="231" y="675"/>
                    </a:lnTo>
                    <a:lnTo>
                      <a:pt x="260" y="701"/>
                    </a:lnTo>
                    <a:lnTo>
                      <a:pt x="294" y="723"/>
                    </a:lnTo>
                    <a:lnTo>
                      <a:pt x="330" y="741"/>
                    </a:lnTo>
                    <a:lnTo>
                      <a:pt x="368" y="754"/>
                    </a:lnTo>
                    <a:lnTo>
                      <a:pt x="408" y="763"/>
                    </a:lnTo>
                    <a:lnTo>
                      <a:pt x="450" y="765"/>
                    </a:lnTo>
                    <a:lnTo>
                      <a:pt x="491" y="763"/>
                    </a:lnTo>
                    <a:lnTo>
                      <a:pt x="530" y="754"/>
                    </a:lnTo>
                    <a:lnTo>
                      <a:pt x="569" y="741"/>
                    </a:lnTo>
                    <a:lnTo>
                      <a:pt x="606" y="722"/>
                    </a:lnTo>
                    <a:lnTo>
                      <a:pt x="640" y="700"/>
                    </a:lnTo>
                    <a:lnTo>
                      <a:pt x="670" y="673"/>
                    </a:lnTo>
                    <a:lnTo>
                      <a:pt x="696" y="643"/>
                    </a:lnTo>
                    <a:lnTo>
                      <a:pt x="720" y="609"/>
                    </a:lnTo>
                    <a:lnTo>
                      <a:pt x="738" y="572"/>
                    </a:lnTo>
                    <a:lnTo>
                      <a:pt x="750" y="533"/>
                    </a:lnTo>
                    <a:lnTo>
                      <a:pt x="759" y="493"/>
                    </a:lnTo>
                    <a:lnTo>
                      <a:pt x="761" y="453"/>
                    </a:lnTo>
                    <a:lnTo>
                      <a:pt x="759" y="413"/>
                    </a:lnTo>
                    <a:lnTo>
                      <a:pt x="750" y="372"/>
                    </a:lnTo>
                    <a:lnTo>
                      <a:pt x="738" y="333"/>
                    </a:lnTo>
                    <a:lnTo>
                      <a:pt x="719" y="296"/>
                    </a:lnTo>
                    <a:lnTo>
                      <a:pt x="696" y="262"/>
                    </a:lnTo>
                    <a:lnTo>
                      <a:pt x="670" y="231"/>
                    </a:lnTo>
                    <a:lnTo>
                      <a:pt x="639" y="205"/>
                    </a:lnTo>
                    <a:lnTo>
                      <a:pt x="605" y="182"/>
                    </a:lnTo>
                    <a:lnTo>
                      <a:pt x="569" y="164"/>
                    </a:lnTo>
                    <a:lnTo>
                      <a:pt x="531" y="152"/>
                    </a:lnTo>
                    <a:lnTo>
                      <a:pt x="491" y="143"/>
                    </a:lnTo>
                    <a:lnTo>
                      <a:pt x="450" y="140"/>
                    </a:lnTo>
                    <a:close/>
                    <a:moveTo>
                      <a:pt x="450" y="0"/>
                    </a:moveTo>
                    <a:lnTo>
                      <a:pt x="500" y="3"/>
                    </a:lnTo>
                    <a:lnTo>
                      <a:pt x="547" y="11"/>
                    </a:lnTo>
                    <a:lnTo>
                      <a:pt x="594" y="23"/>
                    </a:lnTo>
                    <a:lnTo>
                      <a:pt x="638" y="41"/>
                    </a:lnTo>
                    <a:lnTo>
                      <a:pt x="681" y="64"/>
                    </a:lnTo>
                    <a:lnTo>
                      <a:pt x="721" y="90"/>
                    </a:lnTo>
                    <a:lnTo>
                      <a:pt x="757" y="121"/>
                    </a:lnTo>
                    <a:lnTo>
                      <a:pt x="791" y="155"/>
                    </a:lnTo>
                    <a:lnTo>
                      <a:pt x="820" y="193"/>
                    </a:lnTo>
                    <a:lnTo>
                      <a:pt x="846" y="234"/>
                    </a:lnTo>
                    <a:lnTo>
                      <a:pt x="867" y="279"/>
                    </a:lnTo>
                    <a:lnTo>
                      <a:pt x="884" y="328"/>
                    </a:lnTo>
                    <a:lnTo>
                      <a:pt x="896" y="378"/>
                    </a:lnTo>
                    <a:lnTo>
                      <a:pt x="901" y="427"/>
                    </a:lnTo>
                    <a:lnTo>
                      <a:pt x="901" y="477"/>
                    </a:lnTo>
                    <a:lnTo>
                      <a:pt x="896" y="527"/>
                    </a:lnTo>
                    <a:lnTo>
                      <a:pt x="884" y="577"/>
                    </a:lnTo>
                    <a:lnTo>
                      <a:pt x="867" y="626"/>
                    </a:lnTo>
                    <a:lnTo>
                      <a:pt x="845" y="671"/>
                    </a:lnTo>
                    <a:lnTo>
                      <a:pt x="818" y="715"/>
                    </a:lnTo>
                    <a:lnTo>
                      <a:pt x="786" y="754"/>
                    </a:lnTo>
                    <a:lnTo>
                      <a:pt x="752" y="789"/>
                    </a:lnTo>
                    <a:lnTo>
                      <a:pt x="711" y="821"/>
                    </a:lnTo>
                    <a:lnTo>
                      <a:pt x="669" y="847"/>
                    </a:lnTo>
                    <a:lnTo>
                      <a:pt x="622" y="870"/>
                    </a:lnTo>
                    <a:lnTo>
                      <a:pt x="581" y="886"/>
                    </a:lnTo>
                    <a:lnTo>
                      <a:pt x="538" y="896"/>
                    </a:lnTo>
                    <a:lnTo>
                      <a:pt x="494" y="903"/>
                    </a:lnTo>
                    <a:lnTo>
                      <a:pt x="450" y="905"/>
                    </a:lnTo>
                    <a:lnTo>
                      <a:pt x="401" y="902"/>
                    </a:lnTo>
                    <a:lnTo>
                      <a:pt x="352" y="894"/>
                    </a:lnTo>
                    <a:lnTo>
                      <a:pt x="306" y="881"/>
                    </a:lnTo>
                    <a:lnTo>
                      <a:pt x="261" y="863"/>
                    </a:lnTo>
                    <a:lnTo>
                      <a:pt x="219" y="841"/>
                    </a:lnTo>
                    <a:lnTo>
                      <a:pt x="180" y="815"/>
                    </a:lnTo>
                    <a:lnTo>
                      <a:pt x="143" y="784"/>
                    </a:lnTo>
                    <a:lnTo>
                      <a:pt x="110" y="750"/>
                    </a:lnTo>
                    <a:lnTo>
                      <a:pt x="80" y="712"/>
                    </a:lnTo>
                    <a:lnTo>
                      <a:pt x="55" y="670"/>
                    </a:lnTo>
                    <a:lnTo>
                      <a:pt x="34" y="626"/>
                    </a:lnTo>
                    <a:lnTo>
                      <a:pt x="17" y="577"/>
                    </a:lnTo>
                    <a:lnTo>
                      <a:pt x="5" y="527"/>
                    </a:lnTo>
                    <a:lnTo>
                      <a:pt x="0" y="477"/>
                    </a:lnTo>
                    <a:lnTo>
                      <a:pt x="0" y="427"/>
                    </a:lnTo>
                    <a:lnTo>
                      <a:pt x="5" y="378"/>
                    </a:lnTo>
                    <a:lnTo>
                      <a:pt x="17" y="328"/>
                    </a:lnTo>
                    <a:lnTo>
                      <a:pt x="34" y="279"/>
                    </a:lnTo>
                    <a:lnTo>
                      <a:pt x="56" y="233"/>
                    </a:lnTo>
                    <a:lnTo>
                      <a:pt x="82" y="190"/>
                    </a:lnTo>
                    <a:lnTo>
                      <a:pt x="114" y="151"/>
                    </a:lnTo>
                    <a:lnTo>
                      <a:pt x="149" y="116"/>
                    </a:lnTo>
                    <a:lnTo>
                      <a:pt x="188" y="84"/>
                    </a:lnTo>
                    <a:lnTo>
                      <a:pt x="232" y="57"/>
                    </a:lnTo>
                    <a:lnTo>
                      <a:pt x="277" y="35"/>
                    </a:lnTo>
                    <a:lnTo>
                      <a:pt x="320" y="20"/>
                    </a:lnTo>
                    <a:lnTo>
                      <a:pt x="362" y="8"/>
                    </a:lnTo>
                    <a:lnTo>
                      <a:pt x="405" y="2"/>
                    </a:lnTo>
                    <a:lnTo>
                      <a:pt x="4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Freeform 230">
                <a:extLst>
                  <a:ext uri="{FF2B5EF4-FFF2-40B4-BE49-F238E27FC236}">
                    <a16:creationId xmlns:a16="http://schemas.microsoft.com/office/drawing/2014/main" id="{63C7A4BE-1010-431B-AE36-F717C102A6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5563" y="3575050"/>
                <a:ext cx="327025" cy="327025"/>
              </a:xfrm>
              <a:custGeom>
                <a:avLst/>
                <a:gdLst>
                  <a:gd name="T0" fmla="*/ 599 w 2059"/>
                  <a:gd name="T1" fmla="*/ 201 h 2062"/>
                  <a:gd name="T2" fmla="*/ 653 w 2059"/>
                  <a:gd name="T3" fmla="*/ 375 h 2062"/>
                  <a:gd name="T4" fmla="*/ 421 w 2059"/>
                  <a:gd name="T5" fmla="*/ 624 h 2062"/>
                  <a:gd name="T6" fmla="*/ 211 w 2059"/>
                  <a:gd name="T7" fmla="*/ 598 h 2062"/>
                  <a:gd name="T8" fmla="*/ 139 w 2059"/>
                  <a:gd name="T9" fmla="*/ 743 h 2062"/>
                  <a:gd name="T10" fmla="*/ 287 w 2059"/>
                  <a:gd name="T11" fmla="*/ 819 h 2062"/>
                  <a:gd name="T12" fmla="*/ 312 w 2059"/>
                  <a:gd name="T13" fmla="*/ 1172 h 2062"/>
                  <a:gd name="T14" fmla="*/ 144 w 2059"/>
                  <a:gd name="T15" fmla="*/ 1304 h 2062"/>
                  <a:gd name="T16" fmla="*/ 197 w 2059"/>
                  <a:gd name="T17" fmla="*/ 1457 h 2062"/>
                  <a:gd name="T18" fmla="*/ 336 w 2059"/>
                  <a:gd name="T19" fmla="*/ 1411 h 2062"/>
                  <a:gd name="T20" fmla="*/ 532 w 2059"/>
                  <a:gd name="T21" fmla="*/ 1567 h 2062"/>
                  <a:gd name="T22" fmla="*/ 598 w 2059"/>
                  <a:gd name="T23" fmla="*/ 1845 h 2062"/>
                  <a:gd name="T24" fmla="*/ 749 w 2059"/>
                  <a:gd name="T25" fmla="*/ 1920 h 2062"/>
                  <a:gd name="T26" fmla="*/ 867 w 2059"/>
                  <a:gd name="T27" fmla="*/ 1747 h 2062"/>
                  <a:gd name="T28" fmla="*/ 1184 w 2059"/>
                  <a:gd name="T29" fmla="*/ 1747 h 2062"/>
                  <a:gd name="T30" fmla="*/ 1303 w 2059"/>
                  <a:gd name="T31" fmla="*/ 1919 h 2062"/>
                  <a:gd name="T32" fmla="*/ 1457 w 2059"/>
                  <a:gd name="T33" fmla="*/ 1861 h 2062"/>
                  <a:gd name="T34" fmla="*/ 1405 w 2059"/>
                  <a:gd name="T35" fmla="*/ 1705 h 2062"/>
                  <a:gd name="T36" fmla="*/ 1603 w 2059"/>
                  <a:gd name="T37" fmla="*/ 1484 h 2062"/>
                  <a:gd name="T38" fmla="*/ 1845 w 2059"/>
                  <a:gd name="T39" fmla="*/ 1462 h 2062"/>
                  <a:gd name="T40" fmla="*/ 1917 w 2059"/>
                  <a:gd name="T41" fmla="*/ 1322 h 2062"/>
                  <a:gd name="T42" fmla="*/ 1788 w 2059"/>
                  <a:gd name="T43" fmla="*/ 1252 h 2062"/>
                  <a:gd name="T44" fmla="*/ 1756 w 2059"/>
                  <a:gd name="T45" fmla="*/ 960 h 2062"/>
                  <a:gd name="T46" fmla="*/ 1915 w 2059"/>
                  <a:gd name="T47" fmla="*/ 755 h 2062"/>
                  <a:gd name="T48" fmla="*/ 1848 w 2059"/>
                  <a:gd name="T49" fmla="*/ 598 h 2062"/>
                  <a:gd name="T50" fmla="*/ 1637 w 2059"/>
                  <a:gd name="T51" fmla="*/ 624 h 2062"/>
                  <a:gd name="T52" fmla="*/ 1406 w 2059"/>
                  <a:gd name="T53" fmla="*/ 375 h 2062"/>
                  <a:gd name="T54" fmla="*/ 1458 w 2059"/>
                  <a:gd name="T55" fmla="*/ 200 h 2062"/>
                  <a:gd name="T56" fmla="*/ 1305 w 2059"/>
                  <a:gd name="T57" fmla="*/ 143 h 2062"/>
                  <a:gd name="T58" fmla="*/ 1172 w 2059"/>
                  <a:gd name="T59" fmla="*/ 313 h 2062"/>
                  <a:gd name="T60" fmla="*/ 819 w 2059"/>
                  <a:gd name="T61" fmla="*/ 287 h 2062"/>
                  <a:gd name="T62" fmla="*/ 1315 w 2059"/>
                  <a:gd name="T63" fmla="*/ 0 h 2062"/>
                  <a:gd name="T64" fmla="*/ 1590 w 2059"/>
                  <a:gd name="T65" fmla="*/ 151 h 2062"/>
                  <a:gd name="T66" fmla="*/ 1684 w 2059"/>
                  <a:gd name="T67" fmla="*/ 455 h 2062"/>
                  <a:gd name="T68" fmla="*/ 1946 w 2059"/>
                  <a:gd name="T69" fmla="*/ 492 h 2062"/>
                  <a:gd name="T70" fmla="*/ 2047 w 2059"/>
                  <a:gd name="T71" fmla="*/ 805 h 2062"/>
                  <a:gd name="T72" fmla="*/ 1900 w 2059"/>
                  <a:gd name="T73" fmla="*/ 1068 h 2062"/>
                  <a:gd name="T74" fmla="*/ 2056 w 2059"/>
                  <a:gd name="T75" fmla="*/ 1286 h 2062"/>
                  <a:gd name="T76" fmla="*/ 1925 w 2059"/>
                  <a:gd name="T77" fmla="*/ 1584 h 2062"/>
                  <a:gd name="T78" fmla="*/ 1646 w 2059"/>
                  <a:gd name="T79" fmla="*/ 1647 h 2062"/>
                  <a:gd name="T80" fmla="*/ 1579 w 2059"/>
                  <a:gd name="T81" fmla="*/ 1933 h 2062"/>
                  <a:gd name="T82" fmla="*/ 1288 w 2059"/>
                  <a:gd name="T83" fmla="*/ 2060 h 2062"/>
                  <a:gd name="T84" fmla="*/ 1067 w 2059"/>
                  <a:gd name="T85" fmla="*/ 1903 h 2062"/>
                  <a:gd name="T86" fmla="*/ 797 w 2059"/>
                  <a:gd name="T87" fmla="*/ 2053 h 2062"/>
                  <a:gd name="T88" fmla="*/ 489 w 2059"/>
                  <a:gd name="T89" fmla="*/ 1946 h 2062"/>
                  <a:gd name="T90" fmla="*/ 454 w 2059"/>
                  <a:gd name="T91" fmla="*/ 1687 h 2062"/>
                  <a:gd name="T92" fmla="*/ 157 w 2059"/>
                  <a:gd name="T93" fmla="*/ 1596 h 2062"/>
                  <a:gd name="T94" fmla="*/ 0 w 2059"/>
                  <a:gd name="T95" fmla="*/ 1317 h 2062"/>
                  <a:gd name="T96" fmla="*/ 166 w 2059"/>
                  <a:gd name="T97" fmla="*/ 1144 h 2062"/>
                  <a:gd name="T98" fmla="*/ 23 w 2059"/>
                  <a:gd name="T99" fmla="*/ 828 h 2062"/>
                  <a:gd name="T100" fmla="*/ 94 w 2059"/>
                  <a:gd name="T101" fmla="*/ 510 h 2062"/>
                  <a:gd name="T102" fmla="*/ 339 w 2059"/>
                  <a:gd name="T103" fmla="*/ 499 h 2062"/>
                  <a:gd name="T104" fmla="*/ 460 w 2059"/>
                  <a:gd name="T105" fmla="*/ 181 h 2062"/>
                  <a:gd name="T106" fmla="*/ 714 w 2059"/>
                  <a:gd name="T107" fmla="*/ 4 h 2062"/>
                  <a:gd name="T108" fmla="*/ 888 w 2059"/>
                  <a:gd name="T109" fmla="*/ 96 h 2062"/>
                  <a:gd name="T110" fmla="*/ 1217 w 2059"/>
                  <a:gd name="T111" fmla="*/ 34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59" h="2062">
                    <a:moveTo>
                      <a:pt x="745" y="140"/>
                    </a:moveTo>
                    <a:lnTo>
                      <a:pt x="743" y="140"/>
                    </a:lnTo>
                    <a:lnTo>
                      <a:pt x="741" y="140"/>
                    </a:lnTo>
                    <a:lnTo>
                      <a:pt x="739" y="141"/>
                    </a:lnTo>
                    <a:lnTo>
                      <a:pt x="606" y="196"/>
                    </a:lnTo>
                    <a:lnTo>
                      <a:pt x="603" y="197"/>
                    </a:lnTo>
                    <a:lnTo>
                      <a:pt x="601" y="199"/>
                    </a:lnTo>
                    <a:lnTo>
                      <a:pt x="599" y="201"/>
                    </a:lnTo>
                    <a:lnTo>
                      <a:pt x="598" y="205"/>
                    </a:lnTo>
                    <a:lnTo>
                      <a:pt x="597" y="206"/>
                    </a:lnTo>
                    <a:lnTo>
                      <a:pt x="597" y="209"/>
                    </a:lnTo>
                    <a:lnTo>
                      <a:pt x="597" y="212"/>
                    </a:lnTo>
                    <a:lnTo>
                      <a:pt x="598" y="215"/>
                    </a:lnTo>
                    <a:lnTo>
                      <a:pt x="649" y="337"/>
                    </a:lnTo>
                    <a:lnTo>
                      <a:pt x="653" y="356"/>
                    </a:lnTo>
                    <a:lnTo>
                      <a:pt x="653" y="375"/>
                    </a:lnTo>
                    <a:lnTo>
                      <a:pt x="647" y="393"/>
                    </a:lnTo>
                    <a:lnTo>
                      <a:pt x="637" y="409"/>
                    </a:lnTo>
                    <a:lnTo>
                      <a:pt x="622" y="422"/>
                    </a:lnTo>
                    <a:lnTo>
                      <a:pt x="576" y="456"/>
                    </a:lnTo>
                    <a:lnTo>
                      <a:pt x="532" y="493"/>
                    </a:lnTo>
                    <a:lnTo>
                      <a:pt x="492" y="533"/>
                    </a:lnTo>
                    <a:lnTo>
                      <a:pt x="455" y="577"/>
                    </a:lnTo>
                    <a:lnTo>
                      <a:pt x="421" y="624"/>
                    </a:lnTo>
                    <a:lnTo>
                      <a:pt x="408" y="638"/>
                    </a:lnTo>
                    <a:lnTo>
                      <a:pt x="392" y="648"/>
                    </a:lnTo>
                    <a:lnTo>
                      <a:pt x="374" y="653"/>
                    </a:lnTo>
                    <a:lnTo>
                      <a:pt x="355" y="654"/>
                    </a:lnTo>
                    <a:lnTo>
                      <a:pt x="336" y="649"/>
                    </a:lnTo>
                    <a:lnTo>
                      <a:pt x="215" y="599"/>
                    </a:lnTo>
                    <a:lnTo>
                      <a:pt x="212" y="598"/>
                    </a:lnTo>
                    <a:lnTo>
                      <a:pt x="211" y="598"/>
                    </a:lnTo>
                    <a:lnTo>
                      <a:pt x="209" y="597"/>
                    </a:lnTo>
                    <a:lnTo>
                      <a:pt x="206" y="598"/>
                    </a:lnTo>
                    <a:lnTo>
                      <a:pt x="203" y="599"/>
                    </a:lnTo>
                    <a:lnTo>
                      <a:pt x="200" y="600"/>
                    </a:lnTo>
                    <a:lnTo>
                      <a:pt x="197" y="603"/>
                    </a:lnTo>
                    <a:lnTo>
                      <a:pt x="194" y="607"/>
                    </a:lnTo>
                    <a:lnTo>
                      <a:pt x="140" y="739"/>
                    </a:lnTo>
                    <a:lnTo>
                      <a:pt x="139" y="743"/>
                    </a:lnTo>
                    <a:lnTo>
                      <a:pt x="139" y="748"/>
                    </a:lnTo>
                    <a:lnTo>
                      <a:pt x="140" y="751"/>
                    </a:lnTo>
                    <a:lnTo>
                      <a:pt x="141" y="753"/>
                    </a:lnTo>
                    <a:lnTo>
                      <a:pt x="143" y="755"/>
                    </a:lnTo>
                    <a:lnTo>
                      <a:pt x="145" y="756"/>
                    </a:lnTo>
                    <a:lnTo>
                      <a:pt x="148" y="758"/>
                    </a:lnTo>
                    <a:lnTo>
                      <a:pt x="270" y="809"/>
                    </a:lnTo>
                    <a:lnTo>
                      <a:pt x="287" y="819"/>
                    </a:lnTo>
                    <a:lnTo>
                      <a:pt x="299" y="832"/>
                    </a:lnTo>
                    <a:lnTo>
                      <a:pt x="309" y="849"/>
                    </a:lnTo>
                    <a:lnTo>
                      <a:pt x="313" y="867"/>
                    </a:lnTo>
                    <a:lnTo>
                      <a:pt x="312" y="888"/>
                    </a:lnTo>
                    <a:lnTo>
                      <a:pt x="301" y="959"/>
                    </a:lnTo>
                    <a:lnTo>
                      <a:pt x="297" y="1030"/>
                    </a:lnTo>
                    <a:lnTo>
                      <a:pt x="301" y="1102"/>
                    </a:lnTo>
                    <a:lnTo>
                      <a:pt x="312" y="1172"/>
                    </a:lnTo>
                    <a:lnTo>
                      <a:pt x="313" y="1192"/>
                    </a:lnTo>
                    <a:lnTo>
                      <a:pt x="309" y="1211"/>
                    </a:lnTo>
                    <a:lnTo>
                      <a:pt x="299" y="1227"/>
                    </a:lnTo>
                    <a:lnTo>
                      <a:pt x="287" y="1241"/>
                    </a:lnTo>
                    <a:lnTo>
                      <a:pt x="270" y="1251"/>
                    </a:lnTo>
                    <a:lnTo>
                      <a:pt x="148" y="1301"/>
                    </a:lnTo>
                    <a:lnTo>
                      <a:pt x="146" y="1302"/>
                    </a:lnTo>
                    <a:lnTo>
                      <a:pt x="144" y="1304"/>
                    </a:lnTo>
                    <a:lnTo>
                      <a:pt x="141" y="1307"/>
                    </a:lnTo>
                    <a:lnTo>
                      <a:pt x="140" y="1309"/>
                    </a:lnTo>
                    <a:lnTo>
                      <a:pt x="139" y="1311"/>
                    </a:lnTo>
                    <a:lnTo>
                      <a:pt x="139" y="1314"/>
                    </a:lnTo>
                    <a:lnTo>
                      <a:pt x="139" y="1317"/>
                    </a:lnTo>
                    <a:lnTo>
                      <a:pt x="140" y="1320"/>
                    </a:lnTo>
                    <a:lnTo>
                      <a:pt x="194" y="1453"/>
                    </a:lnTo>
                    <a:lnTo>
                      <a:pt x="197" y="1457"/>
                    </a:lnTo>
                    <a:lnTo>
                      <a:pt x="200" y="1459"/>
                    </a:lnTo>
                    <a:lnTo>
                      <a:pt x="203" y="1461"/>
                    </a:lnTo>
                    <a:lnTo>
                      <a:pt x="206" y="1462"/>
                    </a:lnTo>
                    <a:lnTo>
                      <a:pt x="209" y="1462"/>
                    </a:lnTo>
                    <a:lnTo>
                      <a:pt x="211" y="1462"/>
                    </a:lnTo>
                    <a:lnTo>
                      <a:pt x="212" y="1461"/>
                    </a:lnTo>
                    <a:lnTo>
                      <a:pt x="215" y="1461"/>
                    </a:lnTo>
                    <a:lnTo>
                      <a:pt x="336" y="1411"/>
                    </a:lnTo>
                    <a:lnTo>
                      <a:pt x="355" y="1406"/>
                    </a:lnTo>
                    <a:lnTo>
                      <a:pt x="374" y="1406"/>
                    </a:lnTo>
                    <a:lnTo>
                      <a:pt x="392" y="1412"/>
                    </a:lnTo>
                    <a:lnTo>
                      <a:pt x="408" y="1422"/>
                    </a:lnTo>
                    <a:lnTo>
                      <a:pt x="421" y="1437"/>
                    </a:lnTo>
                    <a:lnTo>
                      <a:pt x="455" y="1484"/>
                    </a:lnTo>
                    <a:lnTo>
                      <a:pt x="492" y="1527"/>
                    </a:lnTo>
                    <a:lnTo>
                      <a:pt x="532" y="1567"/>
                    </a:lnTo>
                    <a:lnTo>
                      <a:pt x="576" y="1605"/>
                    </a:lnTo>
                    <a:lnTo>
                      <a:pt x="622" y="1639"/>
                    </a:lnTo>
                    <a:lnTo>
                      <a:pt x="637" y="1651"/>
                    </a:lnTo>
                    <a:lnTo>
                      <a:pt x="647" y="1667"/>
                    </a:lnTo>
                    <a:lnTo>
                      <a:pt x="652" y="1685"/>
                    </a:lnTo>
                    <a:lnTo>
                      <a:pt x="653" y="1704"/>
                    </a:lnTo>
                    <a:lnTo>
                      <a:pt x="648" y="1723"/>
                    </a:lnTo>
                    <a:lnTo>
                      <a:pt x="598" y="1845"/>
                    </a:lnTo>
                    <a:lnTo>
                      <a:pt x="596" y="1853"/>
                    </a:lnTo>
                    <a:lnTo>
                      <a:pt x="599" y="1860"/>
                    </a:lnTo>
                    <a:lnTo>
                      <a:pt x="605" y="1864"/>
                    </a:lnTo>
                    <a:lnTo>
                      <a:pt x="738" y="1920"/>
                    </a:lnTo>
                    <a:lnTo>
                      <a:pt x="741" y="1921"/>
                    </a:lnTo>
                    <a:lnTo>
                      <a:pt x="743" y="1921"/>
                    </a:lnTo>
                    <a:lnTo>
                      <a:pt x="746" y="1921"/>
                    </a:lnTo>
                    <a:lnTo>
                      <a:pt x="749" y="1920"/>
                    </a:lnTo>
                    <a:lnTo>
                      <a:pt x="752" y="1919"/>
                    </a:lnTo>
                    <a:lnTo>
                      <a:pt x="756" y="1915"/>
                    </a:lnTo>
                    <a:lnTo>
                      <a:pt x="758" y="1912"/>
                    </a:lnTo>
                    <a:lnTo>
                      <a:pt x="807" y="1790"/>
                    </a:lnTo>
                    <a:lnTo>
                      <a:pt x="818" y="1773"/>
                    </a:lnTo>
                    <a:lnTo>
                      <a:pt x="832" y="1761"/>
                    </a:lnTo>
                    <a:lnTo>
                      <a:pt x="848" y="1751"/>
                    </a:lnTo>
                    <a:lnTo>
                      <a:pt x="867" y="1747"/>
                    </a:lnTo>
                    <a:lnTo>
                      <a:pt x="886" y="1748"/>
                    </a:lnTo>
                    <a:lnTo>
                      <a:pt x="957" y="1758"/>
                    </a:lnTo>
                    <a:lnTo>
                      <a:pt x="1029" y="1762"/>
                    </a:lnTo>
                    <a:lnTo>
                      <a:pt x="1100" y="1758"/>
                    </a:lnTo>
                    <a:lnTo>
                      <a:pt x="1171" y="1748"/>
                    </a:lnTo>
                    <a:lnTo>
                      <a:pt x="1175" y="1748"/>
                    </a:lnTo>
                    <a:lnTo>
                      <a:pt x="1180" y="1747"/>
                    </a:lnTo>
                    <a:lnTo>
                      <a:pt x="1184" y="1747"/>
                    </a:lnTo>
                    <a:lnTo>
                      <a:pt x="1200" y="1749"/>
                    </a:lnTo>
                    <a:lnTo>
                      <a:pt x="1215" y="1754"/>
                    </a:lnTo>
                    <a:lnTo>
                      <a:pt x="1229" y="1763"/>
                    </a:lnTo>
                    <a:lnTo>
                      <a:pt x="1241" y="1775"/>
                    </a:lnTo>
                    <a:lnTo>
                      <a:pt x="1249" y="1790"/>
                    </a:lnTo>
                    <a:lnTo>
                      <a:pt x="1299" y="1912"/>
                    </a:lnTo>
                    <a:lnTo>
                      <a:pt x="1301" y="1915"/>
                    </a:lnTo>
                    <a:lnTo>
                      <a:pt x="1303" y="1919"/>
                    </a:lnTo>
                    <a:lnTo>
                      <a:pt x="1306" y="1920"/>
                    </a:lnTo>
                    <a:lnTo>
                      <a:pt x="1309" y="1921"/>
                    </a:lnTo>
                    <a:lnTo>
                      <a:pt x="1313" y="1921"/>
                    </a:lnTo>
                    <a:lnTo>
                      <a:pt x="1316" y="1921"/>
                    </a:lnTo>
                    <a:lnTo>
                      <a:pt x="1319" y="1920"/>
                    </a:lnTo>
                    <a:lnTo>
                      <a:pt x="1451" y="1864"/>
                    </a:lnTo>
                    <a:lnTo>
                      <a:pt x="1454" y="1863"/>
                    </a:lnTo>
                    <a:lnTo>
                      <a:pt x="1457" y="1861"/>
                    </a:lnTo>
                    <a:lnTo>
                      <a:pt x="1459" y="1859"/>
                    </a:lnTo>
                    <a:lnTo>
                      <a:pt x="1460" y="1857"/>
                    </a:lnTo>
                    <a:lnTo>
                      <a:pt x="1461" y="1855"/>
                    </a:lnTo>
                    <a:lnTo>
                      <a:pt x="1461" y="1853"/>
                    </a:lnTo>
                    <a:lnTo>
                      <a:pt x="1461" y="1850"/>
                    </a:lnTo>
                    <a:lnTo>
                      <a:pt x="1460" y="1845"/>
                    </a:lnTo>
                    <a:lnTo>
                      <a:pt x="1409" y="1723"/>
                    </a:lnTo>
                    <a:lnTo>
                      <a:pt x="1405" y="1705"/>
                    </a:lnTo>
                    <a:lnTo>
                      <a:pt x="1405" y="1686"/>
                    </a:lnTo>
                    <a:lnTo>
                      <a:pt x="1411" y="1668"/>
                    </a:lnTo>
                    <a:lnTo>
                      <a:pt x="1421" y="1652"/>
                    </a:lnTo>
                    <a:lnTo>
                      <a:pt x="1435" y="1639"/>
                    </a:lnTo>
                    <a:lnTo>
                      <a:pt x="1482" y="1606"/>
                    </a:lnTo>
                    <a:lnTo>
                      <a:pt x="1525" y="1569"/>
                    </a:lnTo>
                    <a:lnTo>
                      <a:pt x="1566" y="1527"/>
                    </a:lnTo>
                    <a:lnTo>
                      <a:pt x="1603" y="1484"/>
                    </a:lnTo>
                    <a:lnTo>
                      <a:pt x="1637" y="1437"/>
                    </a:lnTo>
                    <a:lnTo>
                      <a:pt x="1649" y="1423"/>
                    </a:lnTo>
                    <a:lnTo>
                      <a:pt x="1665" y="1413"/>
                    </a:lnTo>
                    <a:lnTo>
                      <a:pt x="1683" y="1407"/>
                    </a:lnTo>
                    <a:lnTo>
                      <a:pt x="1702" y="1407"/>
                    </a:lnTo>
                    <a:lnTo>
                      <a:pt x="1721" y="1412"/>
                    </a:lnTo>
                    <a:lnTo>
                      <a:pt x="1843" y="1462"/>
                    </a:lnTo>
                    <a:lnTo>
                      <a:pt x="1845" y="1462"/>
                    </a:lnTo>
                    <a:lnTo>
                      <a:pt x="1846" y="1464"/>
                    </a:lnTo>
                    <a:lnTo>
                      <a:pt x="1848" y="1464"/>
                    </a:lnTo>
                    <a:lnTo>
                      <a:pt x="1851" y="1464"/>
                    </a:lnTo>
                    <a:lnTo>
                      <a:pt x="1855" y="1462"/>
                    </a:lnTo>
                    <a:lnTo>
                      <a:pt x="1858" y="1460"/>
                    </a:lnTo>
                    <a:lnTo>
                      <a:pt x="1861" y="1458"/>
                    </a:lnTo>
                    <a:lnTo>
                      <a:pt x="1863" y="1454"/>
                    </a:lnTo>
                    <a:lnTo>
                      <a:pt x="1917" y="1322"/>
                    </a:lnTo>
                    <a:lnTo>
                      <a:pt x="1918" y="1318"/>
                    </a:lnTo>
                    <a:lnTo>
                      <a:pt x="1918" y="1314"/>
                    </a:lnTo>
                    <a:lnTo>
                      <a:pt x="1917" y="1311"/>
                    </a:lnTo>
                    <a:lnTo>
                      <a:pt x="1916" y="1309"/>
                    </a:lnTo>
                    <a:lnTo>
                      <a:pt x="1915" y="1307"/>
                    </a:lnTo>
                    <a:lnTo>
                      <a:pt x="1913" y="1304"/>
                    </a:lnTo>
                    <a:lnTo>
                      <a:pt x="1910" y="1302"/>
                    </a:lnTo>
                    <a:lnTo>
                      <a:pt x="1788" y="1252"/>
                    </a:lnTo>
                    <a:lnTo>
                      <a:pt x="1771" y="1243"/>
                    </a:lnTo>
                    <a:lnTo>
                      <a:pt x="1758" y="1229"/>
                    </a:lnTo>
                    <a:lnTo>
                      <a:pt x="1749" y="1212"/>
                    </a:lnTo>
                    <a:lnTo>
                      <a:pt x="1745" y="1193"/>
                    </a:lnTo>
                    <a:lnTo>
                      <a:pt x="1746" y="1174"/>
                    </a:lnTo>
                    <a:lnTo>
                      <a:pt x="1756" y="1103"/>
                    </a:lnTo>
                    <a:lnTo>
                      <a:pt x="1760" y="1031"/>
                    </a:lnTo>
                    <a:lnTo>
                      <a:pt x="1756" y="960"/>
                    </a:lnTo>
                    <a:lnTo>
                      <a:pt x="1746" y="889"/>
                    </a:lnTo>
                    <a:lnTo>
                      <a:pt x="1745" y="870"/>
                    </a:lnTo>
                    <a:lnTo>
                      <a:pt x="1749" y="851"/>
                    </a:lnTo>
                    <a:lnTo>
                      <a:pt x="1757" y="834"/>
                    </a:lnTo>
                    <a:lnTo>
                      <a:pt x="1771" y="820"/>
                    </a:lnTo>
                    <a:lnTo>
                      <a:pt x="1788" y="810"/>
                    </a:lnTo>
                    <a:lnTo>
                      <a:pt x="1910" y="760"/>
                    </a:lnTo>
                    <a:lnTo>
                      <a:pt x="1915" y="755"/>
                    </a:lnTo>
                    <a:lnTo>
                      <a:pt x="1918" y="748"/>
                    </a:lnTo>
                    <a:lnTo>
                      <a:pt x="1917" y="740"/>
                    </a:lnTo>
                    <a:lnTo>
                      <a:pt x="1863" y="608"/>
                    </a:lnTo>
                    <a:lnTo>
                      <a:pt x="1861" y="603"/>
                    </a:lnTo>
                    <a:lnTo>
                      <a:pt x="1858" y="601"/>
                    </a:lnTo>
                    <a:lnTo>
                      <a:pt x="1855" y="599"/>
                    </a:lnTo>
                    <a:lnTo>
                      <a:pt x="1851" y="598"/>
                    </a:lnTo>
                    <a:lnTo>
                      <a:pt x="1848" y="598"/>
                    </a:lnTo>
                    <a:lnTo>
                      <a:pt x="1846" y="599"/>
                    </a:lnTo>
                    <a:lnTo>
                      <a:pt x="1843" y="599"/>
                    </a:lnTo>
                    <a:lnTo>
                      <a:pt x="1721" y="650"/>
                    </a:lnTo>
                    <a:lnTo>
                      <a:pt x="1702" y="654"/>
                    </a:lnTo>
                    <a:lnTo>
                      <a:pt x="1683" y="654"/>
                    </a:lnTo>
                    <a:lnTo>
                      <a:pt x="1665" y="649"/>
                    </a:lnTo>
                    <a:lnTo>
                      <a:pt x="1649" y="638"/>
                    </a:lnTo>
                    <a:lnTo>
                      <a:pt x="1637" y="624"/>
                    </a:lnTo>
                    <a:lnTo>
                      <a:pt x="1603" y="577"/>
                    </a:lnTo>
                    <a:lnTo>
                      <a:pt x="1566" y="533"/>
                    </a:lnTo>
                    <a:lnTo>
                      <a:pt x="1525" y="493"/>
                    </a:lnTo>
                    <a:lnTo>
                      <a:pt x="1482" y="456"/>
                    </a:lnTo>
                    <a:lnTo>
                      <a:pt x="1435" y="422"/>
                    </a:lnTo>
                    <a:lnTo>
                      <a:pt x="1421" y="409"/>
                    </a:lnTo>
                    <a:lnTo>
                      <a:pt x="1411" y="393"/>
                    </a:lnTo>
                    <a:lnTo>
                      <a:pt x="1406" y="375"/>
                    </a:lnTo>
                    <a:lnTo>
                      <a:pt x="1405" y="356"/>
                    </a:lnTo>
                    <a:lnTo>
                      <a:pt x="1410" y="337"/>
                    </a:lnTo>
                    <a:lnTo>
                      <a:pt x="1460" y="215"/>
                    </a:lnTo>
                    <a:lnTo>
                      <a:pt x="1462" y="211"/>
                    </a:lnTo>
                    <a:lnTo>
                      <a:pt x="1461" y="208"/>
                    </a:lnTo>
                    <a:lnTo>
                      <a:pt x="1460" y="205"/>
                    </a:lnTo>
                    <a:lnTo>
                      <a:pt x="1460" y="202"/>
                    </a:lnTo>
                    <a:lnTo>
                      <a:pt x="1458" y="200"/>
                    </a:lnTo>
                    <a:lnTo>
                      <a:pt x="1455" y="198"/>
                    </a:lnTo>
                    <a:lnTo>
                      <a:pt x="1452" y="196"/>
                    </a:lnTo>
                    <a:lnTo>
                      <a:pt x="1320" y="142"/>
                    </a:lnTo>
                    <a:lnTo>
                      <a:pt x="1317" y="141"/>
                    </a:lnTo>
                    <a:lnTo>
                      <a:pt x="1315" y="140"/>
                    </a:lnTo>
                    <a:lnTo>
                      <a:pt x="1311" y="141"/>
                    </a:lnTo>
                    <a:lnTo>
                      <a:pt x="1308" y="142"/>
                    </a:lnTo>
                    <a:lnTo>
                      <a:pt x="1305" y="143"/>
                    </a:lnTo>
                    <a:lnTo>
                      <a:pt x="1302" y="146"/>
                    </a:lnTo>
                    <a:lnTo>
                      <a:pt x="1300" y="149"/>
                    </a:lnTo>
                    <a:lnTo>
                      <a:pt x="1250" y="271"/>
                    </a:lnTo>
                    <a:lnTo>
                      <a:pt x="1239" y="288"/>
                    </a:lnTo>
                    <a:lnTo>
                      <a:pt x="1226" y="301"/>
                    </a:lnTo>
                    <a:lnTo>
                      <a:pt x="1210" y="310"/>
                    </a:lnTo>
                    <a:lnTo>
                      <a:pt x="1191" y="314"/>
                    </a:lnTo>
                    <a:lnTo>
                      <a:pt x="1172" y="313"/>
                    </a:lnTo>
                    <a:lnTo>
                      <a:pt x="1101" y="302"/>
                    </a:lnTo>
                    <a:lnTo>
                      <a:pt x="1030" y="299"/>
                    </a:lnTo>
                    <a:lnTo>
                      <a:pt x="958" y="302"/>
                    </a:lnTo>
                    <a:lnTo>
                      <a:pt x="888" y="313"/>
                    </a:lnTo>
                    <a:lnTo>
                      <a:pt x="868" y="314"/>
                    </a:lnTo>
                    <a:lnTo>
                      <a:pt x="850" y="310"/>
                    </a:lnTo>
                    <a:lnTo>
                      <a:pt x="833" y="301"/>
                    </a:lnTo>
                    <a:lnTo>
                      <a:pt x="819" y="287"/>
                    </a:lnTo>
                    <a:lnTo>
                      <a:pt x="809" y="270"/>
                    </a:lnTo>
                    <a:lnTo>
                      <a:pt x="759" y="148"/>
                    </a:lnTo>
                    <a:lnTo>
                      <a:pt x="757" y="145"/>
                    </a:lnTo>
                    <a:lnTo>
                      <a:pt x="755" y="142"/>
                    </a:lnTo>
                    <a:lnTo>
                      <a:pt x="751" y="141"/>
                    </a:lnTo>
                    <a:lnTo>
                      <a:pt x="748" y="140"/>
                    </a:lnTo>
                    <a:lnTo>
                      <a:pt x="745" y="140"/>
                    </a:lnTo>
                    <a:close/>
                    <a:moveTo>
                      <a:pt x="1315" y="0"/>
                    </a:moveTo>
                    <a:lnTo>
                      <a:pt x="1344" y="3"/>
                    </a:lnTo>
                    <a:lnTo>
                      <a:pt x="1374" y="12"/>
                    </a:lnTo>
                    <a:lnTo>
                      <a:pt x="1506" y="67"/>
                    </a:lnTo>
                    <a:lnTo>
                      <a:pt x="1529" y="78"/>
                    </a:lnTo>
                    <a:lnTo>
                      <a:pt x="1548" y="92"/>
                    </a:lnTo>
                    <a:lnTo>
                      <a:pt x="1565" y="109"/>
                    </a:lnTo>
                    <a:lnTo>
                      <a:pt x="1579" y="129"/>
                    </a:lnTo>
                    <a:lnTo>
                      <a:pt x="1590" y="151"/>
                    </a:lnTo>
                    <a:lnTo>
                      <a:pt x="1599" y="180"/>
                    </a:lnTo>
                    <a:lnTo>
                      <a:pt x="1602" y="211"/>
                    </a:lnTo>
                    <a:lnTo>
                      <a:pt x="1599" y="241"/>
                    </a:lnTo>
                    <a:lnTo>
                      <a:pt x="1590" y="270"/>
                    </a:lnTo>
                    <a:lnTo>
                      <a:pt x="1561" y="340"/>
                    </a:lnTo>
                    <a:lnTo>
                      <a:pt x="1605" y="375"/>
                    </a:lnTo>
                    <a:lnTo>
                      <a:pt x="1646" y="415"/>
                    </a:lnTo>
                    <a:lnTo>
                      <a:pt x="1684" y="455"/>
                    </a:lnTo>
                    <a:lnTo>
                      <a:pt x="1720" y="499"/>
                    </a:lnTo>
                    <a:lnTo>
                      <a:pt x="1790" y="470"/>
                    </a:lnTo>
                    <a:lnTo>
                      <a:pt x="1819" y="461"/>
                    </a:lnTo>
                    <a:lnTo>
                      <a:pt x="1849" y="458"/>
                    </a:lnTo>
                    <a:lnTo>
                      <a:pt x="1876" y="460"/>
                    </a:lnTo>
                    <a:lnTo>
                      <a:pt x="1901" y="467"/>
                    </a:lnTo>
                    <a:lnTo>
                      <a:pt x="1925" y="477"/>
                    </a:lnTo>
                    <a:lnTo>
                      <a:pt x="1946" y="492"/>
                    </a:lnTo>
                    <a:lnTo>
                      <a:pt x="1965" y="509"/>
                    </a:lnTo>
                    <a:lnTo>
                      <a:pt x="1981" y="530"/>
                    </a:lnTo>
                    <a:lnTo>
                      <a:pt x="1993" y="554"/>
                    </a:lnTo>
                    <a:lnTo>
                      <a:pt x="2047" y="686"/>
                    </a:lnTo>
                    <a:lnTo>
                      <a:pt x="2056" y="716"/>
                    </a:lnTo>
                    <a:lnTo>
                      <a:pt x="2059" y="746"/>
                    </a:lnTo>
                    <a:lnTo>
                      <a:pt x="2056" y="776"/>
                    </a:lnTo>
                    <a:lnTo>
                      <a:pt x="2047" y="805"/>
                    </a:lnTo>
                    <a:lnTo>
                      <a:pt x="2036" y="827"/>
                    </a:lnTo>
                    <a:lnTo>
                      <a:pt x="2022" y="847"/>
                    </a:lnTo>
                    <a:lnTo>
                      <a:pt x="2005" y="864"/>
                    </a:lnTo>
                    <a:lnTo>
                      <a:pt x="1985" y="878"/>
                    </a:lnTo>
                    <a:lnTo>
                      <a:pt x="1964" y="890"/>
                    </a:lnTo>
                    <a:lnTo>
                      <a:pt x="1893" y="918"/>
                    </a:lnTo>
                    <a:lnTo>
                      <a:pt x="1900" y="994"/>
                    </a:lnTo>
                    <a:lnTo>
                      <a:pt x="1900" y="1068"/>
                    </a:lnTo>
                    <a:lnTo>
                      <a:pt x="1893" y="1143"/>
                    </a:lnTo>
                    <a:lnTo>
                      <a:pt x="1964" y="1172"/>
                    </a:lnTo>
                    <a:lnTo>
                      <a:pt x="1985" y="1184"/>
                    </a:lnTo>
                    <a:lnTo>
                      <a:pt x="2005" y="1198"/>
                    </a:lnTo>
                    <a:lnTo>
                      <a:pt x="2022" y="1215"/>
                    </a:lnTo>
                    <a:lnTo>
                      <a:pt x="2037" y="1234"/>
                    </a:lnTo>
                    <a:lnTo>
                      <a:pt x="2047" y="1257"/>
                    </a:lnTo>
                    <a:lnTo>
                      <a:pt x="2056" y="1286"/>
                    </a:lnTo>
                    <a:lnTo>
                      <a:pt x="2059" y="1316"/>
                    </a:lnTo>
                    <a:lnTo>
                      <a:pt x="2056" y="1347"/>
                    </a:lnTo>
                    <a:lnTo>
                      <a:pt x="2047" y="1376"/>
                    </a:lnTo>
                    <a:lnTo>
                      <a:pt x="1993" y="1508"/>
                    </a:lnTo>
                    <a:lnTo>
                      <a:pt x="1981" y="1532"/>
                    </a:lnTo>
                    <a:lnTo>
                      <a:pt x="1965" y="1553"/>
                    </a:lnTo>
                    <a:lnTo>
                      <a:pt x="1946" y="1571"/>
                    </a:lnTo>
                    <a:lnTo>
                      <a:pt x="1925" y="1584"/>
                    </a:lnTo>
                    <a:lnTo>
                      <a:pt x="1901" y="1595"/>
                    </a:lnTo>
                    <a:lnTo>
                      <a:pt x="1876" y="1601"/>
                    </a:lnTo>
                    <a:lnTo>
                      <a:pt x="1849" y="1605"/>
                    </a:lnTo>
                    <a:lnTo>
                      <a:pt x="1819" y="1601"/>
                    </a:lnTo>
                    <a:lnTo>
                      <a:pt x="1790" y="1592"/>
                    </a:lnTo>
                    <a:lnTo>
                      <a:pt x="1720" y="1563"/>
                    </a:lnTo>
                    <a:lnTo>
                      <a:pt x="1684" y="1607"/>
                    </a:lnTo>
                    <a:lnTo>
                      <a:pt x="1646" y="1647"/>
                    </a:lnTo>
                    <a:lnTo>
                      <a:pt x="1605" y="1686"/>
                    </a:lnTo>
                    <a:lnTo>
                      <a:pt x="1561" y="1721"/>
                    </a:lnTo>
                    <a:lnTo>
                      <a:pt x="1590" y="1792"/>
                    </a:lnTo>
                    <a:lnTo>
                      <a:pt x="1599" y="1821"/>
                    </a:lnTo>
                    <a:lnTo>
                      <a:pt x="1602" y="1852"/>
                    </a:lnTo>
                    <a:lnTo>
                      <a:pt x="1599" y="1881"/>
                    </a:lnTo>
                    <a:lnTo>
                      <a:pt x="1590" y="1911"/>
                    </a:lnTo>
                    <a:lnTo>
                      <a:pt x="1579" y="1933"/>
                    </a:lnTo>
                    <a:lnTo>
                      <a:pt x="1565" y="1952"/>
                    </a:lnTo>
                    <a:lnTo>
                      <a:pt x="1548" y="1971"/>
                    </a:lnTo>
                    <a:lnTo>
                      <a:pt x="1527" y="1984"/>
                    </a:lnTo>
                    <a:lnTo>
                      <a:pt x="1506" y="1995"/>
                    </a:lnTo>
                    <a:lnTo>
                      <a:pt x="1374" y="2050"/>
                    </a:lnTo>
                    <a:lnTo>
                      <a:pt x="1344" y="2059"/>
                    </a:lnTo>
                    <a:lnTo>
                      <a:pt x="1315" y="2062"/>
                    </a:lnTo>
                    <a:lnTo>
                      <a:pt x="1288" y="2060"/>
                    </a:lnTo>
                    <a:lnTo>
                      <a:pt x="1263" y="2053"/>
                    </a:lnTo>
                    <a:lnTo>
                      <a:pt x="1238" y="2043"/>
                    </a:lnTo>
                    <a:lnTo>
                      <a:pt x="1217" y="2029"/>
                    </a:lnTo>
                    <a:lnTo>
                      <a:pt x="1198" y="2011"/>
                    </a:lnTo>
                    <a:lnTo>
                      <a:pt x="1183" y="1990"/>
                    </a:lnTo>
                    <a:lnTo>
                      <a:pt x="1171" y="1966"/>
                    </a:lnTo>
                    <a:lnTo>
                      <a:pt x="1142" y="1896"/>
                    </a:lnTo>
                    <a:lnTo>
                      <a:pt x="1067" y="1903"/>
                    </a:lnTo>
                    <a:lnTo>
                      <a:pt x="992" y="1903"/>
                    </a:lnTo>
                    <a:lnTo>
                      <a:pt x="918" y="1896"/>
                    </a:lnTo>
                    <a:lnTo>
                      <a:pt x="888" y="1966"/>
                    </a:lnTo>
                    <a:lnTo>
                      <a:pt x="876" y="1990"/>
                    </a:lnTo>
                    <a:lnTo>
                      <a:pt x="860" y="2011"/>
                    </a:lnTo>
                    <a:lnTo>
                      <a:pt x="841" y="2029"/>
                    </a:lnTo>
                    <a:lnTo>
                      <a:pt x="820" y="2043"/>
                    </a:lnTo>
                    <a:lnTo>
                      <a:pt x="797" y="2053"/>
                    </a:lnTo>
                    <a:lnTo>
                      <a:pt x="771" y="2060"/>
                    </a:lnTo>
                    <a:lnTo>
                      <a:pt x="745" y="2062"/>
                    </a:lnTo>
                    <a:lnTo>
                      <a:pt x="714" y="2059"/>
                    </a:lnTo>
                    <a:lnTo>
                      <a:pt x="686" y="2050"/>
                    </a:lnTo>
                    <a:lnTo>
                      <a:pt x="553" y="1995"/>
                    </a:lnTo>
                    <a:lnTo>
                      <a:pt x="528" y="1982"/>
                    </a:lnTo>
                    <a:lnTo>
                      <a:pt x="507" y="1966"/>
                    </a:lnTo>
                    <a:lnTo>
                      <a:pt x="489" y="1946"/>
                    </a:lnTo>
                    <a:lnTo>
                      <a:pt x="474" y="1924"/>
                    </a:lnTo>
                    <a:lnTo>
                      <a:pt x="464" y="1899"/>
                    </a:lnTo>
                    <a:lnTo>
                      <a:pt x="458" y="1873"/>
                    </a:lnTo>
                    <a:lnTo>
                      <a:pt x="457" y="1846"/>
                    </a:lnTo>
                    <a:lnTo>
                      <a:pt x="460" y="1820"/>
                    </a:lnTo>
                    <a:lnTo>
                      <a:pt x="469" y="1792"/>
                    </a:lnTo>
                    <a:lnTo>
                      <a:pt x="497" y="1722"/>
                    </a:lnTo>
                    <a:lnTo>
                      <a:pt x="454" y="1687"/>
                    </a:lnTo>
                    <a:lnTo>
                      <a:pt x="414" y="1648"/>
                    </a:lnTo>
                    <a:lnTo>
                      <a:pt x="375" y="1607"/>
                    </a:lnTo>
                    <a:lnTo>
                      <a:pt x="339" y="1563"/>
                    </a:lnTo>
                    <a:lnTo>
                      <a:pt x="270" y="1593"/>
                    </a:lnTo>
                    <a:lnTo>
                      <a:pt x="240" y="1601"/>
                    </a:lnTo>
                    <a:lnTo>
                      <a:pt x="209" y="1605"/>
                    </a:lnTo>
                    <a:lnTo>
                      <a:pt x="183" y="1602"/>
                    </a:lnTo>
                    <a:lnTo>
                      <a:pt x="157" y="1596"/>
                    </a:lnTo>
                    <a:lnTo>
                      <a:pt x="134" y="1586"/>
                    </a:lnTo>
                    <a:lnTo>
                      <a:pt x="113" y="1571"/>
                    </a:lnTo>
                    <a:lnTo>
                      <a:pt x="94" y="1554"/>
                    </a:lnTo>
                    <a:lnTo>
                      <a:pt x="78" y="1532"/>
                    </a:lnTo>
                    <a:lnTo>
                      <a:pt x="66" y="1509"/>
                    </a:lnTo>
                    <a:lnTo>
                      <a:pt x="11" y="1377"/>
                    </a:lnTo>
                    <a:lnTo>
                      <a:pt x="3" y="1347"/>
                    </a:lnTo>
                    <a:lnTo>
                      <a:pt x="0" y="1317"/>
                    </a:lnTo>
                    <a:lnTo>
                      <a:pt x="3" y="1286"/>
                    </a:lnTo>
                    <a:lnTo>
                      <a:pt x="11" y="1258"/>
                    </a:lnTo>
                    <a:lnTo>
                      <a:pt x="23" y="1236"/>
                    </a:lnTo>
                    <a:lnTo>
                      <a:pt x="37" y="1215"/>
                    </a:lnTo>
                    <a:lnTo>
                      <a:pt x="55" y="1198"/>
                    </a:lnTo>
                    <a:lnTo>
                      <a:pt x="74" y="1185"/>
                    </a:lnTo>
                    <a:lnTo>
                      <a:pt x="96" y="1173"/>
                    </a:lnTo>
                    <a:lnTo>
                      <a:pt x="166" y="1144"/>
                    </a:lnTo>
                    <a:lnTo>
                      <a:pt x="159" y="1069"/>
                    </a:lnTo>
                    <a:lnTo>
                      <a:pt x="159" y="995"/>
                    </a:lnTo>
                    <a:lnTo>
                      <a:pt x="166" y="919"/>
                    </a:lnTo>
                    <a:lnTo>
                      <a:pt x="96" y="890"/>
                    </a:lnTo>
                    <a:lnTo>
                      <a:pt x="74" y="879"/>
                    </a:lnTo>
                    <a:lnTo>
                      <a:pt x="54" y="864"/>
                    </a:lnTo>
                    <a:lnTo>
                      <a:pt x="37" y="847"/>
                    </a:lnTo>
                    <a:lnTo>
                      <a:pt x="23" y="828"/>
                    </a:lnTo>
                    <a:lnTo>
                      <a:pt x="11" y="806"/>
                    </a:lnTo>
                    <a:lnTo>
                      <a:pt x="3" y="776"/>
                    </a:lnTo>
                    <a:lnTo>
                      <a:pt x="0" y="747"/>
                    </a:lnTo>
                    <a:lnTo>
                      <a:pt x="3" y="716"/>
                    </a:lnTo>
                    <a:lnTo>
                      <a:pt x="11" y="687"/>
                    </a:lnTo>
                    <a:lnTo>
                      <a:pt x="66" y="555"/>
                    </a:lnTo>
                    <a:lnTo>
                      <a:pt x="78" y="530"/>
                    </a:lnTo>
                    <a:lnTo>
                      <a:pt x="94" y="510"/>
                    </a:lnTo>
                    <a:lnTo>
                      <a:pt x="113" y="492"/>
                    </a:lnTo>
                    <a:lnTo>
                      <a:pt x="134" y="478"/>
                    </a:lnTo>
                    <a:lnTo>
                      <a:pt x="157" y="468"/>
                    </a:lnTo>
                    <a:lnTo>
                      <a:pt x="183" y="461"/>
                    </a:lnTo>
                    <a:lnTo>
                      <a:pt x="209" y="458"/>
                    </a:lnTo>
                    <a:lnTo>
                      <a:pt x="240" y="461"/>
                    </a:lnTo>
                    <a:lnTo>
                      <a:pt x="270" y="471"/>
                    </a:lnTo>
                    <a:lnTo>
                      <a:pt x="339" y="499"/>
                    </a:lnTo>
                    <a:lnTo>
                      <a:pt x="374" y="456"/>
                    </a:lnTo>
                    <a:lnTo>
                      <a:pt x="414" y="416"/>
                    </a:lnTo>
                    <a:lnTo>
                      <a:pt x="454" y="376"/>
                    </a:lnTo>
                    <a:lnTo>
                      <a:pt x="497" y="340"/>
                    </a:lnTo>
                    <a:lnTo>
                      <a:pt x="469" y="270"/>
                    </a:lnTo>
                    <a:lnTo>
                      <a:pt x="460" y="242"/>
                    </a:lnTo>
                    <a:lnTo>
                      <a:pt x="457" y="211"/>
                    </a:lnTo>
                    <a:lnTo>
                      <a:pt x="460" y="181"/>
                    </a:lnTo>
                    <a:lnTo>
                      <a:pt x="469" y="152"/>
                    </a:lnTo>
                    <a:lnTo>
                      <a:pt x="480" y="129"/>
                    </a:lnTo>
                    <a:lnTo>
                      <a:pt x="494" y="110"/>
                    </a:lnTo>
                    <a:lnTo>
                      <a:pt x="511" y="92"/>
                    </a:lnTo>
                    <a:lnTo>
                      <a:pt x="531" y="78"/>
                    </a:lnTo>
                    <a:lnTo>
                      <a:pt x="553" y="68"/>
                    </a:lnTo>
                    <a:lnTo>
                      <a:pt x="686" y="13"/>
                    </a:lnTo>
                    <a:lnTo>
                      <a:pt x="714" y="4"/>
                    </a:lnTo>
                    <a:lnTo>
                      <a:pt x="745" y="1"/>
                    </a:lnTo>
                    <a:lnTo>
                      <a:pt x="771" y="3"/>
                    </a:lnTo>
                    <a:lnTo>
                      <a:pt x="797" y="9"/>
                    </a:lnTo>
                    <a:lnTo>
                      <a:pt x="820" y="20"/>
                    </a:lnTo>
                    <a:lnTo>
                      <a:pt x="841" y="34"/>
                    </a:lnTo>
                    <a:lnTo>
                      <a:pt x="860" y="52"/>
                    </a:lnTo>
                    <a:lnTo>
                      <a:pt x="876" y="73"/>
                    </a:lnTo>
                    <a:lnTo>
                      <a:pt x="888" y="96"/>
                    </a:lnTo>
                    <a:lnTo>
                      <a:pt x="918" y="166"/>
                    </a:lnTo>
                    <a:lnTo>
                      <a:pt x="992" y="160"/>
                    </a:lnTo>
                    <a:lnTo>
                      <a:pt x="1067" y="160"/>
                    </a:lnTo>
                    <a:lnTo>
                      <a:pt x="1142" y="166"/>
                    </a:lnTo>
                    <a:lnTo>
                      <a:pt x="1171" y="96"/>
                    </a:lnTo>
                    <a:lnTo>
                      <a:pt x="1183" y="72"/>
                    </a:lnTo>
                    <a:lnTo>
                      <a:pt x="1198" y="52"/>
                    </a:lnTo>
                    <a:lnTo>
                      <a:pt x="1217" y="34"/>
                    </a:lnTo>
                    <a:lnTo>
                      <a:pt x="1238" y="19"/>
                    </a:lnTo>
                    <a:lnTo>
                      <a:pt x="1263" y="8"/>
                    </a:lnTo>
                    <a:lnTo>
                      <a:pt x="1288" y="2"/>
                    </a:lnTo>
                    <a:lnTo>
                      <a:pt x="13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24">
              <a:extLst>
                <a:ext uri="{FF2B5EF4-FFF2-40B4-BE49-F238E27FC236}">
                  <a16:creationId xmlns:a16="http://schemas.microsoft.com/office/drawing/2014/main" id="{0FEC324A-598D-418F-9A06-98C4354A2E91}"/>
                </a:ext>
              </a:extLst>
            </p:cNvPr>
            <p:cNvGrpSpPr/>
            <p:nvPr/>
          </p:nvGrpSpPr>
          <p:grpSpPr>
            <a:xfrm>
              <a:off x="10145139" y="4260217"/>
              <a:ext cx="529774" cy="683387"/>
              <a:chOff x="10990263" y="4235450"/>
              <a:chExt cx="427037" cy="550863"/>
            </a:xfrm>
            <a:solidFill>
              <a:schemeClr val="bg1"/>
            </a:solidFill>
          </p:grpSpPr>
          <p:sp>
            <p:nvSpPr>
              <p:cNvPr id="37" name="Freeform 279">
                <a:extLst>
                  <a:ext uri="{FF2B5EF4-FFF2-40B4-BE49-F238E27FC236}">
                    <a16:creationId xmlns:a16="http://schemas.microsoft.com/office/drawing/2014/main" id="{770701DC-FA4D-4F7D-914D-C724144D6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0263" y="4386263"/>
                <a:ext cx="427037" cy="400050"/>
              </a:xfrm>
              <a:custGeom>
                <a:avLst/>
                <a:gdLst>
                  <a:gd name="T0" fmla="*/ 2176 w 2687"/>
                  <a:gd name="T1" fmla="*/ 67 h 2526"/>
                  <a:gd name="T2" fmla="*/ 2177 w 2687"/>
                  <a:gd name="T3" fmla="*/ 221 h 2526"/>
                  <a:gd name="T4" fmla="*/ 2129 w 2687"/>
                  <a:gd name="T5" fmla="*/ 463 h 2526"/>
                  <a:gd name="T6" fmla="*/ 2420 w 2687"/>
                  <a:gd name="T7" fmla="*/ 834 h 2526"/>
                  <a:gd name="T8" fmla="*/ 2617 w 2687"/>
                  <a:gd name="T9" fmla="*/ 951 h 2526"/>
                  <a:gd name="T10" fmla="*/ 2687 w 2687"/>
                  <a:gd name="T11" fmla="*/ 1406 h 2526"/>
                  <a:gd name="T12" fmla="*/ 2590 w 2687"/>
                  <a:gd name="T13" fmla="*/ 1575 h 2526"/>
                  <a:gd name="T14" fmla="*/ 2424 w 2687"/>
                  <a:gd name="T15" fmla="*/ 1663 h 2526"/>
                  <a:gd name="T16" fmla="*/ 2302 w 2687"/>
                  <a:gd name="T17" fmla="*/ 1854 h 2526"/>
                  <a:gd name="T18" fmla="*/ 2191 w 2687"/>
                  <a:gd name="T19" fmla="*/ 1997 h 2526"/>
                  <a:gd name="T20" fmla="*/ 2151 w 2687"/>
                  <a:gd name="T21" fmla="*/ 2041 h 2526"/>
                  <a:gd name="T22" fmla="*/ 2037 w 2687"/>
                  <a:gd name="T23" fmla="*/ 2200 h 2526"/>
                  <a:gd name="T24" fmla="*/ 2018 w 2687"/>
                  <a:gd name="T25" fmla="*/ 2388 h 2526"/>
                  <a:gd name="T26" fmla="*/ 1934 w 2687"/>
                  <a:gd name="T27" fmla="*/ 2514 h 2526"/>
                  <a:gd name="T28" fmla="*/ 1392 w 2687"/>
                  <a:gd name="T29" fmla="*/ 2501 h 2526"/>
                  <a:gd name="T30" fmla="*/ 1331 w 2687"/>
                  <a:gd name="T31" fmla="*/ 2367 h 2526"/>
                  <a:gd name="T32" fmla="*/ 1122 w 2687"/>
                  <a:gd name="T33" fmla="*/ 2464 h 2526"/>
                  <a:gd name="T34" fmla="*/ 596 w 2687"/>
                  <a:gd name="T35" fmla="*/ 2526 h 2526"/>
                  <a:gd name="T36" fmla="*/ 473 w 2687"/>
                  <a:gd name="T37" fmla="*/ 2447 h 2526"/>
                  <a:gd name="T38" fmla="*/ 459 w 2687"/>
                  <a:gd name="T39" fmla="*/ 2358 h 2526"/>
                  <a:gd name="T40" fmla="*/ 419 w 2687"/>
                  <a:gd name="T41" fmla="*/ 2183 h 2526"/>
                  <a:gd name="T42" fmla="*/ 231 w 2687"/>
                  <a:gd name="T43" fmla="*/ 1926 h 2526"/>
                  <a:gd name="T44" fmla="*/ 29 w 2687"/>
                  <a:gd name="T45" fmla="*/ 1496 h 2526"/>
                  <a:gd name="T46" fmla="*/ 1 w 2687"/>
                  <a:gd name="T47" fmla="*/ 1305 h 2526"/>
                  <a:gd name="T48" fmla="*/ 14 w 2687"/>
                  <a:gd name="T49" fmla="*/ 1098 h 2526"/>
                  <a:gd name="T50" fmla="*/ 94 w 2687"/>
                  <a:gd name="T51" fmla="*/ 1041 h 2526"/>
                  <a:gd name="T52" fmla="*/ 153 w 2687"/>
                  <a:gd name="T53" fmla="*/ 1122 h 2526"/>
                  <a:gd name="T54" fmla="*/ 141 w 2687"/>
                  <a:gd name="T55" fmla="*/ 1295 h 2526"/>
                  <a:gd name="T56" fmla="*/ 163 w 2687"/>
                  <a:gd name="T57" fmla="*/ 1457 h 2526"/>
                  <a:gd name="T58" fmla="*/ 239 w 2687"/>
                  <a:gd name="T59" fmla="*/ 1657 h 2526"/>
                  <a:gd name="T60" fmla="*/ 425 w 2687"/>
                  <a:gd name="T61" fmla="*/ 1940 h 2526"/>
                  <a:gd name="T62" fmla="*/ 573 w 2687"/>
                  <a:gd name="T63" fmla="*/ 2197 h 2526"/>
                  <a:gd name="T64" fmla="*/ 600 w 2687"/>
                  <a:gd name="T65" fmla="*/ 2385 h 2526"/>
                  <a:gd name="T66" fmla="*/ 1029 w 2687"/>
                  <a:gd name="T67" fmla="*/ 2234 h 2526"/>
                  <a:gd name="T68" fmla="*/ 1238 w 2687"/>
                  <a:gd name="T69" fmla="*/ 2227 h 2526"/>
                  <a:gd name="T70" fmla="*/ 1462 w 2687"/>
                  <a:gd name="T71" fmla="*/ 2254 h 2526"/>
                  <a:gd name="T72" fmla="*/ 1879 w 2687"/>
                  <a:gd name="T73" fmla="*/ 2272 h 2526"/>
                  <a:gd name="T74" fmla="*/ 1927 w 2687"/>
                  <a:gd name="T75" fmla="*/ 2099 h 2526"/>
                  <a:gd name="T76" fmla="*/ 2072 w 2687"/>
                  <a:gd name="T77" fmla="*/ 1920 h 2526"/>
                  <a:gd name="T78" fmla="*/ 2207 w 2687"/>
                  <a:gd name="T79" fmla="*/ 1744 h 2526"/>
                  <a:gd name="T80" fmla="*/ 2328 w 2687"/>
                  <a:gd name="T81" fmla="*/ 1540 h 2526"/>
                  <a:gd name="T82" fmla="*/ 2406 w 2687"/>
                  <a:gd name="T83" fmla="*/ 1461 h 2526"/>
                  <a:gd name="T84" fmla="*/ 2546 w 2687"/>
                  <a:gd name="T85" fmla="*/ 1407 h 2526"/>
                  <a:gd name="T86" fmla="*/ 2492 w 2687"/>
                  <a:gd name="T87" fmla="*/ 1047 h 2526"/>
                  <a:gd name="T88" fmla="*/ 2334 w 2687"/>
                  <a:gd name="T89" fmla="*/ 998 h 2526"/>
                  <a:gd name="T90" fmla="*/ 2125 w 2687"/>
                  <a:gd name="T91" fmla="*/ 652 h 2526"/>
                  <a:gd name="T92" fmla="*/ 1993 w 2687"/>
                  <a:gd name="T93" fmla="*/ 503 h 2526"/>
                  <a:gd name="T94" fmla="*/ 2028 w 2687"/>
                  <a:gd name="T95" fmla="*/ 198 h 2526"/>
                  <a:gd name="T96" fmla="*/ 2054 w 2687"/>
                  <a:gd name="T97" fmla="*/ 141 h 2526"/>
                  <a:gd name="T98" fmla="*/ 1850 w 2687"/>
                  <a:gd name="T99" fmla="*/ 207 h 2526"/>
                  <a:gd name="T100" fmla="*/ 1721 w 2687"/>
                  <a:gd name="T101" fmla="*/ 327 h 2526"/>
                  <a:gd name="T102" fmla="*/ 1566 w 2687"/>
                  <a:gd name="T103" fmla="*/ 334 h 2526"/>
                  <a:gd name="T104" fmla="*/ 1356 w 2687"/>
                  <a:gd name="T105" fmla="*/ 264 h 2526"/>
                  <a:gd name="T106" fmla="*/ 1392 w 2687"/>
                  <a:gd name="T107" fmla="*/ 171 h 2526"/>
                  <a:gd name="T108" fmla="*/ 1656 w 2687"/>
                  <a:gd name="T109" fmla="*/ 182 h 2526"/>
                  <a:gd name="T110" fmla="*/ 1843 w 2687"/>
                  <a:gd name="T111" fmla="*/ 52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7" h="2526">
                    <a:moveTo>
                      <a:pt x="2063" y="0"/>
                    </a:moveTo>
                    <a:lnTo>
                      <a:pt x="2090" y="5"/>
                    </a:lnTo>
                    <a:lnTo>
                      <a:pt x="2115" y="13"/>
                    </a:lnTo>
                    <a:lnTo>
                      <a:pt x="2139" y="27"/>
                    </a:lnTo>
                    <a:lnTo>
                      <a:pt x="2159" y="45"/>
                    </a:lnTo>
                    <a:lnTo>
                      <a:pt x="2176" y="67"/>
                    </a:lnTo>
                    <a:lnTo>
                      <a:pt x="2188" y="91"/>
                    </a:lnTo>
                    <a:lnTo>
                      <a:pt x="2196" y="118"/>
                    </a:lnTo>
                    <a:lnTo>
                      <a:pt x="2199" y="144"/>
                    </a:lnTo>
                    <a:lnTo>
                      <a:pt x="2196" y="171"/>
                    </a:lnTo>
                    <a:lnTo>
                      <a:pt x="2188" y="197"/>
                    </a:lnTo>
                    <a:lnTo>
                      <a:pt x="2177" y="221"/>
                    </a:lnTo>
                    <a:lnTo>
                      <a:pt x="2153" y="264"/>
                    </a:lnTo>
                    <a:lnTo>
                      <a:pt x="2135" y="305"/>
                    </a:lnTo>
                    <a:lnTo>
                      <a:pt x="2125" y="345"/>
                    </a:lnTo>
                    <a:lnTo>
                      <a:pt x="2119" y="385"/>
                    </a:lnTo>
                    <a:lnTo>
                      <a:pt x="2122" y="425"/>
                    </a:lnTo>
                    <a:lnTo>
                      <a:pt x="2129" y="463"/>
                    </a:lnTo>
                    <a:lnTo>
                      <a:pt x="2189" y="517"/>
                    </a:lnTo>
                    <a:lnTo>
                      <a:pt x="2246" y="575"/>
                    </a:lnTo>
                    <a:lnTo>
                      <a:pt x="2297" y="636"/>
                    </a:lnTo>
                    <a:lnTo>
                      <a:pt x="2342" y="700"/>
                    </a:lnTo>
                    <a:lnTo>
                      <a:pt x="2384" y="765"/>
                    </a:lnTo>
                    <a:lnTo>
                      <a:pt x="2420" y="834"/>
                    </a:lnTo>
                    <a:lnTo>
                      <a:pt x="2450" y="906"/>
                    </a:lnTo>
                    <a:lnTo>
                      <a:pt x="2492" y="906"/>
                    </a:lnTo>
                    <a:lnTo>
                      <a:pt x="2527" y="909"/>
                    </a:lnTo>
                    <a:lnTo>
                      <a:pt x="2560" y="918"/>
                    </a:lnTo>
                    <a:lnTo>
                      <a:pt x="2590" y="932"/>
                    </a:lnTo>
                    <a:lnTo>
                      <a:pt x="2617" y="951"/>
                    </a:lnTo>
                    <a:lnTo>
                      <a:pt x="2641" y="975"/>
                    </a:lnTo>
                    <a:lnTo>
                      <a:pt x="2660" y="1002"/>
                    </a:lnTo>
                    <a:lnTo>
                      <a:pt x="2674" y="1032"/>
                    </a:lnTo>
                    <a:lnTo>
                      <a:pt x="2684" y="1065"/>
                    </a:lnTo>
                    <a:lnTo>
                      <a:pt x="2687" y="1100"/>
                    </a:lnTo>
                    <a:lnTo>
                      <a:pt x="2687" y="1406"/>
                    </a:lnTo>
                    <a:lnTo>
                      <a:pt x="2684" y="1441"/>
                    </a:lnTo>
                    <a:lnTo>
                      <a:pt x="2674" y="1474"/>
                    </a:lnTo>
                    <a:lnTo>
                      <a:pt x="2660" y="1505"/>
                    </a:lnTo>
                    <a:lnTo>
                      <a:pt x="2641" y="1531"/>
                    </a:lnTo>
                    <a:lnTo>
                      <a:pt x="2617" y="1556"/>
                    </a:lnTo>
                    <a:lnTo>
                      <a:pt x="2590" y="1575"/>
                    </a:lnTo>
                    <a:lnTo>
                      <a:pt x="2560" y="1588"/>
                    </a:lnTo>
                    <a:lnTo>
                      <a:pt x="2527" y="1598"/>
                    </a:lnTo>
                    <a:lnTo>
                      <a:pt x="2492" y="1601"/>
                    </a:lnTo>
                    <a:lnTo>
                      <a:pt x="2455" y="1601"/>
                    </a:lnTo>
                    <a:lnTo>
                      <a:pt x="2440" y="1632"/>
                    </a:lnTo>
                    <a:lnTo>
                      <a:pt x="2424" y="1663"/>
                    </a:lnTo>
                    <a:lnTo>
                      <a:pt x="2406" y="1696"/>
                    </a:lnTo>
                    <a:lnTo>
                      <a:pt x="2387" y="1728"/>
                    </a:lnTo>
                    <a:lnTo>
                      <a:pt x="2365" y="1761"/>
                    </a:lnTo>
                    <a:lnTo>
                      <a:pt x="2344" y="1792"/>
                    </a:lnTo>
                    <a:lnTo>
                      <a:pt x="2323" y="1823"/>
                    </a:lnTo>
                    <a:lnTo>
                      <a:pt x="2302" y="1854"/>
                    </a:lnTo>
                    <a:lnTo>
                      <a:pt x="2281" y="1882"/>
                    </a:lnTo>
                    <a:lnTo>
                      <a:pt x="2259" y="1910"/>
                    </a:lnTo>
                    <a:lnTo>
                      <a:pt x="2240" y="1934"/>
                    </a:lnTo>
                    <a:lnTo>
                      <a:pt x="2222" y="1958"/>
                    </a:lnTo>
                    <a:lnTo>
                      <a:pt x="2205" y="1979"/>
                    </a:lnTo>
                    <a:lnTo>
                      <a:pt x="2191" y="1997"/>
                    </a:lnTo>
                    <a:lnTo>
                      <a:pt x="2178" y="2011"/>
                    </a:lnTo>
                    <a:lnTo>
                      <a:pt x="2168" y="2022"/>
                    </a:lnTo>
                    <a:lnTo>
                      <a:pt x="2162" y="2030"/>
                    </a:lnTo>
                    <a:lnTo>
                      <a:pt x="2159" y="2034"/>
                    </a:lnTo>
                    <a:lnTo>
                      <a:pt x="2156" y="2038"/>
                    </a:lnTo>
                    <a:lnTo>
                      <a:pt x="2151" y="2041"/>
                    </a:lnTo>
                    <a:lnTo>
                      <a:pt x="2134" y="2057"/>
                    </a:lnTo>
                    <a:lnTo>
                      <a:pt x="2105" y="2086"/>
                    </a:lnTo>
                    <a:lnTo>
                      <a:pt x="2081" y="2115"/>
                    </a:lnTo>
                    <a:lnTo>
                      <a:pt x="2062" y="2145"/>
                    </a:lnTo>
                    <a:lnTo>
                      <a:pt x="2047" y="2173"/>
                    </a:lnTo>
                    <a:lnTo>
                      <a:pt x="2037" y="2200"/>
                    </a:lnTo>
                    <a:lnTo>
                      <a:pt x="2028" y="2224"/>
                    </a:lnTo>
                    <a:lnTo>
                      <a:pt x="2023" y="2246"/>
                    </a:lnTo>
                    <a:lnTo>
                      <a:pt x="2021" y="2264"/>
                    </a:lnTo>
                    <a:lnTo>
                      <a:pt x="2019" y="2278"/>
                    </a:lnTo>
                    <a:lnTo>
                      <a:pt x="2018" y="2288"/>
                    </a:lnTo>
                    <a:lnTo>
                      <a:pt x="2018" y="2388"/>
                    </a:lnTo>
                    <a:lnTo>
                      <a:pt x="2016" y="2416"/>
                    </a:lnTo>
                    <a:lnTo>
                      <a:pt x="2007" y="2441"/>
                    </a:lnTo>
                    <a:lnTo>
                      <a:pt x="1994" y="2464"/>
                    </a:lnTo>
                    <a:lnTo>
                      <a:pt x="1977" y="2485"/>
                    </a:lnTo>
                    <a:lnTo>
                      <a:pt x="1957" y="2501"/>
                    </a:lnTo>
                    <a:lnTo>
                      <a:pt x="1934" y="2514"/>
                    </a:lnTo>
                    <a:lnTo>
                      <a:pt x="1907" y="2522"/>
                    </a:lnTo>
                    <a:lnTo>
                      <a:pt x="1880" y="2526"/>
                    </a:lnTo>
                    <a:lnTo>
                      <a:pt x="1468" y="2526"/>
                    </a:lnTo>
                    <a:lnTo>
                      <a:pt x="1441" y="2522"/>
                    </a:lnTo>
                    <a:lnTo>
                      <a:pt x="1415" y="2514"/>
                    </a:lnTo>
                    <a:lnTo>
                      <a:pt x="1392" y="2501"/>
                    </a:lnTo>
                    <a:lnTo>
                      <a:pt x="1371" y="2485"/>
                    </a:lnTo>
                    <a:lnTo>
                      <a:pt x="1355" y="2464"/>
                    </a:lnTo>
                    <a:lnTo>
                      <a:pt x="1342" y="2441"/>
                    </a:lnTo>
                    <a:lnTo>
                      <a:pt x="1334" y="2416"/>
                    </a:lnTo>
                    <a:lnTo>
                      <a:pt x="1331" y="2388"/>
                    </a:lnTo>
                    <a:lnTo>
                      <a:pt x="1331" y="2367"/>
                    </a:lnTo>
                    <a:lnTo>
                      <a:pt x="1238" y="2369"/>
                    </a:lnTo>
                    <a:lnTo>
                      <a:pt x="1145" y="2365"/>
                    </a:lnTo>
                    <a:lnTo>
                      <a:pt x="1145" y="2388"/>
                    </a:lnTo>
                    <a:lnTo>
                      <a:pt x="1143" y="2416"/>
                    </a:lnTo>
                    <a:lnTo>
                      <a:pt x="1134" y="2441"/>
                    </a:lnTo>
                    <a:lnTo>
                      <a:pt x="1122" y="2464"/>
                    </a:lnTo>
                    <a:lnTo>
                      <a:pt x="1105" y="2485"/>
                    </a:lnTo>
                    <a:lnTo>
                      <a:pt x="1085" y="2501"/>
                    </a:lnTo>
                    <a:lnTo>
                      <a:pt x="1061" y="2514"/>
                    </a:lnTo>
                    <a:lnTo>
                      <a:pt x="1036" y="2522"/>
                    </a:lnTo>
                    <a:lnTo>
                      <a:pt x="1007" y="2526"/>
                    </a:lnTo>
                    <a:lnTo>
                      <a:pt x="596" y="2526"/>
                    </a:lnTo>
                    <a:lnTo>
                      <a:pt x="570" y="2522"/>
                    </a:lnTo>
                    <a:lnTo>
                      <a:pt x="545" y="2515"/>
                    </a:lnTo>
                    <a:lnTo>
                      <a:pt x="523" y="2503"/>
                    </a:lnTo>
                    <a:lnTo>
                      <a:pt x="503" y="2488"/>
                    </a:lnTo>
                    <a:lnTo>
                      <a:pt x="486" y="2468"/>
                    </a:lnTo>
                    <a:lnTo>
                      <a:pt x="473" y="2447"/>
                    </a:lnTo>
                    <a:lnTo>
                      <a:pt x="463" y="2423"/>
                    </a:lnTo>
                    <a:lnTo>
                      <a:pt x="459" y="2397"/>
                    </a:lnTo>
                    <a:lnTo>
                      <a:pt x="459" y="2393"/>
                    </a:lnTo>
                    <a:lnTo>
                      <a:pt x="459" y="2390"/>
                    </a:lnTo>
                    <a:lnTo>
                      <a:pt x="459" y="2388"/>
                    </a:lnTo>
                    <a:lnTo>
                      <a:pt x="459" y="2358"/>
                    </a:lnTo>
                    <a:lnTo>
                      <a:pt x="457" y="2338"/>
                    </a:lnTo>
                    <a:lnTo>
                      <a:pt x="454" y="2313"/>
                    </a:lnTo>
                    <a:lnTo>
                      <a:pt x="450" y="2284"/>
                    </a:lnTo>
                    <a:lnTo>
                      <a:pt x="442" y="2253"/>
                    </a:lnTo>
                    <a:lnTo>
                      <a:pt x="433" y="2219"/>
                    </a:lnTo>
                    <a:lnTo>
                      <a:pt x="419" y="2183"/>
                    </a:lnTo>
                    <a:lnTo>
                      <a:pt x="402" y="2146"/>
                    </a:lnTo>
                    <a:lnTo>
                      <a:pt x="381" y="2109"/>
                    </a:lnTo>
                    <a:lnTo>
                      <a:pt x="355" y="2073"/>
                    </a:lnTo>
                    <a:lnTo>
                      <a:pt x="323" y="2037"/>
                    </a:lnTo>
                    <a:lnTo>
                      <a:pt x="277" y="1984"/>
                    </a:lnTo>
                    <a:lnTo>
                      <a:pt x="231" y="1926"/>
                    </a:lnTo>
                    <a:lnTo>
                      <a:pt x="189" y="1862"/>
                    </a:lnTo>
                    <a:lnTo>
                      <a:pt x="149" y="1792"/>
                    </a:lnTo>
                    <a:lnTo>
                      <a:pt x="112" y="1717"/>
                    </a:lnTo>
                    <a:lnTo>
                      <a:pt x="78" y="1645"/>
                    </a:lnTo>
                    <a:lnTo>
                      <a:pt x="51" y="1572"/>
                    </a:lnTo>
                    <a:lnTo>
                      <a:pt x="29" y="1496"/>
                    </a:lnTo>
                    <a:lnTo>
                      <a:pt x="20" y="1462"/>
                    </a:lnTo>
                    <a:lnTo>
                      <a:pt x="13" y="1427"/>
                    </a:lnTo>
                    <a:lnTo>
                      <a:pt x="7" y="1393"/>
                    </a:lnTo>
                    <a:lnTo>
                      <a:pt x="4" y="1361"/>
                    </a:lnTo>
                    <a:lnTo>
                      <a:pt x="2" y="1331"/>
                    </a:lnTo>
                    <a:lnTo>
                      <a:pt x="1" y="1305"/>
                    </a:lnTo>
                    <a:lnTo>
                      <a:pt x="0" y="1285"/>
                    </a:lnTo>
                    <a:lnTo>
                      <a:pt x="0" y="1269"/>
                    </a:lnTo>
                    <a:lnTo>
                      <a:pt x="0" y="1260"/>
                    </a:lnTo>
                    <a:lnTo>
                      <a:pt x="2" y="1206"/>
                    </a:lnTo>
                    <a:lnTo>
                      <a:pt x="6" y="1151"/>
                    </a:lnTo>
                    <a:lnTo>
                      <a:pt x="14" y="1098"/>
                    </a:lnTo>
                    <a:lnTo>
                      <a:pt x="19" y="1081"/>
                    </a:lnTo>
                    <a:lnTo>
                      <a:pt x="30" y="1065"/>
                    </a:lnTo>
                    <a:lnTo>
                      <a:pt x="42" y="1053"/>
                    </a:lnTo>
                    <a:lnTo>
                      <a:pt x="58" y="1045"/>
                    </a:lnTo>
                    <a:lnTo>
                      <a:pt x="76" y="1040"/>
                    </a:lnTo>
                    <a:lnTo>
                      <a:pt x="94" y="1041"/>
                    </a:lnTo>
                    <a:lnTo>
                      <a:pt x="112" y="1047"/>
                    </a:lnTo>
                    <a:lnTo>
                      <a:pt x="128" y="1056"/>
                    </a:lnTo>
                    <a:lnTo>
                      <a:pt x="140" y="1069"/>
                    </a:lnTo>
                    <a:lnTo>
                      <a:pt x="148" y="1085"/>
                    </a:lnTo>
                    <a:lnTo>
                      <a:pt x="153" y="1103"/>
                    </a:lnTo>
                    <a:lnTo>
                      <a:pt x="153" y="1122"/>
                    </a:lnTo>
                    <a:lnTo>
                      <a:pt x="144" y="1192"/>
                    </a:lnTo>
                    <a:lnTo>
                      <a:pt x="141" y="1262"/>
                    </a:lnTo>
                    <a:lnTo>
                      <a:pt x="141" y="1265"/>
                    </a:lnTo>
                    <a:lnTo>
                      <a:pt x="141" y="1268"/>
                    </a:lnTo>
                    <a:lnTo>
                      <a:pt x="141" y="1279"/>
                    </a:lnTo>
                    <a:lnTo>
                      <a:pt x="141" y="1295"/>
                    </a:lnTo>
                    <a:lnTo>
                      <a:pt x="142" y="1316"/>
                    </a:lnTo>
                    <a:lnTo>
                      <a:pt x="144" y="1342"/>
                    </a:lnTo>
                    <a:lnTo>
                      <a:pt x="146" y="1369"/>
                    </a:lnTo>
                    <a:lnTo>
                      <a:pt x="151" y="1399"/>
                    </a:lnTo>
                    <a:lnTo>
                      <a:pt x="156" y="1427"/>
                    </a:lnTo>
                    <a:lnTo>
                      <a:pt x="163" y="1457"/>
                    </a:lnTo>
                    <a:lnTo>
                      <a:pt x="164" y="1459"/>
                    </a:lnTo>
                    <a:lnTo>
                      <a:pt x="165" y="1462"/>
                    </a:lnTo>
                    <a:lnTo>
                      <a:pt x="184" y="1529"/>
                    </a:lnTo>
                    <a:lnTo>
                      <a:pt x="208" y="1594"/>
                    </a:lnTo>
                    <a:lnTo>
                      <a:pt x="237" y="1655"/>
                    </a:lnTo>
                    <a:lnTo>
                      <a:pt x="239" y="1657"/>
                    </a:lnTo>
                    <a:lnTo>
                      <a:pt x="239" y="1658"/>
                    </a:lnTo>
                    <a:lnTo>
                      <a:pt x="272" y="1725"/>
                    </a:lnTo>
                    <a:lnTo>
                      <a:pt x="307" y="1786"/>
                    </a:lnTo>
                    <a:lnTo>
                      <a:pt x="346" y="1843"/>
                    </a:lnTo>
                    <a:lnTo>
                      <a:pt x="384" y="1894"/>
                    </a:lnTo>
                    <a:lnTo>
                      <a:pt x="425" y="1940"/>
                    </a:lnTo>
                    <a:lnTo>
                      <a:pt x="462" y="1982"/>
                    </a:lnTo>
                    <a:lnTo>
                      <a:pt x="494" y="2025"/>
                    </a:lnTo>
                    <a:lnTo>
                      <a:pt x="521" y="2069"/>
                    </a:lnTo>
                    <a:lnTo>
                      <a:pt x="542" y="2113"/>
                    </a:lnTo>
                    <a:lnTo>
                      <a:pt x="560" y="2155"/>
                    </a:lnTo>
                    <a:lnTo>
                      <a:pt x="573" y="2197"/>
                    </a:lnTo>
                    <a:lnTo>
                      <a:pt x="583" y="2235"/>
                    </a:lnTo>
                    <a:lnTo>
                      <a:pt x="591" y="2271"/>
                    </a:lnTo>
                    <a:lnTo>
                      <a:pt x="596" y="2303"/>
                    </a:lnTo>
                    <a:lnTo>
                      <a:pt x="598" y="2331"/>
                    </a:lnTo>
                    <a:lnTo>
                      <a:pt x="600" y="2354"/>
                    </a:lnTo>
                    <a:lnTo>
                      <a:pt x="600" y="2385"/>
                    </a:lnTo>
                    <a:lnTo>
                      <a:pt x="1005" y="2385"/>
                    </a:lnTo>
                    <a:lnTo>
                      <a:pt x="1005" y="2287"/>
                    </a:lnTo>
                    <a:lnTo>
                      <a:pt x="1007" y="2272"/>
                    </a:lnTo>
                    <a:lnTo>
                      <a:pt x="1011" y="2257"/>
                    </a:lnTo>
                    <a:lnTo>
                      <a:pt x="1019" y="2244"/>
                    </a:lnTo>
                    <a:lnTo>
                      <a:pt x="1029" y="2234"/>
                    </a:lnTo>
                    <a:lnTo>
                      <a:pt x="1042" y="2224"/>
                    </a:lnTo>
                    <a:lnTo>
                      <a:pt x="1056" y="2219"/>
                    </a:lnTo>
                    <a:lnTo>
                      <a:pt x="1070" y="2216"/>
                    </a:lnTo>
                    <a:lnTo>
                      <a:pt x="1086" y="2216"/>
                    </a:lnTo>
                    <a:lnTo>
                      <a:pt x="1161" y="2224"/>
                    </a:lnTo>
                    <a:lnTo>
                      <a:pt x="1238" y="2227"/>
                    </a:lnTo>
                    <a:lnTo>
                      <a:pt x="1317" y="2226"/>
                    </a:lnTo>
                    <a:lnTo>
                      <a:pt x="1394" y="2221"/>
                    </a:lnTo>
                    <a:lnTo>
                      <a:pt x="1414" y="2221"/>
                    </a:lnTo>
                    <a:lnTo>
                      <a:pt x="1432" y="2227"/>
                    </a:lnTo>
                    <a:lnTo>
                      <a:pt x="1449" y="2238"/>
                    </a:lnTo>
                    <a:lnTo>
                      <a:pt x="1462" y="2254"/>
                    </a:lnTo>
                    <a:lnTo>
                      <a:pt x="1470" y="2271"/>
                    </a:lnTo>
                    <a:lnTo>
                      <a:pt x="1473" y="2291"/>
                    </a:lnTo>
                    <a:lnTo>
                      <a:pt x="1473" y="2386"/>
                    </a:lnTo>
                    <a:lnTo>
                      <a:pt x="1878" y="2386"/>
                    </a:lnTo>
                    <a:lnTo>
                      <a:pt x="1878" y="2287"/>
                    </a:lnTo>
                    <a:lnTo>
                      <a:pt x="1879" y="2272"/>
                    </a:lnTo>
                    <a:lnTo>
                      <a:pt x="1881" y="2252"/>
                    </a:lnTo>
                    <a:lnTo>
                      <a:pt x="1884" y="2227"/>
                    </a:lnTo>
                    <a:lnTo>
                      <a:pt x="1890" y="2199"/>
                    </a:lnTo>
                    <a:lnTo>
                      <a:pt x="1899" y="2168"/>
                    </a:lnTo>
                    <a:lnTo>
                      <a:pt x="1911" y="2134"/>
                    </a:lnTo>
                    <a:lnTo>
                      <a:pt x="1927" y="2099"/>
                    </a:lnTo>
                    <a:lnTo>
                      <a:pt x="1948" y="2063"/>
                    </a:lnTo>
                    <a:lnTo>
                      <a:pt x="1972" y="2026"/>
                    </a:lnTo>
                    <a:lnTo>
                      <a:pt x="2003" y="1989"/>
                    </a:lnTo>
                    <a:lnTo>
                      <a:pt x="2040" y="1952"/>
                    </a:lnTo>
                    <a:lnTo>
                      <a:pt x="2056" y="1940"/>
                    </a:lnTo>
                    <a:lnTo>
                      <a:pt x="2072" y="1920"/>
                    </a:lnTo>
                    <a:lnTo>
                      <a:pt x="2091" y="1897"/>
                    </a:lnTo>
                    <a:lnTo>
                      <a:pt x="2112" y="1871"/>
                    </a:lnTo>
                    <a:lnTo>
                      <a:pt x="2134" y="1842"/>
                    </a:lnTo>
                    <a:lnTo>
                      <a:pt x="2159" y="1812"/>
                    </a:lnTo>
                    <a:lnTo>
                      <a:pt x="2183" y="1779"/>
                    </a:lnTo>
                    <a:lnTo>
                      <a:pt x="2207" y="1744"/>
                    </a:lnTo>
                    <a:lnTo>
                      <a:pt x="2232" y="1709"/>
                    </a:lnTo>
                    <a:lnTo>
                      <a:pt x="2255" y="1674"/>
                    </a:lnTo>
                    <a:lnTo>
                      <a:pt x="2276" y="1639"/>
                    </a:lnTo>
                    <a:lnTo>
                      <a:pt x="2297" y="1604"/>
                    </a:lnTo>
                    <a:lnTo>
                      <a:pt x="2314" y="1571"/>
                    </a:lnTo>
                    <a:lnTo>
                      <a:pt x="2328" y="1540"/>
                    </a:lnTo>
                    <a:lnTo>
                      <a:pt x="2338" y="1511"/>
                    </a:lnTo>
                    <a:lnTo>
                      <a:pt x="2346" y="1494"/>
                    </a:lnTo>
                    <a:lnTo>
                      <a:pt x="2357" y="1480"/>
                    </a:lnTo>
                    <a:lnTo>
                      <a:pt x="2372" y="1470"/>
                    </a:lnTo>
                    <a:lnTo>
                      <a:pt x="2388" y="1463"/>
                    </a:lnTo>
                    <a:lnTo>
                      <a:pt x="2406" y="1461"/>
                    </a:lnTo>
                    <a:lnTo>
                      <a:pt x="2492" y="1461"/>
                    </a:lnTo>
                    <a:lnTo>
                      <a:pt x="2509" y="1458"/>
                    </a:lnTo>
                    <a:lnTo>
                      <a:pt x="2523" y="1451"/>
                    </a:lnTo>
                    <a:lnTo>
                      <a:pt x="2535" y="1439"/>
                    </a:lnTo>
                    <a:lnTo>
                      <a:pt x="2544" y="1424"/>
                    </a:lnTo>
                    <a:lnTo>
                      <a:pt x="2546" y="1407"/>
                    </a:lnTo>
                    <a:lnTo>
                      <a:pt x="2546" y="1101"/>
                    </a:lnTo>
                    <a:lnTo>
                      <a:pt x="2544" y="1084"/>
                    </a:lnTo>
                    <a:lnTo>
                      <a:pt x="2535" y="1069"/>
                    </a:lnTo>
                    <a:lnTo>
                      <a:pt x="2523" y="1057"/>
                    </a:lnTo>
                    <a:lnTo>
                      <a:pt x="2509" y="1049"/>
                    </a:lnTo>
                    <a:lnTo>
                      <a:pt x="2492" y="1047"/>
                    </a:lnTo>
                    <a:lnTo>
                      <a:pt x="2400" y="1047"/>
                    </a:lnTo>
                    <a:lnTo>
                      <a:pt x="2384" y="1045"/>
                    </a:lnTo>
                    <a:lnTo>
                      <a:pt x="2368" y="1038"/>
                    </a:lnTo>
                    <a:lnTo>
                      <a:pt x="2353" y="1028"/>
                    </a:lnTo>
                    <a:lnTo>
                      <a:pt x="2342" y="1015"/>
                    </a:lnTo>
                    <a:lnTo>
                      <a:pt x="2334" y="998"/>
                    </a:lnTo>
                    <a:lnTo>
                      <a:pt x="2311" y="936"/>
                    </a:lnTo>
                    <a:lnTo>
                      <a:pt x="2283" y="874"/>
                    </a:lnTo>
                    <a:lnTo>
                      <a:pt x="2250" y="815"/>
                    </a:lnTo>
                    <a:lnTo>
                      <a:pt x="2213" y="759"/>
                    </a:lnTo>
                    <a:lnTo>
                      <a:pt x="2170" y="704"/>
                    </a:lnTo>
                    <a:lnTo>
                      <a:pt x="2125" y="652"/>
                    </a:lnTo>
                    <a:lnTo>
                      <a:pt x="2074" y="602"/>
                    </a:lnTo>
                    <a:lnTo>
                      <a:pt x="2020" y="556"/>
                    </a:lnTo>
                    <a:lnTo>
                      <a:pt x="2009" y="544"/>
                    </a:lnTo>
                    <a:lnTo>
                      <a:pt x="2001" y="533"/>
                    </a:lnTo>
                    <a:lnTo>
                      <a:pt x="1995" y="518"/>
                    </a:lnTo>
                    <a:lnTo>
                      <a:pt x="1993" y="503"/>
                    </a:lnTo>
                    <a:lnTo>
                      <a:pt x="1983" y="453"/>
                    </a:lnTo>
                    <a:lnTo>
                      <a:pt x="1980" y="402"/>
                    </a:lnTo>
                    <a:lnTo>
                      <a:pt x="1982" y="352"/>
                    </a:lnTo>
                    <a:lnTo>
                      <a:pt x="1991" y="301"/>
                    </a:lnTo>
                    <a:lnTo>
                      <a:pt x="2006" y="249"/>
                    </a:lnTo>
                    <a:lnTo>
                      <a:pt x="2028" y="198"/>
                    </a:lnTo>
                    <a:lnTo>
                      <a:pt x="2057" y="147"/>
                    </a:lnTo>
                    <a:lnTo>
                      <a:pt x="2058" y="146"/>
                    </a:lnTo>
                    <a:lnTo>
                      <a:pt x="2058" y="145"/>
                    </a:lnTo>
                    <a:lnTo>
                      <a:pt x="2057" y="143"/>
                    </a:lnTo>
                    <a:lnTo>
                      <a:pt x="2056" y="142"/>
                    </a:lnTo>
                    <a:lnTo>
                      <a:pt x="2054" y="141"/>
                    </a:lnTo>
                    <a:lnTo>
                      <a:pt x="2053" y="141"/>
                    </a:lnTo>
                    <a:lnTo>
                      <a:pt x="2004" y="150"/>
                    </a:lnTo>
                    <a:lnTo>
                      <a:pt x="1959" y="160"/>
                    </a:lnTo>
                    <a:lnTo>
                      <a:pt x="1919" y="174"/>
                    </a:lnTo>
                    <a:lnTo>
                      <a:pt x="1883" y="190"/>
                    </a:lnTo>
                    <a:lnTo>
                      <a:pt x="1850" y="207"/>
                    </a:lnTo>
                    <a:lnTo>
                      <a:pt x="1822" y="226"/>
                    </a:lnTo>
                    <a:lnTo>
                      <a:pt x="1795" y="246"/>
                    </a:lnTo>
                    <a:lnTo>
                      <a:pt x="1773" y="266"/>
                    </a:lnTo>
                    <a:lnTo>
                      <a:pt x="1753" y="287"/>
                    </a:lnTo>
                    <a:lnTo>
                      <a:pt x="1736" y="307"/>
                    </a:lnTo>
                    <a:lnTo>
                      <a:pt x="1721" y="327"/>
                    </a:lnTo>
                    <a:lnTo>
                      <a:pt x="1709" y="341"/>
                    </a:lnTo>
                    <a:lnTo>
                      <a:pt x="1694" y="351"/>
                    </a:lnTo>
                    <a:lnTo>
                      <a:pt x="1677" y="356"/>
                    </a:lnTo>
                    <a:lnTo>
                      <a:pt x="1659" y="358"/>
                    </a:lnTo>
                    <a:lnTo>
                      <a:pt x="1641" y="355"/>
                    </a:lnTo>
                    <a:lnTo>
                      <a:pt x="1566" y="334"/>
                    </a:lnTo>
                    <a:lnTo>
                      <a:pt x="1490" y="317"/>
                    </a:lnTo>
                    <a:lnTo>
                      <a:pt x="1412" y="305"/>
                    </a:lnTo>
                    <a:lnTo>
                      <a:pt x="1393" y="301"/>
                    </a:lnTo>
                    <a:lnTo>
                      <a:pt x="1377" y="291"/>
                    </a:lnTo>
                    <a:lnTo>
                      <a:pt x="1365" y="279"/>
                    </a:lnTo>
                    <a:lnTo>
                      <a:pt x="1356" y="264"/>
                    </a:lnTo>
                    <a:lnTo>
                      <a:pt x="1351" y="246"/>
                    </a:lnTo>
                    <a:lnTo>
                      <a:pt x="1350" y="227"/>
                    </a:lnTo>
                    <a:lnTo>
                      <a:pt x="1355" y="209"/>
                    </a:lnTo>
                    <a:lnTo>
                      <a:pt x="1363" y="193"/>
                    </a:lnTo>
                    <a:lnTo>
                      <a:pt x="1376" y="180"/>
                    </a:lnTo>
                    <a:lnTo>
                      <a:pt x="1392" y="171"/>
                    </a:lnTo>
                    <a:lnTo>
                      <a:pt x="1409" y="165"/>
                    </a:lnTo>
                    <a:lnTo>
                      <a:pt x="1428" y="165"/>
                    </a:lnTo>
                    <a:lnTo>
                      <a:pt x="1498" y="175"/>
                    </a:lnTo>
                    <a:lnTo>
                      <a:pt x="1568" y="189"/>
                    </a:lnTo>
                    <a:lnTo>
                      <a:pt x="1636" y="206"/>
                    </a:lnTo>
                    <a:lnTo>
                      <a:pt x="1656" y="182"/>
                    </a:lnTo>
                    <a:lnTo>
                      <a:pt x="1681" y="158"/>
                    </a:lnTo>
                    <a:lnTo>
                      <a:pt x="1707" y="135"/>
                    </a:lnTo>
                    <a:lnTo>
                      <a:pt x="1736" y="113"/>
                    </a:lnTo>
                    <a:lnTo>
                      <a:pt x="1769" y="91"/>
                    </a:lnTo>
                    <a:lnTo>
                      <a:pt x="1804" y="70"/>
                    </a:lnTo>
                    <a:lnTo>
                      <a:pt x="1843" y="52"/>
                    </a:lnTo>
                    <a:lnTo>
                      <a:pt x="1885" y="35"/>
                    </a:lnTo>
                    <a:lnTo>
                      <a:pt x="1932" y="22"/>
                    </a:lnTo>
                    <a:lnTo>
                      <a:pt x="1982" y="10"/>
                    </a:lnTo>
                    <a:lnTo>
                      <a:pt x="2036" y="1"/>
                    </a:lnTo>
                    <a:lnTo>
                      <a:pt x="20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8" name="Freeform 280">
                <a:extLst>
                  <a:ext uri="{FF2B5EF4-FFF2-40B4-BE49-F238E27FC236}">
                    <a16:creationId xmlns:a16="http://schemas.microsoft.com/office/drawing/2014/main" id="{A2FD55EC-FAF8-409E-86E9-10BBE08F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1850" y="4359275"/>
                <a:ext cx="182562" cy="182562"/>
              </a:xfrm>
              <a:custGeom>
                <a:avLst/>
                <a:gdLst>
                  <a:gd name="T0" fmla="*/ 528 w 1158"/>
                  <a:gd name="T1" fmla="*/ 144 h 1155"/>
                  <a:gd name="T2" fmla="*/ 432 w 1158"/>
                  <a:gd name="T3" fmla="*/ 166 h 1155"/>
                  <a:gd name="T4" fmla="*/ 344 w 1158"/>
                  <a:gd name="T5" fmla="*/ 208 h 1155"/>
                  <a:gd name="T6" fmla="*/ 270 w 1158"/>
                  <a:gd name="T7" fmla="*/ 269 h 1155"/>
                  <a:gd name="T8" fmla="*/ 209 w 1158"/>
                  <a:gd name="T9" fmla="*/ 344 h 1155"/>
                  <a:gd name="T10" fmla="*/ 167 w 1158"/>
                  <a:gd name="T11" fmla="*/ 431 h 1155"/>
                  <a:gd name="T12" fmla="*/ 143 w 1158"/>
                  <a:gd name="T13" fmla="*/ 527 h 1155"/>
                  <a:gd name="T14" fmla="*/ 143 w 1158"/>
                  <a:gd name="T15" fmla="*/ 628 h 1155"/>
                  <a:gd name="T16" fmla="*/ 167 w 1158"/>
                  <a:gd name="T17" fmla="*/ 725 h 1155"/>
                  <a:gd name="T18" fmla="*/ 209 w 1158"/>
                  <a:gd name="T19" fmla="*/ 813 h 1155"/>
                  <a:gd name="T20" fmla="*/ 270 w 1158"/>
                  <a:gd name="T21" fmla="*/ 887 h 1155"/>
                  <a:gd name="T22" fmla="*/ 344 w 1158"/>
                  <a:gd name="T23" fmla="*/ 947 h 1155"/>
                  <a:gd name="T24" fmla="*/ 432 w 1158"/>
                  <a:gd name="T25" fmla="*/ 989 h 1155"/>
                  <a:gd name="T26" fmla="*/ 528 w 1158"/>
                  <a:gd name="T27" fmla="*/ 1012 h 1155"/>
                  <a:gd name="T28" fmla="*/ 630 w 1158"/>
                  <a:gd name="T29" fmla="*/ 1012 h 1155"/>
                  <a:gd name="T30" fmla="*/ 727 w 1158"/>
                  <a:gd name="T31" fmla="*/ 989 h 1155"/>
                  <a:gd name="T32" fmla="*/ 814 w 1158"/>
                  <a:gd name="T33" fmla="*/ 947 h 1155"/>
                  <a:gd name="T34" fmla="*/ 889 w 1158"/>
                  <a:gd name="T35" fmla="*/ 887 h 1155"/>
                  <a:gd name="T36" fmla="*/ 949 w 1158"/>
                  <a:gd name="T37" fmla="*/ 813 h 1155"/>
                  <a:gd name="T38" fmla="*/ 992 w 1158"/>
                  <a:gd name="T39" fmla="*/ 725 h 1155"/>
                  <a:gd name="T40" fmla="*/ 1014 w 1158"/>
                  <a:gd name="T41" fmla="*/ 628 h 1155"/>
                  <a:gd name="T42" fmla="*/ 1014 w 1158"/>
                  <a:gd name="T43" fmla="*/ 527 h 1155"/>
                  <a:gd name="T44" fmla="*/ 992 w 1158"/>
                  <a:gd name="T45" fmla="*/ 431 h 1155"/>
                  <a:gd name="T46" fmla="*/ 949 w 1158"/>
                  <a:gd name="T47" fmla="*/ 344 h 1155"/>
                  <a:gd name="T48" fmla="*/ 889 w 1158"/>
                  <a:gd name="T49" fmla="*/ 269 h 1155"/>
                  <a:gd name="T50" fmla="*/ 814 w 1158"/>
                  <a:gd name="T51" fmla="*/ 208 h 1155"/>
                  <a:gd name="T52" fmla="*/ 727 w 1158"/>
                  <a:gd name="T53" fmla="*/ 166 h 1155"/>
                  <a:gd name="T54" fmla="*/ 630 w 1158"/>
                  <a:gd name="T55" fmla="*/ 144 h 1155"/>
                  <a:gd name="T56" fmla="*/ 579 w 1158"/>
                  <a:gd name="T57" fmla="*/ 0 h 1155"/>
                  <a:gd name="T58" fmla="*/ 696 w 1158"/>
                  <a:gd name="T59" fmla="*/ 12 h 1155"/>
                  <a:gd name="T60" fmla="*/ 804 w 1158"/>
                  <a:gd name="T61" fmla="*/ 46 h 1155"/>
                  <a:gd name="T62" fmla="*/ 903 w 1158"/>
                  <a:gd name="T63" fmla="*/ 100 h 1155"/>
                  <a:gd name="T64" fmla="*/ 989 w 1158"/>
                  <a:gd name="T65" fmla="*/ 169 h 1155"/>
                  <a:gd name="T66" fmla="*/ 1060 w 1158"/>
                  <a:gd name="T67" fmla="*/ 255 h 1155"/>
                  <a:gd name="T68" fmla="*/ 1113 w 1158"/>
                  <a:gd name="T69" fmla="*/ 353 h 1155"/>
                  <a:gd name="T70" fmla="*/ 1146 w 1158"/>
                  <a:gd name="T71" fmla="*/ 461 h 1155"/>
                  <a:gd name="T72" fmla="*/ 1158 w 1158"/>
                  <a:gd name="T73" fmla="*/ 578 h 1155"/>
                  <a:gd name="T74" fmla="*/ 1146 w 1158"/>
                  <a:gd name="T75" fmla="*/ 694 h 1155"/>
                  <a:gd name="T76" fmla="*/ 1113 w 1158"/>
                  <a:gd name="T77" fmla="*/ 803 h 1155"/>
                  <a:gd name="T78" fmla="*/ 1058 w 1158"/>
                  <a:gd name="T79" fmla="*/ 900 h 1155"/>
                  <a:gd name="T80" fmla="*/ 989 w 1158"/>
                  <a:gd name="T81" fmla="*/ 986 h 1155"/>
                  <a:gd name="T82" fmla="*/ 903 w 1158"/>
                  <a:gd name="T83" fmla="*/ 1057 h 1155"/>
                  <a:gd name="T84" fmla="*/ 804 w 1158"/>
                  <a:gd name="T85" fmla="*/ 1110 h 1155"/>
                  <a:gd name="T86" fmla="*/ 696 w 1158"/>
                  <a:gd name="T87" fmla="*/ 1144 h 1155"/>
                  <a:gd name="T88" fmla="*/ 579 w 1158"/>
                  <a:gd name="T89" fmla="*/ 1155 h 1155"/>
                  <a:gd name="T90" fmla="*/ 463 w 1158"/>
                  <a:gd name="T91" fmla="*/ 1144 h 1155"/>
                  <a:gd name="T92" fmla="*/ 353 w 1158"/>
                  <a:gd name="T93" fmla="*/ 1110 h 1155"/>
                  <a:gd name="T94" fmla="*/ 256 w 1158"/>
                  <a:gd name="T95" fmla="*/ 1057 h 1155"/>
                  <a:gd name="T96" fmla="*/ 170 w 1158"/>
                  <a:gd name="T97" fmla="*/ 986 h 1155"/>
                  <a:gd name="T98" fmla="*/ 99 w 1158"/>
                  <a:gd name="T99" fmla="*/ 900 h 1155"/>
                  <a:gd name="T100" fmla="*/ 46 w 1158"/>
                  <a:gd name="T101" fmla="*/ 802 h 1155"/>
                  <a:gd name="T102" fmla="*/ 12 w 1158"/>
                  <a:gd name="T103" fmla="*/ 694 h 1155"/>
                  <a:gd name="T104" fmla="*/ 0 w 1158"/>
                  <a:gd name="T105" fmla="*/ 578 h 1155"/>
                  <a:gd name="T106" fmla="*/ 12 w 1158"/>
                  <a:gd name="T107" fmla="*/ 461 h 1155"/>
                  <a:gd name="T108" fmla="*/ 46 w 1158"/>
                  <a:gd name="T109" fmla="*/ 353 h 1155"/>
                  <a:gd name="T110" fmla="*/ 99 w 1158"/>
                  <a:gd name="T111" fmla="*/ 255 h 1155"/>
                  <a:gd name="T112" fmla="*/ 170 w 1158"/>
                  <a:gd name="T113" fmla="*/ 169 h 1155"/>
                  <a:gd name="T114" fmla="*/ 256 w 1158"/>
                  <a:gd name="T115" fmla="*/ 98 h 1155"/>
                  <a:gd name="T116" fmla="*/ 354 w 1158"/>
                  <a:gd name="T117" fmla="*/ 46 h 1155"/>
                  <a:gd name="T118" fmla="*/ 463 w 1158"/>
                  <a:gd name="T119" fmla="*/ 12 h 1155"/>
                  <a:gd name="T120" fmla="*/ 579 w 1158"/>
                  <a:gd name="T121" fmla="*/ 0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8" h="1155">
                    <a:moveTo>
                      <a:pt x="579" y="141"/>
                    </a:moveTo>
                    <a:lnTo>
                      <a:pt x="528" y="144"/>
                    </a:lnTo>
                    <a:lnTo>
                      <a:pt x="479" y="152"/>
                    </a:lnTo>
                    <a:lnTo>
                      <a:pt x="432" y="166"/>
                    </a:lnTo>
                    <a:lnTo>
                      <a:pt x="386" y="185"/>
                    </a:lnTo>
                    <a:lnTo>
                      <a:pt x="344" y="208"/>
                    </a:lnTo>
                    <a:lnTo>
                      <a:pt x="305" y="237"/>
                    </a:lnTo>
                    <a:lnTo>
                      <a:pt x="270" y="269"/>
                    </a:lnTo>
                    <a:lnTo>
                      <a:pt x="237" y="305"/>
                    </a:lnTo>
                    <a:lnTo>
                      <a:pt x="209" y="344"/>
                    </a:lnTo>
                    <a:lnTo>
                      <a:pt x="185" y="386"/>
                    </a:lnTo>
                    <a:lnTo>
                      <a:pt x="167" y="431"/>
                    </a:lnTo>
                    <a:lnTo>
                      <a:pt x="152" y="478"/>
                    </a:lnTo>
                    <a:lnTo>
                      <a:pt x="143" y="527"/>
                    </a:lnTo>
                    <a:lnTo>
                      <a:pt x="140" y="578"/>
                    </a:lnTo>
                    <a:lnTo>
                      <a:pt x="143" y="628"/>
                    </a:lnTo>
                    <a:lnTo>
                      <a:pt x="152" y="678"/>
                    </a:lnTo>
                    <a:lnTo>
                      <a:pt x="167" y="725"/>
                    </a:lnTo>
                    <a:lnTo>
                      <a:pt x="185" y="770"/>
                    </a:lnTo>
                    <a:lnTo>
                      <a:pt x="209" y="813"/>
                    </a:lnTo>
                    <a:lnTo>
                      <a:pt x="237" y="852"/>
                    </a:lnTo>
                    <a:lnTo>
                      <a:pt x="270" y="887"/>
                    </a:lnTo>
                    <a:lnTo>
                      <a:pt x="305" y="919"/>
                    </a:lnTo>
                    <a:lnTo>
                      <a:pt x="344" y="947"/>
                    </a:lnTo>
                    <a:lnTo>
                      <a:pt x="386" y="970"/>
                    </a:lnTo>
                    <a:lnTo>
                      <a:pt x="432" y="989"/>
                    </a:lnTo>
                    <a:lnTo>
                      <a:pt x="479" y="1004"/>
                    </a:lnTo>
                    <a:lnTo>
                      <a:pt x="528" y="1012"/>
                    </a:lnTo>
                    <a:lnTo>
                      <a:pt x="579" y="1016"/>
                    </a:lnTo>
                    <a:lnTo>
                      <a:pt x="630" y="1012"/>
                    </a:lnTo>
                    <a:lnTo>
                      <a:pt x="679" y="1004"/>
                    </a:lnTo>
                    <a:lnTo>
                      <a:pt x="727" y="989"/>
                    </a:lnTo>
                    <a:lnTo>
                      <a:pt x="771" y="970"/>
                    </a:lnTo>
                    <a:lnTo>
                      <a:pt x="814" y="947"/>
                    </a:lnTo>
                    <a:lnTo>
                      <a:pt x="853" y="919"/>
                    </a:lnTo>
                    <a:lnTo>
                      <a:pt x="889" y="887"/>
                    </a:lnTo>
                    <a:lnTo>
                      <a:pt x="921" y="852"/>
                    </a:lnTo>
                    <a:lnTo>
                      <a:pt x="949" y="813"/>
                    </a:lnTo>
                    <a:lnTo>
                      <a:pt x="973" y="770"/>
                    </a:lnTo>
                    <a:lnTo>
                      <a:pt x="992" y="725"/>
                    </a:lnTo>
                    <a:lnTo>
                      <a:pt x="1005" y="678"/>
                    </a:lnTo>
                    <a:lnTo>
                      <a:pt x="1014" y="628"/>
                    </a:lnTo>
                    <a:lnTo>
                      <a:pt x="1017" y="578"/>
                    </a:lnTo>
                    <a:lnTo>
                      <a:pt x="1014" y="527"/>
                    </a:lnTo>
                    <a:lnTo>
                      <a:pt x="1005" y="478"/>
                    </a:lnTo>
                    <a:lnTo>
                      <a:pt x="992" y="431"/>
                    </a:lnTo>
                    <a:lnTo>
                      <a:pt x="973" y="386"/>
                    </a:lnTo>
                    <a:lnTo>
                      <a:pt x="949" y="344"/>
                    </a:lnTo>
                    <a:lnTo>
                      <a:pt x="921" y="305"/>
                    </a:lnTo>
                    <a:lnTo>
                      <a:pt x="889" y="269"/>
                    </a:lnTo>
                    <a:lnTo>
                      <a:pt x="853" y="237"/>
                    </a:lnTo>
                    <a:lnTo>
                      <a:pt x="814" y="208"/>
                    </a:lnTo>
                    <a:lnTo>
                      <a:pt x="771" y="185"/>
                    </a:lnTo>
                    <a:lnTo>
                      <a:pt x="727" y="166"/>
                    </a:lnTo>
                    <a:lnTo>
                      <a:pt x="679" y="152"/>
                    </a:lnTo>
                    <a:lnTo>
                      <a:pt x="630" y="144"/>
                    </a:lnTo>
                    <a:lnTo>
                      <a:pt x="579" y="141"/>
                    </a:lnTo>
                    <a:close/>
                    <a:moveTo>
                      <a:pt x="579" y="0"/>
                    </a:moveTo>
                    <a:lnTo>
                      <a:pt x="639" y="3"/>
                    </a:lnTo>
                    <a:lnTo>
                      <a:pt x="696" y="12"/>
                    </a:lnTo>
                    <a:lnTo>
                      <a:pt x="751" y="27"/>
                    </a:lnTo>
                    <a:lnTo>
                      <a:pt x="804" y="46"/>
                    </a:lnTo>
                    <a:lnTo>
                      <a:pt x="855" y="70"/>
                    </a:lnTo>
                    <a:lnTo>
                      <a:pt x="903" y="100"/>
                    </a:lnTo>
                    <a:lnTo>
                      <a:pt x="947" y="132"/>
                    </a:lnTo>
                    <a:lnTo>
                      <a:pt x="989" y="169"/>
                    </a:lnTo>
                    <a:lnTo>
                      <a:pt x="1026" y="211"/>
                    </a:lnTo>
                    <a:lnTo>
                      <a:pt x="1060" y="255"/>
                    </a:lnTo>
                    <a:lnTo>
                      <a:pt x="1088" y="303"/>
                    </a:lnTo>
                    <a:lnTo>
                      <a:pt x="1113" y="353"/>
                    </a:lnTo>
                    <a:lnTo>
                      <a:pt x="1132" y="406"/>
                    </a:lnTo>
                    <a:lnTo>
                      <a:pt x="1146" y="461"/>
                    </a:lnTo>
                    <a:lnTo>
                      <a:pt x="1155" y="518"/>
                    </a:lnTo>
                    <a:lnTo>
                      <a:pt x="1158" y="578"/>
                    </a:lnTo>
                    <a:lnTo>
                      <a:pt x="1155" y="637"/>
                    </a:lnTo>
                    <a:lnTo>
                      <a:pt x="1146" y="694"/>
                    </a:lnTo>
                    <a:lnTo>
                      <a:pt x="1132" y="750"/>
                    </a:lnTo>
                    <a:lnTo>
                      <a:pt x="1113" y="803"/>
                    </a:lnTo>
                    <a:lnTo>
                      <a:pt x="1088" y="853"/>
                    </a:lnTo>
                    <a:lnTo>
                      <a:pt x="1058" y="900"/>
                    </a:lnTo>
                    <a:lnTo>
                      <a:pt x="1026" y="946"/>
                    </a:lnTo>
                    <a:lnTo>
                      <a:pt x="989" y="986"/>
                    </a:lnTo>
                    <a:lnTo>
                      <a:pt x="947" y="1024"/>
                    </a:lnTo>
                    <a:lnTo>
                      <a:pt x="903" y="1057"/>
                    </a:lnTo>
                    <a:lnTo>
                      <a:pt x="855" y="1085"/>
                    </a:lnTo>
                    <a:lnTo>
                      <a:pt x="804" y="1110"/>
                    </a:lnTo>
                    <a:lnTo>
                      <a:pt x="751" y="1130"/>
                    </a:lnTo>
                    <a:lnTo>
                      <a:pt x="696" y="1144"/>
                    </a:lnTo>
                    <a:lnTo>
                      <a:pt x="639" y="1152"/>
                    </a:lnTo>
                    <a:lnTo>
                      <a:pt x="579" y="1155"/>
                    </a:lnTo>
                    <a:lnTo>
                      <a:pt x="520" y="1152"/>
                    </a:lnTo>
                    <a:lnTo>
                      <a:pt x="463" y="1144"/>
                    </a:lnTo>
                    <a:lnTo>
                      <a:pt x="406" y="1130"/>
                    </a:lnTo>
                    <a:lnTo>
                      <a:pt x="353" y="1110"/>
                    </a:lnTo>
                    <a:lnTo>
                      <a:pt x="304" y="1085"/>
                    </a:lnTo>
                    <a:lnTo>
                      <a:pt x="256" y="1057"/>
                    </a:lnTo>
                    <a:lnTo>
                      <a:pt x="210" y="1023"/>
                    </a:lnTo>
                    <a:lnTo>
                      <a:pt x="170" y="986"/>
                    </a:lnTo>
                    <a:lnTo>
                      <a:pt x="132" y="945"/>
                    </a:lnTo>
                    <a:lnTo>
                      <a:pt x="99" y="900"/>
                    </a:lnTo>
                    <a:lnTo>
                      <a:pt x="70" y="853"/>
                    </a:lnTo>
                    <a:lnTo>
                      <a:pt x="46" y="802"/>
                    </a:lnTo>
                    <a:lnTo>
                      <a:pt x="26" y="749"/>
                    </a:lnTo>
                    <a:lnTo>
                      <a:pt x="12" y="694"/>
                    </a:lnTo>
                    <a:lnTo>
                      <a:pt x="3" y="637"/>
                    </a:lnTo>
                    <a:lnTo>
                      <a:pt x="0" y="578"/>
                    </a:lnTo>
                    <a:lnTo>
                      <a:pt x="3" y="518"/>
                    </a:lnTo>
                    <a:lnTo>
                      <a:pt x="12" y="461"/>
                    </a:lnTo>
                    <a:lnTo>
                      <a:pt x="26" y="406"/>
                    </a:lnTo>
                    <a:lnTo>
                      <a:pt x="46" y="353"/>
                    </a:lnTo>
                    <a:lnTo>
                      <a:pt x="70" y="303"/>
                    </a:lnTo>
                    <a:lnTo>
                      <a:pt x="99" y="255"/>
                    </a:lnTo>
                    <a:lnTo>
                      <a:pt x="133" y="211"/>
                    </a:lnTo>
                    <a:lnTo>
                      <a:pt x="170" y="169"/>
                    </a:lnTo>
                    <a:lnTo>
                      <a:pt x="211" y="132"/>
                    </a:lnTo>
                    <a:lnTo>
                      <a:pt x="256" y="98"/>
                    </a:lnTo>
                    <a:lnTo>
                      <a:pt x="304" y="70"/>
                    </a:lnTo>
                    <a:lnTo>
                      <a:pt x="354" y="46"/>
                    </a:lnTo>
                    <a:lnTo>
                      <a:pt x="407" y="27"/>
                    </a:lnTo>
                    <a:lnTo>
                      <a:pt x="463" y="12"/>
                    </a:lnTo>
                    <a:lnTo>
                      <a:pt x="520" y="3"/>
                    </a:lnTo>
                    <a:lnTo>
                      <a:pt x="5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9" name="Freeform 281">
                <a:extLst>
                  <a:ext uri="{FF2B5EF4-FFF2-40B4-BE49-F238E27FC236}">
                    <a16:creationId xmlns:a16="http://schemas.microsoft.com/office/drawing/2014/main" id="{D24F56F7-C3DF-4B53-9685-631BFB8725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23613" y="4235450"/>
                <a:ext cx="128587" cy="127000"/>
              </a:xfrm>
              <a:custGeom>
                <a:avLst/>
                <a:gdLst>
                  <a:gd name="T0" fmla="*/ 364 w 807"/>
                  <a:gd name="T1" fmla="*/ 143 h 806"/>
                  <a:gd name="T2" fmla="*/ 293 w 807"/>
                  <a:gd name="T3" fmla="*/ 164 h 806"/>
                  <a:gd name="T4" fmla="*/ 230 w 807"/>
                  <a:gd name="T5" fmla="*/ 205 h 806"/>
                  <a:gd name="T6" fmla="*/ 182 w 807"/>
                  <a:gd name="T7" fmla="*/ 260 h 806"/>
                  <a:gd name="T8" fmla="*/ 152 w 807"/>
                  <a:gd name="T9" fmla="*/ 327 h 806"/>
                  <a:gd name="T10" fmla="*/ 140 w 807"/>
                  <a:gd name="T11" fmla="*/ 402 h 806"/>
                  <a:gd name="T12" fmla="*/ 152 w 807"/>
                  <a:gd name="T13" fmla="*/ 479 h 806"/>
                  <a:gd name="T14" fmla="*/ 182 w 807"/>
                  <a:gd name="T15" fmla="*/ 545 h 806"/>
                  <a:gd name="T16" fmla="*/ 230 w 807"/>
                  <a:gd name="T17" fmla="*/ 600 h 806"/>
                  <a:gd name="T18" fmla="*/ 293 w 807"/>
                  <a:gd name="T19" fmla="*/ 640 h 806"/>
                  <a:gd name="T20" fmla="*/ 364 w 807"/>
                  <a:gd name="T21" fmla="*/ 663 h 806"/>
                  <a:gd name="T22" fmla="*/ 442 w 807"/>
                  <a:gd name="T23" fmla="*/ 663 h 806"/>
                  <a:gd name="T24" fmla="*/ 513 w 807"/>
                  <a:gd name="T25" fmla="*/ 640 h 806"/>
                  <a:gd name="T26" fmla="*/ 576 w 807"/>
                  <a:gd name="T27" fmla="*/ 600 h 806"/>
                  <a:gd name="T28" fmla="*/ 623 w 807"/>
                  <a:gd name="T29" fmla="*/ 545 h 806"/>
                  <a:gd name="T30" fmla="*/ 654 w 807"/>
                  <a:gd name="T31" fmla="*/ 479 h 806"/>
                  <a:gd name="T32" fmla="*/ 666 w 807"/>
                  <a:gd name="T33" fmla="*/ 402 h 806"/>
                  <a:gd name="T34" fmla="*/ 654 w 807"/>
                  <a:gd name="T35" fmla="*/ 327 h 806"/>
                  <a:gd name="T36" fmla="*/ 623 w 807"/>
                  <a:gd name="T37" fmla="*/ 260 h 806"/>
                  <a:gd name="T38" fmla="*/ 576 w 807"/>
                  <a:gd name="T39" fmla="*/ 205 h 806"/>
                  <a:gd name="T40" fmla="*/ 513 w 807"/>
                  <a:gd name="T41" fmla="*/ 164 h 806"/>
                  <a:gd name="T42" fmla="*/ 442 w 807"/>
                  <a:gd name="T43" fmla="*/ 143 h 806"/>
                  <a:gd name="T44" fmla="*/ 404 w 807"/>
                  <a:gd name="T45" fmla="*/ 0 h 806"/>
                  <a:gd name="T46" fmla="*/ 502 w 807"/>
                  <a:gd name="T47" fmla="*/ 12 h 806"/>
                  <a:gd name="T48" fmla="*/ 593 w 807"/>
                  <a:gd name="T49" fmla="*/ 47 h 806"/>
                  <a:gd name="T50" fmla="*/ 671 w 807"/>
                  <a:gd name="T51" fmla="*/ 102 h 806"/>
                  <a:gd name="T52" fmla="*/ 735 w 807"/>
                  <a:gd name="T53" fmla="*/ 173 h 806"/>
                  <a:gd name="T54" fmla="*/ 780 w 807"/>
                  <a:gd name="T55" fmla="*/ 258 h 806"/>
                  <a:gd name="T56" fmla="*/ 804 w 807"/>
                  <a:gd name="T57" fmla="*/ 353 h 806"/>
                  <a:gd name="T58" fmla="*/ 804 w 807"/>
                  <a:gd name="T59" fmla="*/ 453 h 806"/>
                  <a:gd name="T60" fmla="*/ 780 w 807"/>
                  <a:gd name="T61" fmla="*/ 548 h 806"/>
                  <a:gd name="T62" fmla="*/ 735 w 807"/>
                  <a:gd name="T63" fmla="*/ 633 h 806"/>
                  <a:gd name="T64" fmla="*/ 671 w 807"/>
                  <a:gd name="T65" fmla="*/ 704 h 806"/>
                  <a:gd name="T66" fmla="*/ 593 w 807"/>
                  <a:gd name="T67" fmla="*/ 758 h 806"/>
                  <a:gd name="T68" fmla="*/ 502 w 807"/>
                  <a:gd name="T69" fmla="*/ 793 h 806"/>
                  <a:gd name="T70" fmla="*/ 404 w 807"/>
                  <a:gd name="T71" fmla="*/ 806 h 806"/>
                  <a:gd name="T72" fmla="*/ 304 w 807"/>
                  <a:gd name="T73" fmla="*/ 793 h 806"/>
                  <a:gd name="T74" fmla="*/ 214 w 807"/>
                  <a:gd name="T75" fmla="*/ 758 h 806"/>
                  <a:gd name="T76" fmla="*/ 136 w 807"/>
                  <a:gd name="T77" fmla="*/ 704 h 806"/>
                  <a:gd name="T78" fmla="*/ 72 w 807"/>
                  <a:gd name="T79" fmla="*/ 633 h 806"/>
                  <a:gd name="T80" fmla="*/ 27 w 807"/>
                  <a:gd name="T81" fmla="*/ 548 h 806"/>
                  <a:gd name="T82" fmla="*/ 3 w 807"/>
                  <a:gd name="T83" fmla="*/ 453 h 806"/>
                  <a:gd name="T84" fmla="*/ 3 w 807"/>
                  <a:gd name="T85" fmla="*/ 353 h 806"/>
                  <a:gd name="T86" fmla="*/ 27 w 807"/>
                  <a:gd name="T87" fmla="*/ 258 h 806"/>
                  <a:gd name="T88" fmla="*/ 72 w 807"/>
                  <a:gd name="T89" fmla="*/ 173 h 806"/>
                  <a:gd name="T90" fmla="*/ 136 w 807"/>
                  <a:gd name="T91" fmla="*/ 102 h 806"/>
                  <a:gd name="T92" fmla="*/ 214 w 807"/>
                  <a:gd name="T93" fmla="*/ 47 h 806"/>
                  <a:gd name="T94" fmla="*/ 304 w 807"/>
                  <a:gd name="T95" fmla="*/ 12 h 806"/>
                  <a:gd name="T96" fmla="*/ 404 w 807"/>
                  <a:gd name="T97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7" h="806">
                    <a:moveTo>
                      <a:pt x="403" y="140"/>
                    </a:moveTo>
                    <a:lnTo>
                      <a:pt x="364" y="143"/>
                    </a:lnTo>
                    <a:lnTo>
                      <a:pt x="326" y="152"/>
                    </a:lnTo>
                    <a:lnTo>
                      <a:pt x="293" y="164"/>
                    </a:lnTo>
                    <a:lnTo>
                      <a:pt x="260" y="182"/>
                    </a:lnTo>
                    <a:lnTo>
                      <a:pt x="230" y="205"/>
                    </a:lnTo>
                    <a:lnTo>
                      <a:pt x="205" y="231"/>
                    </a:lnTo>
                    <a:lnTo>
                      <a:pt x="182" y="260"/>
                    </a:lnTo>
                    <a:lnTo>
                      <a:pt x="164" y="292"/>
                    </a:lnTo>
                    <a:lnTo>
                      <a:pt x="152" y="327"/>
                    </a:lnTo>
                    <a:lnTo>
                      <a:pt x="143" y="364"/>
                    </a:lnTo>
                    <a:lnTo>
                      <a:pt x="140" y="402"/>
                    </a:lnTo>
                    <a:lnTo>
                      <a:pt x="143" y="442"/>
                    </a:lnTo>
                    <a:lnTo>
                      <a:pt x="152" y="479"/>
                    </a:lnTo>
                    <a:lnTo>
                      <a:pt x="164" y="514"/>
                    </a:lnTo>
                    <a:lnTo>
                      <a:pt x="182" y="545"/>
                    </a:lnTo>
                    <a:lnTo>
                      <a:pt x="205" y="575"/>
                    </a:lnTo>
                    <a:lnTo>
                      <a:pt x="230" y="600"/>
                    </a:lnTo>
                    <a:lnTo>
                      <a:pt x="260" y="623"/>
                    </a:lnTo>
                    <a:lnTo>
                      <a:pt x="293" y="640"/>
                    </a:lnTo>
                    <a:lnTo>
                      <a:pt x="326" y="654"/>
                    </a:lnTo>
                    <a:lnTo>
                      <a:pt x="364" y="663"/>
                    </a:lnTo>
                    <a:lnTo>
                      <a:pt x="403" y="665"/>
                    </a:lnTo>
                    <a:lnTo>
                      <a:pt x="442" y="663"/>
                    </a:lnTo>
                    <a:lnTo>
                      <a:pt x="478" y="654"/>
                    </a:lnTo>
                    <a:lnTo>
                      <a:pt x="513" y="640"/>
                    </a:lnTo>
                    <a:lnTo>
                      <a:pt x="546" y="623"/>
                    </a:lnTo>
                    <a:lnTo>
                      <a:pt x="576" y="600"/>
                    </a:lnTo>
                    <a:lnTo>
                      <a:pt x="601" y="575"/>
                    </a:lnTo>
                    <a:lnTo>
                      <a:pt x="623" y="545"/>
                    </a:lnTo>
                    <a:lnTo>
                      <a:pt x="641" y="514"/>
                    </a:lnTo>
                    <a:lnTo>
                      <a:pt x="654" y="479"/>
                    </a:lnTo>
                    <a:lnTo>
                      <a:pt x="663" y="442"/>
                    </a:lnTo>
                    <a:lnTo>
                      <a:pt x="666" y="402"/>
                    </a:lnTo>
                    <a:lnTo>
                      <a:pt x="663" y="364"/>
                    </a:lnTo>
                    <a:lnTo>
                      <a:pt x="654" y="327"/>
                    </a:lnTo>
                    <a:lnTo>
                      <a:pt x="641" y="292"/>
                    </a:lnTo>
                    <a:lnTo>
                      <a:pt x="623" y="260"/>
                    </a:lnTo>
                    <a:lnTo>
                      <a:pt x="601" y="231"/>
                    </a:lnTo>
                    <a:lnTo>
                      <a:pt x="576" y="205"/>
                    </a:lnTo>
                    <a:lnTo>
                      <a:pt x="546" y="182"/>
                    </a:lnTo>
                    <a:lnTo>
                      <a:pt x="513" y="164"/>
                    </a:lnTo>
                    <a:lnTo>
                      <a:pt x="478" y="152"/>
                    </a:lnTo>
                    <a:lnTo>
                      <a:pt x="442" y="143"/>
                    </a:lnTo>
                    <a:lnTo>
                      <a:pt x="403" y="140"/>
                    </a:lnTo>
                    <a:close/>
                    <a:moveTo>
                      <a:pt x="404" y="0"/>
                    </a:moveTo>
                    <a:lnTo>
                      <a:pt x="454" y="4"/>
                    </a:lnTo>
                    <a:lnTo>
                      <a:pt x="502" y="12"/>
                    </a:lnTo>
                    <a:lnTo>
                      <a:pt x="549" y="27"/>
                    </a:lnTo>
                    <a:lnTo>
                      <a:pt x="593" y="47"/>
                    </a:lnTo>
                    <a:lnTo>
                      <a:pt x="634" y="72"/>
                    </a:lnTo>
                    <a:lnTo>
                      <a:pt x="671" y="102"/>
                    </a:lnTo>
                    <a:lnTo>
                      <a:pt x="705" y="136"/>
                    </a:lnTo>
                    <a:lnTo>
                      <a:pt x="735" y="173"/>
                    </a:lnTo>
                    <a:lnTo>
                      <a:pt x="760" y="214"/>
                    </a:lnTo>
                    <a:lnTo>
                      <a:pt x="780" y="258"/>
                    </a:lnTo>
                    <a:lnTo>
                      <a:pt x="795" y="304"/>
                    </a:lnTo>
                    <a:lnTo>
                      <a:pt x="804" y="353"/>
                    </a:lnTo>
                    <a:lnTo>
                      <a:pt x="807" y="402"/>
                    </a:lnTo>
                    <a:lnTo>
                      <a:pt x="804" y="453"/>
                    </a:lnTo>
                    <a:lnTo>
                      <a:pt x="795" y="502"/>
                    </a:lnTo>
                    <a:lnTo>
                      <a:pt x="780" y="548"/>
                    </a:lnTo>
                    <a:lnTo>
                      <a:pt x="760" y="592"/>
                    </a:lnTo>
                    <a:lnTo>
                      <a:pt x="735" y="633"/>
                    </a:lnTo>
                    <a:lnTo>
                      <a:pt x="705" y="670"/>
                    </a:lnTo>
                    <a:lnTo>
                      <a:pt x="671" y="704"/>
                    </a:lnTo>
                    <a:lnTo>
                      <a:pt x="634" y="734"/>
                    </a:lnTo>
                    <a:lnTo>
                      <a:pt x="593" y="758"/>
                    </a:lnTo>
                    <a:lnTo>
                      <a:pt x="549" y="778"/>
                    </a:lnTo>
                    <a:lnTo>
                      <a:pt x="502" y="793"/>
                    </a:lnTo>
                    <a:lnTo>
                      <a:pt x="454" y="802"/>
                    </a:lnTo>
                    <a:lnTo>
                      <a:pt x="404" y="806"/>
                    </a:lnTo>
                    <a:lnTo>
                      <a:pt x="353" y="802"/>
                    </a:lnTo>
                    <a:lnTo>
                      <a:pt x="304" y="793"/>
                    </a:lnTo>
                    <a:lnTo>
                      <a:pt x="258" y="778"/>
                    </a:lnTo>
                    <a:lnTo>
                      <a:pt x="214" y="758"/>
                    </a:lnTo>
                    <a:lnTo>
                      <a:pt x="173" y="734"/>
                    </a:lnTo>
                    <a:lnTo>
                      <a:pt x="136" y="704"/>
                    </a:lnTo>
                    <a:lnTo>
                      <a:pt x="102" y="670"/>
                    </a:lnTo>
                    <a:lnTo>
                      <a:pt x="72" y="633"/>
                    </a:lnTo>
                    <a:lnTo>
                      <a:pt x="48" y="592"/>
                    </a:lnTo>
                    <a:lnTo>
                      <a:pt x="27" y="548"/>
                    </a:lnTo>
                    <a:lnTo>
                      <a:pt x="13" y="502"/>
                    </a:lnTo>
                    <a:lnTo>
                      <a:pt x="3" y="453"/>
                    </a:lnTo>
                    <a:lnTo>
                      <a:pt x="0" y="402"/>
                    </a:lnTo>
                    <a:lnTo>
                      <a:pt x="3" y="353"/>
                    </a:lnTo>
                    <a:lnTo>
                      <a:pt x="13" y="304"/>
                    </a:lnTo>
                    <a:lnTo>
                      <a:pt x="27" y="258"/>
                    </a:lnTo>
                    <a:lnTo>
                      <a:pt x="48" y="214"/>
                    </a:lnTo>
                    <a:lnTo>
                      <a:pt x="72" y="173"/>
                    </a:lnTo>
                    <a:lnTo>
                      <a:pt x="102" y="136"/>
                    </a:lnTo>
                    <a:lnTo>
                      <a:pt x="136" y="102"/>
                    </a:lnTo>
                    <a:lnTo>
                      <a:pt x="173" y="72"/>
                    </a:lnTo>
                    <a:lnTo>
                      <a:pt x="214" y="47"/>
                    </a:lnTo>
                    <a:lnTo>
                      <a:pt x="258" y="27"/>
                    </a:lnTo>
                    <a:lnTo>
                      <a:pt x="304" y="12"/>
                    </a:lnTo>
                    <a:lnTo>
                      <a:pt x="353" y="4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28">
              <a:extLst>
                <a:ext uri="{FF2B5EF4-FFF2-40B4-BE49-F238E27FC236}">
                  <a16:creationId xmlns:a16="http://schemas.microsoft.com/office/drawing/2014/main" id="{7413AC14-E5D6-4FE1-BEE2-37931D3C4474}"/>
                </a:ext>
              </a:extLst>
            </p:cNvPr>
            <p:cNvGrpSpPr/>
            <p:nvPr/>
          </p:nvGrpSpPr>
          <p:grpSpPr>
            <a:xfrm>
              <a:off x="7198275" y="4349192"/>
              <a:ext cx="583842" cy="545473"/>
              <a:chOff x="3521075" y="5022850"/>
              <a:chExt cx="555625" cy="519113"/>
            </a:xfrm>
            <a:solidFill>
              <a:schemeClr val="bg1"/>
            </a:solidFill>
          </p:grpSpPr>
          <p:sp>
            <p:nvSpPr>
              <p:cNvPr id="35" name="Freeform 454">
                <a:extLst>
                  <a:ext uri="{FF2B5EF4-FFF2-40B4-BE49-F238E27FC236}">
                    <a16:creationId xmlns:a16="http://schemas.microsoft.com/office/drawing/2014/main" id="{882ADD38-6848-41C2-A3D0-5DA1C1DABF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075" y="5022850"/>
                <a:ext cx="498475" cy="481013"/>
              </a:xfrm>
              <a:custGeom>
                <a:avLst/>
                <a:gdLst>
                  <a:gd name="T0" fmla="*/ 151 w 3145"/>
                  <a:gd name="T1" fmla="*/ 1322 h 3028"/>
                  <a:gd name="T2" fmla="*/ 143 w 3145"/>
                  <a:gd name="T3" fmla="*/ 2772 h 3028"/>
                  <a:gd name="T4" fmla="*/ 189 w 3145"/>
                  <a:gd name="T5" fmla="*/ 2805 h 3028"/>
                  <a:gd name="T6" fmla="*/ 660 w 3145"/>
                  <a:gd name="T7" fmla="*/ 2786 h 3028"/>
                  <a:gd name="T8" fmla="*/ 667 w 3145"/>
                  <a:gd name="T9" fmla="*/ 1335 h 3028"/>
                  <a:gd name="T10" fmla="*/ 623 w 3145"/>
                  <a:gd name="T11" fmla="*/ 1302 h 3028"/>
                  <a:gd name="T12" fmla="*/ 1662 w 3145"/>
                  <a:gd name="T13" fmla="*/ 6 h 3028"/>
                  <a:gd name="T14" fmla="*/ 1812 w 3145"/>
                  <a:gd name="T15" fmla="*/ 57 h 3028"/>
                  <a:gd name="T16" fmla="*/ 1937 w 3145"/>
                  <a:gd name="T17" fmla="*/ 174 h 3028"/>
                  <a:gd name="T18" fmla="*/ 2008 w 3145"/>
                  <a:gd name="T19" fmla="*/ 348 h 3028"/>
                  <a:gd name="T20" fmla="*/ 2024 w 3145"/>
                  <a:gd name="T21" fmla="*/ 1013 h 3028"/>
                  <a:gd name="T22" fmla="*/ 2870 w 3145"/>
                  <a:gd name="T23" fmla="*/ 1043 h 3028"/>
                  <a:gd name="T24" fmla="*/ 3036 w 3145"/>
                  <a:gd name="T25" fmla="*/ 1158 h 3028"/>
                  <a:gd name="T26" fmla="*/ 3132 w 3145"/>
                  <a:gd name="T27" fmla="*/ 1338 h 3028"/>
                  <a:gd name="T28" fmla="*/ 3145 w 3145"/>
                  <a:gd name="T29" fmla="*/ 1463 h 3028"/>
                  <a:gd name="T30" fmla="*/ 3116 w 3145"/>
                  <a:gd name="T31" fmla="*/ 1576 h 3028"/>
                  <a:gd name="T32" fmla="*/ 3058 w 3145"/>
                  <a:gd name="T33" fmla="*/ 1599 h 3028"/>
                  <a:gd name="T34" fmla="*/ 3006 w 3145"/>
                  <a:gd name="T35" fmla="*/ 1570 h 3028"/>
                  <a:gd name="T36" fmla="*/ 3004 w 3145"/>
                  <a:gd name="T37" fmla="*/ 1453 h 3028"/>
                  <a:gd name="T38" fmla="*/ 2977 w 3145"/>
                  <a:gd name="T39" fmla="*/ 1322 h 3028"/>
                  <a:gd name="T40" fmla="*/ 2872 w 3145"/>
                  <a:gd name="T41" fmla="*/ 1202 h 3028"/>
                  <a:gd name="T42" fmla="*/ 2714 w 3145"/>
                  <a:gd name="T43" fmla="*/ 1155 h 3028"/>
                  <a:gd name="T44" fmla="*/ 1904 w 3145"/>
                  <a:gd name="T45" fmla="*/ 1134 h 3028"/>
                  <a:gd name="T46" fmla="*/ 1884 w 3145"/>
                  <a:gd name="T47" fmla="*/ 517 h 3028"/>
                  <a:gd name="T48" fmla="*/ 1853 w 3145"/>
                  <a:gd name="T49" fmla="*/ 318 h 3028"/>
                  <a:gd name="T50" fmla="*/ 1764 w 3145"/>
                  <a:gd name="T51" fmla="*/ 193 h 3028"/>
                  <a:gd name="T52" fmla="*/ 1635 w 3145"/>
                  <a:gd name="T53" fmla="*/ 144 h 3028"/>
                  <a:gd name="T54" fmla="*/ 1511 w 3145"/>
                  <a:gd name="T55" fmla="*/ 145 h 3028"/>
                  <a:gd name="T56" fmla="*/ 1477 w 3145"/>
                  <a:gd name="T57" fmla="*/ 754 h 3028"/>
                  <a:gd name="T58" fmla="*/ 1404 w 3145"/>
                  <a:gd name="T59" fmla="*/ 948 h 3028"/>
                  <a:gd name="T60" fmla="*/ 1283 w 3145"/>
                  <a:gd name="T61" fmla="*/ 1104 h 3028"/>
                  <a:gd name="T62" fmla="*/ 1135 w 3145"/>
                  <a:gd name="T63" fmla="*/ 1226 h 3028"/>
                  <a:gd name="T64" fmla="*/ 986 w 3145"/>
                  <a:gd name="T65" fmla="*/ 1315 h 3028"/>
                  <a:gd name="T66" fmla="*/ 858 w 3145"/>
                  <a:gd name="T67" fmla="*/ 1373 h 3028"/>
                  <a:gd name="T68" fmla="*/ 814 w 3145"/>
                  <a:gd name="T69" fmla="*/ 2640 h 3028"/>
                  <a:gd name="T70" fmla="*/ 882 w 3145"/>
                  <a:gd name="T71" fmla="*/ 2788 h 3028"/>
                  <a:gd name="T72" fmla="*/ 1017 w 3145"/>
                  <a:gd name="T73" fmla="*/ 2875 h 3028"/>
                  <a:gd name="T74" fmla="*/ 1982 w 3145"/>
                  <a:gd name="T75" fmla="*/ 2889 h 3028"/>
                  <a:gd name="T76" fmla="*/ 2032 w 3145"/>
                  <a:gd name="T77" fmla="*/ 2939 h 3028"/>
                  <a:gd name="T78" fmla="*/ 2014 w 3145"/>
                  <a:gd name="T79" fmla="*/ 3007 h 3028"/>
                  <a:gd name="T80" fmla="*/ 1101 w 3145"/>
                  <a:gd name="T81" fmla="*/ 3028 h 3028"/>
                  <a:gd name="T82" fmla="*/ 916 w 3145"/>
                  <a:gd name="T83" fmla="*/ 2986 h 3028"/>
                  <a:gd name="T84" fmla="*/ 770 w 3145"/>
                  <a:gd name="T85" fmla="*/ 2874 h 3028"/>
                  <a:gd name="T86" fmla="*/ 680 w 3145"/>
                  <a:gd name="T87" fmla="*/ 2936 h 3028"/>
                  <a:gd name="T88" fmla="*/ 155 w 3145"/>
                  <a:gd name="T89" fmla="*/ 2942 h 3028"/>
                  <a:gd name="T90" fmla="*/ 44 w 3145"/>
                  <a:gd name="T91" fmla="*/ 2879 h 3028"/>
                  <a:gd name="T92" fmla="*/ 0 w 3145"/>
                  <a:gd name="T93" fmla="*/ 2757 h 3028"/>
                  <a:gd name="T94" fmla="*/ 25 w 3145"/>
                  <a:gd name="T95" fmla="*/ 1255 h 3028"/>
                  <a:gd name="T96" fmla="*/ 123 w 3145"/>
                  <a:gd name="T97" fmla="*/ 1174 h 3028"/>
                  <a:gd name="T98" fmla="*/ 656 w 3145"/>
                  <a:gd name="T99" fmla="*/ 1165 h 3028"/>
                  <a:gd name="T100" fmla="*/ 764 w 3145"/>
                  <a:gd name="T101" fmla="*/ 1226 h 3028"/>
                  <a:gd name="T102" fmla="*/ 864 w 3145"/>
                  <a:gd name="T103" fmla="*/ 1217 h 3028"/>
                  <a:gd name="T104" fmla="*/ 998 w 3145"/>
                  <a:gd name="T105" fmla="*/ 1146 h 3028"/>
                  <a:gd name="T106" fmla="*/ 1140 w 3145"/>
                  <a:gd name="T107" fmla="*/ 1043 h 3028"/>
                  <a:gd name="T108" fmla="*/ 1261 w 3145"/>
                  <a:gd name="T109" fmla="*/ 907 h 3028"/>
                  <a:gd name="T110" fmla="*/ 1336 w 3145"/>
                  <a:gd name="T111" fmla="*/ 739 h 3028"/>
                  <a:gd name="T112" fmla="*/ 1348 w 3145"/>
                  <a:gd name="T113" fmla="*/ 74 h 3028"/>
                  <a:gd name="T114" fmla="*/ 1395 w 3145"/>
                  <a:gd name="T115" fmla="*/ 26 h 3028"/>
                  <a:gd name="T116" fmla="*/ 1444 w 3145"/>
                  <a:gd name="T117" fmla="*/ 14 h 3028"/>
                  <a:gd name="T118" fmla="*/ 1555 w 3145"/>
                  <a:gd name="T119" fmla="*/ 0 h 3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5" h="3028">
                    <a:moveTo>
                      <a:pt x="189" y="1302"/>
                    </a:moveTo>
                    <a:lnTo>
                      <a:pt x="174" y="1304"/>
                    </a:lnTo>
                    <a:lnTo>
                      <a:pt x="160" y="1312"/>
                    </a:lnTo>
                    <a:lnTo>
                      <a:pt x="151" y="1322"/>
                    </a:lnTo>
                    <a:lnTo>
                      <a:pt x="143" y="1335"/>
                    </a:lnTo>
                    <a:lnTo>
                      <a:pt x="141" y="1350"/>
                    </a:lnTo>
                    <a:lnTo>
                      <a:pt x="141" y="2757"/>
                    </a:lnTo>
                    <a:lnTo>
                      <a:pt x="143" y="2772"/>
                    </a:lnTo>
                    <a:lnTo>
                      <a:pt x="151" y="2786"/>
                    </a:lnTo>
                    <a:lnTo>
                      <a:pt x="160" y="2795"/>
                    </a:lnTo>
                    <a:lnTo>
                      <a:pt x="174" y="2803"/>
                    </a:lnTo>
                    <a:lnTo>
                      <a:pt x="189" y="2805"/>
                    </a:lnTo>
                    <a:lnTo>
                      <a:pt x="622" y="2805"/>
                    </a:lnTo>
                    <a:lnTo>
                      <a:pt x="636" y="2803"/>
                    </a:lnTo>
                    <a:lnTo>
                      <a:pt x="650" y="2795"/>
                    </a:lnTo>
                    <a:lnTo>
                      <a:pt x="660" y="2786"/>
                    </a:lnTo>
                    <a:lnTo>
                      <a:pt x="667" y="2772"/>
                    </a:lnTo>
                    <a:lnTo>
                      <a:pt x="669" y="2757"/>
                    </a:lnTo>
                    <a:lnTo>
                      <a:pt x="669" y="1350"/>
                    </a:lnTo>
                    <a:lnTo>
                      <a:pt x="667" y="1335"/>
                    </a:lnTo>
                    <a:lnTo>
                      <a:pt x="660" y="1322"/>
                    </a:lnTo>
                    <a:lnTo>
                      <a:pt x="650" y="1312"/>
                    </a:lnTo>
                    <a:lnTo>
                      <a:pt x="638" y="1304"/>
                    </a:lnTo>
                    <a:lnTo>
                      <a:pt x="623" y="1302"/>
                    </a:lnTo>
                    <a:lnTo>
                      <a:pt x="189" y="1302"/>
                    </a:lnTo>
                    <a:close/>
                    <a:moveTo>
                      <a:pt x="1589" y="0"/>
                    </a:moveTo>
                    <a:lnTo>
                      <a:pt x="1625" y="2"/>
                    </a:lnTo>
                    <a:lnTo>
                      <a:pt x="1662" y="6"/>
                    </a:lnTo>
                    <a:lnTo>
                      <a:pt x="1700" y="14"/>
                    </a:lnTo>
                    <a:lnTo>
                      <a:pt x="1738" y="24"/>
                    </a:lnTo>
                    <a:lnTo>
                      <a:pt x="1775" y="38"/>
                    </a:lnTo>
                    <a:lnTo>
                      <a:pt x="1812" y="57"/>
                    </a:lnTo>
                    <a:lnTo>
                      <a:pt x="1847" y="81"/>
                    </a:lnTo>
                    <a:lnTo>
                      <a:pt x="1881" y="108"/>
                    </a:lnTo>
                    <a:lnTo>
                      <a:pt x="1911" y="139"/>
                    </a:lnTo>
                    <a:lnTo>
                      <a:pt x="1937" y="174"/>
                    </a:lnTo>
                    <a:lnTo>
                      <a:pt x="1961" y="212"/>
                    </a:lnTo>
                    <a:lnTo>
                      <a:pt x="1980" y="254"/>
                    </a:lnTo>
                    <a:lnTo>
                      <a:pt x="1996" y="300"/>
                    </a:lnTo>
                    <a:lnTo>
                      <a:pt x="2008" y="348"/>
                    </a:lnTo>
                    <a:lnTo>
                      <a:pt x="2018" y="401"/>
                    </a:lnTo>
                    <a:lnTo>
                      <a:pt x="2023" y="457"/>
                    </a:lnTo>
                    <a:lnTo>
                      <a:pt x="2024" y="517"/>
                    </a:lnTo>
                    <a:lnTo>
                      <a:pt x="2024" y="1013"/>
                    </a:lnTo>
                    <a:lnTo>
                      <a:pt x="2714" y="1013"/>
                    </a:lnTo>
                    <a:lnTo>
                      <a:pt x="2768" y="1018"/>
                    </a:lnTo>
                    <a:lnTo>
                      <a:pt x="2820" y="1027"/>
                    </a:lnTo>
                    <a:lnTo>
                      <a:pt x="2870" y="1043"/>
                    </a:lnTo>
                    <a:lnTo>
                      <a:pt x="2916" y="1064"/>
                    </a:lnTo>
                    <a:lnTo>
                      <a:pt x="2960" y="1091"/>
                    </a:lnTo>
                    <a:lnTo>
                      <a:pt x="3000" y="1122"/>
                    </a:lnTo>
                    <a:lnTo>
                      <a:pt x="3036" y="1158"/>
                    </a:lnTo>
                    <a:lnTo>
                      <a:pt x="3067" y="1199"/>
                    </a:lnTo>
                    <a:lnTo>
                      <a:pt x="3095" y="1242"/>
                    </a:lnTo>
                    <a:lnTo>
                      <a:pt x="3116" y="1289"/>
                    </a:lnTo>
                    <a:lnTo>
                      <a:pt x="3132" y="1338"/>
                    </a:lnTo>
                    <a:lnTo>
                      <a:pt x="3141" y="1390"/>
                    </a:lnTo>
                    <a:lnTo>
                      <a:pt x="3145" y="1444"/>
                    </a:lnTo>
                    <a:lnTo>
                      <a:pt x="3145" y="1458"/>
                    </a:lnTo>
                    <a:lnTo>
                      <a:pt x="3145" y="1463"/>
                    </a:lnTo>
                    <a:lnTo>
                      <a:pt x="3145" y="1470"/>
                    </a:lnTo>
                    <a:lnTo>
                      <a:pt x="3133" y="1541"/>
                    </a:lnTo>
                    <a:lnTo>
                      <a:pt x="3126" y="1560"/>
                    </a:lnTo>
                    <a:lnTo>
                      <a:pt x="3116" y="1576"/>
                    </a:lnTo>
                    <a:lnTo>
                      <a:pt x="3101" y="1588"/>
                    </a:lnTo>
                    <a:lnTo>
                      <a:pt x="3083" y="1596"/>
                    </a:lnTo>
                    <a:lnTo>
                      <a:pt x="3063" y="1599"/>
                    </a:lnTo>
                    <a:lnTo>
                      <a:pt x="3058" y="1599"/>
                    </a:lnTo>
                    <a:lnTo>
                      <a:pt x="3052" y="1598"/>
                    </a:lnTo>
                    <a:lnTo>
                      <a:pt x="3033" y="1594"/>
                    </a:lnTo>
                    <a:lnTo>
                      <a:pt x="3018" y="1584"/>
                    </a:lnTo>
                    <a:lnTo>
                      <a:pt x="3006" y="1570"/>
                    </a:lnTo>
                    <a:lnTo>
                      <a:pt x="2997" y="1554"/>
                    </a:lnTo>
                    <a:lnTo>
                      <a:pt x="2993" y="1537"/>
                    </a:lnTo>
                    <a:lnTo>
                      <a:pt x="2994" y="1518"/>
                    </a:lnTo>
                    <a:lnTo>
                      <a:pt x="3004" y="1453"/>
                    </a:lnTo>
                    <a:lnTo>
                      <a:pt x="3004" y="1445"/>
                    </a:lnTo>
                    <a:lnTo>
                      <a:pt x="3001" y="1402"/>
                    </a:lnTo>
                    <a:lnTo>
                      <a:pt x="2992" y="1362"/>
                    </a:lnTo>
                    <a:lnTo>
                      <a:pt x="2977" y="1322"/>
                    </a:lnTo>
                    <a:lnTo>
                      <a:pt x="2957" y="1286"/>
                    </a:lnTo>
                    <a:lnTo>
                      <a:pt x="2932" y="1255"/>
                    </a:lnTo>
                    <a:lnTo>
                      <a:pt x="2904" y="1226"/>
                    </a:lnTo>
                    <a:lnTo>
                      <a:pt x="2872" y="1202"/>
                    </a:lnTo>
                    <a:lnTo>
                      <a:pt x="2836" y="1182"/>
                    </a:lnTo>
                    <a:lnTo>
                      <a:pt x="2798" y="1167"/>
                    </a:lnTo>
                    <a:lnTo>
                      <a:pt x="2756" y="1158"/>
                    </a:lnTo>
                    <a:lnTo>
                      <a:pt x="2714" y="1155"/>
                    </a:lnTo>
                    <a:lnTo>
                      <a:pt x="1954" y="1155"/>
                    </a:lnTo>
                    <a:lnTo>
                      <a:pt x="1935" y="1152"/>
                    </a:lnTo>
                    <a:lnTo>
                      <a:pt x="1918" y="1146"/>
                    </a:lnTo>
                    <a:lnTo>
                      <a:pt x="1904" y="1134"/>
                    </a:lnTo>
                    <a:lnTo>
                      <a:pt x="1894" y="1120"/>
                    </a:lnTo>
                    <a:lnTo>
                      <a:pt x="1886" y="1103"/>
                    </a:lnTo>
                    <a:lnTo>
                      <a:pt x="1884" y="1084"/>
                    </a:lnTo>
                    <a:lnTo>
                      <a:pt x="1884" y="517"/>
                    </a:lnTo>
                    <a:lnTo>
                      <a:pt x="1882" y="460"/>
                    </a:lnTo>
                    <a:lnTo>
                      <a:pt x="1877" y="408"/>
                    </a:lnTo>
                    <a:lnTo>
                      <a:pt x="1867" y="360"/>
                    </a:lnTo>
                    <a:lnTo>
                      <a:pt x="1853" y="318"/>
                    </a:lnTo>
                    <a:lnTo>
                      <a:pt x="1836" y="280"/>
                    </a:lnTo>
                    <a:lnTo>
                      <a:pt x="1816" y="246"/>
                    </a:lnTo>
                    <a:lnTo>
                      <a:pt x="1792" y="217"/>
                    </a:lnTo>
                    <a:lnTo>
                      <a:pt x="1764" y="193"/>
                    </a:lnTo>
                    <a:lnTo>
                      <a:pt x="1733" y="174"/>
                    </a:lnTo>
                    <a:lnTo>
                      <a:pt x="1702" y="160"/>
                    </a:lnTo>
                    <a:lnTo>
                      <a:pt x="1668" y="150"/>
                    </a:lnTo>
                    <a:lnTo>
                      <a:pt x="1635" y="144"/>
                    </a:lnTo>
                    <a:lnTo>
                      <a:pt x="1601" y="141"/>
                    </a:lnTo>
                    <a:lnTo>
                      <a:pt x="1569" y="141"/>
                    </a:lnTo>
                    <a:lnTo>
                      <a:pt x="1538" y="142"/>
                    </a:lnTo>
                    <a:lnTo>
                      <a:pt x="1511" y="145"/>
                    </a:lnTo>
                    <a:lnTo>
                      <a:pt x="1486" y="148"/>
                    </a:lnTo>
                    <a:lnTo>
                      <a:pt x="1486" y="642"/>
                    </a:lnTo>
                    <a:lnTo>
                      <a:pt x="1484" y="699"/>
                    </a:lnTo>
                    <a:lnTo>
                      <a:pt x="1477" y="754"/>
                    </a:lnTo>
                    <a:lnTo>
                      <a:pt x="1464" y="806"/>
                    </a:lnTo>
                    <a:lnTo>
                      <a:pt x="1448" y="856"/>
                    </a:lnTo>
                    <a:lnTo>
                      <a:pt x="1428" y="903"/>
                    </a:lnTo>
                    <a:lnTo>
                      <a:pt x="1404" y="948"/>
                    </a:lnTo>
                    <a:lnTo>
                      <a:pt x="1377" y="991"/>
                    </a:lnTo>
                    <a:lnTo>
                      <a:pt x="1348" y="1031"/>
                    </a:lnTo>
                    <a:lnTo>
                      <a:pt x="1317" y="1069"/>
                    </a:lnTo>
                    <a:lnTo>
                      <a:pt x="1283" y="1104"/>
                    </a:lnTo>
                    <a:lnTo>
                      <a:pt x="1247" y="1138"/>
                    </a:lnTo>
                    <a:lnTo>
                      <a:pt x="1210" y="1170"/>
                    </a:lnTo>
                    <a:lnTo>
                      <a:pt x="1173" y="1200"/>
                    </a:lnTo>
                    <a:lnTo>
                      <a:pt x="1135" y="1226"/>
                    </a:lnTo>
                    <a:lnTo>
                      <a:pt x="1097" y="1252"/>
                    </a:lnTo>
                    <a:lnTo>
                      <a:pt x="1059" y="1275"/>
                    </a:lnTo>
                    <a:lnTo>
                      <a:pt x="1022" y="1296"/>
                    </a:lnTo>
                    <a:lnTo>
                      <a:pt x="986" y="1315"/>
                    </a:lnTo>
                    <a:lnTo>
                      <a:pt x="951" y="1333"/>
                    </a:lnTo>
                    <a:lnTo>
                      <a:pt x="918" y="1348"/>
                    </a:lnTo>
                    <a:lnTo>
                      <a:pt x="887" y="1362"/>
                    </a:lnTo>
                    <a:lnTo>
                      <a:pt x="858" y="1373"/>
                    </a:lnTo>
                    <a:lnTo>
                      <a:pt x="833" y="1384"/>
                    </a:lnTo>
                    <a:lnTo>
                      <a:pt x="810" y="1391"/>
                    </a:lnTo>
                    <a:lnTo>
                      <a:pt x="810" y="2597"/>
                    </a:lnTo>
                    <a:lnTo>
                      <a:pt x="814" y="2640"/>
                    </a:lnTo>
                    <a:lnTo>
                      <a:pt x="823" y="2681"/>
                    </a:lnTo>
                    <a:lnTo>
                      <a:pt x="837" y="2719"/>
                    </a:lnTo>
                    <a:lnTo>
                      <a:pt x="857" y="2755"/>
                    </a:lnTo>
                    <a:lnTo>
                      <a:pt x="882" y="2788"/>
                    </a:lnTo>
                    <a:lnTo>
                      <a:pt x="910" y="2816"/>
                    </a:lnTo>
                    <a:lnTo>
                      <a:pt x="943" y="2841"/>
                    </a:lnTo>
                    <a:lnTo>
                      <a:pt x="979" y="2861"/>
                    </a:lnTo>
                    <a:lnTo>
                      <a:pt x="1017" y="2875"/>
                    </a:lnTo>
                    <a:lnTo>
                      <a:pt x="1059" y="2884"/>
                    </a:lnTo>
                    <a:lnTo>
                      <a:pt x="1101" y="2887"/>
                    </a:lnTo>
                    <a:lnTo>
                      <a:pt x="1964" y="2887"/>
                    </a:lnTo>
                    <a:lnTo>
                      <a:pt x="1982" y="2889"/>
                    </a:lnTo>
                    <a:lnTo>
                      <a:pt x="1999" y="2897"/>
                    </a:lnTo>
                    <a:lnTo>
                      <a:pt x="2014" y="2907"/>
                    </a:lnTo>
                    <a:lnTo>
                      <a:pt x="2024" y="2922"/>
                    </a:lnTo>
                    <a:lnTo>
                      <a:pt x="2032" y="2939"/>
                    </a:lnTo>
                    <a:lnTo>
                      <a:pt x="2034" y="2957"/>
                    </a:lnTo>
                    <a:lnTo>
                      <a:pt x="2032" y="2976"/>
                    </a:lnTo>
                    <a:lnTo>
                      <a:pt x="2024" y="2993"/>
                    </a:lnTo>
                    <a:lnTo>
                      <a:pt x="2014" y="3007"/>
                    </a:lnTo>
                    <a:lnTo>
                      <a:pt x="1999" y="3019"/>
                    </a:lnTo>
                    <a:lnTo>
                      <a:pt x="1982" y="3025"/>
                    </a:lnTo>
                    <a:lnTo>
                      <a:pt x="1964" y="3028"/>
                    </a:lnTo>
                    <a:lnTo>
                      <a:pt x="1101" y="3028"/>
                    </a:lnTo>
                    <a:lnTo>
                      <a:pt x="1052" y="3025"/>
                    </a:lnTo>
                    <a:lnTo>
                      <a:pt x="1005" y="3016"/>
                    </a:lnTo>
                    <a:lnTo>
                      <a:pt x="959" y="3004"/>
                    </a:lnTo>
                    <a:lnTo>
                      <a:pt x="916" y="2986"/>
                    </a:lnTo>
                    <a:lnTo>
                      <a:pt x="875" y="2964"/>
                    </a:lnTo>
                    <a:lnTo>
                      <a:pt x="837" y="2937"/>
                    </a:lnTo>
                    <a:lnTo>
                      <a:pt x="802" y="2906"/>
                    </a:lnTo>
                    <a:lnTo>
                      <a:pt x="770" y="2874"/>
                    </a:lnTo>
                    <a:lnTo>
                      <a:pt x="752" y="2894"/>
                    </a:lnTo>
                    <a:lnTo>
                      <a:pt x="731" y="2912"/>
                    </a:lnTo>
                    <a:lnTo>
                      <a:pt x="707" y="2925"/>
                    </a:lnTo>
                    <a:lnTo>
                      <a:pt x="680" y="2936"/>
                    </a:lnTo>
                    <a:lnTo>
                      <a:pt x="652" y="2943"/>
                    </a:lnTo>
                    <a:lnTo>
                      <a:pt x="623" y="2946"/>
                    </a:lnTo>
                    <a:lnTo>
                      <a:pt x="189" y="2946"/>
                    </a:lnTo>
                    <a:lnTo>
                      <a:pt x="155" y="2942"/>
                    </a:lnTo>
                    <a:lnTo>
                      <a:pt x="123" y="2934"/>
                    </a:lnTo>
                    <a:lnTo>
                      <a:pt x="93" y="2920"/>
                    </a:lnTo>
                    <a:lnTo>
                      <a:pt x="67" y="2901"/>
                    </a:lnTo>
                    <a:lnTo>
                      <a:pt x="44" y="2879"/>
                    </a:lnTo>
                    <a:lnTo>
                      <a:pt x="25" y="2852"/>
                    </a:lnTo>
                    <a:lnTo>
                      <a:pt x="12" y="2823"/>
                    </a:lnTo>
                    <a:lnTo>
                      <a:pt x="3" y="2791"/>
                    </a:lnTo>
                    <a:lnTo>
                      <a:pt x="0" y="2757"/>
                    </a:lnTo>
                    <a:lnTo>
                      <a:pt x="0" y="1350"/>
                    </a:lnTo>
                    <a:lnTo>
                      <a:pt x="3" y="1316"/>
                    </a:lnTo>
                    <a:lnTo>
                      <a:pt x="12" y="1284"/>
                    </a:lnTo>
                    <a:lnTo>
                      <a:pt x="25" y="1255"/>
                    </a:lnTo>
                    <a:lnTo>
                      <a:pt x="44" y="1229"/>
                    </a:lnTo>
                    <a:lnTo>
                      <a:pt x="67" y="1206"/>
                    </a:lnTo>
                    <a:lnTo>
                      <a:pt x="93" y="1188"/>
                    </a:lnTo>
                    <a:lnTo>
                      <a:pt x="123" y="1174"/>
                    </a:lnTo>
                    <a:lnTo>
                      <a:pt x="155" y="1165"/>
                    </a:lnTo>
                    <a:lnTo>
                      <a:pt x="189" y="1162"/>
                    </a:lnTo>
                    <a:lnTo>
                      <a:pt x="623" y="1162"/>
                    </a:lnTo>
                    <a:lnTo>
                      <a:pt x="656" y="1165"/>
                    </a:lnTo>
                    <a:lnTo>
                      <a:pt x="686" y="1173"/>
                    </a:lnTo>
                    <a:lnTo>
                      <a:pt x="715" y="1187"/>
                    </a:lnTo>
                    <a:lnTo>
                      <a:pt x="742" y="1204"/>
                    </a:lnTo>
                    <a:lnTo>
                      <a:pt x="764" y="1226"/>
                    </a:lnTo>
                    <a:lnTo>
                      <a:pt x="783" y="1252"/>
                    </a:lnTo>
                    <a:lnTo>
                      <a:pt x="806" y="1242"/>
                    </a:lnTo>
                    <a:lnTo>
                      <a:pt x="834" y="1230"/>
                    </a:lnTo>
                    <a:lnTo>
                      <a:pt x="864" y="1217"/>
                    </a:lnTo>
                    <a:lnTo>
                      <a:pt x="895" y="1202"/>
                    </a:lnTo>
                    <a:lnTo>
                      <a:pt x="928" y="1185"/>
                    </a:lnTo>
                    <a:lnTo>
                      <a:pt x="963" y="1166"/>
                    </a:lnTo>
                    <a:lnTo>
                      <a:pt x="998" y="1146"/>
                    </a:lnTo>
                    <a:lnTo>
                      <a:pt x="1034" y="1122"/>
                    </a:lnTo>
                    <a:lnTo>
                      <a:pt x="1070" y="1098"/>
                    </a:lnTo>
                    <a:lnTo>
                      <a:pt x="1105" y="1072"/>
                    </a:lnTo>
                    <a:lnTo>
                      <a:pt x="1140" y="1043"/>
                    </a:lnTo>
                    <a:lnTo>
                      <a:pt x="1173" y="1012"/>
                    </a:lnTo>
                    <a:lnTo>
                      <a:pt x="1205" y="979"/>
                    </a:lnTo>
                    <a:lnTo>
                      <a:pt x="1235" y="945"/>
                    </a:lnTo>
                    <a:lnTo>
                      <a:pt x="1261" y="907"/>
                    </a:lnTo>
                    <a:lnTo>
                      <a:pt x="1286" y="869"/>
                    </a:lnTo>
                    <a:lnTo>
                      <a:pt x="1306" y="828"/>
                    </a:lnTo>
                    <a:lnTo>
                      <a:pt x="1323" y="785"/>
                    </a:lnTo>
                    <a:lnTo>
                      <a:pt x="1336" y="739"/>
                    </a:lnTo>
                    <a:lnTo>
                      <a:pt x="1343" y="691"/>
                    </a:lnTo>
                    <a:lnTo>
                      <a:pt x="1345" y="642"/>
                    </a:lnTo>
                    <a:lnTo>
                      <a:pt x="1345" y="92"/>
                    </a:lnTo>
                    <a:lnTo>
                      <a:pt x="1348" y="74"/>
                    </a:lnTo>
                    <a:lnTo>
                      <a:pt x="1355" y="58"/>
                    </a:lnTo>
                    <a:lnTo>
                      <a:pt x="1365" y="45"/>
                    </a:lnTo>
                    <a:lnTo>
                      <a:pt x="1378" y="33"/>
                    </a:lnTo>
                    <a:lnTo>
                      <a:pt x="1395" y="26"/>
                    </a:lnTo>
                    <a:lnTo>
                      <a:pt x="1399" y="24"/>
                    </a:lnTo>
                    <a:lnTo>
                      <a:pt x="1410" y="21"/>
                    </a:lnTo>
                    <a:lnTo>
                      <a:pt x="1425" y="17"/>
                    </a:lnTo>
                    <a:lnTo>
                      <a:pt x="1444" y="14"/>
                    </a:lnTo>
                    <a:lnTo>
                      <a:pt x="1467" y="10"/>
                    </a:lnTo>
                    <a:lnTo>
                      <a:pt x="1494" y="5"/>
                    </a:lnTo>
                    <a:lnTo>
                      <a:pt x="1523" y="2"/>
                    </a:lnTo>
                    <a:lnTo>
                      <a:pt x="1555" y="0"/>
                    </a:lnTo>
                    <a:lnTo>
                      <a:pt x="15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Freeform 455">
                <a:extLst>
                  <a:ext uri="{FF2B5EF4-FFF2-40B4-BE49-F238E27FC236}">
                    <a16:creationId xmlns:a16="http://schemas.microsoft.com/office/drawing/2014/main" id="{13BA1BA4-603E-41F9-8242-665FBC4C4F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3500" y="5302250"/>
                <a:ext cx="203200" cy="239713"/>
              </a:xfrm>
              <a:custGeom>
                <a:avLst/>
                <a:gdLst>
                  <a:gd name="T0" fmla="*/ 141 w 1277"/>
                  <a:gd name="T1" fmla="*/ 1373 h 1513"/>
                  <a:gd name="T2" fmla="*/ 1137 w 1277"/>
                  <a:gd name="T3" fmla="*/ 781 h 1513"/>
                  <a:gd name="T4" fmla="*/ 638 w 1277"/>
                  <a:gd name="T5" fmla="*/ 140 h 1513"/>
                  <a:gd name="T6" fmla="*/ 554 w 1277"/>
                  <a:gd name="T7" fmla="*/ 153 h 1513"/>
                  <a:gd name="T8" fmla="*/ 481 w 1277"/>
                  <a:gd name="T9" fmla="*/ 187 h 1513"/>
                  <a:gd name="T10" fmla="*/ 420 w 1277"/>
                  <a:gd name="T11" fmla="*/ 240 h 1513"/>
                  <a:gd name="T12" fmla="*/ 376 w 1277"/>
                  <a:gd name="T13" fmla="*/ 308 h 1513"/>
                  <a:gd name="T14" fmla="*/ 352 w 1277"/>
                  <a:gd name="T15" fmla="*/ 387 h 1513"/>
                  <a:gd name="T16" fmla="*/ 349 w 1277"/>
                  <a:gd name="T17" fmla="*/ 641 h 1513"/>
                  <a:gd name="T18" fmla="*/ 928 w 1277"/>
                  <a:gd name="T19" fmla="*/ 429 h 1513"/>
                  <a:gd name="T20" fmla="*/ 915 w 1277"/>
                  <a:gd name="T21" fmla="*/ 346 h 1513"/>
                  <a:gd name="T22" fmla="*/ 881 w 1277"/>
                  <a:gd name="T23" fmla="*/ 273 h 1513"/>
                  <a:gd name="T24" fmla="*/ 828 w 1277"/>
                  <a:gd name="T25" fmla="*/ 211 h 1513"/>
                  <a:gd name="T26" fmla="*/ 760 w 1277"/>
                  <a:gd name="T27" fmla="*/ 168 h 1513"/>
                  <a:gd name="T28" fmla="*/ 681 w 1277"/>
                  <a:gd name="T29" fmla="*/ 144 h 1513"/>
                  <a:gd name="T30" fmla="*/ 638 w 1277"/>
                  <a:gd name="T31" fmla="*/ 0 h 1513"/>
                  <a:gd name="T32" fmla="*/ 744 w 1277"/>
                  <a:gd name="T33" fmla="*/ 12 h 1513"/>
                  <a:gd name="T34" fmla="*/ 841 w 1277"/>
                  <a:gd name="T35" fmla="*/ 50 h 1513"/>
                  <a:gd name="T36" fmla="*/ 924 w 1277"/>
                  <a:gd name="T37" fmla="*/ 109 h 1513"/>
                  <a:gd name="T38" fmla="*/ 992 w 1277"/>
                  <a:gd name="T39" fmla="*/ 184 h 1513"/>
                  <a:gd name="T40" fmla="*/ 1040 w 1277"/>
                  <a:gd name="T41" fmla="*/ 274 h 1513"/>
                  <a:gd name="T42" fmla="*/ 1066 w 1277"/>
                  <a:gd name="T43" fmla="*/ 375 h 1513"/>
                  <a:gd name="T44" fmla="*/ 1069 w 1277"/>
                  <a:gd name="T45" fmla="*/ 641 h 1513"/>
                  <a:gd name="T46" fmla="*/ 1226 w 1277"/>
                  <a:gd name="T47" fmla="*/ 643 h 1513"/>
                  <a:gd name="T48" fmla="*/ 1257 w 1277"/>
                  <a:gd name="T49" fmla="*/ 661 h 1513"/>
                  <a:gd name="T50" fmla="*/ 1275 w 1277"/>
                  <a:gd name="T51" fmla="*/ 692 h 1513"/>
                  <a:gd name="T52" fmla="*/ 1277 w 1277"/>
                  <a:gd name="T53" fmla="*/ 1443 h 1513"/>
                  <a:gd name="T54" fmla="*/ 1267 w 1277"/>
                  <a:gd name="T55" fmla="*/ 1478 h 1513"/>
                  <a:gd name="T56" fmla="*/ 1243 w 1277"/>
                  <a:gd name="T57" fmla="*/ 1503 h 1513"/>
                  <a:gd name="T58" fmla="*/ 1207 w 1277"/>
                  <a:gd name="T59" fmla="*/ 1513 h 1513"/>
                  <a:gd name="T60" fmla="*/ 52 w 1277"/>
                  <a:gd name="T61" fmla="*/ 1510 h 1513"/>
                  <a:gd name="T62" fmla="*/ 21 w 1277"/>
                  <a:gd name="T63" fmla="*/ 1492 h 1513"/>
                  <a:gd name="T64" fmla="*/ 3 w 1277"/>
                  <a:gd name="T65" fmla="*/ 1461 h 1513"/>
                  <a:gd name="T66" fmla="*/ 0 w 1277"/>
                  <a:gd name="T67" fmla="*/ 710 h 1513"/>
                  <a:gd name="T68" fmla="*/ 9 w 1277"/>
                  <a:gd name="T69" fmla="*/ 675 h 1513"/>
                  <a:gd name="T70" fmla="*/ 35 w 1277"/>
                  <a:gd name="T71" fmla="*/ 650 h 1513"/>
                  <a:gd name="T72" fmla="*/ 71 w 1277"/>
                  <a:gd name="T73" fmla="*/ 640 h 1513"/>
                  <a:gd name="T74" fmla="*/ 209 w 1277"/>
                  <a:gd name="T75" fmla="*/ 428 h 1513"/>
                  <a:gd name="T76" fmla="*/ 221 w 1277"/>
                  <a:gd name="T77" fmla="*/ 324 h 1513"/>
                  <a:gd name="T78" fmla="*/ 258 w 1277"/>
                  <a:gd name="T79" fmla="*/ 227 h 1513"/>
                  <a:gd name="T80" fmla="*/ 317 w 1277"/>
                  <a:gd name="T81" fmla="*/ 144 h 1513"/>
                  <a:gd name="T82" fmla="*/ 392 w 1277"/>
                  <a:gd name="T83" fmla="*/ 77 h 1513"/>
                  <a:gd name="T84" fmla="*/ 482 w 1277"/>
                  <a:gd name="T85" fmla="*/ 28 h 1513"/>
                  <a:gd name="T86" fmla="*/ 584 w 1277"/>
                  <a:gd name="T87" fmla="*/ 3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77" h="1513">
                    <a:moveTo>
                      <a:pt x="141" y="781"/>
                    </a:moveTo>
                    <a:lnTo>
                      <a:pt x="141" y="1373"/>
                    </a:lnTo>
                    <a:lnTo>
                      <a:pt x="1137" y="1373"/>
                    </a:lnTo>
                    <a:lnTo>
                      <a:pt x="1137" y="781"/>
                    </a:lnTo>
                    <a:lnTo>
                      <a:pt x="141" y="781"/>
                    </a:lnTo>
                    <a:close/>
                    <a:moveTo>
                      <a:pt x="638" y="140"/>
                    </a:moveTo>
                    <a:lnTo>
                      <a:pt x="596" y="144"/>
                    </a:lnTo>
                    <a:lnTo>
                      <a:pt x="554" y="153"/>
                    </a:lnTo>
                    <a:lnTo>
                      <a:pt x="516" y="168"/>
                    </a:lnTo>
                    <a:lnTo>
                      <a:pt x="481" y="187"/>
                    </a:lnTo>
                    <a:lnTo>
                      <a:pt x="448" y="211"/>
                    </a:lnTo>
                    <a:lnTo>
                      <a:pt x="420" y="240"/>
                    </a:lnTo>
                    <a:lnTo>
                      <a:pt x="395" y="272"/>
                    </a:lnTo>
                    <a:lnTo>
                      <a:pt x="376" y="308"/>
                    </a:lnTo>
                    <a:lnTo>
                      <a:pt x="361" y="346"/>
                    </a:lnTo>
                    <a:lnTo>
                      <a:pt x="352" y="387"/>
                    </a:lnTo>
                    <a:lnTo>
                      <a:pt x="349" y="429"/>
                    </a:lnTo>
                    <a:lnTo>
                      <a:pt x="349" y="641"/>
                    </a:lnTo>
                    <a:lnTo>
                      <a:pt x="928" y="641"/>
                    </a:lnTo>
                    <a:lnTo>
                      <a:pt x="928" y="429"/>
                    </a:lnTo>
                    <a:lnTo>
                      <a:pt x="925" y="387"/>
                    </a:lnTo>
                    <a:lnTo>
                      <a:pt x="915" y="346"/>
                    </a:lnTo>
                    <a:lnTo>
                      <a:pt x="900" y="308"/>
                    </a:lnTo>
                    <a:lnTo>
                      <a:pt x="881" y="273"/>
                    </a:lnTo>
                    <a:lnTo>
                      <a:pt x="857" y="240"/>
                    </a:lnTo>
                    <a:lnTo>
                      <a:pt x="828" y="211"/>
                    </a:lnTo>
                    <a:lnTo>
                      <a:pt x="795" y="187"/>
                    </a:lnTo>
                    <a:lnTo>
                      <a:pt x="760" y="168"/>
                    </a:lnTo>
                    <a:lnTo>
                      <a:pt x="722" y="153"/>
                    </a:lnTo>
                    <a:lnTo>
                      <a:pt x="681" y="144"/>
                    </a:lnTo>
                    <a:lnTo>
                      <a:pt x="638" y="140"/>
                    </a:lnTo>
                    <a:close/>
                    <a:moveTo>
                      <a:pt x="638" y="0"/>
                    </a:moveTo>
                    <a:lnTo>
                      <a:pt x="692" y="3"/>
                    </a:lnTo>
                    <a:lnTo>
                      <a:pt x="744" y="12"/>
                    </a:lnTo>
                    <a:lnTo>
                      <a:pt x="794" y="28"/>
                    </a:lnTo>
                    <a:lnTo>
                      <a:pt x="841" y="50"/>
                    </a:lnTo>
                    <a:lnTo>
                      <a:pt x="884" y="77"/>
                    </a:lnTo>
                    <a:lnTo>
                      <a:pt x="924" y="109"/>
                    </a:lnTo>
                    <a:lnTo>
                      <a:pt x="960" y="144"/>
                    </a:lnTo>
                    <a:lnTo>
                      <a:pt x="992" y="184"/>
                    </a:lnTo>
                    <a:lnTo>
                      <a:pt x="1018" y="227"/>
                    </a:lnTo>
                    <a:lnTo>
                      <a:pt x="1040" y="274"/>
                    </a:lnTo>
                    <a:lnTo>
                      <a:pt x="1056" y="324"/>
                    </a:lnTo>
                    <a:lnTo>
                      <a:pt x="1066" y="375"/>
                    </a:lnTo>
                    <a:lnTo>
                      <a:pt x="1069" y="429"/>
                    </a:lnTo>
                    <a:lnTo>
                      <a:pt x="1069" y="641"/>
                    </a:lnTo>
                    <a:lnTo>
                      <a:pt x="1207" y="641"/>
                    </a:lnTo>
                    <a:lnTo>
                      <a:pt x="1226" y="643"/>
                    </a:lnTo>
                    <a:lnTo>
                      <a:pt x="1243" y="651"/>
                    </a:lnTo>
                    <a:lnTo>
                      <a:pt x="1257" y="661"/>
                    </a:lnTo>
                    <a:lnTo>
                      <a:pt x="1267" y="675"/>
                    </a:lnTo>
                    <a:lnTo>
                      <a:pt x="1275" y="692"/>
                    </a:lnTo>
                    <a:lnTo>
                      <a:pt x="1277" y="711"/>
                    </a:lnTo>
                    <a:lnTo>
                      <a:pt x="1277" y="1443"/>
                    </a:lnTo>
                    <a:lnTo>
                      <a:pt x="1275" y="1461"/>
                    </a:lnTo>
                    <a:lnTo>
                      <a:pt x="1267" y="1478"/>
                    </a:lnTo>
                    <a:lnTo>
                      <a:pt x="1257" y="1492"/>
                    </a:lnTo>
                    <a:lnTo>
                      <a:pt x="1243" y="1503"/>
                    </a:lnTo>
                    <a:lnTo>
                      <a:pt x="1226" y="1510"/>
                    </a:lnTo>
                    <a:lnTo>
                      <a:pt x="1207" y="1513"/>
                    </a:lnTo>
                    <a:lnTo>
                      <a:pt x="71" y="1513"/>
                    </a:lnTo>
                    <a:lnTo>
                      <a:pt x="52" y="1510"/>
                    </a:lnTo>
                    <a:lnTo>
                      <a:pt x="35" y="1503"/>
                    </a:lnTo>
                    <a:lnTo>
                      <a:pt x="21" y="1492"/>
                    </a:lnTo>
                    <a:lnTo>
                      <a:pt x="9" y="1478"/>
                    </a:lnTo>
                    <a:lnTo>
                      <a:pt x="3" y="1461"/>
                    </a:lnTo>
                    <a:lnTo>
                      <a:pt x="0" y="1443"/>
                    </a:lnTo>
                    <a:lnTo>
                      <a:pt x="0" y="710"/>
                    </a:lnTo>
                    <a:lnTo>
                      <a:pt x="3" y="692"/>
                    </a:lnTo>
                    <a:lnTo>
                      <a:pt x="9" y="675"/>
                    </a:lnTo>
                    <a:lnTo>
                      <a:pt x="21" y="660"/>
                    </a:lnTo>
                    <a:lnTo>
                      <a:pt x="35" y="650"/>
                    </a:lnTo>
                    <a:lnTo>
                      <a:pt x="52" y="642"/>
                    </a:lnTo>
                    <a:lnTo>
                      <a:pt x="71" y="640"/>
                    </a:lnTo>
                    <a:lnTo>
                      <a:pt x="209" y="640"/>
                    </a:lnTo>
                    <a:lnTo>
                      <a:pt x="209" y="428"/>
                    </a:lnTo>
                    <a:lnTo>
                      <a:pt x="212" y="375"/>
                    </a:lnTo>
                    <a:lnTo>
                      <a:pt x="221" y="324"/>
                    </a:lnTo>
                    <a:lnTo>
                      <a:pt x="237" y="274"/>
                    </a:lnTo>
                    <a:lnTo>
                      <a:pt x="258" y="227"/>
                    </a:lnTo>
                    <a:lnTo>
                      <a:pt x="285" y="184"/>
                    </a:lnTo>
                    <a:lnTo>
                      <a:pt x="317" y="144"/>
                    </a:lnTo>
                    <a:lnTo>
                      <a:pt x="353" y="108"/>
                    </a:lnTo>
                    <a:lnTo>
                      <a:pt x="392" y="77"/>
                    </a:lnTo>
                    <a:lnTo>
                      <a:pt x="436" y="50"/>
                    </a:lnTo>
                    <a:lnTo>
                      <a:pt x="482" y="28"/>
                    </a:lnTo>
                    <a:lnTo>
                      <a:pt x="532" y="12"/>
                    </a:lnTo>
                    <a:lnTo>
                      <a:pt x="584" y="3"/>
                    </a:lnTo>
                    <a:lnTo>
                      <a:pt x="6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0" name="Inhaltsplatzhalter 4">
            <a:extLst>
              <a:ext uri="{FF2B5EF4-FFF2-40B4-BE49-F238E27FC236}">
                <a16:creationId xmlns:a16="http://schemas.microsoft.com/office/drawing/2014/main" id="{3BE6AD81-EF4F-41C0-A4E9-E889C2D865BC}"/>
              </a:ext>
            </a:extLst>
          </p:cNvPr>
          <p:cNvSpPr txBox="1">
            <a:spLocks/>
          </p:cNvSpPr>
          <p:nvPr/>
        </p:nvSpPr>
        <p:spPr>
          <a:xfrm>
            <a:off x="6678763" y="1845772"/>
            <a:ext cx="5031974" cy="78752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</a:p>
          <a:p>
            <a:pPr marL="0" lvl="0" indent="0" defTabSz="91440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1" name="Inhaltsplatzhalter 4">
            <a:extLst>
              <a:ext uri="{FF2B5EF4-FFF2-40B4-BE49-F238E27FC236}">
                <a16:creationId xmlns:a16="http://schemas.microsoft.com/office/drawing/2014/main" id="{380C05F7-BFF2-452B-A12F-5BA7DCB1ADAB}"/>
              </a:ext>
            </a:extLst>
          </p:cNvPr>
          <p:cNvSpPr txBox="1">
            <a:spLocks/>
          </p:cNvSpPr>
          <p:nvPr/>
        </p:nvSpPr>
        <p:spPr>
          <a:xfrm>
            <a:off x="5451716" y="1993312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90%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2" name="Inhaltsplatzhalter 4">
            <a:extLst>
              <a:ext uri="{FF2B5EF4-FFF2-40B4-BE49-F238E27FC236}">
                <a16:creationId xmlns:a16="http://schemas.microsoft.com/office/drawing/2014/main" id="{330AD2C3-F4F0-4CAC-B855-4C8DFD6363E2}"/>
              </a:ext>
            </a:extLst>
          </p:cNvPr>
          <p:cNvSpPr txBox="1">
            <a:spLocks/>
          </p:cNvSpPr>
          <p:nvPr/>
        </p:nvSpPr>
        <p:spPr>
          <a:xfrm>
            <a:off x="6678763" y="3214062"/>
            <a:ext cx="4919679" cy="78752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Add title text</a:t>
            </a:r>
          </a:p>
          <a:p>
            <a:pPr marL="0" lvl="0" indent="0" defTabSz="91440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3" name="Inhaltsplatzhalter 4">
            <a:extLst>
              <a:ext uri="{FF2B5EF4-FFF2-40B4-BE49-F238E27FC236}">
                <a16:creationId xmlns:a16="http://schemas.microsoft.com/office/drawing/2014/main" id="{40E4F540-CCAC-46D5-8D0A-84A52F5DF170}"/>
              </a:ext>
            </a:extLst>
          </p:cNvPr>
          <p:cNvSpPr txBox="1">
            <a:spLocks/>
          </p:cNvSpPr>
          <p:nvPr/>
        </p:nvSpPr>
        <p:spPr>
          <a:xfrm>
            <a:off x="5451716" y="3361659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86%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4" name="Inhaltsplatzhalter 4">
            <a:extLst>
              <a:ext uri="{FF2B5EF4-FFF2-40B4-BE49-F238E27FC236}">
                <a16:creationId xmlns:a16="http://schemas.microsoft.com/office/drawing/2014/main" id="{E60D4E19-497F-4F4E-9AEA-89EB473942A8}"/>
              </a:ext>
            </a:extLst>
          </p:cNvPr>
          <p:cNvSpPr txBox="1">
            <a:spLocks/>
          </p:cNvSpPr>
          <p:nvPr/>
        </p:nvSpPr>
        <p:spPr>
          <a:xfrm>
            <a:off x="6678763" y="4582351"/>
            <a:ext cx="4919679" cy="78752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Add title text</a:t>
            </a:r>
          </a:p>
          <a:p>
            <a:pPr marL="0" lvl="0" indent="0" defTabSz="91440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5" name="Inhaltsplatzhalter 4">
            <a:extLst>
              <a:ext uri="{FF2B5EF4-FFF2-40B4-BE49-F238E27FC236}">
                <a16:creationId xmlns:a16="http://schemas.microsoft.com/office/drawing/2014/main" id="{183FB7E4-52F4-4AD5-B209-01BEA0BAFD6A}"/>
              </a:ext>
            </a:extLst>
          </p:cNvPr>
          <p:cNvSpPr txBox="1">
            <a:spLocks/>
          </p:cNvSpPr>
          <p:nvPr/>
        </p:nvSpPr>
        <p:spPr>
          <a:xfrm>
            <a:off x="5451716" y="4730005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79%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1282" y="66141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8362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E14B948-EFD7-43A1-B99E-B72464B9C714}"/>
              </a:ext>
            </a:extLst>
          </p:cNvPr>
          <p:cNvGrpSpPr/>
          <p:nvPr/>
        </p:nvGrpSpPr>
        <p:grpSpPr>
          <a:xfrm>
            <a:off x="6833937" y="1863617"/>
            <a:ext cx="4057395" cy="1122933"/>
            <a:chOff x="6833937" y="1863617"/>
            <a:chExt cx="4057395" cy="1122933"/>
          </a:xfrm>
        </p:grpSpPr>
        <p:sp>
          <p:nvSpPr>
            <p:cNvPr id="39" name="TextBox 70">
              <a:extLst>
                <a:ext uri="{FF2B5EF4-FFF2-40B4-BE49-F238E27FC236}">
                  <a16:creationId xmlns:a16="http://schemas.microsoft.com/office/drawing/2014/main" id="{80CE984F-6815-478B-80B9-38C72F31C6ED}"/>
                </a:ext>
              </a:extLst>
            </p:cNvPr>
            <p:cNvSpPr txBox="1"/>
            <p:nvPr/>
          </p:nvSpPr>
          <p:spPr>
            <a:xfrm>
              <a:off x="6937839" y="1863617"/>
              <a:ext cx="3953493" cy="349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en-US" altLang="zh-CN" sz="2000" b="1" dirty="0">
                  <a:solidFill>
                    <a:srgbClr val="0AAFFE"/>
                  </a:solidFill>
                  <a:cs typeface="+mn-ea"/>
                  <a:sym typeface="+mn-lt"/>
                </a:rPr>
                <a:t>Add title text</a:t>
              </a:r>
              <a:endParaRPr lang="id-ID" sz="2000" b="1" dirty="0">
                <a:solidFill>
                  <a:srgbClr val="0AAFFE"/>
                </a:solidFill>
                <a:cs typeface="+mn-ea"/>
                <a:sym typeface="+mn-lt"/>
              </a:endParaRPr>
            </a:p>
          </p:txBody>
        </p:sp>
        <p:sp>
          <p:nvSpPr>
            <p:cNvPr id="40" name="Rectangle 71">
              <a:extLst>
                <a:ext uri="{FF2B5EF4-FFF2-40B4-BE49-F238E27FC236}">
                  <a16:creationId xmlns:a16="http://schemas.microsoft.com/office/drawing/2014/main" id="{61FF755D-D413-46EF-9655-4CE6ACEBEE02}"/>
                </a:ext>
              </a:extLst>
            </p:cNvPr>
            <p:cNvSpPr/>
            <p:nvPr/>
          </p:nvSpPr>
          <p:spPr>
            <a:xfrm>
              <a:off x="6833937" y="2291360"/>
              <a:ext cx="4057395" cy="6951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CA12374-151C-438A-B430-9EE7CC12A580}"/>
              </a:ext>
            </a:extLst>
          </p:cNvPr>
          <p:cNvGrpSpPr/>
          <p:nvPr/>
        </p:nvGrpSpPr>
        <p:grpSpPr>
          <a:xfrm>
            <a:off x="7021672" y="3752249"/>
            <a:ext cx="3869660" cy="1434639"/>
            <a:chOff x="7021672" y="3752249"/>
            <a:chExt cx="3869660" cy="1434639"/>
          </a:xfrm>
        </p:grpSpPr>
        <p:cxnSp>
          <p:nvCxnSpPr>
            <p:cNvPr id="42" name="Straight Connector 72">
              <a:extLst>
                <a:ext uri="{FF2B5EF4-FFF2-40B4-BE49-F238E27FC236}">
                  <a16:creationId xmlns:a16="http://schemas.microsoft.com/office/drawing/2014/main" id="{B0FD0371-39E0-439C-9F34-7EFEAE5CC52D}"/>
                </a:ext>
              </a:extLst>
            </p:cNvPr>
            <p:cNvCxnSpPr>
              <a:cxnSpLocks/>
            </p:cNvCxnSpPr>
            <p:nvPr/>
          </p:nvCxnSpPr>
          <p:spPr>
            <a:xfrm>
              <a:off x="7661383" y="4074561"/>
              <a:ext cx="3229949" cy="0"/>
            </a:xfrm>
            <a:prstGeom prst="line">
              <a:avLst/>
            </a:prstGeom>
            <a:ln w="76200" cap="rnd" cmpd="sng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73">
              <a:extLst>
                <a:ext uri="{FF2B5EF4-FFF2-40B4-BE49-F238E27FC236}">
                  <a16:creationId xmlns:a16="http://schemas.microsoft.com/office/drawing/2014/main" id="{29639CD5-2626-4E19-8451-BE30357B89BF}"/>
                </a:ext>
              </a:extLst>
            </p:cNvPr>
            <p:cNvCxnSpPr>
              <a:cxnSpLocks/>
            </p:cNvCxnSpPr>
            <p:nvPr/>
          </p:nvCxnSpPr>
          <p:spPr>
            <a:xfrm>
              <a:off x="8182920" y="4074561"/>
              <a:ext cx="2708412" cy="0"/>
            </a:xfrm>
            <a:prstGeom prst="line">
              <a:avLst/>
            </a:prstGeom>
            <a:ln w="76200" cap="rnd" cmpd="sng">
              <a:solidFill>
                <a:srgbClr val="0AAF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74">
              <a:extLst>
                <a:ext uri="{FF2B5EF4-FFF2-40B4-BE49-F238E27FC236}">
                  <a16:creationId xmlns:a16="http://schemas.microsoft.com/office/drawing/2014/main" id="{6F919886-8037-4349-844C-4BDBDEFF988C}"/>
                </a:ext>
              </a:extLst>
            </p:cNvPr>
            <p:cNvSpPr txBox="1"/>
            <p:nvPr/>
          </p:nvSpPr>
          <p:spPr>
            <a:xfrm>
              <a:off x="8310271" y="3752249"/>
              <a:ext cx="258106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JM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Teamwork</a:t>
              </a:r>
            </a:p>
          </p:txBody>
        </p:sp>
        <p:sp>
          <p:nvSpPr>
            <p:cNvPr id="45" name="TextBox 75">
              <a:extLst>
                <a:ext uri="{FF2B5EF4-FFF2-40B4-BE49-F238E27FC236}">
                  <a16:creationId xmlns:a16="http://schemas.microsoft.com/office/drawing/2014/main" id="{BE1F4797-24BC-4EE8-AFC5-6DC4783C42CA}"/>
                </a:ext>
              </a:extLst>
            </p:cNvPr>
            <p:cNvSpPr txBox="1"/>
            <p:nvPr/>
          </p:nvSpPr>
          <p:spPr>
            <a:xfrm>
              <a:off x="7021672" y="3989923"/>
              <a:ext cx="337833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JM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85%</a:t>
              </a:r>
            </a:p>
          </p:txBody>
        </p:sp>
        <p:cxnSp>
          <p:nvCxnSpPr>
            <p:cNvPr id="46" name="Straight Connector 76">
              <a:extLst>
                <a:ext uri="{FF2B5EF4-FFF2-40B4-BE49-F238E27FC236}">
                  <a16:creationId xmlns:a16="http://schemas.microsoft.com/office/drawing/2014/main" id="{A7DB4A23-BDF5-4876-A3C3-ADAABBE7EA46}"/>
                </a:ext>
              </a:extLst>
            </p:cNvPr>
            <p:cNvCxnSpPr>
              <a:cxnSpLocks/>
            </p:cNvCxnSpPr>
            <p:nvPr/>
          </p:nvCxnSpPr>
          <p:spPr>
            <a:xfrm>
              <a:off x="7661383" y="4588405"/>
              <a:ext cx="3229949" cy="0"/>
            </a:xfrm>
            <a:prstGeom prst="line">
              <a:avLst/>
            </a:prstGeom>
            <a:ln w="76200" cap="rnd" cmpd="sng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77">
              <a:extLst>
                <a:ext uri="{FF2B5EF4-FFF2-40B4-BE49-F238E27FC236}">
                  <a16:creationId xmlns:a16="http://schemas.microsoft.com/office/drawing/2014/main" id="{FEDDD3FD-4678-49EB-9F94-646C37B57D6E}"/>
                </a:ext>
              </a:extLst>
            </p:cNvPr>
            <p:cNvCxnSpPr>
              <a:cxnSpLocks/>
            </p:cNvCxnSpPr>
            <p:nvPr/>
          </p:nvCxnSpPr>
          <p:spPr>
            <a:xfrm>
              <a:off x="7976285" y="4588405"/>
              <a:ext cx="2915047" cy="0"/>
            </a:xfrm>
            <a:prstGeom prst="line">
              <a:avLst/>
            </a:prstGeom>
            <a:ln w="76200" cap="rnd" cmpd="sng">
              <a:solidFill>
                <a:srgbClr val="606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78">
              <a:extLst>
                <a:ext uri="{FF2B5EF4-FFF2-40B4-BE49-F238E27FC236}">
                  <a16:creationId xmlns:a16="http://schemas.microsoft.com/office/drawing/2014/main" id="{6D3FC705-A9CB-43B1-8735-174004D823FC}"/>
                </a:ext>
              </a:extLst>
            </p:cNvPr>
            <p:cNvSpPr txBox="1"/>
            <p:nvPr/>
          </p:nvSpPr>
          <p:spPr>
            <a:xfrm>
              <a:off x="8310271" y="4266093"/>
              <a:ext cx="258106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JM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Working Speed</a:t>
              </a:r>
            </a:p>
          </p:txBody>
        </p:sp>
        <p:sp>
          <p:nvSpPr>
            <p:cNvPr id="49" name="TextBox 79">
              <a:extLst>
                <a:ext uri="{FF2B5EF4-FFF2-40B4-BE49-F238E27FC236}">
                  <a16:creationId xmlns:a16="http://schemas.microsoft.com/office/drawing/2014/main" id="{F800DAF2-DA20-405C-8A1A-6492FE23B802}"/>
                </a:ext>
              </a:extLst>
            </p:cNvPr>
            <p:cNvSpPr txBox="1"/>
            <p:nvPr/>
          </p:nvSpPr>
          <p:spPr>
            <a:xfrm>
              <a:off x="7021672" y="4503767"/>
              <a:ext cx="337833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JM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  <p:cxnSp>
          <p:nvCxnSpPr>
            <p:cNvPr id="50" name="Straight Connector 80">
              <a:extLst>
                <a:ext uri="{FF2B5EF4-FFF2-40B4-BE49-F238E27FC236}">
                  <a16:creationId xmlns:a16="http://schemas.microsoft.com/office/drawing/2014/main" id="{26CD41BD-000B-4DF4-8614-6C4D1264D770}"/>
                </a:ext>
              </a:extLst>
            </p:cNvPr>
            <p:cNvCxnSpPr>
              <a:cxnSpLocks/>
            </p:cNvCxnSpPr>
            <p:nvPr/>
          </p:nvCxnSpPr>
          <p:spPr>
            <a:xfrm>
              <a:off x="7661383" y="5102249"/>
              <a:ext cx="3229949" cy="0"/>
            </a:xfrm>
            <a:prstGeom prst="line">
              <a:avLst/>
            </a:prstGeom>
            <a:ln w="76200" cap="rnd" cmpd="sng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81">
              <a:extLst>
                <a:ext uri="{FF2B5EF4-FFF2-40B4-BE49-F238E27FC236}">
                  <a16:creationId xmlns:a16="http://schemas.microsoft.com/office/drawing/2014/main" id="{787F39DC-1589-4433-B7CF-43A22909CF54}"/>
                </a:ext>
              </a:extLst>
            </p:cNvPr>
            <p:cNvCxnSpPr>
              <a:cxnSpLocks/>
            </p:cNvCxnSpPr>
            <p:nvPr/>
          </p:nvCxnSpPr>
          <p:spPr>
            <a:xfrm>
              <a:off x="8447963" y="5102249"/>
              <a:ext cx="2443369" cy="0"/>
            </a:xfrm>
            <a:prstGeom prst="line">
              <a:avLst/>
            </a:prstGeom>
            <a:ln w="76200" cap="rnd" cmpd="sng">
              <a:solidFill>
                <a:srgbClr val="0AAF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82">
              <a:extLst>
                <a:ext uri="{FF2B5EF4-FFF2-40B4-BE49-F238E27FC236}">
                  <a16:creationId xmlns:a16="http://schemas.microsoft.com/office/drawing/2014/main" id="{5494107B-FB30-4625-B02E-2A6C4AEFB4B9}"/>
                </a:ext>
              </a:extLst>
            </p:cNvPr>
            <p:cNvSpPr txBox="1"/>
            <p:nvPr/>
          </p:nvSpPr>
          <p:spPr>
            <a:xfrm>
              <a:off x="8310271" y="4779937"/>
              <a:ext cx="258106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JM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Working Skill</a:t>
              </a:r>
            </a:p>
          </p:txBody>
        </p:sp>
        <p:sp>
          <p:nvSpPr>
            <p:cNvPr id="53" name="TextBox 83">
              <a:extLst>
                <a:ext uri="{FF2B5EF4-FFF2-40B4-BE49-F238E27FC236}">
                  <a16:creationId xmlns:a16="http://schemas.microsoft.com/office/drawing/2014/main" id="{6612F6AD-AA66-4DC1-AF12-86B41DBDB806}"/>
                </a:ext>
              </a:extLst>
            </p:cNvPr>
            <p:cNvSpPr txBox="1"/>
            <p:nvPr/>
          </p:nvSpPr>
          <p:spPr>
            <a:xfrm>
              <a:off x="7021672" y="5017611"/>
              <a:ext cx="337833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JM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FC0EE54A-648F-41BF-BD7C-69EEA0D606F9}"/>
              </a:ext>
            </a:extLst>
          </p:cNvPr>
          <p:cNvGrpSpPr/>
          <p:nvPr/>
        </p:nvGrpSpPr>
        <p:grpSpPr>
          <a:xfrm>
            <a:off x="1407321" y="1637384"/>
            <a:ext cx="4223455" cy="3421436"/>
            <a:chOff x="1407321" y="1637384"/>
            <a:chExt cx="4223455" cy="3421436"/>
          </a:xfrm>
        </p:grpSpPr>
        <p:pic>
          <p:nvPicPr>
            <p:cNvPr id="55" name="图片占位符 6">
              <a:extLst>
                <a:ext uri="{FF2B5EF4-FFF2-40B4-BE49-F238E27FC236}">
                  <a16:creationId xmlns:a16="http://schemas.microsoft.com/office/drawing/2014/main" id="{AD4E2751-77F4-4D21-B39F-34C19E1EF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1695" y="1637384"/>
              <a:ext cx="1213757" cy="1213757"/>
            </a:xfrm>
            <a:prstGeom prst="ellipse">
              <a:avLst/>
            </a:prstGeom>
          </p:spPr>
        </p:pic>
        <p:pic>
          <p:nvPicPr>
            <p:cNvPr id="56" name="图片占位符 8">
              <a:extLst>
                <a:ext uri="{FF2B5EF4-FFF2-40B4-BE49-F238E27FC236}">
                  <a16:creationId xmlns:a16="http://schemas.microsoft.com/office/drawing/2014/main" id="{44EFAA4B-843E-4D62-8905-BE317822C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" r="59"/>
            <a:stretch/>
          </p:blipFill>
          <p:spPr>
            <a:xfrm>
              <a:off x="4184870" y="1637384"/>
              <a:ext cx="1213757" cy="1213757"/>
            </a:xfrm>
            <a:prstGeom prst="ellipse">
              <a:avLst/>
            </a:prstGeom>
          </p:spPr>
        </p:pic>
        <p:pic>
          <p:nvPicPr>
            <p:cNvPr id="57" name="图片占位符 12" descr="图片包含 人, 建筑, 桌子, 男人&#10;&#10;描述已自动生成">
              <a:extLst>
                <a:ext uri="{FF2B5EF4-FFF2-40B4-BE49-F238E27FC236}">
                  <a16:creationId xmlns:a16="http://schemas.microsoft.com/office/drawing/2014/main" id="{7894EBCC-F999-4EA0-AF59-BFD94DE217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5" r="16645"/>
            <a:stretch/>
          </p:blipFill>
          <p:spPr>
            <a:xfrm>
              <a:off x="4184870" y="3610068"/>
              <a:ext cx="1213757" cy="1213757"/>
            </a:xfrm>
            <a:prstGeom prst="ellipse">
              <a:avLst/>
            </a:prstGeom>
          </p:spPr>
        </p:pic>
        <p:pic>
          <p:nvPicPr>
            <p:cNvPr id="58" name="图片占位符 10">
              <a:extLst>
                <a:ext uri="{FF2B5EF4-FFF2-40B4-BE49-F238E27FC236}">
                  <a16:creationId xmlns:a16="http://schemas.microsoft.com/office/drawing/2014/main" id="{E840CBB1-3C54-41CF-9882-2C349442D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1695" y="3610068"/>
              <a:ext cx="1213757" cy="1213757"/>
            </a:xfrm>
            <a:prstGeom prst="ellipse">
              <a:avLst/>
            </a:prstGeom>
          </p:spPr>
        </p:pic>
        <p:sp>
          <p:nvSpPr>
            <p:cNvPr id="59" name="Rectangle: Rounded Corners 92">
              <a:extLst>
                <a:ext uri="{FF2B5EF4-FFF2-40B4-BE49-F238E27FC236}">
                  <a16:creationId xmlns:a16="http://schemas.microsoft.com/office/drawing/2014/main" id="{A3D79F9B-4146-4143-A8C3-AAEB70A1CE77}"/>
                </a:ext>
              </a:extLst>
            </p:cNvPr>
            <p:cNvSpPr/>
            <p:nvPr/>
          </p:nvSpPr>
          <p:spPr>
            <a:xfrm>
              <a:off x="4010496" y="2616145"/>
              <a:ext cx="1620280" cy="469991"/>
            </a:xfrm>
            <a:prstGeom prst="roundRect">
              <a:avLst>
                <a:gd name="adj" fmla="val 50000"/>
              </a:avLst>
            </a:prstGeom>
            <a:solidFill>
              <a:srgbClr val="0AA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60" name="Rectangle: Rounded Corners 94">
              <a:extLst>
                <a:ext uri="{FF2B5EF4-FFF2-40B4-BE49-F238E27FC236}">
                  <a16:creationId xmlns:a16="http://schemas.microsoft.com/office/drawing/2014/main" id="{8856136E-A6F6-497D-9636-31E2A1C97142}"/>
                </a:ext>
              </a:extLst>
            </p:cNvPr>
            <p:cNvSpPr/>
            <p:nvPr/>
          </p:nvSpPr>
          <p:spPr>
            <a:xfrm>
              <a:off x="4010496" y="4588829"/>
              <a:ext cx="1620280" cy="469991"/>
            </a:xfrm>
            <a:prstGeom prst="roundRect">
              <a:avLst>
                <a:gd name="adj" fmla="val 50000"/>
              </a:avLst>
            </a:prstGeom>
            <a:solidFill>
              <a:srgbClr val="606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61" name="Rectangle: Rounded Corners 96">
              <a:extLst>
                <a:ext uri="{FF2B5EF4-FFF2-40B4-BE49-F238E27FC236}">
                  <a16:creationId xmlns:a16="http://schemas.microsoft.com/office/drawing/2014/main" id="{B4669CC4-49C3-4F59-8A69-6F83ACD40FA7}"/>
                </a:ext>
              </a:extLst>
            </p:cNvPr>
            <p:cNvSpPr/>
            <p:nvPr/>
          </p:nvSpPr>
          <p:spPr>
            <a:xfrm>
              <a:off x="1407321" y="2616145"/>
              <a:ext cx="1620280" cy="469991"/>
            </a:xfrm>
            <a:prstGeom prst="roundRect">
              <a:avLst>
                <a:gd name="adj" fmla="val 50000"/>
              </a:avLst>
            </a:prstGeom>
            <a:solidFill>
              <a:srgbClr val="606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Rectangle: Rounded Corners 98">
              <a:extLst>
                <a:ext uri="{FF2B5EF4-FFF2-40B4-BE49-F238E27FC236}">
                  <a16:creationId xmlns:a16="http://schemas.microsoft.com/office/drawing/2014/main" id="{AA90EAF3-5DE6-4B39-98E6-918948DC5D9C}"/>
                </a:ext>
              </a:extLst>
            </p:cNvPr>
            <p:cNvSpPr/>
            <p:nvPr/>
          </p:nvSpPr>
          <p:spPr>
            <a:xfrm>
              <a:off x="1407321" y="4588829"/>
              <a:ext cx="1620280" cy="469991"/>
            </a:xfrm>
            <a:prstGeom prst="roundRect">
              <a:avLst>
                <a:gd name="adj" fmla="val 50000"/>
              </a:avLst>
            </a:prstGeom>
            <a:solidFill>
              <a:srgbClr val="0AA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5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A9D90505-47A7-49ED-A26A-CBE09804C8BF}"/>
              </a:ext>
            </a:extLst>
          </p:cNvPr>
          <p:cNvGrpSpPr/>
          <p:nvPr/>
        </p:nvGrpSpPr>
        <p:grpSpPr>
          <a:xfrm>
            <a:off x="4102100" y="1867535"/>
            <a:ext cx="3940175" cy="3838575"/>
            <a:chOff x="4121518" y="1915221"/>
            <a:chExt cx="3939219" cy="3837413"/>
          </a:xfrm>
        </p:grpSpPr>
        <p:grpSp>
          <p:nvGrpSpPr>
            <p:cNvPr id="8" name="Group 52">
              <a:extLst>
                <a:ext uri="{FF2B5EF4-FFF2-40B4-BE49-F238E27FC236}">
                  <a16:creationId xmlns:a16="http://schemas.microsoft.com/office/drawing/2014/main" id="{CD152733-E15B-4D38-A13A-D5C0B0B71614}"/>
                </a:ext>
              </a:extLst>
            </p:cNvPr>
            <p:cNvGrpSpPr/>
            <p:nvPr/>
          </p:nvGrpSpPr>
          <p:grpSpPr>
            <a:xfrm>
              <a:off x="4121518" y="1915221"/>
              <a:ext cx="3939219" cy="3837413"/>
              <a:chOff x="3160707" y="1634350"/>
              <a:chExt cx="2825746" cy="2752719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F965F436-4E4D-4C76-A9E0-07F25D1063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60707" y="1912160"/>
                <a:ext cx="1181098" cy="1243010"/>
              </a:xfrm>
              <a:custGeom>
                <a:avLst/>
                <a:gdLst/>
                <a:ahLst/>
                <a:cxnLst>
                  <a:cxn ang="0">
                    <a:pos x="85" y="294"/>
                  </a:cxn>
                  <a:cxn ang="0">
                    <a:pos x="0" y="330"/>
                  </a:cxn>
                  <a:cxn ang="0">
                    <a:pos x="314" y="0"/>
                  </a:cxn>
                  <a:cxn ang="0">
                    <a:pos x="167" y="327"/>
                  </a:cxn>
                  <a:cxn ang="0">
                    <a:pos x="85" y="294"/>
                  </a:cxn>
                  <a:cxn ang="0">
                    <a:pos x="85" y="294"/>
                  </a:cxn>
                  <a:cxn ang="0">
                    <a:pos x="85" y="294"/>
                  </a:cxn>
                </a:cxnLst>
                <a:rect l="0" t="0" r="r" b="b"/>
                <a:pathLst>
                  <a:path w="314" h="330">
                    <a:moveTo>
                      <a:pt x="85" y="294"/>
                    </a:moveTo>
                    <a:cubicBezTo>
                      <a:pt x="52" y="294"/>
                      <a:pt x="21" y="307"/>
                      <a:pt x="0" y="330"/>
                    </a:cubicBezTo>
                    <a:cubicBezTo>
                      <a:pt x="19" y="162"/>
                      <a:pt x="149" y="27"/>
                      <a:pt x="314" y="0"/>
                    </a:cubicBezTo>
                    <a:cubicBezTo>
                      <a:pt x="176" y="99"/>
                      <a:pt x="167" y="274"/>
                      <a:pt x="167" y="327"/>
                    </a:cubicBezTo>
                    <a:cubicBezTo>
                      <a:pt x="146" y="306"/>
                      <a:pt x="116" y="294"/>
                      <a:pt x="85" y="294"/>
                    </a:cubicBezTo>
                    <a:close/>
                    <a:moveTo>
                      <a:pt x="85" y="294"/>
                    </a:moveTo>
                    <a:cubicBezTo>
                      <a:pt x="85" y="294"/>
                      <a:pt x="85" y="294"/>
                      <a:pt x="85" y="294"/>
                    </a:cubicBezTo>
                  </a:path>
                </a:pathLst>
              </a:custGeom>
              <a:solidFill>
                <a:srgbClr val="6069E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7240ABC2-2F23-4096-A8BB-B10D26EEF1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6194" y="1916923"/>
                <a:ext cx="636587" cy="1238248"/>
              </a:xfrm>
              <a:custGeom>
                <a:avLst/>
                <a:gdLst/>
                <a:ahLst/>
                <a:cxnLst>
                  <a:cxn ang="0">
                    <a:pos x="84" y="293"/>
                  </a:cxn>
                  <a:cxn ang="0">
                    <a:pos x="1" y="327"/>
                  </a:cxn>
                  <a:cxn ang="0">
                    <a:pos x="169" y="0"/>
                  </a:cxn>
                  <a:cxn ang="0">
                    <a:pos x="169" y="329"/>
                  </a:cxn>
                  <a:cxn ang="0">
                    <a:pos x="84" y="293"/>
                  </a:cxn>
                  <a:cxn ang="0">
                    <a:pos x="84" y="293"/>
                  </a:cxn>
                  <a:cxn ang="0">
                    <a:pos x="84" y="293"/>
                  </a:cxn>
                </a:cxnLst>
                <a:rect l="0" t="0" r="r" b="b"/>
                <a:pathLst>
                  <a:path w="169" h="329">
                    <a:moveTo>
                      <a:pt x="84" y="293"/>
                    </a:moveTo>
                    <a:cubicBezTo>
                      <a:pt x="52" y="293"/>
                      <a:pt x="22" y="306"/>
                      <a:pt x="1" y="327"/>
                    </a:cubicBezTo>
                    <a:cubicBezTo>
                      <a:pt x="0" y="276"/>
                      <a:pt x="8" y="87"/>
                      <a:pt x="169" y="0"/>
                    </a:cubicBezTo>
                    <a:cubicBezTo>
                      <a:pt x="169" y="329"/>
                      <a:pt x="169" y="329"/>
                      <a:pt x="169" y="329"/>
                    </a:cubicBezTo>
                    <a:cubicBezTo>
                      <a:pt x="147" y="306"/>
                      <a:pt x="117" y="293"/>
                      <a:pt x="84" y="293"/>
                    </a:cubicBezTo>
                    <a:close/>
                    <a:moveTo>
                      <a:pt x="84" y="293"/>
                    </a:moveTo>
                    <a:cubicBezTo>
                      <a:pt x="84" y="293"/>
                      <a:pt x="84" y="293"/>
                      <a:pt x="84" y="293"/>
                    </a:cubicBezTo>
                  </a:path>
                </a:pathLst>
              </a:custGeom>
              <a:solidFill>
                <a:srgbClr val="0AAFF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8183620E-26A7-4DB4-8B84-40174F51F8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205" y="1916923"/>
                <a:ext cx="634999" cy="1238248"/>
              </a:xfrm>
              <a:custGeom>
                <a:avLst/>
                <a:gdLst/>
                <a:ahLst/>
                <a:cxnLst>
                  <a:cxn ang="0">
                    <a:pos x="85" y="293"/>
                  </a:cxn>
                  <a:cxn ang="0">
                    <a:pos x="0" y="329"/>
                  </a:cxn>
                  <a:cxn ang="0">
                    <a:pos x="0" y="0"/>
                  </a:cxn>
                  <a:cxn ang="0">
                    <a:pos x="168" y="327"/>
                  </a:cxn>
                  <a:cxn ang="0">
                    <a:pos x="85" y="293"/>
                  </a:cxn>
                  <a:cxn ang="0">
                    <a:pos x="85" y="293"/>
                  </a:cxn>
                  <a:cxn ang="0">
                    <a:pos x="85" y="293"/>
                  </a:cxn>
                </a:cxnLst>
                <a:rect l="0" t="0" r="r" b="b"/>
                <a:pathLst>
                  <a:path w="169" h="329">
                    <a:moveTo>
                      <a:pt x="85" y="293"/>
                    </a:moveTo>
                    <a:cubicBezTo>
                      <a:pt x="52" y="293"/>
                      <a:pt x="22" y="306"/>
                      <a:pt x="0" y="3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1" y="87"/>
                      <a:pt x="169" y="276"/>
                      <a:pt x="168" y="327"/>
                    </a:cubicBezTo>
                    <a:cubicBezTo>
                      <a:pt x="146" y="306"/>
                      <a:pt x="116" y="293"/>
                      <a:pt x="85" y="293"/>
                    </a:cubicBezTo>
                    <a:close/>
                    <a:moveTo>
                      <a:pt x="85" y="293"/>
                    </a:moveTo>
                    <a:cubicBezTo>
                      <a:pt x="85" y="293"/>
                      <a:pt x="85" y="293"/>
                      <a:pt x="85" y="293"/>
                    </a:cubicBezTo>
                  </a:path>
                </a:pathLst>
              </a:custGeom>
              <a:solidFill>
                <a:srgbClr val="0AAFF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B81F183-D947-4362-8909-849216F676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7417" y="1912160"/>
                <a:ext cx="1189036" cy="1250949"/>
              </a:xfrm>
              <a:custGeom>
                <a:avLst/>
                <a:gdLst/>
                <a:ahLst/>
                <a:cxnLst>
                  <a:cxn ang="0">
                    <a:pos x="229" y="294"/>
                  </a:cxn>
                  <a:cxn ang="0">
                    <a:pos x="147" y="327"/>
                  </a:cxn>
                  <a:cxn ang="0">
                    <a:pos x="0" y="0"/>
                  </a:cxn>
                  <a:cxn ang="0">
                    <a:pos x="316" y="332"/>
                  </a:cxn>
                  <a:cxn ang="0">
                    <a:pos x="229" y="294"/>
                  </a:cxn>
                  <a:cxn ang="0">
                    <a:pos x="229" y="294"/>
                  </a:cxn>
                  <a:cxn ang="0">
                    <a:pos x="229" y="294"/>
                  </a:cxn>
                </a:cxnLst>
                <a:rect l="0" t="0" r="r" b="b"/>
                <a:pathLst>
                  <a:path w="316" h="332">
                    <a:moveTo>
                      <a:pt x="229" y="294"/>
                    </a:moveTo>
                    <a:cubicBezTo>
                      <a:pt x="198" y="294"/>
                      <a:pt x="169" y="306"/>
                      <a:pt x="147" y="327"/>
                    </a:cubicBezTo>
                    <a:cubicBezTo>
                      <a:pt x="148" y="274"/>
                      <a:pt x="138" y="99"/>
                      <a:pt x="0" y="0"/>
                    </a:cubicBezTo>
                    <a:cubicBezTo>
                      <a:pt x="167" y="26"/>
                      <a:pt x="298" y="162"/>
                      <a:pt x="316" y="332"/>
                    </a:cubicBezTo>
                    <a:cubicBezTo>
                      <a:pt x="295" y="308"/>
                      <a:pt x="263" y="294"/>
                      <a:pt x="229" y="294"/>
                    </a:cubicBezTo>
                    <a:close/>
                    <a:moveTo>
                      <a:pt x="229" y="294"/>
                    </a:moveTo>
                    <a:cubicBezTo>
                      <a:pt x="229" y="294"/>
                      <a:pt x="229" y="294"/>
                      <a:pt x="229" y="294"/>
                    </a:cubicBezTo>
                  </a:path>
                </a:pathLst>
              </a:custGeom>
              <a:solidFill>
                <a:srgbClr val="6069E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25F3FCD7-7C3E-4818-9873-4FC2594CE0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2777" y="3336146"/>
                <a:ext cx="493712" cy="105092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0" y="0"/>
                  </a:cxn>
                  <a:cxn ang="0">
                    <a:pos x="0" y="214"/>
                  </a:cxn>
                  <a:cxn ang="0">
                    <a:pos x="2" y="219"/>
                  </a:cxn>
                  <a:cxn ang="0">
                    <a:pos x="66" y="279"/>
                  </a:cxn>
                  <a:cxn ang="0">
                    <a:pos x="131" y="214"/>
                  </a:cxn>
                  <a:cxn ang="0">
                    <a:pos x="118" y="201"/>
                  </a:cxn>
                  <a:cxn ang="0">
                    <a:pos x="105" y="214"/>
                  </a:cxn>
                  <a:cxn ang="0">
                    <a:pos x="66" y="253"/>
                  </a:cxn>
                  <a:cxn ang="0">
                    <a:pos x="27" y="214"/>
                  </a:cxn>
                  <a:cxn ang="0">
                    <a:pos x="26" y="211"/>
                  </a:cxn>
                  <a:cxn ang="0">
                    <a:pos x="26" y="0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3" y="7"/>
                  </a:cxn>
                </a:cxnLst>
                <a:rect l="0" t="0" r="r" b="b"/>
                <a:pathLst>
                  <a:path w="131" h="279">
                    <a:moveTo>
                      <a:pt x="13" y="7"/>
                    </a:moveTo>
                    <a:cubicBezTo>
                      <a:pt x="8" y="7"/>
                      <a:pt x="3" y="4"/>
                      <a:pt x="0" y="0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16"/>
                      <a:pt x="1" y="218"/>
                      <a:pt x="2" y="219"/>
                    </a:cubicBezTo>
                    <a:cubicBezTo>
                      <a:pt x="4" y="253"/>
                      <a:pt x="32" y="279"/>
                      <a:pt x="66" y="279"/>
                    </a:cubicBezTo>
                    <a:cubicBezTo>
                      <a:pt x="102" y="279"/>
                      <a:pt x="131" y="250"/>
                      <a:pt x="131" y="214"/>
                    </a:cubicBezTo>
                    <a:cubicBezTo>
                      <a:pt x="131" y="207"/>
                      <a:pt x="126" y="201"/>
                      <a:pt x="118" y="201"/>
                    </a:cubicBezTo>
                    <a:cubicBezTo>
                      <a:pt x="111" y="201"/>
                      <a:pt x="105" y="207"/>
                      <a:pt x="105" y="214"/>
                    </a:cubicBezTo>
                    <a:cubicBezTo>
                      <a:pt x="105" y="236"/>
                      <a:pt x="88" y="253"/>
                      <a:pt x="66" y="253"/>
                    </a:cubicBezTo>
                    <a:cubicBezTo>
                      <a:pt x="45" y="253"/>
                      <a:pt x="27" y="236"/>
                      <a:pt x="27" y="214"/>
                    </a:cubicBezTo>
                    <a:cubicBezTo>
                      <a:pt x="27" y="213"/>
                      <a:pt x="27" y="212"/>
                      <a:pt x="26" y="21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4"/>
                      <a:pt x="19" y="7"/>
                      <a:pt x="13" y="7"/>
                    </a:cubicBezTo>
                    <a:close/>
                    <a:moveTo>
                      <a:pt x="13" y="7"/>
                    </a:moveTo>
                    <a:cubicBezTo>
                      <a:pt x="13" y="7"/>
                      <a:pt x="13" y="7"/>
                      <a:pt x="13" y="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3DDFFE98-68B6-4121-8533-B203073BF9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2788" y="1634350"/>
                <a:ext cx="98425" cy="198437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26" y="13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52"/>
                  </a:cxn>
                  <a:cxn ang="0">
                    <a:pos x="0" y="53"/>
                  </a:cxn>
                  <a:cxn ang="0">
                    <a:pos x="26" y="53"/>
                  </a:cxn>
                  <a:cxn ang="0">
                    <a:pos x="26" y="52"/>
                  </a:cxn>
                  <a:cxn ang="0">
                    <a:pos x="26" y="52"/>
                  </a:cxn>
                  <a:cxn ang="0">
                    <a:pos x="26" y="52"/>
                  </a:cxn>
                </a:cxnLst>
                <a:rect l="0" t="0" r="r" b="b"/>
                <a:pathLst>
                  <a:path w="26" h="53">
                    <a:moveTo>
                      <a:pt x="26" y="52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2"/>
                      <a:pt x="26" y="52"/>
                      <a:pt x="26" y="52"/>
                    </a:cubicBezTo>
                    <a:close/>
                    <a:moveTo>
                      <a:pt x="26" y="52"/>
                    </a:moveTo>
                    <a:cubicBezTo>
                      <a:pt x="26" y="52"/>
                      <a:pt x="26" y="52"/>
                      <a:pt x="26" y="5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Shape 1094">
              <a:extLst>
                <a:ext uri="{FF2B5EF4-FFF2-40B4-BE49-F238E27FC236}">
                  <a16:creationId xmlns:a16="http://schemas.microsoft.com/office/drawing/2014/main" id="{9F97F90D-4C45-4DBA-95D4-4052381077D7}"/>
                </a:ext>
              </a:extLst>
            </p:cNvPr>
            <p:cNvSpPr/>
            <p:nvPr/>
          </p:nvSpPr>
          <p:spPr>
            <a:xfrm>
              <a:off x="4568684" y="3131690"/>
              <a:ext cx="376996" cy="269235"/>
            </a:xfrm>
            <a:custGeom>
              <a:avLst/>
              <a:gdLst/>
              <a:ahLst/>
              <a:cxnLst>
                <a:cxn ang="0">
                  <a:pos x="188498" y="134618"/>
                </a:cxn>
                <a:cxn ang="5898240">
                  <a:pos x="188498" y="134618"/>
                </a:cxn>
                <a:cxn ang="11796480">
                  <a:pos x="188498" y="134618"/>
                </a:cxn>
                <a:cxn ang="17694720">
                  <a:pos x="188498" y="134618"/>
                </a:cxn>
              </a:cxnLst>
              <a:rect l="0" t="0" r="0" b="0"/>
              <a:pathLst>
                <a:path w="21600" h="2160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62">
              <a:extLst>
                <a:ext uri="{FF2B5EF4-FFF2-40B4-BE49-F238E27FC236}">
                  <a16:creationId xmlns:a16="http://schemas.microsoft.com/office/drawing/2014/main" id="{6E2785E9-9991-4241-ACE5-B41483BE9085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5477986" y="3065772"/>
              <a:ext cx="320256" cy="360553"/>
            </a:xfrm>
            <a:custGeom>
              <a:avLst/>
              <a:gdLst/>
              <a:ahLst/>
              <a:cxnLst>
                <a:cxn ang="0">
                  <a:pos x="300240" y="0"/>
                </a:cxn>
                <a:cxn ang="0">
                  <a:pos x="256205" y="0"/>
                </a:cxn>
                <a:cxn ang="0">
                  <a:pos x="240192" y="20031"/>
                </a:cxn>
                <a:cxn ang="0">
                  <a:pos x="240192" y="360553"/>
                </a:cxn>
                <a:cxn ang="0">
                  <a:pos x="320256" y="360553"/>
                </a:cxn>
                <a:cxn ang="0">
                  <a:pos x="320256" y="20031"/>
                </a:cxn>
                <a:cxn ang="0">
                  <a:pos x="300240" y="0"/>
                </a:cxn>
                <a:cxn ang="0">
                  <a:pos x="180144" y="120184"/>
                </a:cxn>
                <a:cxn ang="0">
                  <a:pos x="136109" y="120184"/>
                </a:cxn>
                <a:cxn ang="0">
                  <a:pos x="120096" y="140215"/>
                </a:cxn>
                <a:cxn ang="0">
                  <a:pos x="120096" y="360553"/>
                </a:cxn>
                <a:cxn ang="0">
                  <a:pos x="200160" y="360553"/>
                </a:cxn>
                <a:cxn ang="0">
                  <a:pos x="200160" y="140215"/>
                </a:cxn>
                <a:cxn ang="0">
                  <a:pos x="180144" y="120184"/>
                </a:cxn>
                <a:cxn ang="0">
                  <a:pos x="60048" y="240369"/>
                </a:cxn>
                <a:cxn ang="0">
                  <a:pos x="16013" y="240369"/>
                </a:cxn>
                <a:cxn ang="0">
                  <a:pos x="0" y="260399"/>
                </a:cxn>
                <a:cxn ang="0">
                  <a:pos x="0" y="360553"/>
                </a:cxn>
                <a:cxn ang="0">
                  <a:pos x="80064" y="360553"/>
                </a:cxn>
                <a:cxn ang="0">
                  <a:pos x="80064" y="260399"/>
                </a:cxn>
                <a:cxn ang="0">
                  <a:pos x="60048" y="240369"/>
                </a:cxn>
              </a:cxnLst>
              <a:rect l="0" t="0" r="0" b="0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Shape 1090">
              <a:extLst>
                <a:ext uri="{FF2B5EF4-FFF2-40B4-BE49-F238E27FC236}">
                  <a16:creationId xmlns:a16="http://schemas.microsoft.com/office/drawing/2014/main" id="{642AD780-A35A-4DFB-A585-A0D815ECB798}"/>
                </a:ext>
              </a:extLst>
            </p:cNvPr>
            <p:cNvSpPr/>
            <p:nvPr/>
          </p:nvSpPr>
          <p:spPr>
            <a:xfrm>
              <a:off x="6331218" y="3128517"/>
              <a:ext cx="396184" cy="336517"/>
            </a:xfrm>
            <a:custGeom>
              <a:avLst/>
              <a:gdLst/>
              <a:ahLst/>
              <a:cxnLst>
                <a:cxn ang="0">
                  <a:pos x="198092" y="168259"/>
                </a:cxn>
                <a:cxn ang="5898240">
                  <a:pos x="198092" y="168259"/>
                </a:cxn>
                <a:cxn ang="11796480">
                  <a:pos x="198092" y="168259"/>
                </a:cxn>
                <a:cxn ang="17694720">
                  <a:pos x="198092" y="168259"/>
                </a:cxn>
              </a:cxnLst>
              <a:rect l="0" t="0" r="0" b="0"/>
              <a:pathLst>
                <a:path w="21600" h="2160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Shape 1687">
              <a:extLst>
                <a:ext uri="{FF2B5EF4-FFF2-40B4-BE49-F238E27FC236}">
                  <a16:creationId xmlns:a16="http://schemas.microsoft.com/office/drawing/2014/main" id="{94735853-F46B-4063-A448-02AB3BAE9954}"/>
                </a:ext>
              </a:extLst>
            </p:cNvPr>
            <p:cNvSpPr/>
            <p:nvPr/>
          </p:nvSpPr>
          <p:spPr>
            <a:xfrm>
              <a:off x="7266129" y="3116104"/>
              <a:ext cx="361315" cy="361342"/>
            </a:xfrm>
            <a:custGeom>
              <a:avLst/>
              <a:gdLst/>
              <a:ahLst/>
              <a:cxnLst>
                <a:cxn ang="0">
                  <a:pos x="180658" y="180671"/>
                </a:cxn>
                <a:cxn ang="5898240">
                  <a:pos x="180658" y="180671"/>
                </a:cxn>
                <a:cxn ang="11796480">
                  <a:pos x="180658" y="180671"/>
                </a:cxn>
                <a:cxn ang="17694720">
                  <a:pos x="180658" y="180671"/>
                </a:cxn>
              </a:cxnLst>
              <a:rect l="0" t="0" r="0" b="0"/>
              <a:pathLst>
                <a:path w="21600" h="2160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FD8BB50-E32B-4FA4-99E2-69DD5FBD6464}"/>
              </a:ext>
            </a:extLst>
          </p:cNvPr>
          <p:cNvGrpSpPr/>
          <p:nvPr/>
        </p:nvGrpSpPr>
        <p:grpSpPr>
          <a:xfrm>
            <a:off x="586093" y="1742586"/>
            <a:ext cx="3476063" cy="1498750"/>
            <a:chOff x="904875" y="1928436"/>
            <a:chExt cx="3476063" cy="1498750"/>
          </a:xfrm>
        </p:grpSpPr>
        <p:sp>
          <p:nvSpPr>
            <p:cNvPr id="20" name="iSľiḑé">
              <a:extLst>
                <a:ext uri="{FF2B5EF4-FFF2-40B4-BE49-F238E27FC236}">
                  <a16:creationId xmlns:a16="http://schemas.microsoft.com/office/drawing/2014/main" id="{9F869126-52E4-4E98-9AAD-1A764EAD8932}"/>
                </a:ext>
              </a:extLst>
            </p:cNvPr>
            <p:cNvSpPr txBox="1"/>
            <p:nvPr/>
          </p:nvSpPr>
          <p:spPr>
            <a:xfrm>
              <a:off x="904875" y="2436267"/>
              <a:ext cx="3476063" cy="990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íşlíďè">
              <a:extLst>
                <a:ext uri="{FF2B5EF4-FFF2-40B4-BE49-F238E27FC236}">
                  <a16:creationId xmlns:a16="http://schemas.microsoft.com/office/drawing/2014/main" id="{E4AADF8B-BCFD-45A4-A4BE-D2F6670ED8E4}"/>
                </a:ext>
              </a:extLst>
            </p:cNvPr>
            <p:cNvSpPr/>
            <p:nvPr/>
          </p:nvSpPr>
          <p:spPr>
            <a:xfrm>
              <a:off x="1769760" y="1928436"/>
              <a:ext cx="2611177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algn="r"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041A071-5CD5-422B-B24F-E65292EF1CFC}"/>
              </a:ext>
            </a:extLst>
          </p:cNvPr>
          <p:cNvGrpSpPr/>
          <p:nvPr/>
        </p:nvGrpSpPr>
        <p:grpSpPr>
          <a:xfrm>
            <a:off x="586093" y="3788685"/>
            <a:ext cx="3481719" cy="1523026"/>
            <a:chOff x="904875" y="4247249"/>
            <a:chExt cx="3481719" cy="1523026"/>
          </a:xfrm>
        </p:grpSpPr>
        <p:sp>
          <p:nvSpPr>
            <p:cNvPr id="23" name="išḻidè">
              <a:extLst>
                <a:ext uri="{FF2B5EF4-FFF2-40B4-BE49-F238E27FC236}">
                  <a16:creationId xmlns:a16="http://schemas.microsoft.com/office/drawing/2014/main" id="{16175135-1C0B-4FA9-AEC6-816DEB9F923F}"/>
                </a:ext>
              </a:extLst>
            </p:cNvPr>
            <p:cNvSpPr txBox="1"/>
            <p:nvPr/>
          </p:nvSpPr>
          <p:spPr>
            <a:xfrm>
              <a:off x="904875" y="4755078"/>
              <a:ext cx="3481719" cy="10151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iš1ïdê">
              <a:extLst>
                <a:ext uri="{FF2B5EF4-FFF2-40B4-BE49-F238E27FC236}">
                  <a16:creationId xmlns:a16="http://schemas.microsoft.com/office/drawing/2014/main" id="{BA7314EE-209D-4E54-9439-3B656BB23D8F}"/>
                </a:ext>
              </a:extLst>
            </p:cNvPr>
            <p:cNvSpPr/>
            <p:nvPr/>
          </p:nvSpPr>
          <p:spPr>
            <a:xfrm>
              <a:off x="1775416" y="4247249"/>
              <a:ext cx="2611177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algn="r"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3DDCCCE-FB58-492B-8D54-57CD474887BC}"/>
              </a:ext>
            </a:extLst>
          </p:cNvPr>
          <p:cNvGrpSpPr/>
          <p:nvPr/>
        </p:nvGrpSpPr>
        <p:grpSpPr>
          <a:xfrm>
            <a:off x="8048688" y="1736930"/>
            <a:ext cx="3600530" cy="1710237"/>
            <a:chOff x="7805407" y="1922780"/>
            <a:chExt cx="3600530" cy="1710237"/>
          </a:xfrm>
        </p:grpSpPr>
        <p:sp>
          <p:nvSpPr>
            <p:cNvPr id="26" name="îsḻíḑê">
              <a:extLst>
                <a:ext uri="{FF2B5EF4-FFF2-40B4-BE49-F238E27FC236}">
                  <a16:creationId xmlns:a16="http://schemas.microsoft.com/office/drawing/2014/main" id="{AA174508-C606-4FAD-86CF-8A1629DA8751}"/>
                </a:ext>
              </a:extLst>
            </p:cNvPr>
            <p:cNvSpPr txBox="1"/>
            <p:nvPr/>
          </p:nvSpPr>
          <p:spPr>
            <a:xfrm>
              <a:off x="7805407" y="2430611"/>
              <a:ext cx="3600530" cy="12024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islïdè">
              <a:extLst>
                <a:ext uri="{FF2B5EF4-FFF2-40B4-BE49-F238E27FC236}">
                  <a16:creationId xmlns:a16="http://schemas.microsoft.com/office/drawing/2014/main" id="{9683A15B-76A6-44C4-9ED1-91FECFA383D5}"/>
                </a:ext>
              </a:extLst>
            </p:cNvPr>
            <p:cNvSpPr/>
            <p:nvPr/>
          </p:nvSpPr>
          <p:spPr>
            <a:xfrm>
              <a:off x="7805407" y="1922780"/>
              <a:ext cx="2611177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E8CC288-FDEB-4BFB-A71B-3008A34B99AC}"/>
              </a:ext>
            </a:extLst>
          </p:cNvPr>
          <p:cNvGrpSpPr/>
          <p:nvPr/>
        </p:nvGrpSpPr>
        <p:grpSpPr>
          <a:xfrm>
            <a:off x="8054344" y="3784442"/>
            <a:ext cx="3626958" cy="1527269"/>
            <a:chOff x="7811063" y="4243006"/>
            <a:chExt cx="3626958" cy="1527269"/>
          </a:xfrm>
        </p:grpSpPr>
        <p:sp>
          <p:nvSpPr>
            <p:cNvPr id="29" name="íṣḻïdè">
              <a:extLst>
                <a:ext uri="{FF2B5EF4-FFF2-40B4-BE49-F238E27FC236}">
                  <a16:creationId xmlns:a16="http://schemas.microsoft.com/office/drawing/2014/main" id="{AC58EF98-5855-418A-ADB1-1022B258581F}"/>
                </a:ext>
              </a:extLst>
            </p:cNvPr>
            <p:cNvSpPr txBox="1"/>
            <p:nvPr/>
          </p:nvSpPr>
          <p:spPr>
            <a:xfrm>
              <a:off x="7811063" y="4750837"/>
              <a:ext cx="3626958" cy="101943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îṣľîďé">
              <a:extLst>
                <a:ext uri="{FF2B5EF4-FFF2-40B4-BE49-F238E27FC236}">
                  <a16:creationId xmlns:a16="http://schemas.microsoft.com/office/drawing/2014/main" id="{DB302D9A-BE2C-4288-9399-AF0BE1DBA76C}"/>
                </a:ext>
              </a:extLst>
            </p:cNvPr>
            <p:cNvSpPr/>
            <p:nvPr/>
          </p:nvSpPr>
          <p:spPr>
            <a:xfrm>
              <a:off x="7811063" y="4243006"/>
              <a:ext cx="2611177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4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Rectangle: Rounded Corners 3">
            <a:extLst>
              <a:ext uri="{FF2B5EF4-FFF2-40B4-BE49-F238E27FC236}">
                <a16:creationId xmlns:a16="http://schemas.microsoft.com/office/drawing/2014/main" id="{9D225047-6FB7-4438-8CA6-393615783D60}"/>
              </a:ext>
            </a:extLst>
          </p:cNvPr>
          <p:cNvSpPr/>
          <p:nvPr/>
        </p:nvSpPr>
        <p:spPr>
          <a:xfrm>
            <a:off x="7498206" y="2531495"/>
            <a:ext cx="3723839" cy="570019"/>
          </a:xfrm>
          <a:prstGeom prst="roundRect">
            <a:avLst>
              <a:gd name="adj" fmla="val 50000"/>
            </a:avLst>
          </a:prstGeom>
          <a:solidFill>
            <a:srgbClr val="0AA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Autofit/>
          </a:bodyPr>
          <a:lstStyle/>
          <a:p>
            <a:pPr lvl="0" hangingPunct="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9" name="Rectangle: Rounded Corners 74">
            <a:extLst>
              <a:ext uri="{FF2B5EF4-FFF2-40B4-BE49-F238E27FC236}">
                <a16:creationId xmlns:a16="http://schemas.microsoft.com/office/drawing/2014/main" id="{EE7283CF-B1E1-4BB9-8D25-642C0EE08874}"/>
              </a:ext>
            </a:extLst>
          </p:cNvPr>
          <p:cNvSpPr/>
          <p:nvPr/>
        </p:nvSpPr>
        <p:spPr>
          <a:xfrm>
            <a:off x="7725339" y="3101512"/>
            <a:ext cx="3070302" cy="570019"/>
          </a:xfrm>
          <a:prstGeom prst="roundRect">
            <a:avLst>
              <a:gd name="adj" fmla="val 50000"/>
            </a:avLst>
          </a:prstGeom>
          <a:solidFill>
            <a:srgbClr val="606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85000" lnSpcReduction="20000"/>
          </a:bodyPr>
          <a:lstStyle/>
          <a:p>
            <a:pPr lvl="0" hangingPunct="0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prstClr val="white"/>
                </a:solidFill>
                <a:cs typeface="+mn-ea"/>
                <a:sym typeface="+mn-lt"/>
              </a:rPr>
              <a:t>             </a:t>
            </a:r>
            <a:endParaRPr lang="en-US" altLang="zh-CN" sz="2000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Rectangle: Rounded Corners 75">
            <a:extLst>
              <a:ext uri="{FF2B5EF4-FFF2-40B4-BE49-F238E27FC236}">
                <a16:creationId xmlns:a16="http://schemas.microsoft.com/office/drawing/2014/main" id="{C05BBF56-3BFC-41F4-A26F-1A95E387C5D9}"/>
              </a:ext>
            </a:extLst>
          </p:cNvPr>
          <p:cNvSpPr/>
          <p:nvPr/>
        </p:nvSpPr>
        <p:spPr>
          <a:xfrm>
            <a:off x="7613675" y="3671532"/>
            <a:ext cx="2755559" cy="570019"/>
          </a:xfrm>
          <a:prstGeom prst="roundRect">
            <a:avLst>
              <a:gd name="adj" fmla="val 50000"/>
            </a:avLst>
          </a:prstGeom>
          <a:solidFill>
            <a:srgbClr val="0AA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 defTabSz="914377"/>
            <a:endParaRPr lang="zh-CN" altLang="en-US" sz="2133" b="1" dirty="0">
              <a:solidFill>
                <a:srgbClr val="FFFCF3"/>
              </a:solidFill>
              <a:cs typeface="+mn-ea"/>
              <a:sym typeface="+mn-lt"/>
            </a:endParaRPr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73379511-4DA3-46CD-A391-242BED349FA8}"/>
              </a:ext>
            </a:extLst>
          </p:cNvPr>
          <p:cNvSpPr/>
          <p:nvPr/>
        </p:nvSpPr>
        <p:spPr>
          <a:xfrm>
            <a:off x="10691980" y="2570584"/>
            <a:ext cx="491845" cy="491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 defTabSz="914377"/>
            <a:r>
              <a:rPr lang="ar-SA" sz="1867" b="1" dirty="0">
                <a:solidFill>
                  <a:srgbClr val="0C0A1C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42" name="Oval 76">
            <a:extLst>
              <a:ext uri="{FF2B5EF4-FFF2-40B4-BE49-F238E27FC236}">
                <a16:creationId xmlns:a16="http://schemas.microsoft.com/office/drawing/2014/main" id="{B1584D2C-4183-48B2-9E22-384418D92B3F}"/>
              </a:ext>
            </a:extLst>
          </p:cNvPr>
          <p:cNvSpPr/>
          <p:nvPr/>
        </p:nvSpPr>
        <p:spPr>
          <a:xfrm>
            <a:off x="10271076" y="3147651"/>
            <a:ext cx="491845" cy="491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 defTabSz="914377"/>
            <a:r>
              <a:rPr lang="ar-SA" sz="1867" b="1" dirty="0">
                <a:solidFill>
                  <a:srgbClr val="0C0A1C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43" name="Oval 77">
            <a:extLst>
              <a:ext uri="{FF2B5EF4-FFF2-40B4-BE49-F238E27FC236}">
                <a16:creationId xmlns:a16="http://schemas.microsoft.com/office/drawing/2014/main" id="{70247BFC-AAEF-4C7F-93C1-0AD105C65AE1}"/>
              </a:ext>
            </a:extLst>
          </p:cNvPr>
          <p:cNvSpPr/>
          <p:nvPr/>
        </p:nvSpPr>
        <p:spPr>
          <a:xfrm>
            <a:off x="9844674" y="3716247"/>
            <a:ext cx="491845" cy="491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 defTabSz="914377"/>
            <a:r>
              <a:rPr lang="ar-SA" sz="1867" b="1" dirty="0">
                <a:solidFill>
                  <a:srgbClr val="0C0A1C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44" name="Group 81">
            <a:extLst>
              <a:ext uri="{FF2B5EF4-FFF2-40B4-BE49-F238E27FC236}">
                <a16:creationId xmlns:a16="http://schemas.microsoft.com/office/drawing/2014/main" id="{FFEF9E38-1F16-4A4F-BC5E-07FEB06B830F}"/>
              </a:ext>
            </a:extLst>
          </p:cNvPr>
          <p:cNvGrpSpPr/>
          <p:nvPr/>
        </p:nvGrpSpPr>
        <p:grpSpPr>
          <a:xfrm flipH="1">
            <a:off x="4194641" y="2167325"/>
            <a:ext cx="2102647" cy="475327"/>
            <a:chOff x="5170018" y="1564582"/>
            <a:chExt cx="2006989" cy="555110"/>
          </a:xfrm>
        </p:grpSpPr>
        <p:cxnSp>
          <p:nvCxnSpPr>
            <p:cNvPr id="45" name="Straight Connector 82">
              <a:extLst>
                <a:ext uri="{FF2B5EF4-FFF2-40B4-BE49-F238E27FC236}">
                  <a16:creationId xmlns:a16="http://schemas.microsoft.com/office/drawing/2014/main" id="{633C86BC-5394-4C54-B090-D978E8DE566F}"/>
                </a:ext>
              </a:extLst>
            </p:cNvPr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83">
              <a:extLst>
                <a:ext uri="{FF2B5EF4-FFF2-40B4-BE49-F238E27FC236}">
                  <a16:creationId xmlns:a16="http://schemas.microsoft.com/office/drawing/2014/main" id="{F3F5B432-AC41-4B1A-9BFC-90B7366C4797}"/>
                </a:ext>
              </a:extLst>
            </p:cNvPr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86">
            <a:extLst>
              <a:ext uri="{FF2B5EF4-FFF2-40B4-BE49-F238E27FC236}">
                <a16:creationId xmlns:a16="http://schemas.microsoft.com/office/drawing/2014/main" id="{5C2D5196-9C81-4AD3-A695-BCBAFB62BDFC}"/>
              </a:ext>
            </a:extLst>
          </p:cNvPr>
          <p:cNvCxnSpPr/>
          <p:nvPr/>
        </p:nvCxnSpPr>
        <p:spPr>
          <a:xfrm flipH="1">
            <a:off x="4392299" y="3508435"/>
            <a:ext cx="153505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88">
            <a:extLst>
              <a:ext uri="{FF2B5EF4-FFF2-40B4-BE49-F238E27FC236}">
                <a16:creationId xmlns:a16="http://schemas.microsoft.com/office/drawing/2014/main" id="{BC3A6B9E-FAFC-4F9D-899A-785F98390B35}"/>
              </a:ext>
            </a:extLst>
          </p:cNvPr>
          <p:cNvGrpSpPr/>
          <p:nvPr/>
        </p:nvGrpSpPr>
        <p:grpSpPr>
          <a:xfrm flipH="1" flipV="1">
            <a:off x="4220995" y="4426057"/>
            <a:ext cx="2102647" cy="475327"/>
            <a:chOff x="5170018" y="1564582"/>
            <a:chExt cx="2006989" cy="555110"/>
          </a:xfrm>
        </p:grpSpPr>
        <p:cxnSp>
          <p:nvCxnSpPr>
            <p:cNvPr id="49" name="Straight Connector 89">
              <a:extLst>
                <a:ext uri="{FF2B5EF4-FFF2-40B4-BE49-F238E27FC236}">
                  <a16:creationId xmlns:a16="http://schemas.microsoft.com/office/drawing/2014/main" id="{53CF34BA-EEBF-4721-B247-78B8211E47D7}"/>
                </a:ext>
              </a:extLst>
            </p:cNvPr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90">
              <a:extLst>
                <a:ext uri="{FF2B5EF4-FFF2-40B4-BE49-F238E27FC236}">
                  <a16:creationId xmlns:a16="http://schemas.microsoft.com/office/drawing/2014/main" id="{BBF78637-FE96-48AB-81AC-E6339495D267}"/>
                </a:ext>
              </a:extLst>
            </p:cNvPr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0808C69-A0D9-447E-8341-DB979E5C2561}"/>
              </a:ext>
            </a:extLst>
          </p:cNvPr>
          <p:cNvGrpSpPr/>
          <p:nvPr/>
        </p:nvGrpSpPr>
        <p:grpSpPr>
          <a:xfrm>
            <a:off x="6270257" y="2254171"/>
            <a:ext cx="2346184" cy="3863128"/>
            <a:chOff x="4531243" y="1645621"/>
            <a:chExt cx="1759638" cy="2897346"/>
          </a:xfrm>
        </p:grpSpPr>
        <p:grpSp>
          <p:nvGrpSpPr>
            <p:cNvPr id="52" name="Group 64">
              <a:extLst>
                <a:ext uri="{FF2B5EF4-FFF2-40B4-BE49-F238E27FC236}">
                  <a16:creationId xmlns:a16="http://schemas.microsoft.com/office/drawing/2014/main" id="{91AE36A2-514D-4FE3-A666-4F786742B475}"/>
                </a:ext>
              </a:extLst>
            </p:cNvPr>
            <p:cNvGrpSpPr/>
            <p:nvPr/>
          </p:nvGrpSpPr>
          <p:grpSpPr>
            <a:xfrm rot="19891913">
              <a:off x="4531243" y="1645621"/>
              <a:ext cx="1759638" cy="2897346"/>
              <a:chOff x="170364" y="949888"/>
              <a:chExt cx="1945268" cy="3203011"/>
            </a:xfrm>
          </p:grpSpPr>
          <p:sp>
            <p:nvSpPr>
              <p:cNvPr id="54" name="Rectangle 69">
                <a:extLst>
                  <a:ext uri="{FF2B5EF4-FFF2-40B4-BE49-F238E27FC236}">
                    <a16:creationId xmlns:a16="http://schemas.microsoft.com/office/drawing/2014/main" id="{DEF02296-853D-4A69-B977-CDE8461EC16B}"/>
                  </a:ext>
                </a:extLst>
              </p:cNvPr>
              <p:cNvSpPr/>
              <p:nvPr/>
            </p:nvSpPr>
            <p:spPr>
              <a:xfrm>
                <a:off x="975357" y="2854550"/>
                <a:ext cx="335282" cy="132489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Oval 70">
                <a:extLst>
                  <a:ext uri="{FF2B5EF4-FFF2-40B4-BE49-F238E27FC236}">
                    <a16:creationId xmlns:a16="http://schemas.microsoft.com/office/drawing/2014/main" id="{4546DA09-281F-4087-BA4D-1581440AB50E}"/>
                  </a:ext>
                </a:extLst>
              </p:cNvPr>
              <p:cNvSpPr/>
              <p:nvPr/>
            </p:nvSpPr>
            <p:spPr>
              <a:xfrm>
                <a:off x="170364" y="949888"/>
                <a:ext cx="1945268" cy="1945273"/>
              </a:xfrm>
              <a:prstGeom prst="ellipse">
                <a:avLst/>
              </a:prstGeom>
              <a:solidFill>
                <a:srgbClr val="6069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Oval 71">
                <a:extLst>
                  <a:ext uri="{FF2B5EF4-FFF2-40B4-BE49-F238E27FC236}">
                    <a16:creationId xmlns:a16="http://schemas.microsoft.com/office/drawing/2014/main" id="{DB8D42DD-9EBC-49B6-8463-A66A9DC71758}"/>
                  </a:ext>
                </a:extLst>
              </p:cNvPr>
              <p:cNvSpPr/>
              <p:nvPr/>
            </p:nvSpPr>
            <p:spPr>
              <a:xfrm>
                <a:off x="368693" y="1148217"/>
                <a:ext cx="1548613" cy="15486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Rectangle: Top Corners Rounded 72">
                <a:extLst>
                  <a:ext uri="{FF2B5EF4-FFF2-40B4-BE49-F238E27FC236}">
                    <a16:creationId xmlns:a16="http://schemas.microsoft.com/office/drawing/2014/main" id="{98B99C82-259E-4DCC-927F-970EFE6D2F76}"/>
                  </a:ext>
                </a:extLst>
              </p:cNvPr>
              <p:cNvSpPr/>
              <p:nvPr/>
            </p:nvSpPr>
            <p:spPr>
              <a:xfrm>
                <a:off x="944878" y="2984657"/>
                <a:ext cx="396241" cy="185829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Rectangle: Top Corners Rounded 73">
                <a:extLst>
                  <a:ext uri="{FF2B5EF4-FFF2-40B4-BE49-F238E27FC236}">
                    <a16:creationId xmlns:a16="http://schemas.microsoft.com/office/drawing/2014/main" id="{F1FC3875-D6AB-4464-81CA-AF52479F1149}"/>
                  </a:ext>
                </a:extLst>
              </p:cNvPr>
              <p:cNvSpPr/>
              <p:nvPr/>
            </p:nvSpPr>
            <p:spPr>
              <a:xfrm flipV="1">
                <a:off x="923924" y="3151246"/>
                <a:ext cx="438151" cy="1001653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rgbClr val="6069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3" name="Freeform: Shape 40">
              <a:extLst>
                <a:ext uri="{FF2B5EF4-FFF2-40B4-BE49-F238E27FC236}">
                  <a16:creationId xmlns:a16="http://schemas.microsoft.com/office/drawing/2014/main" id="{42D9AA7D-0E58-47A3-A954-20CFB598E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832" y="2237982"/>
              <a:ext cx="702465" cy="702465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0AAFFE"/>
            </a:solidFill>
            <a:ln>
              <a:noFill/>
            </a:ln>
          </p:spPr>
          <p:txBody>
            <a:bodyPr anchor="ctr"/>
            <a:lstStyle/>
            <a:p>
              <a:pPr algn="ctr" defTabSz="914377"/>
              <a:endParaRPr dirty="0">
                <a:solidFill>
                  <a:srgbClr val="0C0A1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710CE097-38E8-4CEB-8B12-0B4C07DF7E2A}"/>
              </a:ext>
            </a:extLst>
          </p:cNvPr>
          <p:cNvSpPr txBox="1"/>
          <p:nvPr/>
        </p:nvSpPr>
        <p:spPr>
          <a:xfrm>
            <a:off x="8369581" y="3220383"/>
            <a:ext cx="19782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336FA4FE-79ED-4391-87F4-F74E4A9D7EA2}"/>
              </a:ext>
            </a:extLst>
          </p:cNvPr>
          <p:cNvSpPr txBox="1"/>
          <p:nvPr/>
        </p:nvSpPr>
        <p:spPr>
          <a:xfrm>
            <a:off x="8369581" y="3756486"/>
            <a:ext cx="1353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1" name="TextBox 7">
            <a:extLst>
              <a:ext uri="{FF2B5EF4-FFF2-40B4-BE49-F238E27FC236}">
                <a16:creationId xmlns:a16="http://schemas.microsoft.com/office/drawing/2014/main" id="{65F9FEA9-F715-42FC-AAFA-4D7A9E2F0FCF}"/>
              </a:ext>
            </a:extLst>
          </p:cNvPr>
          <p:cNvSpPr txBox="1"/>
          <p:nvPr/>
        </p:nvSpPr>
        <p:spPr>
          <a:xfrm>
            <a:off x="956238" y="1666150"/>
            <a:ext cx="2962058" cy="7875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defTabSz="914332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7">
            <a:extLst>
              <a:ext uri="{FF2B5EF4-FFF2-40B4-BE49-F238E27FC236}">
                <a16:creationId xmlns:a16="http://schemas.microsoft.com/office/drawing/2014/main" id="{96DEFAE9-A3A3-4172-B93D-1BEA36D88376}"/>
              </a:ext>
            </a:extLst>
          </p:cNvPr>
          <p:cNvSpPr txBox="1"/>
          <p:nvPr/>
        </p:nvSpPr>
        <p:spPr>
          <a:xfrm>
            <a:off x="956238" y="2959530"/>
            <a:ext cx="2949520" cy="7875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defTabSz="914332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Box 7">
            <a:extLst>
              <a:ext uri="{FF2B5EF4-FFF2-40B4-BE49-F238E27FC236}">
                <a16:creationId xmlns:a16="http://schemas.microsoft.com/office/drawing/2014/main" id="{0A959424-8982-4C3C-9589-E4F7AA8E4CCE}"/>
              </a:ext>
            </a:extLst>
          </p:cNvPr>
          <p:cNvSpPr txBox="1"/>
          <p:nvPr/>
        </p:nvSpPr>
        <p:spPr>
          <a:xfrm>
            <a:off x="956238" y="4252910"/>
            <a:ext cx="2962058" cy="7875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marR="0" lvl="0" indent="-285750" algn="l" defTabSz="91433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61" grpId="0"/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图标&#10;&#10;描述已自动生成">
            <a:extLst>
              <a:ext uri="{FF2B5EF4-FFF2-40B4-BE49-F238E27FC236}">
                <a16:creationId xmlns:a16="http://schemas.microsoft.com/office/drawing/2014/main" id="{09FA46AC-EEAD-4C18-906D-1302D746A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C943FD1-6510-40EC-BBDF-E113924A3E21}"/>
              </a:ext>
            </a:extLst>
          </p:cNvPr>
          <p:cNvGrpSpPr/>
          <p:nvPr/>
        </p:nvGrpSpPr>
        <p:grpSpPr>
          <a:xfrm>
            <a:off x="1995184" y="523874"/>
            <a:ext cx="2752725" cy="2752725"/>
            <a:chOff x="2312193" y="457199"/>
            <a:chExt cx="2752725" cy="275272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03522B2-ADD8-40DA-B696-ACDA01FB87A8}"/>
                </a:ext>
              </a:extLst>
            </p:cNvPr>
            <p:cNvSpPr/>
            <p:nvPr/>
          </p:nvSpPr>
          <p:spPr>
            <a:xfrm>
              <a:off x="2312193" y="457199"/>
              <a:ext cx="2752725" cy="27527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444500" dir="540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CC4BFF9-C1C6-4074-91B6-195776DE52A1}"/>
                </a:ext>
              </a:extLst>
            </p:cNvPr>
            <p:cNvSpPr txBox="1"/>
            <p:nvPr/>
          </p:nvSpPr>
          <p:spPr>
            <a:xfrm>
              <a:off x="2312193" y="1325730"/>
              <a:ext cx="275272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Three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D3C41CA2-6817-46A8-8370-3DDC73E7B38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09330" y="2992233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EE8A1C6-A932-46CA-AFDD-36578433FE6B}"/>
              </a:ext>
            </a:extLst>
          </p:cNvPr>
          <p:cNvSpPr/>
          <p:nvPr/>
        </p:nvSpPr>
        <p:spPr>
          <a:xfrm>
            <a:off x="3458274" y="3663370"/>
            <a:ext cx="5293895" cy="679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94576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CE3BA25-D9F8-4015-93DC-AE64F46261A7}"/>
              </a:ext>
            </a:extLst>
          </p:cNvPr>
          <p:cNvGrpSpPr/>
          <p:nvPr/>
        </p:nvGrpSpPr>
        <p:grpSpPr>
          <a:xfrm>
            <a:off x="1642282" y="1639141"/>
            <a:ext cx="2016690" cy="2102946"/>
            <a:chOff x="1691015" y="1993065"/>
            <a:chExt cx="2016690" cy="2102946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3F52011-8DEA-4E7C-B24B-AA8BAC8DD7B5}"/>
                </a:ext>
              </a:extLst>
            </p:cNvPr>
            <p:cNvSpPr/>
            <p:nvPr/>
          </p:nvSpPr>
          <p:spPr>
            <a:xfrm>
              <a:off x="1691015" y="2079321"/>
              <a:ext cx="2016690" cy="201669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B208E5B-869A-4472-A56E-32C7D95A6DA8}"/>
                </a:ext>
              </a:extLst>
            </p:cNvPr>
            <p:cNvSpPr/>
            <p:nvPr/>
          </p:nvSpPr>
          <p:spPr>
            <a:xfrm>
              <a:off x="3064042" y="1993065"/>
              <a:ext cx="643663" cy="643663"/>
            </a:xfrm>
            <a:prstGeom prst="ellipse">
              <a:avLst/>
            </a:prstGeom>
            <a:solidFill>
              <a:srgbClr val="0AAF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600" b="1" kern="0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zh-CN" altLang="en-US" sz="1600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A1D6624-7BBC-4148-820A-A2720B9565BF}"/>
              </a:ext>
            </a:extLst>
          </p:cNvPr>
          <p:cNvGrpSpPr/>
          <p:nvPr/>
        </p:nvGrpSpPr>
        <p:grpSpPr>
          <a:xfrm>
            <a:off x="5075435" y="1639141"/>
            <a:ext cx="2016690" cy="2102946"/>
            <a:chOff x="1691015" y="1993065"/>
            <a:chExt cx="2016690" cy="2102946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E29FFC0-2AA3-49E4-894B-BCDC89DCDFDE}"/>
                </a:ext>
              </a:extLst>
            </p:cNvPr>
            <p:cNvSpPr/>
            <p:nvPr/>
          </p:nvSpPr>
          <p:spPr>
            <a:xfrm>
              <a:off x="1691015" y="2079321"/>
              <a:ext cx="2016690" cy="201669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8E4F58C-4BAE-4A55-BECE-63A6C12C368B}"/>
                </a:ext>
              </a:extLst>
            </p:cNvPr>
            <p:cNvSpPr/>
            <p:nvPr/>
          </p:nvSpPr>
          <p:spPr>
            <a:xfrm>
              <a:off x="3064042" y="1993065"/>
              <a:ext cx="643663" cy="643663"/>
            </a:xfrm>
            <a:prstGeom prst="ellipse">
              <a:avLst/>
            </a:prstGeom>
            <a:solidFill>
              <a:srgbClr val="6069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600" b="1" kern="0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zh-CN" altLang="en-US" sz="1600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BDEB811-75EC-4177-BD6A-2FF2164DFFE6}"/>
              </a:ext>
            </a:extLst>
          </p:cNvPr>
          <p:cNvGrpSpPr/>
          <p:nvPr/>
        </p:nvGrpSpPr>
        <p:grpSpPr>
          <a:xfrm>
            <a:off x="8508588" y="1639141"/>
            <a:ext cx="2016690" cy="2102946"/>
            <a:chOff x="1691015" y="1993065"/>
            <a:chExt cx="2016690" cy="210294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8A39FC4-988B-47D0-B082-8EB86F284909}"/>
                </a:ext>
              </a:extLst>
            </p:cNvPr>
            <p:cNvSpPr/>
            <p:nvPr/>
          </p:nvSpPr>
          <p:spPr>
            <a:xfrm>
              <a:off x="1691015" y="2079321"/>
              <a:ext cx="2016690" cy="201669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963252E-E42F-4BEB-AFB0-561D70FEA3F7}"/>
                </a:ext>
              </a:extLst>
            </p:cNvPr>
            <p:cNvSpPr/>
            <p:nvPr/>
          </p:nvSpPr>
          <p:spPr>
            <a:xfrm>
              <a:off x="3064042" y="1993065"/>
              <a:ext cx="643663" cy="643663"/>
            </a:xfrm>
            <a:prstGeom prst="ellipse">
              <a:avLst/>
            </a:prstGeom>
            <a:solidFill>
              <a:srgbClr val="0AAF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600" b="1" kern="0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zh-CN" altLang="en-US" sz="1600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91B5394-DA33-435E-AF9C-1C07CAA72714}"/>
              </a:ext>
            </a:extLst>
          </p:cNvPr>
          <p:cNvGrpSpPr/>
          <p:nvPr/>
        </p:nvGrpSpPr>
        <p:grpSpPr>
          <a:xfrm>
            <a:off x="1377417" y="4019618"/>
            <a:ext cx="2698175" cy="1287842"/>
            <a:chOff x="1216600" y="4258851"/>
            <a:chExt cx="2698175" cy="1287842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CB9B1D2D-7ABE-4959-B41A-8FB0EFD5F35A}"/>
                </a:ext>
              </a:extLst>
            </p:cNvPr>
            <p:cNvSpPr txBox="1"/>
            <p:nvPr/>
          </p:nvSpPr>
          <p:spPr>
            <a:xfrm>
              <a:off x="1216600" y="4759170"/>
              <a:ext cx="2698175" cy="78752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914332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3114F04-A7F6-4C9E-9C82-EECD856C763C}"/>
                </a:ext>
              </a:extLst>
            </p:cNvPr>
            <p:cNvSpPr txBox="1"/>
            <p:nvPr/>
          </p:nvSpPr>
          <p:spPr>
            <a:xfrm>
              <a:off x="1754950" y="4258851"/>
              <a:ext cx="1621475" cy="519351"/>
            </a:xfrm>
            <a:prstGeom prst="roundRect">
              <a:avLst>
                <a:gd name="adj" fmla="val 50000"/>
              </a:avLst>
            </a:prstGeom>
            <a:solidFill>
              <a:srgbClr val="0AAFFE"/>
            </a:solidFill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zh-CN" b="1" kern="0" spc="300" dirty="0">
                  <a:solidFill>
                    <a:srgbClr val="FFFFFF"/>
                  </a:solidFill>
                  <a:cs typeface="+mn-ea"/>
                  <a:sym typeface="+mn-lt"/>
                </a:rPr>
                <a:t>title</a:t>
              </a:r>
              <a:endParaRPr lang="zh-CN" altLang="en-US" b="1" kern="0" spc="3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5D6026-A507-45FF-BD60-B223AE5B02FC}"/>
              </a:ext>
            </a:extLst>
          </p:cNvPr>
          <p:cNvGrpSpPr/>
          <p:nvPr/>
        </p:nvGrpSpPr>
        <p:grpSpPr>
          <a:xfrm>
            <a:off x="4739742" y="4019618"/>
            <a:ext cx="2698175" cy="1287842"/>
            <a:chOff x="1216600" y="4258851"/>
            <a:chExt cx="2698175" cy="1287842"/>
          </a:xfrm>
        </p:grpSpPr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7985E254-4A57-4282-B458-94A5B29291CB}"/>
                </a:ext>
              </a:extLst>
            </p:cNvPr>
            <p:cNvSpPr txBox="1"/>
            <p:nvPr/>
          </p:nvSpPr>
          <p:spPr>
            <a:xfrm>
              <a:off x="1216600" y="4759170"/>
              <a:ext cx="2698175" cy="78752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914332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8B8C335-3A48-48D3-BBF7-FB2C354DF9D3}"/>
                </a:ext>
              </a:extLst>
            </p:cNvPr>
            <p:cNvSpPr txBox="1"/>
            <p:nvPr/>
          </p:nvSpPr>
          <p:spPr>
            <a:xfrm>
              <a:off x="1754950" y="4258851"/>
              <a:ext cx="1621475" cy="562630"/>
            </a:xfrm>
            <a:prstGeom prst="roundRect">
              <a:avLst>
                <a:gd name="adj" fmla="val 50000"/>
              </a:avLst>
            </a:prstGeom>
            <a:solidFill>
              <a:srgbClr val="6069E6"/>
            </a:solidFill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zh-CN" sz="2000" b="1" kern="0" spc="300" dirty="0">
                  <a:solidFill>
                    <a:srgbClr val="FFFFFF"/>
                  </a:solidFill>
                  <a:cs typeface="+mn-ea"/>
                  <a:sym typeface="+mn-lt"/>
                </a:rPr>
                <a:t>title</a:t>
              </a:r>
              <a:endParaRPr lang="zh-CN" altLang="en-US" sz="2000" b="1" kern="0" spc="3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9965E1D-F00D-4BB7-B756-1D633929703A}"/>
              </a:ext>
            </a:extLst>
          </p:cNvPr>
          <p:cNvGrpSpPr/>
          <p:nvPr/>
        </p:nvGrpSpPr>
        <p:grpSpPr>
          <a:xfrm>
            <a:off x="8102067" y="4019618"/>
            <a:ext cx="2698175" cy="1287842"/>
            <a:chOff x="1216600" y="4258851"/>
            <a:chExt cx="2698175" cy="1287842"/>
          </a:xfrm>
        </p:grpSpPr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F267B1AB-5A47-4F59-942A-6F1ABFE86476}"/>
                </a:ext>
              </a:extLst>
            </p:cNvPr>
            <p:cNvSpPr txBox="1"/>
            <p:nvPr/>
          </p:nvSpPr>
          <p:spPr>
            <a:xfrm>
              <a:off x="1216600" y="4759170"/>
              <a:ext cx="2698175" cy="78752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914332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447B70C-47E5-49F0-B185-19D6B4D0DFB6}"/>
                </a:ext>
              </a:extLst>
            </p:cNvPr>
            <p:cNvSpPr txBox="1"/>
            <p:nvPr/>
          </p:nvSpPr>
          <p:spPr>
            <a:xfrm>
              <a:off x="1754950" y="4258851"/>
              <a:ext cx="1621475" cy="562630"/>
            </a:xfrm>
            <a:prstGeom prst="roundRect">
              <a:avLst>
                <a:gd name="adj" fmla="val 50000"/>
              </a:avLst>
            </a:prstGeom>
            <a:solidFill>
              <a:srgbClr val="0AAFFE"/>
            </a:solidFill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zh-CN" sz="2000" b="1" kern="0" spc="300" dirty="0">
                  <a:solidFill>
                    <a:srgbClr val="FFFFFF"/>
                  </a:solidFill>
                  <a:cs typeface="+mn-ea"/>
                  <a:sym typeface="+mn-lt"/>
                </a:rPr>
                <a:t>title</a:t>
              </a:r>
              <a:endParaRPr lang="zh-CN" altLang="en-US" sz="2000" b="1" kern="0" spc="3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88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U-Turn Arrow 39">
            <a:extLst>
              <a:ext uri="{FF2B5EF4-FFF2-40B4-BE49-F238E27FC236}">
                <a16:creationId xmlns:a16="http://schemas.microsoft.com/office/drawing/2014/main" id="{0E70A249-9AB1-49A4-A7B2-469BA9346137}"/>
              </a:ext>
            </a:extLst>
          </p:cNvPr>
          <p:cNvSpPr/>
          <p:nvPr/>
        </p:nvSpPr>
        <p:spPr>
          <a:xfrm>
            <a:off x="8048104" y="2201178"/>
            <a:ext cx="203435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0AAF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U-Turn Arrow 38">
            <a:extLst>
              <a:ext uri="{FF2B5EF4-FFF2-40B4-BE49-F238E27FC236}">
                <a16:creationId xmlns:a16="http://schemas.microsoft.com/office/drawing/2014/main" id="{1264BDAB-DAEF-457E-92AC-95960AF81103}"/>
              </a:ext>
            </a:extLst>
          </p:cNvPr>
          <p:cNvSpPr/>
          <p:nvPr/>
        </p:nvSpPr>
        <p:spPr>
          <a:xfrm rot="10800000" flipH="1">
            <a:off x="6587175" y="3641353"/>
            <a:ext cx="203435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6069E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U-Turn Arrow 37">
            <a:extLst>
              <a:ext uri="{FF2B5EF4-FFF2-40B4-BE49-F238E27FC236}">
                <a16:creationId xmlns:a16="http://schemas.microsoft.com/office/drawing/2014/main" id="{35CB2581-C26D-46EB-9701-2B48C405680C}"/>
              </a:ext>
            </a:extLst>
          </p:cNvPr>
          <p:cNvSpPr/>
          <p:nvPr/>
        </p:nvSpPr>
        <p:spPr>
          <a:xfrm>
            <a:off x="5133069" y="2201178"/>
            <a:ext cx="203435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0AAF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U-Turn Arrow 36">
            <a:extLst>
              <a:ext uri="{FF2B5EF4-FFF2-40B4-BE49-F238E27FC236}">
                <a16:creationId xmlns:a16="http://schemas.microsoft.com/office/drawing/2014/main" id="{4FAD3E42-A788-4CF6-9ED2-AF6E89C6291B}"/>
              </a:ext>
            </a:extLst>
          </p:cNvPr>
          <p:cNvSpPr/>
          <p:nvPr/>
        </p:nvSpPr>
        <p:spPr>
          <a:xfrm rot="10800000" flipH="1">
            <a:off x="3674797" y="3641353"/>
            <a:ext cx="203435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6069E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U-Turn Arrow 34">
            <a:extLst>
              <a:ext uri="{FF2B5EF4-FFF2-40B4-BE49-F238E27FC236}">
                <a16:creationId xmlns:a16="http://schemas.microsoft.com/office/drawing/2014/main" id="{83D066CD-2419-4F6E-AFB2-2EDF3F0DF935}"/>
              </a:ext>
            </a:extLst>
          </p:cNvPr>
          <p:cNvSpPr/>
          <p:nvPr/>
        </p:nvSpPr>
        <p:spPr>
          <a:xfrm>
            <a:off x="2234801" y="2201178"/>
            <a:ext cx="203435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0AAF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DE5D69F-AA67-4B8F-B093-66928BA0DC6F}"/>
              </a:ext>
            </a:extLst>
          </p:cNvPr>
          <p:cNvGrpSpPr/>
          <p:nvPr/>
        </p:nvGrpSpPr>
        <p:grpSpPr>
          <a:xfrm>
            <a:off x="2679191" y="2666071"/>
            <a:ext cx="966528" cy="966528"/>
            <a:chOff x="2800438" y="2695317"/>
            <a:chExt cx="966528" cy="966528"/>
          </a:xfrm>
        </p:grpSpPr>
        <p:sp>
          <p:nvSpPr>
            <p:cNvPr id="13" name="Freeform 41">
              <a:extLst>
                <a:ext uri="{FF2B5EF4-FFF2-40B4-BE49-F238E27FC236}">
                  <a16:creationId xmlns:a16="http://schemas.microsoft.com/office/drawing/2014/main" id="{AA7DCB7B-E1D8-4FF7-AD7A-0F1FB5B53345}"/>
                </a:ext>
              </a:extLst>
            </p:cNvPr>
            <p:cNvSpPr/>
            <p:nvPr/>
          </p:nvSpPr>
          <p:spPr>
            <a:xfrm>
              <a:off x="2800438" y="2695317"/>
              <a:ext cx="966528" cy="96652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iṧ1ïḍê">
              <a:extLst>
                <a:ext uri="{FF2B5EF4-FFF2-40B4-BE49-F238E27FC236}">
                  <a16:creationId xmlns:a16="http://schemas.microsoft.com/office/drawing/2014/main" id="{6D30A89D-5EFD-41B4-A4BD-F041D35D1E45}"/>
                </a:ext>
              </a:extLst>
            </p:cNvPr>
            <p:cNvSpPr/>
            <p:nvPr/>
          </p:nvSpPr>
          <p:spPr bwMode="auto">
            <a:xfrm>
              <a:off x="3084425" y="3043577"/>
              <a:ext cx="398553" cy="343058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0AAFFE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408DE24-922B-4005-841A-B4F14BBDA362}"/>
              </a:ext>
            </a:extLst>
          </p:cNvPr>
          <p:cNvGrpSpPr/>
          <p:nvPr/>
        </p:nvGrpSpPr>
        <p:grpSpPr>
          <a:xfrm>
            <a:off x="5572288" y="2666071"/>
            <a:ext cx="966528" cy="966528"/>
            <a:chOff x="5693535" y="2695317"/>
            <a:chExt cx="966528" cy="966528"/>
          </a:xfrm>
        </p:grpSpPr>
        <p:sp>
          <p:nvSpPr>
            <p:cNvPr id="16" name="Freeform 43">
              <a:extLst>
                <a:ext uri="{FF2B5EF4-FFF2-40B4-BE49-F238E27FC236}">
                  <a16:creationId xmlns:a16="http://schemas.microsoft.com/office/drawing/2014/main" id="{C58189AE-77E1-43AB-A16C-C3545DC2ABA3}"/>
                </a:ext>
              </a:extLst>
            </p:cNvPr>
            <p:cNvSpPr/>
            <p:nvPr/>
          </p:nvSpPr>
          <p:spPr>
            <a:xfrm>
              <a:off x="5693535" y="2695317"/>
              <a:ext cx="966528" cy="96652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îṡľiḍê">
              <a:extLst>
                <a:ext uri="{FF2B5EF4-FFF2-40B4-BE49-F238E27FC236}">
                  <a16:creationId xmlns:a16="http://schemas.microsoft.com/office/drawing/2014/main" id="{09CB94EA-300A-4567-8D1B-0B4E6FC443D1}"/>
                </a:ext>
              </a:extLst>
            </p:cNvPr>
            <p:cNvSpPr/>
            <p:nvPr/>
          </p:nvSpPr>
          <p:spPr bwMode="auto">
            <a:xfrm>
              <a:off x="6017971" y="3019262"/>
              <a:ext cx="398553" cy="300177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0AAFFE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2454C1A-CD9D-4D12-BB55-17D5A7C50694}"/>
              </a:ext>
            </a:extLst>
          </p:cNvPr>
          <p:cNvGrpSpPr/>
          <p:nvPr/>
        </p:nvGrpSpPr>
        <p:grpSpPr>
          <a:xfrm>
            <a:off x="8491484" y="2666071"/>
            <a:ext cx="966528" cy="966528"/>
            <a:chOff x="8612731" y="2695317"/>
            <a:chExt cx="966528" cy="966528"/>
          </a:xfrm>
        </p:grpSpPr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3A197071-C4D7-4568-A375-CEC5BB611313}"/>
                </a:ext>
              </a:extLst>
            </p:cNvPr>
            <p:cNvSpPr/>
            <p:nvPr/>
          </p:nvSpPr>
          <p:spPr>
            <a:xfrm>
              <a:off x="8612731" y="2695317"/>
              <a:ext cx="966528" cy="96652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íśļíḑe">
              <a:extLst>
                <a:ext uri="{FF2B5EF4-FFF2-40B4-BE49-F238E27FC236}">
                  <a16:creationId xmlns:a16="http://schemas.microsoft.com/office/drawing/2014/main" id="{629D1417-3CFE-4EFF-8439-925382154683}"/>
                </a:ext>
              </a:extLst>
            </p:cNvPr>
            <p:cNvSpPr/>
            <p:nvPr/>
          </p:nvSpPr>
          <p:spPr bwMode="auto">
            <a:xfrm>
              <a:off x="8945409" y="2995451"/>
              <a:ext cx="301172" cy="30888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0AAFFE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3A7BA68-76BF-4C30-AA6C-12EA1259BC25}"/>
              </a:ext>
            </a:extLst>
          </p:cNvPr>
          <p:cNvGrpSpPr/>
          <p:nvPr/>
        </p:nvGrpSpPr>
        <p:grpSpPr>
          <a:xfrm>
            <a:off x="4120028" y="4104726"/>
            <a:ext cx="966528" cy="966528"/>
            <a:chOff x="4241275" y="4133972"/>
            <a:chExt cx="966528" cy="966528"/>
          </a:xfrm>
        </p:grpSpPr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939DE573-E1A6-4742-A902-8119657FD6DE}"/>
                </a:ext>
              </a:extLst>
            </p:cNvPr>
            <p:cNvSpPr/>
            <p:nvPr/>
          </p:nvSpPr>
          <p:spPr>
            <a:xfrm>
              <a:off x="4241275" y="4133972"/>
              <a:ext cx="966528" cy="96652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8072E07-77F5-40D6-974F-BCCF09D87A16}"/>
                </a:ext>
              </a:extLst>
            </p:cNvPr>
            <p:cNvGrpSpPr/>
            <p:nvPr/>
          </p:nvGrpSpPr>
          <p:grpSpPr>
            <a:xfrm>
              <a:off x="4573953" y="4445706"/>
              <a:ext cx="301172" cy="343059"/>
              <a:chOff x="9977438" y="4359275"/>
              <a:chExt cx="433388" cy="541338"/>
            </a:xfrm>
            <a:solidFill>
              <a:schemeClr val="tx1"/>
            </a:solidFill>
          </p:grpSpPr>
          <p:sp>
            <p:nvSpPr>
              <p:cNvPr id="24" name="Freeform 162">
                <a:extLst>
                  <a:ext uri="{FF2B5EF4-FFF2-40B4-BE49-F238E27FC236}">
                    <a16:creationId xmlns:a16="http://schemas.microsoft.com/office/drawing/2014/main" id="{5238179A-E9A4-42C0-BE35-0D2B8EA58C5F}"/>
                  </a:ext>
                </a:extLst>
              </p:cNvPr>
              <p:cNvSpPr/>
              <p:nvPr/>
            </p:nvSpPr>
            <p:spPr bwMode="auto">
              <a:xfrm>
                <a:off x="10029826" y="4414838"/>
                <a:ext cx="95250" cy="106363"/>
              </a:xfrm>
              <a:custGeom>
                <a:avLst/>
                <a:gdLst>
                  <a:gd name="T0" fmla="*/ 32 w 34"/>
                  <a:gd name="T1" fmla="*/ 16 h 38"/>
                  <a:gd name="T2" fmla="*/ 6 w 34"/>
                  <a:gd name="T3" fmla="*/ 0 h 38"/>
                  <a:gd name="T4" fmla="*/ 2 w 34"/>
                  <a:gd name="T5" fmla="*/ 0 h 38"/>
                  <a:gd name="T6" fmla="*/ 0 w 34"/>
                  <a:gd name="T7" fmla="*/ 4 h 38"/>
                  <a:gd name="T8" fmla="*/ 0 w 34"/>
                  <a:gd name="T9" fmla="*/ 34 h 38"/>
                  <a:gd name="T10" fmla="*/ 2 w 34"/>
                  <a:gd name="T11" fmla="*/ 38 h 38"/>
                  <a:gd name="T12" fmla="*/ 4 w 34"/>
                  <a:gd name="T13" fmla="*/ 38 h 38"/>
                  <a:gd name="T14" fmla="*/ 6 w 34"/>
                  <a:gd name="T15" fmla="*/ 38 h 38"/>
                  <a:gd name="T16" fmla="*/ 32 w 34"/>
                  <a:gd name="T17" fmla="*/ 22 h 38"/>
                  <a:gd name="T18" fmla="*/ 34 w 34"/>
                  <a:gd name="T19" fmla="*/ 19 h 38"/>
                  <a:gd name="T20" fmla="*/ 32 w 34"/>
                  <a:gd name="T21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8">
                    <a:moveTo>
                      <a:pt x="32" y="16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6"/>
                      <a:pt x="0" y="37"/>
                      <a:pt x="2" y="38"/>
                    </a:cubicBezTo>
                    <a:cubicBezTo>
                      <a:pt x="2" y="38"/>
                      <a:pt x="3" y="38"/>
                      <a:pt x="4" y="38"/>
                    </a:cubicBezTo>
                    <a:cubicBezTo>
                      <a:pt x="4" y="38"/>
                      <a:pt x="5" y="38"/>
                      <a:pt x="6" y="3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4" y="22"/>
                      <a:pt x="34" y="20"/>
                      <a:pt x="34" y="19"/>
                    </a:cubicBezTo>
                    <a:cubicBezTo>
                      <a:pt x="34" y="18"/>
                      <a:pt x="34" y="16"/>
                      <a:pt x="32" y="16"/>
                    </a:cubicBezTo>
                    <a:close/>
                  </a:path>
                </a:pathLst>
              </a:custGeom>
              <a:solidFill>
                <a:srgbClr val="17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163">
                <a:extLst>
                  <a:ext uri="{FF2B5EF4-FFF2-40B4-BE49-F238E27FC236}">
                    <a16:creationId xmlns:a16="http://schemas.microsoft.com/office/drawing/2014/main" id="{0B2A27F7-6BC2-40DE-B59B-CF730CD4FA47}"/>
                  </a:ext>
                </a:extLst>
              </p:cNvPr>
              <p:cNvSpPr/>
              <p:nvPr/>
            </p:nvSpPr>
            <p:spPr bwMode="auto">
              <a:xfrm>
                <a:off x="10028238" y="4498975"/>
                <a:ext cx="82550" cy="125413"/>
              </a:xfrm>
              <a:custGeom>
                <a:avLst/>
                <a:gdLst>
                  <a:gd name="T0" fmla="*/ 26 w 30"/>
                  <a:gd name="T1" fmla="*/ 45 h 45"/>
                  <a:gd name="T2" fmla="*/ 22 w 30"/>
                  <a:gd name="T3" fmla="*/ 43 h 45"/>
                  <a:gd name="T4" fmla="*/ 1 w 30"/>
                  <a:gd name="T5" fmla="*/ 6 h 45"/>
                  <a:gd name="T6" fmla="*/ 3 w 30"/>
                  <a:gd name="T7" fmla="*/ 1 h 45"/>
                  <a:gd name="T8" fmla="*/ 8 w 30"/>
                  <a:gd name="T9" fmla="*/ 2 h 45"/>
                  <a:gd name="T10" fmla="*/ 29 w 30"/>
                  <a:gd name="T11" fmla="*/ 39 h 45"/>
                  <a:gd name="T12" fmla="*/ 28 w 30"/>
                  <a:gd name="T13" fmla="*/ 44 h 45"/>
                  <a:gd name="T14" fmla="*/ 26 w 30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5">
                    <a:moveTo>
                      <a:pt x="26" y="45"/>
                    </a:moveTo>
                    <a:cubicBezTo>
                      <a:pt x="24" y="45"/>
                      <a:pt x="23" y="44"/>
                      <a:pt x="22" y="4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0" y="41"/>
                      <a:pt x="30" y="43"/>
                      <a:pt x="28" y="44"/>
                    </a:cubicBezTo>
                    <a:cubicBezTo>
                      <a:pt x="27" y="45"/>
                      <a:pt x="26" y="45"/>
                      <a:pt x="26" y="45"/>
                    </a:cubicBezTo>
                    <a:close/>
                  </a:path>
                </a:pathLst>
              </a:custGeom>
              <a:solidFill>
                <a:srgbClr val="17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164">
                <a:extLst>
                  <a:ext uri="{FF2B5EF4-FFF2-40B4-BE49-F238E27FC236}">
                    <a16:creationId xmlns:a16="http://schemas.microsoft.com/office/drawing/2014/main" id="{5A009062-7AF1-4404-8E49-790282EBB716}"/>
                  </a:ext>
                </a:extLst>
              </p:cNvPr>
              <p:cNvSpPr/>
              <p:nvPr/>
            </p:nvSpPr>
            <p:spPr bwMode="auto">
              <a:xfrm>
                <a:off x="10102851" y="4456113"/>
                <a:ext cx="109538" cy="168275"/>
              </a:xfrm>
              <a:custGeom>
                <a:avLst/>
                <a:gdLst>
                  <a:gd name="T0" fmla="*/ 34 w 39"/>
                  <a:gd name="T1" fmla="*/ 60 h 60"/>
                  <a:gd name="T2" fmla="*/ 31 w 39"/>
                  <a:gd name="T3" fmla="*/ 58 h 60"/>
                  <a:gd name="T4" fmla="*/ 1 w 39"/>
                  <a:gd name="T5" fmla="*/ 6 h 60"/>
                  <a:gd name="T6" fmla="*/ 2 w 39"/>
                  <a:gd name="T7" fmla="*/ 1 h 60"/>
                  <a:gd name="T8" fmla="*/ 8 w 39"/>
                  <a:gd name="T9" fmla="*/ 2 h 60"/>
                  <a:gd name="T10" fmla="*/ 38 w 39"/>
                  <a:gd name="T11" fmla="*/ 54 h 60"/>
                  <a:gd name="T12" fmla="*/ 36 w 39"/>
                  <a:gd name="T13" fmla="*/ 59 h 60"/>
                  <a:gd name="T14" fmla="*/ 34 w 39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0">
                    <a:moveTo>
                      <a:pt x="34" y="60"/>
                    </a:moveTo>
                    <a:cubicBezTo>
                      <a:pt x="33" y="60"/>
                      <a:pt x="31" y="59"/>
                      <a:pt x="31" y="5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9" y="56"/>
                      <a:pt x="38" y="58"/>
                      <a:pt x="36" y="59"/>
                    </a:cubicBezTo>
                    <a:cubicBezTo>
                      <a:pt x="36" y="60"/>
                      <a:pt x="35" y="60"/>
                      <a:pt x="34" y="60"/>
                    </a:cubicBezTo>
                    <a:close/>
                  </a:path>
                </a:pathLst>
              </a:custGeom>
              <a:solidFill>
                <a:srgbClr val="17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165">
                <a:extLst>
                  <a:ext uri="{FF2B5EF4-FFF2-40B4-BE49-F238E27FC236}">
                    <a16:creationId xmlns:a16="http://schemas.microsoft.com/office/drawing/2014/main" id="{AE6392BD-10BE-4544-B4A5-07FD6B37891C}"/>
                  </a:ext>
                </a:extLst>
              </p:cNvPr>
              <p:cNvSpPr/>
              <p:nvPr/>
            </p:nvSpPr>
            <p:spPr bwMode="auto">
              <a:xfrm>
                <a:off x="10202863" y="4359275"/>
                <a:ext cx="134938" cy="265113"/>
              </a:xfrm>
              <a:custGeom>
                <a:avLst/>
                <a:gdLst>
                  <a:gd name="T0" fmla="*/ 38 w 48"/>
                  <a:gd name="T1" fmla="*/ 95 h 95"/>
                  <a:gd name="T2" fmla="*/ 37 w 48"/>
                  <a:gd name="T3" fmla="*/ 95 h 95"/>
                  <a:gd name="T4" fmla="*/ 34 w 48"/>
                  <a:gd name="T5" fmla="*/ 91 h 95"/>
                  <a:gd name="T6" fmla="*/ 40 w 48"/>
                  <a:gd name="T7" fmla="*/ 26 h 95"/>
                  <a:gd name="T8" fmla="*/ 37 w 48"/>
                  <a:gd name="T9" fmla="*/ 14 h 95"/>
                  <a:gd name="T10" fmla="*/ 29 w 48"/>
                  <a:gd name="T11" fmla="*/ 8 h 95"/>
                  <a:gd name="T12" fmla="*/ 20 w 48"/>
                  <a:gd name="T13" fmla="*/ 12 h 95"/>
                  <a:gd name="T14" fmla="*/ 15 w 48"/>
                  <a:gd name="T15" fmla="*/ 24 h 95"/>
                  <a:gd name="T16" fmla="*/ 9 w 48"/>
                  <a:gd name="T17" fmla="*/ 91 h 95"/>
                  <a:gd name="T18" fmla="*/ 4 w 48"/>
                  <a:gd name="T19" fmla="*/ 95 h 95"/>
                  <a:gd name="T20" fmla="*/ 1 w 48"/>
                  <a:gd name="T21" fmla="*/ 91 h 95"/>
                  <a:gd name="T22" fmla="*/ 7 w 48"/>
                  <a:gd name="T23" fmla="*/ 23 h 95"/>
                  <a:gd name="T24" fmla="*/ 14 w 48"/>
                  <a:gd name="T25" fmla="*/ 7 h 95"/>
                  <a:gd name="T26" fmla="*/ 29 w 48"/>
                  <a:gd name="T27" fmla="*/ 0 h 95"/>
                  <a:gd name="T28" fmla="*/ 43 w 48"/>
                  <a:gd name="T29" fmla="*/ 9 h 95"/>
                  <a:gd name="T30" fmla="*/ 48 w 48"/>
                  <a:gd name="T31" fmla="*/ 27 h 95"/>
                  <a:gd name="T32" fmla="*/ 42 w 48"/>
                  <a:gd name="T33" fmla="*/ 91 h 95"/>
                  <a:gd name="T34" fmla="*/ 38 w 48"/>
                  <a:gd name="T3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95">
                    <a:moveTo>
                      <a:pt x="38" y="95"/>
                    </a:moveTo>
                    <a:cubicBezTo>
                      <a:pt x="38" y="95"/>
                      <a:pt x="37" y="95"/>
                      <a:pt x="37" y="95"/>
                    </a:cubicBezTo>
                    <a:cubicBezTo>
                      <a:pt x="35" y="95"/>
                      <a:pt x="34" y="93"/>
                      <a:pt x="34" y="91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2"/>
                      <a:pt x="39" y="17"/>
                      <a:pt x="37" y="14"/>
                    </a:cubicBezTo>
                    <a:cubicBezTo>
                      <a:pt x="35" y="10"/>
                      <a:pt x="32" y="8"/>
                      <a:pt x="29" y="8"/>
                    </a:cubicBezTo>
                    <a:cubicBezTo>
                      <a:pt x="26" y="8"/>
                      <a:pt x="22" y="9"/>
                      <a:pt x="20" y="12"/>
                    </a:cubicBezTo>
                    <a:cubicBezTo>
                      <a:pt x="17" y="15"/>
                      <a:pt x="15" y="19"/>
                      <a:pt x="15" y="24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8" y="93"/>
                      <a:pt x="6" y="95"/>
                      <a:pt x="4" y="95"/>
                    </a:cubicBezTo>
                    <a:cubicBezTo>
                      <a:pt x="2" y="95"/>
                      <a:pt x="0" y="93"/>
                      <a:pt x="1" y="91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17"/>
                      <a:pt x="10" y="11"/>
                      <a:pt x="14" y="7"/>
                    </a:cubicBezTo>
                    <a:cubicBezTo>
                      <a:pt x="18" y="2"/>
                      <a:pt x="24" y="0"/>
                      <a:pt x="29" y="0"/>
                    </a:cubicBezTo>
                    <a:cubicBezTo>
                      <a:pt x="35" y="1"/>
                      <a:pt x="40" y="4"/>
                      <a:pt x="43" y="9"/>
                    </a:cubicBezTo>
                    <a:cubicBezTo>
                      <a:pt x="47" y="14"/>
                      <a:pt x="48" y="21"/>
                      <a:pt x="48" y="27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3"/>
                      <a:pt x="40" y="95"/>
                      <a:pt x="38" y="95"/>
                    </a:cubicBezTo>
                    <a:close/>
                  </a:path>
                </a:pathLst>
              </a:custGeom>
              <a:solidFill>
                <a:srgbClr val="17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166">
                <a:extLst>
                  <a:ext uri="{FF2B5EF4-FFF2-40B4-BE49-F238E27FC236}">
                    <a16:creationId xmlns:a16="http://schemas.microsoft.com/office/drawing/2014/main" id="{B67FFEB5-E765-4D4D-A0A6-2580FFCCD18D}"/>
                  </a:ext>
                </a:extLst>
              </p:cNvPr>
              <p:cNvSpPr/>
              <p:nvPr/>
            </p:nvSpPr>
            <p:spPr bwMode="auto">
              <a:xfrm>
                <a:off x="9977438" y="4602163"/>
                <a:ext cx="433388" cy="298450"/>
              </a:xfrm>
              <a:custGeom>
                <a:avLst/>
                <a:gdLst>
                  <a:gd name="T0" fmla="*/ 153 w 155"/>
                  <a:gd name="T1" fmla="*/ 5 h 107"/>
                  <a:gd name="T2" fmla="*/ 140 w 155"/>
                  <a:gd name="T3" fmla="*/ 0 h 107"/>
                  <a:gd name="T4" fmla="*/ 15 w 155"/>
                  <a:gd name="T5" fmla="*/ 0 h 107"/>
                  <a:gd name="T6" fmla="*/ 2 w 155"/>
                  <a:gd name="T7" fmla="*/ 5 h 107"/>
                  <a:gd name="T8" fmla="*/ 0 w 155"/>
                  <a:gd name="T9" fmla="*/ 14 h 107"/>
                  <a:gd name="T10" fmla="*/ 14 w 155"/>
                  <a:gd name="T11" fmla="*/ 26 h 107"/>
                  <a:gd name="T12" fmla="*/ 20 w 155"/>
                  <a:gd name="T13" fmla="*/ 34 h 107"/>
                  <a:gd name="T14" fmla="*/ 30 w 155"/>
                  <a:gd name="T15" fmla="*/ 83 h 107"/>
                  <a:gd name="T16" fmla="*/ 29 w 155"/>
                  <a:gd name="T17" fmla="*/ 90 h 107"/>
                  <a:gd name="T18" fmla="*/ 22 w 155"/>
                  <a:gd name="T19" fmla="*/ 93 h 107"/>
                  <a:gd name="T20" fmla="*/ 21 w 155"/>
                  <a:gd name="T21" fmla="*/ 99 h 107"/>
                  <a:gd name="T22" fmla="*/ 39 w 155"/>
                  <a:gd name="T23" fmla="*/ 107 h 107"/>
                  <a:gd name="T24" fmla="*/ 116 w 155"/>
                  <a:gd name="T25" fmla="*/ 107 h 107"/>
                  <a:gd name="T26" fmla="*/ 134 w 155"/>
                  <a:gd name="T27" fmla="*/ 99 h 107"/>
                  <a:gd name="T28" fmla="*/ 133 w 155"/>
                  <a:gd name="T29" fmla="*/ 93 h 107"/>
                  <a:gd name="T30" fmla="*/ 126 w 155"/>
                  <a:gd name="T31" fmla="*/ 90 h 107"/>
                  <a:gd name="T32" fmla="*/ 125 w 155"/>
                  <a:gd name="T33" fmla="*/ 83 h 107"/>
                  <a:gd name="T34" fmla="*/ 135 w 155"/>
                  <a:gd name="T35" fmla="*/ 34 h 107"/>
                  <a:gd name="T36" fmla="*/ 141 w 155"/>
                  <a:gd name="T37" fmla="*/ 26 h 107"/>
                  <a:gd name="T38" fmla="*/ 155 w 155"/>
                  <a:gd name="T39" fmla="*/ 14 h 107"/>
                  <a:gd name="T40" fmla="*/ 153 w 155"/>
                  <a:gd name="T41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5" h="107">
                    <a:moveTo>
                      <a:pt x="153" y="5"/>
                    </a:moveTo>
                    <a:cubicBezTo>
                      <a:pt x="150" y="2"/>
                      <a:pt x="145" y="0"/>
                      <a:pt x="14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5" y="2"/>
                      <a:pt x="2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2" y="21"/>
                      <a:pt x="8" y="26"/>
                      <a:pt x="14" y="26"/>
                    </a:cubicBezTo>
                    <a:cubicBezTo>
                      <a:pt x="16" y="26"/>
                      <a:pt x="19" y="29"/>
                      <a:pt x="20" y="34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0" y="87"/>
                      <a:pt x="30" y="89"/>
                      <a:pt x="29" y="90"/>
                    </a:cubicBezTo>
                    <a:cubicBezTo>
                      <a:pt x="26" y="90"/>
                      <a:pt x="24" y="91"/>
                      <a:pt x="22" y="93"/>
                    </a:cubicBezTo>
                    <a:cubicBezTo>
                      <a:pt x="21" y="95"/>
                      <a:pt x="20" y="97"/>
                      <a:pt x="21" y="99"/>
                    </a:cubicBezTo>
                    <a:cubicBezTo>
                      <a:pt x="22" y="105"/>
                      <a:pt x="32" y="107"/>
                      <a:pt x="39" y="107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23" y="107"/>
                      <a:pt x="133" y="105"/>
                      <a:pt x="134" y="99"/>
                    </a:cubicBezTo>
                    <a:cubicBezTo>
                      <a:pt x="135" y="97"/>
                      <a:pt x="134" y="95"/>
                      <a:pt x="133" y="93"/>
                    </a:cubicBezTo>
                    <a:cubicBezTo>
                      <a:pt x="131" y="91"/>
                      <a:pt x="129" y="90"/>
                      <a:pt x="126" y="90"/>
                    </a:cubicBezTo>
                    <a:cubicBezTo>
                      <a:pt x="125" y="89"/>
                      <a:pt x="125" y="87"/>
                      <a:pt x="125" y="83"/>
                    </a:cubicBezTo>
                    <a:cubicBezTo>
                      <a:pt x="135" y="34"/>
                      <a:pt x="135" y="34"/>
                      <a:pt x="135" y="34"/>
                    </a:cubicBezTo>
                    <a:cubicBezTo>
                      <a:pt x="136" y="29"/>
                      <a:pt x="139" y="26"/>
                      <a:pt x="141" y="26"/>
                    </a:cubicBezTo>
                    <a:cubicBezTo>
                      <a:pt x="147" y="26"/>
                      <a:pt x="153" y="21"/>
                      <a:pt x="155" y="14"/>
                    </a:cubicBezTo>
                    <a:cubicBezTo>
                      <a:pt x="155" y="11"/>
                      <a:pt x="155" y="8"/>
                      <a:pt x="153" y="5"/>
                    </a:cubicBezTo>
                    <a:close/>
                  </a:path>
                </a:pathLst>
              </a:custGeom>
              <a:solidFill>
                <a:srgbClr val="6069E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167">
                <a:extLst>
                  <a:ext uri="{FF2B5EF4-FFF2-40B4-BE49-F238E27FC236}">
                    <a16:creationId xmlns:a16="http://schemas.microsoft.com/office/drawing/2014/main" id="{97A93266-B928-42F2-9F4A-681E77951DD1}"/>
                  </a:ext>
                </a:extLst>
              </p:cNvPr>
              <p:cNvSpPr/>
              <p:nvPr/>
            </p:nvSpPr>
            <p:spPr bwMode="auto">
              <a:xfrm>
                <a:off x="10250488" y="4414838"/>
                <a:ext cx="39688" cy="203200"/>
              </a:xfrm>
              <a:custGeom>
                <a:avLst/>
                <a:gdLst>
                  <a:gd name="T0" fmla="*/ 4 w 14"/>
                  <a:gd name="T1" fmla="*/ 73 h 73"/>
                  <a:gd name="T2" fmla="*/ 4 w 14"/>
                  <a:gd name="T3" fmla="*/ 73 h 73"/>
                  <a:gd name="T4" fmla="*/ 0 w 14"/>
                  <a:gd name="T5" fmla="*/ 68 h 73"/>
                  <a:gd name="T6" fmla="*/ 6 w 14"/>
                  <a:gd name="T7" fmla="*/ 4 h 73"/>
                  <a:gd name="T8" fmla="*/ 10 w 14"/>
                  <a:gd name="T9" fmla="*/ 0 h 73"/>
                  <a:gd name="T10" fmla="*/ 14 w 14"/>
                  <a:gd name="T11" fmla="*/ 4 h 73"/>
                  <a:gd name="T12" fmla="*/ 8 w 14"/>
                  <a:gd name="T13" fmla="*/ 69 h 73"/>
                  <a:gd name="T14" fmla="*/ 4 w 14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3">
                    <a:moveTo>
                      <a:pt x="4" y="73"/>
                    </a:moveTo>
                    <a:cubicBezTo>
                      <a:pt x="4" y="73"/>
                      <a:pt x="4" y="73"/>
                      <a:pt x="4" y="73"/>
                    </a:cubicBezTo>
                    <a:cubicBezTo>
                      <a:pt x="2" y="72"/>
                      <a:pt x="0" y="71"/>
                      <a:pt x="0" y="68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2" y="0"/>
                      <a:pt x="14" y="2"/>
                      <a:pt x="14" y="4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1"/>
                      <a:pt x="7" y="73"/>
                      <a:pt x="4" y="73"/>
                    </a:cubicBezTo>
                    <a:close/>
                  </a:path>
                </a:pathLst>
              </a:custGeom>
              <a:solidFill>
                <a:srgbClr val="17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DF080F0-FCA4-47BF-AB9D-90C9362ECA80}"/>
              </a:ext>
            </a:extLst>
          </p:cNvPr>
          <p:cNvGrpSpPr/>
          <p:nvPr/>
        </p:nvGrpSpPr>
        <p:grpSpPr>
          <a:xfrm>
            <a:off x="7033011" y="4104726"/>
            <a:ext cx="966528" cy="966528"/>
            <a:chOff x="7154258" y="4133972"/>
            <a:chExt cx="966528" cy="966528"/>
          </a:xfrm>
        </p:grpSpPr>
        <p:sp>
          <p:nvSpPr>
            <p:cNvPr id="31" name="Freeform 44">
              <a:extLst>
                <a:ext uri="{FF2B5EF4-FFF2-40B4-BE49-F238E27FC236}">
                  <a16:creationId xmlns:a16="http://schemas.microsoft.com/office/drawing/2014/main" id="{283838B3-FDF5-4267-9F2B-650D752732AA}"/>
                </a:ext>
              </a:extLst>
            </p:cNvPr>
            <p:cNvSpPr/>
            <p:nvPr/>
          </p:nvSpPr>
          <p:spPr>
            <a:xfrm>
              <a:off x="7154258" y="4133972"/>
              <a:ext cx="966528" cy="96652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KSO_Shape">
              <a:extLst>
                <a:ext uri="{FF2B5EF4-FFF2-40B4-BE49-F238E27FC236}">
                  <a16:creationId xmlns:a16="http://schemas.microsoft.com/office/drawing/2014/main" id="{A350D8C4-189C-46FB-B98A-FC063D70BB04}"/>
                </a:ext>
              </a:extLst>
            </p:cNvPr>
            <p:cNvSpPr/>
            <p:nvPr/>
          </p:nvSpPr>
          <p:spPr>
            <a:xfrm>
              <a:off x="7457958" y="4448834"/>
              <a:ext cx="391211" cy="374516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rgbClr val="6069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21908" tIns="60954" rIns="121908" bIns="60954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D92A1EDA-501C-496E-B7C0-E10C423A2264}"/>
              </a:ext>
            </a:extLst>
          </p:cNvPr>
          <p:cNvSpPr txBox="1"/>
          <p:nvPr/>
        </p:nvSpPr>
        <p:spPr>
          <a:xfrm>
            <a:off x="1917844" y="1257269"/>
            <a:ext cx="2698175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8C08A0A-2748-4C8D-BDB4-70BCBA3DC5C4}"/>
              </a:ext>
            </a:extLst>
          </p:cNvPr>
          <p:cNvSpPr txBox="1"/>
          <p:nvPr/>
        </p:nvSpPr>
        <p:spPr>
          <a:xfrm>
            <a:off x="4743535" y="1257269"/>
            <a:ext cx="2698175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13E9BCB-4864-4C7A-A9D6-63C5ED76B014}"/>
              </a:ext>
            </a:extLst>
          </p:cNvPr>
          <p:cNvSpPr txBox="1"/>
          <p:nvPr/>
        </p:nvSpPr>
        <p:spPr>
          <a:xfrm>
            <a:off x="7667026" y="1257269"/>
            <a:ext cx="2698175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41E762E-8AB7-42AE-810A-FE2579B9BD75}"/>
              </a:ext>
            </a:extLst>
          </p:cNvPr>
          <p:cNvSpPr txBox="1"/>
          <p:nvPr/>
        </p:nvSpPr>
        <p:spPr>
          <a:xfrm>
            <a:off x="1618710" y="4867055"/>
            <a:ext cx="2698175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38A8EE0-E1DE-43AB-8789-BEE223D163BD}"/>
              </a:ext>
            </a:extLst>
          </p:cNvPr>
          <p:cNvSpPr txBox="1"/>
          <p:nvPr/>
        </p:nvSpPr>
        <p:spPr>
          <a:xfrm>
            <a:off x="8102692" y="4962939"/>
            <a:ext cx="2698175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21951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3" grpId="0"/>
      <p:bldP spid="34" grpId="0"/>
      <p:bldP spid="3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D0F6287-7485-4C3B-A5D7-1F112266C230}"/>
              </a:ext>
            </a:extLst>
          </p:cNvPr>
          <p:cNvSpPr>
            <a:spLocks/>
          </p:cNvSpPr>
          <p:nvPr/>
        </p:nvSpPr>
        <p:spPr bwMode="auto">
          <a:xfrm>
            <a:off x="5196419" y="4823774"/>
            <a:ext cx="1799167" cy="737659"/>
          </a:xfrm>
          <a:custGeom>
            <a:avLst/>
            <a:gdLst>
              <a:gd name="T0" fmla="*/ 1641 w 3999"/>
              <a:gd name="T1" fmla="*/ 1641 h 1641"/>
              <a:gd name="T2" fmla="*/ 1515 w 3999"/>
              <a:gd name="T3" fmla="*/ 1637 h 1641"/>
              <a:gd name="T4" fmla="*/ 1391 w 3999"/>
              <a:gd name="T5" fmla="*/ 1623 h 1641"/>
              <a:gd name="T6" fmla="*/ 1270 w 3999"/>
              <a:gd name="T7" fmla="*/ 1599 h 1641"/>
              <a:gd name="T8" fmla="*/ 1153 w 3999"/>
              <a:gd name="T9" fmla="*/ 1567 h 1641"/>
              <a:gd name="T10" fmla="*/ 1039 w 3999"/>
              <a:gd name="T11" fmla="*/ 1527 h 1641"/>
              <a:gd name="T12" fmla="*/ 930 w 3999"/>
              <a:gd name="T13" fmla="*/ 1480 h 1641"/>
              <a:gd name="T14" fmla="*/ 825 w 3999"/>
              <a:gd name="T15" fmla="*/ 1423 h 1641"/>
              <a:gd name="T16" fmla="*/ 724 w 3999"/>
              <a:gd name="T17" fmla="*/ 1360 h 1641"/>
              <a:gd name="T18" fmla="*/ 627 w 3999"/>
              <a:gd name="T19" fmla="*/ 1291 h 1641"/>
              <a:gd name="T20" fmla="*/ 537 w 3999"/>
              <a:gd name="T21" fmla="*/ 1215 h 1641"/>
              <a:gd name="T22" fmla="*/ 453 w 3999"/>
              <a:gd name="T23" fmla="*/ 1133 h 1641"/>
              <a:gd name="T24" fmla="*/ 375 w 3999"/>
              <a:gd name="T25" fmla="*/ 1044 h 1641"/>
              <a:gd name="T26" fmla="*/ 303 w 3999"/>
              <a:gd name="T27" fmla="*/ 950 h 1641"/>
              <a:gd name="T28" fmla="*/ 237 w 3999"/>
              <a:gd name="T29" fmla="*/ 851 h 1641"/>
              <a:gd name="T30" fmla="*/ 180 w 3999"/>
              <a:gd name="T31" fmla="*/ 747 h 1641"/>
              <a:gd name="T32" fmla="*/ 129 w 3999"/>
              <a:gd name="T33" fmla="*/ 638 h 1641"/>
              <a:gd name="T34" fmla="*/ 86 w 3999"/>
              <a:gd name="T35" fmla="*/ 527 h 1641"/>
              <a:gd name="T36" fmla="*/ 52 w 3999"/>
              <a:gd name="T37" fmla="*/ 410 h 1641"/>
              <a:gd name="T38" fmla="*/ 26 w 3999"/>
              <a:gd name="T39" fmla="*/ 291 h 1641"/>
              <a:gd name="T40" fmla="*/ 8 w 3999"/>
              <a:gd name="T41" fmla="*/ 168 h 1641"/>
              <a:gd name="T42" fmla="*/ 1 w 3999"/>
              <a:gd name="T43" fmla="*/ 42 h 1641"/>
              <a:gd name="T44" fmla="*/ 2359 w 3999"/>
              <a:gd name="T45" fmla="*/ 0 h 1641"/>
              <a:gd name="T46" fmla="*/ 2443 w 3999"/>
              <a:gd name="T47" fmla="*/ 2 h 1641"/>
              <a:gd name="T48" fmla="*/ 2567 w 3999"/>
              <a:gd name="T49" fmla="*/ 13 h 1641"/>
              <a:gd name="T50" fmla="*/ 2690 w 3999"/>
              <a:gd name="T51" fmla="*/ 34 h 1641"/>
              <a:gd name="T52" fmla="*/ 2808 w 3999"/>
              <a:gd name="T53" fmla="*/ 62 h 1641"/>
              <a:gd name="T54" fmla="*/ 2923 w 3999"/>
              <a:gd name="T55" fmla="*/ 100 h 1641"/>
              <a:gd name="T56" fmla="*/ 3035 w 3999"/>
              <a:gd name="T57" fmla="*/ 145 h 1641"/>
              <a:gd name="T58" fmla="*/ 3141 w 3999"/>
              <a:gd name="T59" fmla="*/ 198 h 1641"/>
              <a:gd name="T60" fmla="*/ 3244 w 3999"/>
              <a:gd name="T61" fmla="*/ 259 h 1641"/>
              <a:gd name="T62" fmla="*/ 3340 w 3999"/>
              <a:gd name="T63" fmla="*/ 326 h 1641"/>
              <a:gd name="T64" fmla="*/ 3432 w 3999"/>
              <a:gd name="T65" fmla="*/ 400 h 1641"/>
              <a:gd name="T66" fmla="*/ 3519 w 3999"/>
              <a:gd name="T67" fmla="*/ 480 h 1641"/>
              <a:gd name="T68" fmla="*/ 3599 w 3999"/>
              <a:gd name="T69" fmla="*/ 567 h 1641"/>
              <a:gd name="T70" fmla="*/ 3674 w 3999"/>
              <a:gd name="T71" fmla="*/ 659 h 1641"/>
              <a:gd name="T72" fmla="*/ 3741 w 3999"/>
              <a:gd name="T73" fmla="*/ 757 h 1641"/>
              <a:gd name="T74" fmla="*/ 3802 w 3999"/>
              <a:gd name="T75" fmla="*/ 859 h 1641"/>
              <a:gd name="T76" fmla="*/ 3855 w 3999"/>
              <a:gd name="T77" fmla="*/ 966 h 1641"/>
              <a:gd name="T78" fmla="*/ 3901 w 3999"/>
              <a:gd name="T79" fmla="*/ 1076 h 1641"/>
              <a:gd name="T80" fmla="*/ 3937 w 3999"/>
              <a:gd name="T81" fmla="*/ 1192 h 1641"/>
              <a:gd name="T82" fmla="*/ 3967 w 3999"/>
              <a:gd name="T83" fmla="*/ 1310 h 1641"/>
              <a:gd name="T84" fmla="*/ 3986 w 3999"/>
              <a:gd name="T85" fmla="*/ 1432 h 1641"/>
              <a:gd name="T86" fmla="*/ 3998 w 3999"/>
              <a:gd name="T87" fmla="*/ 1556 h 1641"/>
              <a:gd name="T88" fmla="*/ 3999 w 3999"/>
              <a:gd name="T89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99" h="1641">
                <a:moveTo>
                  <a:pt x="3999" y="1641"/>
                </a:moveTo>
                <a:lnTo>
                  <a:pt x="1641" y="1641"/>
                </a:lnTo>
                <a:lnTo>
                  <a:pt x="1641" y="1641"/>
                </a:lnTo>
                <a:lnTo>
                  <a:pt x="1598" y="1641"/>
                </a:lnTo>
                <a:lnTo>
                  <a:pt x="1556" y="1639"/>
                </a:lnTo>
                <a:lnTo>
                  <a:pt x="1515" y="1637"/>
                </a:lnTo>
                <a:lnTo>
                  <a:pt x="1473" y="1632"/>
                </a:lnTo>
                <a:lnTo>
                  <a:pt x="1432" y="1628"/>
                </a:lnTo>
                <a:lnTo>
                  <a:pt x="1391" y="1623"/>
                </a:lnTo>
                <a:lnTo>
                  <a:pt x="1350" y="1615"/>
                </a:lnTo>
                <a:lnTo>
                  <a:pt x="1310" y="1607"/>
                </a:lnTo>
                <a:lnTo>
                  <a:pt x="1270" y="1599"/>
                </a:lnTo>
                <a:lnTo>
                  <a:pt x="1231" y="1589"/>
                </a:lnTo>
                <a:lnTo>
                  <a:pt x="1192" y="1579"/>
                </a:lnTo>
                <a:lnTo>
                  <a:pt x="1153" y="1567"/>
                </a:lnTo>
                <a:lnTo>
                  <a:pt x="1115" y="1554"/>
                </a:lnTo>
                <a:lnTo>
                  <a:pt x="1077" y="1541"/>
                </a:lnTo>
                <a:lnTo>
                  <a:pt x="1039" y="1527"/>
                </a:lnTo>
                <a:lnTo>
                  <a:pt x="1002" y="1512"/>
                </a:lnTo>
                <a:lnTo>
                  <a:pt x="965" y="1496"/>
                </a:lnTo>
                <a:lnTo>
                  <a:pt x="930" y="1480"/>
                </a:lnTo>
                <a:lnTo>
                  <a:pt x="894" y="1461"/>
                </a:lnTo>
                <a:lnTo>
                  <a:pt x="859" y="1443"/>
                </a:lnTo>
                <a:lnTo>
                  <a:pt x="825" y="1423"/>
                </a:lnTo>
                <a:lnTo>
                  <a:pt x="790" y="1404"/>
                </a:lnTo>
                <a:lnTo>
                  <a:pt x="756" y="1382"/>
                </a:lnTo>
                <a:lnTo>
                  <a:pt x="724" y="1360"/>
                </a:lnTo>
                <a:lnTo>
                  <a:pt x="691" y="1339"/>
                </a:lnTo>
                <a:lnTo>
                  <a:pt x="659" y="1315"/>
                </a:lnTo>
                <a:lnTo>
                  <a:pt x="627" y="1291"/>
                </a:lnTo>
                <a:lnTo>
                  <a:pt x="597" y="1266"/>
                </a:lnTo>
                <a:lnTo>
                  <a:pt x="567" y="1241"/>
                </a:lnTo>
                <a:lnTo>
                  <a:pt x="537" y="1215"/>
                </a:lnTo>
                <a:lnTo>
                  <a:pt x="509" y="1188"/>
                </a:lnTo>
                <a:lnTo>
                  <a:pt x="481" y="1161"/>
                </a:lnTo>
                <a:lnTo>
                  <a:pt x="453" y="1133"/>
                </a:lnTo>
                <a:lnTo>
                  <a:pt x="426" y="1103"/>
                </a:lnTo>
                <a:lnTo>
                  <a:pt x="400" y="1074"/>
                </a:lnTo>
                <a:lnTo>
                  <a:pt x="375" y="1044"/>
                </a:lnTo>
                <a:lnTo>
                  <a:pt x="350" y="1013"/>
                </a:lnTo>
                <a:lnTo>
                  <a:pt x="326" y="982"/>
                </a:lnTo>
                <a:lnTo>
                  <a:pt x="303" y="950"/>
                </a:lnTo>
                <a:lnTo>
                  <a:pt x="280" y="918"/>
                </a:lnTo>
                <a:lnTo>
                  <a:pt x="259" y="885"/>
                </a:lnTo>
                <a:lnTo>
                  <a:pt x="237" y="851"/>
                </a:lnTo>
                <a:lnTo>
                  <a:pt x="218" y="817"/>
                </a:lnTo>
                <a:lnTo>
                  <a:pt x="198" y="783"/>
                </a:lnTo>
                <a:lnTo>
                  <a:pt x="180" y="747"/>
                </a:lnTo>
                <a:lnTo>
                  <a:pt x="161" y="711"/>
                </a:lnTo>
                <a:lnTo>
                  <a:pt x="145" y="675"/>
                </a:lnTo>
                <a:lnTo>
                  <a:pt x="129" y="638"/>
                </a:lnTo>
                <a:lnTo>
                  <a:pt x="114" y="602"/>
                </a:lnTo>
                <a:lnTo>
                  <a:pt x="99" y="565"/>
                </a:lnTo>
                <a:lnTo>
                  <a:pt x="86" y="527"/>
                </a:lnTo>
                <a:lnTo>
                  <a:pt x="73" y="488"/>
                </a:lnTo>
                <a:lnTo>
                  <a:pt x="63" y="449"/>
                </a:lnTo>
                <a:lnTo>
                  <a:pt x="52" y="410"/>
                </a:lnTo>
                <a:lnTo>
                  <a:pt x="42" y="371"/>
                </a:lnTo>
                <a:lnTo>
                  <a:pt x="33" y="331"/>
                </a:lnTo>
                <a:lnTo>
                  <a:pt x="26" y="291"/>
                </a:lnTo>
                <a:lnTo>
                  <a:pt x="19" y="250"/>
                </a:lnTo>
                <a:lnTo>
                  <a:pt x="13" y="209"/>
                </a:lnTo>
                <a:lnTo>
                  <a:pt x="8" y="168"/>
                </a:lnTo>
                <a:lnTo>
                  <a:pt x="5" y="127"/>
                </a:lnTo>
                <a:lnTo>
                  <a:pt x="2" y="85"/>
                </a:lnTo>
                <a:lnTo>
                  <a:pt x="1" y="42"/>
                </a:lnTo>
                <a:lnTo>
                  <a:pt x="0" y="0"/>
                </a:lnTo>
                <a:lnTo>
                  <a:pt x="0" y="0"/>
                </a:lnTo>
                <a:lnTo>
                  <a:pt x="2359" y="0"/>
                </a:lnTo>
                <a:lnTo>
                  <a:pt x="2359" y="0"/>
                </a:lnTo>
                <a:lnTo>
                  <a:pt x="2402" y="1"/>
                </a:lnTo>
                <a:lnTo>
                  <a:pt x="2443" y="2"/>
                </a:lnTo>
                <a:lnTo>
                  <a:pt x="2485" y="4"/>
                </a:lnTo>
                <a:lnTo>
                  <a:pt x="2526" y="9"/>
                </a:lnTo>
                <a:lnTo>
                  <a:pt x="2567" y="13"/>
                </a:lnTo>
                <a:lnTo>
                  <a:pt x="2609" y="19"/>
                </a:lnTo>
                <a:lnTo>
                  <a:pt x="2650" y="26"/>
                </a:lnTo>
                <a:lnTo>
                  <a:pt x="2690" y="34"/>
                </a:lnTo>
                <a:lnTo>
                  <a:pt x="2729" y="42"/>
                </a:lnTo>
                <a:lnTo>
                  <a:pt x="2769" y="52"/>
                </a:lnTo>
                <a:lnTo>
                  <a:pt x="2808" y="62"/>
                </a:lnTo>
                <a:lnTo>
                  <a:pt x="2847" y="74"/>
                </a:lnTo>
                <a:lnTo>
                  <a:pt x="2885" y="87"/>
                </a:lnTo>
                <a:lnTo>
                  <a:pt x="2923" y="100"/>
                </a:lnTo>
                <a:lnTo>
                  <a:pt x="2961" y="114"/>
                </a:lnTo>
                <a:lnTo>
                  <a:pt x="2998" y="129"/>
                </a:lnTo>
                <a:lnTo>
                  <a:pt x="3035" y="145"/>
                </a:lnTo>
                <a:lnTo>
                  <a:pt x="3070" y="162"/>
                </a:lnTo>
                <a:lnTo>
                  <a:pt x="3106" y="180"/>
                </a:lnTo>
                <a:lnTo>
                  <a:pt x="3141" y="198"/>
                </a:lnTo>
                <a:lnTo>
                  <a:pt x="3175" y="218"/>
                </a:lnTo>
                <a:lnTo>
                  <a:pt x="3210" y="237"/>
                </a:lnTo>
                <a:lnTo>
                  <a:pt x="3244" y="259"/>
                </a:lnTo>
                <a:lnTo>
                  <a:pt x="3276" y="281"/>
                </a:lnTo>
                <a:lnTo>
                  <a:pt x="3309" y="303"/>
                </a:lnTo>
                <a:lnTo>
                  <a:pt x="3340" y="326"/>
                </a:lnTo>
                <a:lnTo>
                  <a:pt x="3372" y="350"/>
                </a:lnTo>
                <a:lnTo>
                  <a:pt x="3403" y="375"/>
                </a:lnTo>
                <a:lnTo>
                  <a:pt x="3432" y="400"/>
                </a:lnTo>
                <a:lnTo>
                  <a:pt x="3462" y="426"/>
                </a:lnTo>
                <a:lnTo>
                  <a:pt x="3491" y="453"/>
                </a:lnTo>
                <a:lnTo>
                  <a:pt x="3519" y="480"/>
                </a:lnTo>
                <a:lnTo>
                  <a:pt x="3546" y="508"/>
                </a:lnTo>
                <a:lnTo>
                  <a:pt x="3573" y="538"/>
                </a:lnTo>
                <a:lnTo>
                  <a:pt x="3599" y="567"/>
                </a:lnTo>
                <a:lnTo>
                  <a:pt x="3625" y="597"/>
                </a:lnTo>
                <a:lnTo>
                  <a:pt x="3650" y="628"/>
                </a:lnTo>
                <a:lnTo>
                  <a:pt x="3674" y="659"/>
                </a:lnTo>
                <a:lnTo>
                  <a:pt x="3697" y="692"/>
                </a:lnTo>
                <a:lnTo>
                  <a:pt x="3720" y="724"/>
                </a:lnTo>
                <a:lnTo>
                  <a:pt x="3741" y="757"/>
                </a:lnTo>
                <a:lnTo>
                  <a:pt x="3762" y="790"/>
                </a:lnTo>
                <a:lnTo>
                  <a:pt x="3782" y="824"/>
                </a:lnTo>
                <a:lnTo>
                  <a:pt x="3802" y="859"/>
                </a:lnTo>
                <a:lnTo>
                  <a:pt x="3820" y="894"/>
                </a:lnTo>
                <a:lnTo>
                  <a:pt x="3838" y="930"/>
                </a:lnTo>
                <a:lnTo>
                  <a:pt x="3855" y="966"/>
                </a:lnTo>
                <a:lnTo>
                  <a:pt x="3871" y="1003"/>
                </a:lnTo>
                <a:lnTo>
                  <a:pt x="3885" y="1039"/>
                </a:lnTo>
                <a:lnTo>
                  <a:pt x="3901" y="1076"/>
                </a:lnTo>
                <a:lnTo>
                  <a:pt x="3914" y="1114"/>
                </a:lnTo>
                <a:lnTo>
                  <a:pt x="3926" y="1153"/>
                </a:lnTo>
                <a:lnTo>
                  <a:pt x="3937" y="1192"/>
                </a:lnTo>
                <a:lnTo>
                  <a:pt x="3948" y="1231"/>
                </a:lnTo>
                <a:lnTo>
                  <a:pt x="3958" y="1270"/>
                </a:lnTo>
                <a:lnTo>
                  <a:pt x="3967" y="1310"/>
                </a:lnTo>
                <a:lnTo>
                  <a:pt x="3974" y="1351"/>
                </a:lnTo>
                <a:lnTo>
                  <a:pt x="3981" y="1391"/>
                </a:lnTo>
                <a:lnTo>
                  <a:pt x="3986" y="1432"/>
                </a:lnTo>
                <a:lnTo>
                  <a:pt x="3992" y="1473"/>
                </a:lnTo>
                <a:lnTo>
                  <a:pt x="3995" y="1515"/>
                </a:lnTo>
                <a:lnTo>
                  <a:pt x="3998" y="1556"/>
                </a:lnTo>
                <a:lnTo>
                  <a:pt x="3999" y="1599"/>
                </a:lnTo>
                <a:lnTo>
                  <a:pt x="3999" y="1641"/>
                </a:lnTo>
                <a:lnTo>
                  <a:pt x="3999" y="1641"/>
                </a:lnTo>
                <a:close/>
              </a:path>
            </a:pathLst>
          </a:custGeom>
          <a:solidFill>
            <a:srgbClr val="6069E6">
              <a:alpha val="65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68DD4DF-2630-46B0-A48C-8F5C53F0BEDA}"/>
              </a:ext>
            </a:extLst>
          </p:cNvPr>
          <p:cNvSpPr>
            <a:spLocks/>
          </p:cNvSpPr>
          <p:nvPr/>
        </p:nvSpPr>
        <p:spPr bwMode="auto">
          <a:xfrm>
            <a:off x="4902255" y="3773959"/>
            <a:ext cx="2387495" cy="737659"/>
          </a:xfrm>
          <a:custGeom>
            <a:avLst/>
            <a:gdLst>
              <a:gd name="T0" fmla="*/ 1641 w 5308"/>
              <a:gd name="T1" fmla="*/ 1641 h 1641"/>
              <a:gd name="T2" fmla="*/ 1514 w 5308"/>
              <a:gd name="T3" fmla="*/ 1636 h 1641"/>
              <a:gd name="T4" fmla="*/ 1391 w 5308"/>
              <a:gd name="T5" fmla="*/ 1622 h 1641"/>
              <a:gd name="T6" fmla="*/ 1270 w 5308"/>
              <a:gd name="T7" fmla="*/ 1599 h 1641"/>
              <a:gd name="T8" fmla="*/ 1153 w 5308"/>
              <a:gd name="T9" fmla="*/ 1567 h 1641"/>
              <a:gd name="T10" fmla="*/ 1040 w 5308"/>
              <a:gd name="T11" fmla="*/ 1527 h 1641"/>
              <a:gd name="T12" fmla="*/ 930 w 5308"/>
              <a:gd name="T13" fmla="*/ 1479 h 1641"/>
              <a:gd name="T14" fmla="*/ 824 w 5308"/>
              <a:gd name="T15" fmla="*/ 1424 h 1641"/>
              <a:gd name="T16" fmla="*/ 723 w 5308"/>
              <a:gd name="T17" fmla="*/ 1361 h 1641"/>
              <a:gd name="T18" fmla="*/ 628 w 5308"/>
              <a:gd name="T19" fmla="*/ 1291 h 1641"/>
              <a:gd name="T20" fmla="*/ 538 w 5308"/>
              <a:gd name="T21" fmla="*/ 1215 h 1641"/>
              <a:gd name="T22" fmla="*/ 453 w 5308"/>
              <a:gd name="T23" fmla="*/ 1132 h 1641"/>
              <a:gd name="T24" fmla="*/ 375 w 5308"/>
              <a:gd name="T25" fmla="*/ 1043 h 1641"/>
              <a:gd name="T26" fmla="*/ 303 w 5308"/>
              <a:gd name="T27" fmla="*/ 950 h 1641"/>
              <a:gd name="T28" fmla="*/ 237 w 5308"/>
              <a:gd name="T29" fmla="*/ 851 h 1641"/>
              <a:gd name="T30" fmla="*/ 180 w 5308"/>
              <a:gd name="T31" fmla="*/ 748 h 1641"/>
              <a:gd name="T32" fmla="*/ 129 w 5308"/>
              <a:gd name="T33" fmla="*/ 639 h 1641"/>
              <a:gd name="T34" fmla="*/ 87 w 5308"/>
              <a:gd name="T35" fmla="*/ 526 h 1641"/>
              <a:gd name="T36" fmla="*/ 52 w 5308"/>
              <a:gd name="T37" fmla="*/ 410 h 1641"/>
              <a:gd name="T38" fmla="*/ 26 w 5308"/>
              <a:gd name="T39" fmla="*/ 290 h 1641"/>
              <a:gd name="T40" fmla="*/ 9 w 5308"/>
              <a:gd name="T41" fmla="*/ 168 h 1641"/>
              <a:gd name="T42" fmla="*/ 0 w 5308"/>
              <a:gd name="T43" fmla="*/ 42 h 1641"/>
              <a:gd name="T44" fmla="*/ 3667 w 5308"/>
              <a:gd name="T45" fmla="*/ 0 h 1641"/>
              <a:gd name="T46" fmla="*/ 3751 w 5308"/>
              <a:gd name="T47" fmla="*/ 2 h 1641"/>
              <a:gd name="T48" fmla="*/ 3876 w 5308"/>
              <a:gd name="T49" fmla="*/ 14 h 1641"/>
              <a:gd name="T50" fmla="*/ 3997 w 5308"/>
              <a:gd name="T51" fmla="*/ 33 h 1641"/>
              <a:gd name="T52" fmla="*/ 4116 w 5308"/>
              <a:gd name="T53" fmla="*/ 63 h 1641"/>
              <a:gd name="T54" fmla="*/ 4231 w 5308"/>
              <a:gd name="T55" fmla="*/ 99 h 1641"/>
              <a:gd name="T56" fmla="*/ 4342 w 5308"/>
              <a:gd name="T57" fmla="*/ 145 h 1641"/>
              <a:gd name="T58" fmla="*/ 4448 w 5308"/>
              <a:gd name="T59" fmla="*/ 198 h 1641"/>
              <a:gd name="T60" fmla="*/ 4551 w 5308"/>
              <a:gd name="T61" fmla="*/ 259 h 1641"/>
              <a:gd name="T62" fmla="*/ 4649 w 5308"/>
              <a:gd name="T63" fmla="*/ 326 h 1641"/>
              <a:gd name="T64" fmla="*/ 4741 w 5308"/>
              <a:gd name="T65" fmla="*/ 401 h 1641"/>
              <a:gd name="T66" fmla="*/ 4827 w 5308"/>
              <a:gd name="T67" fmla="*/ 481 h 1641"/>
              <a:gd name="T68" fmla="*/ 4908 w 5308"/>
              <a:gd name="T69" fmla="*/ 568 h 1641"/>
              <a:gd name="T70" fmla="*/ 4982 w 5308"/>
              <a:gd name="T71" fmla="*/ 659 h 1641"/>
              <a:gd name="T72" fmla="*/ 5049 w 5308"/>
              <a:gd name="T73" fmla="*/ 756 h 1641"/>
              <a:gd name="T74" fmla="*/ 5110 w 5308"/>
              <a:gd name="T75" fmla="*/ 859 h 1641"/>
              <a:gd name="T76" fmla="*/ 5163 w 5308"/>
              <a:gd name="T77" fmla="*/ 965 h 1641"/>
              <a:gd name="T78" fmla="*/ 5208 w 5308"/>
              <a:gd name="T79" fmla="*/ 1077 h 1641"/>
              <a:gd name="T80" fmla="*/ 5245 w 5308"/>
              <a:gd name="T81" fmla="*/ 1192 h 1641"/>
              <a:gd name="T82" fmla="*/ 5274 w 5308"/>
              <a:gd name="T83" fmla="*/ 1310 h 1641"/>
              <a:gd name="T84" fmla="*/ 5295 w 5308"/>
              <a:gd name="T85" fmla="*/ 1431 h 1641"/>
              <a:gd name="T86" fmla="*/ 5306 w 5308"/>
              <a:gd name="T87" fmla="*/ 1556 h 1641"/>
              <a:gd name="T88" fmla="*/ 5308 w 5308"/>
              <a:gd name="T89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08" h="1641">
                <a:moveTo>
                  <a:pt x="5308" y="1641"/>
                </a:moveTo>
                <a:lnTo>
                  <a:pt x="1641" y="1641"/>
                </a:lnTo>
                <a:lnTo>
                  <a:pt x="1641" y="1641"/>
                </a:lnTo>
                <a:lnTo>
                  <a:pt x="1599" y="1641"/>
                </a:lnTo>
                <a:lnTo>
                  <a:pt x="1557" y="1638"/>
                </a:lnTo>
                <a:lnTo>
                  <a:pt x="1514" y="1636"/>
                </a:lnTo>
                <a:lnTo>
                  <a:pt x="1473" y="1633"/>
                </a:lnTo>
                <a:lnTo>
                  <a:pt x="1432" y="1628"/>
                </a:lnTo>
                <a:lnTo>
                  <a:pt x="1391" y="1622"/>
                </a:lnTo>
                <a:lnTo>
                  <a:pt x="1351" y="1616"/>
                </a:lnTo>
                <a:lnTo>
                  <a:pt x="1311" y="1608"/>
                </a:lnTo>
                <a:lnTo>
                  <a:pt x="1270" y="1599"/>
                </a:lnTo>
                <a:lnTo>
                  <a:pt x="1231" y="1590"/>
                </a:lnTo>
                <a:lnTo>
                  <a:pt x="1191" y="1579"/>
                </a:lnTo>
                <a:lnTo>
                  <a:pt x="1153" y="1567"/>
                </a:lnTo>
                <a:lnTo>
                  <a:pt x="1114" y="1555"/>
                </a:lnTo>
                <a:lnTo>
                  <a:pt x="1076" y="1541"/>
                </a:lnTo>
                <a:lnTo>
                  <a:pt x="1040" y="1527"/>
                </a:lnTo>
                <a:lnTo>
                  <a:pt x="1003" y="1512"/>
                </a:lnTo>
                <a:lnTo>
                  <a:pt x="966" y="1496"/>
                </a:lnTo>
                <a:lnTo>
                  <a:pt x="930" y="1479"/>
                </a:lnTo>
                <a:lnTo>
                  <a:pt x="894" y="1462"/>
                </a:lnTo>
                <a:lnTo>
                  <a:pt x="859" y="1443"/>
                </a:lnTo>
                <a:lnTo>
                  <a:pt x="824" y="1424"/>
                </a:lnTo>
                <a:lnTo>
                  <a:pt x="790" y="1403"/>
                </a:lnTo>
                <a:lnTo>
                  <a:pt x="757" y="1383"/>
                </a:lnTo>
                <a:lnTo>
                  <a:pt x="723" y="1361"/>
                </a:lnTo>
                <a:lnTo>
                  <a:pt x="692" y="1338"/>
                </a:lnTo>
                <a:lnTo>
                  <a:pt x="659" y="1315"/>
                </a:lnTo>
                <a:lnTo>
                  <a:pt x="628" y="1291"/>
                </a:lnTo>
                <a:lnTo>
                  <a:pt x="597" y="1267"/>
                </a:lnTo>
                <a:lnTo>
                  <a:pt x="567" y="1241"/>
                </a:lnTo>
                <a:lnTo>
                  <a:pt x="538" y="1215"/>
                </a:lnTo>
                <a:lnTo>
                  <a:pt x="508" y="1188"/>
                </a:lnTo>
                <a:lnTo>
                  <a:pt x="480" y="1160"/>
                </a:lnTo>
                <a:lnTo>
                  <a:pt x="453" y="1132"/>
                </a:lnTo>
                <a:lnTo>
                  <a:pt x="426" y="1103"/>
                </a:lnTo>
                <a:lnTo>
                  <a:pt x="400" y="1074"/>
                </a:lnTo>
                <a:lnTo>
                  <a:pt x="375" y="1043"/>
                </a:lnTo>
                <a:lnTo>
                  <a:pt x="350" y="1013"/>
                </a:lnTo>
                <a:lnTo>
                  <a:pt x="326" y="982"/>
                </a:lnTo>
                <a:lnTo>
                  <a:pt x="303" y="950"/>
                </a:lnTo>
                <a:lnTo>
                  <a:pt x="281" y="918"/>
                </a:lnTo>
                <a:lnTo>
                  <a:pt x="258" y="884"/>
                </a:lnTo>
                <a:lnTo>
                  <a:pt x="237" y="851"/>
                </a:lnTo>
                <a:lnTo>
                  <a:pt x="218" y="817"/>
                </a:lnTo>
                <a:lnTo>
                  <a:pt x="198" y="782"/>
                </a:lnTo>
                <a:lnTo>
                  <a:pt x="180" y="748"/>
                </a:lnTo>
                <a:lnTo>
                  <a:pt x="162" y="712"/>
                </a:lnTo>
                <a:lnTo>
                  <a:pt x="145" y="675"/>
                </a:lnTo>
                <a:lnTo>
                  <a:pt x="129" y="639"/>
                </a:lnTo>
                <a:lnTo>
                  <a:pt x="114" y="601"/>
                </a:lnTo>
                <a:lnTo>
                  <a:pt x="100" y="564"/>
                </a:lnTo>
                <a:lnTo>
                  <a:pt x="87" y="526"/>
                </a:lnTo>
                <a:lnTo>
                  <a:pt x="74" y="489"/>
                </a:lnTo>
                <a:lnTo>
                  <a:pt x="62" y="450"/>
                </a:lnTo>
                <a:lnTo>
                  <a:pt x="52" y="410"/>
                </a:lnTo>
                <a:lnTo>
                  <a:pt x="42" y="370"/>
                </a:lnTo>
                <a:lnTo>
                  <a:pt x="34" y="330"/>
                </a:lnTo>
                <a:lnTo>
                  <a:pt x="26" y="290"/>
                </a:lnTo>
                <a:lnTo>
                  <a:pt x="19" y="250"/>
                </a:lnTo>
                <a:lnTo>
                  <a:pt x="13" y="209"/>
                </a:lnTo>
                <a:lnTo>
                  <a:pt x="9" y="168"/>
                </a:lnTo>
                <a:lnTo>
                  <a:pt x="4" y="127"/>
                </a:lnTo>
                <a:lnTo>
                  <a:pt x="2" y="84"/>
                </a:lnTo>
                <a:lnTo>
                  <a:pt x="0" y="42"/>
                </a:lnTo>
                <a:lnTo>
                  <a:pt x="0" y="0"/>
                </a:lnTo>
                <a:lnTo>
                  <a:pt x="0" y="0"/>
                </a:lnTo>
                <a:lnTo>
                  <a:pt x="3667" y="0"/>
                </a:lnTo>
                <a:lnTo>
                  <a:pt x="3667" y="0"/>
                </a:lnTo>
                <a:lnTo>
                  <a:pt x="3709" y="1"/>
                </a:lnTo>
                <a:lnTo>
                  <a:pt x="3751" y="2"/>
                </a:lnTo>
                <a:lnTo>
                  <a:pt x="3793" y="5"/>
                </a:lnTo>
                <a:lnTo>
                  <a:pt x="3835" y="8"/>
                </a:lnTo>
                <a:lnTo>
                  <a:pt x="3876" y="14"/>
                </a:lnTo>
                <a:lnTo>
                  <a:pt x="3916" y="19"/>
                </a:lnTo>
                <a:lnTo>
                  <a:pt x="3957" y="26"/>
                </a:lnTo>
                <a:lnTo>
                  <a:pt x="3997" y="33"/>
                </a:lnTo>
                <a:lnTo>
                  <a:pt x="4038" y="42"/>
                </a:lnTo>
                <a:lnTo>
                  <a:pt x="4077" y="52"/>
                </a:lnTo>
                <a:lnTo>
                  <a:pt x="4116" y="63"/>
                </a:lnTo>
                <a:lnTo>
                  <a:pt x="4155" y="73"/>
                </a:lnTo>
                <a:lnTo>
                  <a:pt x="4193" y="86"/>
                </a:lnTo>
                <a:lnTo>
                  <a:pt x="4231" y="99"/>
                </a:lnTo>
                <a:lnTo>
                  <a:pt x="4268" y="114"/>
                </a:lnTo>
                <a:lnTo>
                  <a:pt x="4305" y="129"/>
                </a:lnTo>
                <a:lnTo>
                  <a:pt x="4342" y="145"/>
                </a:lnTo>
                <a:lnTo>
                  <a:pt x="4378" y="162"/>
                </a:lnTo>
                <a:lnTo>
                  <a:pt x="4414" y="180"/>
                </a:lnTo>
                <a:lnTo>
                  <a:pt x="4448" y="198"/>
                </a:lnTo>
                <a:lnTo>
                  <a:pt x="4483" y="218"/>
                </a:lnTo>
                <a:lnTo>
                  <a:pt x="4518" y="238"/>
                </a:lnTo>
                <a:lnTo>
                  <a:pt x="4551" y="259"/>
                </a:lnTo>
                <a:lnTo>
                  <a:pt x="4584" y="280"/>
                </a:lnTo>
                <a:lnTo>
                  <a:pt x="4616" y="303"/>
                </a:lnTo>
                <a:lnTo>
                  <a:pt x="4649" y="326"/>
                </a:lnTo>
                <a:lnTo>
                  <a:pt x="4679" y="350"/>
                </a:lnTo>
                <a:lnTo>
                  <a:pt x="4711" y="375"/>
                </a:lnTo>
                <a:lnTo>
                  <a:pt x="4741" y="401"/>
                </a:lnTo>
                <a:lnTo>
                  <a:pt x="4770" y="427"/>
                </a:lnTo>
                <a:lnTo>
                  <a:pt x="4798" y="453"/>
                </a:lnTo>
                <a:lnTo>
                  <a:pt x="4827" y="481"/>
                </a:lnTo>
                <a:lnTo>
                  <a:pt x="4855" y="509"/>
                </a:lnTo>
                <a:lnTo>
                  <a:pt x="4881" y="537"/>
                </a:lnTo>
                <a:lnTo>
                  <a:pt x="4908" y="568"/>
                </a:lnTo>
                <a:lnTo>
                  <a:pt x="4933" y="597"/>
                </a:lnTo>
                <a:lnTo>
                  <a:pt x="4958" y="628"/>
                </a:lnTo>
                <a:lnTo>
                  <a:pt x="4982" y="659"/>
                </a:lnTo>
                <a:lnTo>
                  <a:pt x="5004" y="691"/>
                </a:lnTo>
                <a:lnTo>
                  <a:pt x="5027" y="724"/>
                </a:lnTo>
                <a:lnTo>
                  <a:pt x="5049" y="756"/>
                </a:lnTo>
                <a:lnTo>
                  <a:pt x="5071" y="790"/>
                </a:lnTo>
                <a:lnTo>
                  <a:pt x="5090" y="824"/>
                </a:lnTo>
                <a:lnTo>
                  <a:pt x="5110" y="859"/>
                </a:lnTo>
                <a:lnTo>
                  <a:pt x="5128" y="894"/>
                </a:lnTo>
                <a:lnTo>
                  <a:pt x="5145" y="930"/>
                </a:lnTo>
                <a:lnTo>
                  <a:pt x="5163" y="965"/>
                </a:lnTo>
                <a:lnTo>
                  <a:pt x="5179" y="1002"/>
                </a:lnTo>
                <a:lnTo>
                  <a:pt x="5194" y="1039"/>
                </a:lnTo>
                <a:lnTo>
                  <a:pt x="5208" y="1077"/>
                </a:lnTo>
                <a:lnTo>
                  <a:pt x="5221" y="1115"/>
                </a:lnTo>
                <a:lnTo>
                  <a:pt x="5234" y="1153"/>
                </a:lnTo>
                <a:lnTo>
                  <a:pt x="5245" y="1192"/>
                </a:lnTo>
                <a:lnTo>
                  <a:pt x="5256" y="1231"/>
                </a:lnTo>
                <a:lnTo>
                  <a:pt x="5266" y="1270"/>
                </a:lnTo>
                <a:lnTo>
                  <a:pt x="5274" y="1310"/>
                </a:lnTo>
                <a:lnTo>
                  <a:pt x="5282" y="1350"/>
                </a:lnTo>
                <a:lnTo>
                  <a:pt x="5288" y="1391"/>
                </a:lnTo>
                <a:lnTo>
                  <a:pt x="5295" y="1431"/>
                </a:lnTo>
                <a:lnTo>
                  <a:pt x="5299" y="1474"/>
                </a:lnTo>
                <a:lnTo>
                  <a:pt x="5302" y="1515"/>
                </a:lnTo>
                <a:lnTo>
                  <a:pt x="5306" y="1556"/>
                </a:lnTo>
                <a:lnTo>
                  <a:pt x="5307" y="1598"/>
                </a:lnTo>
                <a:lnTo>
                  <a:pt x="5308" y="1641"/>
                </a:lnTo>
                <a:lnTo>
                  <a:pt x="5308" y="1641"/>
                </a:lnTo>
                <a:close/>
              </a:path>
            </a:pathLst>
          </a:custGeom>
          <a:solidFill>
            <a:srgbClr val="0AAFFE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6592B05-FAA4-47F7-A799-6D46660FFC9C}"/>
              </a:ext>
            </a:extLst>
          </p:cNvPr>
          <p:cNvSpPr>
            <a:spLocks/>
          </p:cNvSpPr>
          <p:nvPr/>
        </p:nvSpPr>
        <p:spPr bwMode="auto">
          <a:xfrm>
            <a:off x="4521731" y="2725046"/>
            <a:ext cx="3148541" cy="737659"/>
          </a:xfrm>
          <a:custGeom>
            <a:avLst/>
            <a:gdLst>
              <a:gd name="T0" fmla="*/ 1641 w 6999"/>
              <a:gd name="T1" fmla="*/ 1641 h 1641"/>
              <a:gd name="T2" fmla="*/ 1515 w 6999"/>
              <a:gd name="T3" fmla="*/ 1636 h 1641"/>
              <a:gd name="T4" fmla="*/ 1391 w 6999"/>
              <a:gd name="T5" fmla="*/ 1622 h 1641"/>
              <a:gd name="T6" fmla="*/ 1270 w 6999"/>
              <a:gd name="T7" fmla="*/ 1599 h 1641"/>
              <a:gd name="T8" fmla="*/ 1153 w 6999"/>
              <a:gd name="T9" fmla="*/ 1568 h 1641"/>
              <a:gd name="T10" fmla="*/ 1039 w 6999"/>
              <a:gd name="T11" fmla="*/ 1527 h 1641"/>
              <a:gd name="T12" fmla="*/ 930 w 6999"/>
              <a:gd name="T13" fmla="*/ 1479 h 1641"/>
              <a:gd name="T14" fmla="*/ 824 w 6999"/>
              <a:gd name="T15" fmla="*/ 1423 h 1641"/>
              <a:gd name="T16" fmla="*/ 724 w 6999"/>
              <a:gd name="T17" fmla="*/ 1361 h 1641"/>
              <a:gd name="T18" fmla="*/ 628 w 6999"/>
              <a:gd name="T19" fmla="*/ 1291 h 1641"/>
              <a:gd name="T20" fmla="*/ 537 w 6999"/>
              <a:gd name="T21" fmla="*/ 1214 h 1641"/>
              <a:gd name="T22" fmla="*/ 453 w 6999"/>
              <a:gd name="T23" fmla="*/ 1132 h 1641"/>
              <a:gd name="T24" fmla="*/ 375 w 6999"/>
              <a:gd name="T25" fmla="*/ 1044 h 1641"/>
              <a:gd name="T26" fmla="*/ 303 w 6999"/>
              <a:gd name="T27" fmla="*/ 950 h 1641"/>
              <a:gd name="T28" fmla="*/ 238 w 6999"/>
              <a:gd name="T29" fmla="*/ 851 h 1641"/>
              <a:gd name="T30" fmla="*/ 180 w 6999"/>
              <a:gd name="T31" fmla="*/ 747 h 1641"/>
              <a:gd name="T32" fmla="*/ 129 w 6999"/>
              <a:gd name="T33" fmla="*/ 639 h 1641"/>
              <a:gd name="T34" fmla="*/ 86 w 6999"/>
              <a:gd name="T35" fmla="*/ 526 h 1641"/>
              <a:gd name="T36" fmla="*/ 52 w 6999"/>
              <a:gd name="T37" fmla="*/ 410 h 1641"/>
              <a:gd name="T38" fmla="*/ 26 w 6999"/>
              <a:gd name="T39" fmla="*/ 291 h 1641"/>
              <a:gd name="T40" fmla="*/ 8 w 6999"/>
              <a:gd name="T41" fmla="*/ 167 h 1641"/>
              <a:gd name="T42" fmla="*/ 1 w 6999"/>
              <a:gd name="T43" fmla="*/ 43 h 1641"/>
              <a:gd name="T44" fmla="*/ 5358 w 6999"/>
              <a:gd name="T45" fmla="*/ 0 h 1641"/>
              <a:gd name="T46" fmla="*/ 5443 w 6999"/>
              <a:gd name="T47" fmla="*/ 3 h 1641"/>
              <a:gd name="T48" fmla="*/ 5567 w 6999"/>
              <a:gd name="T49" fmla="*/ 13 h 1641"/>
              <a:gd name="T50" fmla="*/ 5689 w 6999"/>
              <a:gd name="T51" fmla="*/ 33 h 1641"/>
              <a:gd name="T52" fmla="*/ 5808 w 6999"/>
              <a:gd name="T53" fmla="*/ 62 h 1641"/>
              <a:gd name="T54" fmla="*/ 5923 w 6999"/>
              <a:gd name="T55" fmla="*/ 100 h 1641"/>
              <a:gd name="T56" fmla="*/ 6034 w 6999"/>
              <a:gd name="T57" fmla="*/ 145 h 1641"/>
              <a:gd name="T58" fmla="*/ 6141 w 6999"/>
              <a:gd name="T59" fmla="*/ 198 h 1641"/>
              <a:gd name="T60" fmla="*/ 6243 w 6999"/>
              <a:gd name="T61" fmla="*/ 258 h 1641"/>
              <a:gd name="T62" fmla="*/ 6340 w 6999"/>
              <a:gd name="T63" fmla="*/ 326 h 1641"/>
              <a:gd name="T64" fmla="*/ 6432 w 6999"/>
              <a:gd name="T65" fmla="*/ 400 h 1641"/>
              <a:gd name="T66" fmla="*/ 6519 w 6999"/>
              <a:gd name="T67" fmla="*/ 481 h 1641"/>
              <a:gd name="T68" fmla="*/ 6599 w 6999"/>
              <a:gd name="T69" fmla="*/ 567 h 1641"/>
              <a:gd name="T70" fmla="*/ 6674 w 6999"/>
              <a:gd name="T71" fmla="*/ 659 h 1641"/>
              <a:gd name="T72" fmla="*/ 6741 w 6999"/>
              <a:gd name="T73" fmla="*/ 757 h 1641"/>
              <a:gd name="T74" fmla="*/ 6802 w 6999"/>
              <a:gd name="T75" fmla="*/ 859 h 1641"/>
              <a:gd name="T76" fmla="*/ 6855 w 6999"/>
              <a:gd name="T77" fmla="*/ 966 h 1641"/>
              <a:gd name="T78" fmla="*/ 6900 w 6999"/>
              <a:gd name="T79" fmla="*/ 1077 h 1641"/>
              <a:gd name="T80" fmla="*/ 6938 w 6999"/>
              <a:gd name="T81" fmla="*/ 1191 h 1641"/>
              <a:gd name="T82" fmla="*/ 6967 w 6999"/>
              <a:gd name="T83" fmla="*/ 1311 h 1641"/>
              <a:gd name="T84" fmla="*/ 6986 w 6999"/>
              <a:gd name="T85" fmla="*/ 1432 h 1641"/>
              <a:gd name="T86" fmla="*/ 6997 w 6999"/>
              <a:gd name="T87" fmla="*/ 1557 h 1641"/>
              <a:gd name="T88" fmla="*/ 6999 w 6999"/>
              <a:gd name="T89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99" h="1641">
                <a:moveTo>
                  <a:pt x="6999" y="1641"/>
                </a:moveTo>
                <a:lnTo>
                  <a:pt x="1641" y="1641"/>
                </a:lnTo>
                <a:lnTo>
                  <a:pt x="1641" y="1641"/>
                </a:lnTo>
                <a:lnTo>
                  <a:pt x="1598" y="1640"/>
                </a:lnTo>
                <a:lnTo>
                  <a:pt x="1556" y="1639"/>
                </a:lnTo>
                <a:lnTo>
                  <a:pt x="1515" y="1636"/>
                </a:lnTo>
                <a:lnTo>
                  <a:pt x="1473" y="1633"/>
                </a:lnTo>
                <a:lnTo>
                  <a:pt x="1431" y="1627"/>
                </a:lnTo>
                <a:lnTo>
                  <a:pt x="1391" y="1622"/>
                </a:lnTo>
                <a:lnTo>
                  <a:pt x="1350" y="1615"/>
                </a:lnTo>
                <a:lnTo>
                  <a:pt x="1310" y="1608"/>
                </a:lnTo>
                <a:lnTo>
                  <a:pt x="1270" y="1599"/>
                </a:lnTo>
                <a:lnTo>
                  <a:pt x="1231" y="1589"/>
                </a:lnTo>
                <a:lnTo>
                  <a:pt x="1192" y="1578"/>
                </a:lnTo>
                <a:lnTo>
                  <a:pt x="1153" y="1568"/>
                </a:lnTo>
                <a:lnTo>
                  <a:pt x="1115" y="1555"/>
                </a:lnTo>
                <a:lnTo>
                  <a:pt x="1077" y="1542"/>
                </a:lnTo>
                <a:lnTo>
                  <a:pt x="1039" y="1527"/>
                </a:lnTo>
                <a:lnTo>
                  <a:pt x="1002" y="1512"/>
                </a:lnTo>
                <a:lnTo>
                  <a:pt x="965" y="1496"/>
                </a:lnTo>
                <a:lnTo>
                  <a:pt x="930" y="1479"/>
                </a:lnTo>
                <a:lnTo>
                  <a:pt x="894" y="1461"/>
                </a:lnTo>
                <a:lnTo>
                  <a:pt x="859" y="1443"/>
                </a:lnTo>
                <a:lnTo>
                  <a:pt x="824" y="1423"/>
                </a:lnTo>
                <a:lnTo>
                  <a:pt x="790" y="1403"/>
                </a:lnTo>
                <a:lnTo>
                  <a:pt x="756" y="1382"/>
                </a:lnTo>
                <a:lnTo>
                  <a:pt x="724" y="1361"/>
                </a:lnTo>
                <a:lnTo>
                  <a:pt x="691" y="1338"/>
                </a:lnTo>
                <a:lnTo>
                  <a:pt x="659" y="1315"/>
                </a:lnTo>
                <a:lnTo>
                  <a:pt x="628" y="1291"/>
                </a:lnTo>
                <a:lnTo>
                  <a:pt x="597" y="1266"/>
                </a:lnTo>
                <a:lnTo>
                  <a:pt x="568" y="1240"/>
                </a:lnTo>
                <a:lnTo>
                  <a:pt x="537" y="1214"/>
                </a:lnTo>
                <a:lnTo>
                  <a:pt x="509" y="1188"/>
                </a:lnTo>
                <a:lnTo>
                  <a:pt x="481" y="1160"/>
                </a:lnTo>
                <a:lnTo>
                  <a:pt x="453" y="1132"/>
                </a:lnTo>
                <a:lnTo>
                  <a:pt x="427" y="1104"/>
                </a:lnTo>
                <a:lnTo>
                  <a:pt x="401" y="1073"/>
                </a:lnTo>
                <a:lnTo>
                  <a:pt x="375" y="1044"/>
                </a:lnTo>
                <a:lnTo>
                  <a:pt x="350" y="1013"/>
                </a:lnTo>
                <a:lnTo>
                  <a:pt x="326" y="982"/>
                </a:lnTo>
                <a:lnTo>
                  <a:pt x="303" y="950"/>
                </a:lnTo>
                <a:lnTo>
                  <a:pt x="280" y="917"/>
                </a:lnTo>
                <a:lnTo>
                  <a:pt x="259" y="885"/>
                </a:lnTo>
                <a:lnTo>
                  <a:pt x="238" y="851"/>
                </a:lnTo>
                <a:lnTo>
                  <a:pt x="217" y="817"/>
                </a:lnTo>
                <a:lnTo>
                  <a:pt x="198" y="782"/>
                </a:lnTo>
                <a:lnTo>
                  <a:pt x="180" y="747"/>
                </a:lnTo>
                <a:lnTo>
                  <a:pt x="162" y="711"/>
                </a:lnTo>
                <a:lnTo>
                  <a:pt x="145" y="676"/>
                </a:lnTo>
                <a:lnTo>
                  <a:pt x="129" y="639"/>
                </a:lnTo>
                <a:lnTo>
                  <a:pt x="113" y="602"/>
                </a:lnTo>
                <a:lnTo>
                  <a:pt x="99" y="564"/>
                </a:lnTo>
                <a:lnTo>
                  <a:pt x="86" y="526"/>
                </a:lnTo>
                <a:lnTo>
                  <a:pt x="73" y="488"/>
                </a:lnTo>
                <a:lnTo>
                  <a:pt x="62" y="449"/>
                </a:lnTo>
                <a:lnTo>
                  <a:pt x="52" y="410"/>
                </a:lnTo>
                <a:lnTo>
                  <a:pt x="42" y="371"/>
                </a:lnTo>
                <a:lnTo>
                  <a:pt x="33" y="331"/>
                </a:lnTo>
                <a:lnTo>
                  <a:pt x="26" y="291"/>
                </a:lnTo>
                <a:lnTo>
                  <a:pt x="19" y="250"/>
                </a:lnTo>
                <a:lnTo>
                  <a:pt x="13" y="210"/>
                </a:lnTo>
                <a:lnTo>
                  <a:pt x="8" y="167"/>
                </a:lnTo>
                <a:lnTo>
                  <a:pt x="5" y="126"/>
                </a:lnTo>
                <a:lnTo>
                  <a:pt x="2" y="85"/>
                </a:lnTo>
                <a:lnTo>
                  <a:pt x="1" y="43"/>
                </a:lnTo>
                <a:lnTo>
                  <a:pt x="0" y="0"/>
                </a:lnTo>
                <a:lnTo>
                  <a:pt x="0" y="0"/>
                </a:lnTo>
                <a:lnTo>
                  <a:pt x="5358" y="0"/>
                </a:lnTo>
                <a:lnTo>
                  <a:pt x="5358" y="0"/>
                </a:lnTo>
                <a:lnTo>
                  <a:pt x="5401" y="0"/>
                </a:lnTo>
                <a:lnTo>
                  <a:pt x="5443" y="3"/>
                </a:lnTo>
                <a:lnTo>
                  <a:pt x="5485" y="5"/>
                </a:lnTo>
                <a:lnTo>
                  <a:pt x="5526" y="8"/>
                </a:lnTo>
                <a:lnTo>
                  <a:pt x="5567" y="13"/>
                </a:lnTo>
                <a:lnTo>
                  <a:pt x="5609" y="19"/>
                </a:lnTo>
                <a:lnTo>
                  <a:pt x="5649" y="25"/>
                </a:lnTo>
                <a:lnTo>
                  <a:pt x="5689" y="33"/>
                </a:lnTo>
                <a:lnTo>
                  <a:pt x="5729" y="42"/>
                </a:lnTo>
                <a:lnTo>
                  <a:pt x="5769" y="51"/>
                </a:lnTo>
                <a:lnTo>
                  <a:pt x="5808" y="62"/>
                </a:lnTo>
                <a:lnTo>
                  <a:pt x="5847" y="74"/>
                </a:lnTo>
                <a:lnTo>
                  <a:pt x="5885" y="86"/>
                </a:lnTo>
                <a:lnTo>
                  <a:pt x="5923" y="100"/>
                </a:lnTo>
                <a:lnTo>
                  <a:pt x="5961" y="114"/>
                </a:lnTo>
                <a:lnTo>
                  <a:pt x="5998" y="129"/>
                </a:lnTo>
                <a:lnTo>
                  <a:pt x="6034" y="145"/>
                </a:lnTo>
                <a:lnTo>
                  <a:pt x="6070" y="162"/>
                </a:lnTo>
                <a:lnTo>
                  <a:pt x="6106" y="179"/>
                </a:lnTo>
                <a:lnTo>
                  <a:pt x="6141" y="198"/>
                </a:lnTo>
                <a:lnTo>
                  <a:pt x="6176" y="217"/>
                </a:lnTo>
                <a:lnTo>
                  <a:pt x="6209" y="238"/>
                </a:lnTo>
                <a:lnTo>
                  <a:pt x="6243" y="258"/>
                </a:lnTo>
                <a:lnTo>
                  <a:pt x="6276" y="280"/>
                </a:lnTo>
                <a:lnTo>
                  <a:pt x="6309" y="303"/>
                </a:lnTo>
                <a:lnTo>
                  <a:pt x="6340" y="326"/>
                </a:lnTo>
                <a:lnTo>
                  <a:pt x="6372" y="350"/>
                </a:lnTo>
                <a:lnTo>
                  <a:pt x="6402" y="374"/>
                </a:lnTo>
                <a:lnTo>
                  <a:pt x="6432" y="400"/>
                </a:lnTo>
                <a:lnTo>
                  <a:pt x="6462" y="426"/>
                </a:lnTo>
                <a:lnTo>
                  <a:pt x="6491" y="453"/>
                </a:lnTo>
                <a:lnTo>
                  <a:pt x="6519" y="481"/>
                </a:lnTo>
                <a:lnTo>
                  <a:pt x="6546" y="509"/>
                </a:lnTo>
                <a:lnTo>
                  <a:pt x="6573" y="538"/>
                </a:lnTo>
                <a:lnTo>
                  <a:pt x="6599" y="567"/>
                </a:lnTo>
                <a:lnTo>
                  <a:pt x="6625" y="598"/>
                </a:lnTo>
                <a:lnTo>
                  <a:pt x="6649" y="628"/>
                </a:lnTo>
                <a:lnTo>
                  <a:pt x="6674" y="659"/>
                </a:lnTo>
                <a:lnTo>
                  <a:pt x="6697" y="691"/>
                </a:lnTo>
                <a:lnTo>
                  <a:pt x="6720" y="723"/>
                </a:lnTo>
                <a:lnTo>
                  <a:pt x="6741" y="757"/>
                </a:lnTo>
                <a:lnTo>
                  <a:pt x="6762" y="790"/>
                </a:lnTo>
                <a:lnTo>
                  <a:pt x="6783" y="824"/>
                </a:lnTo>
                <a:lnTo>
                  <a:pt x="6802" y="859"/>
                </a:lnTo>
                <a:lnTo>
                  <a:pt x="6820" y="893"/>
                </a:lnTo>
                <a:lnTo>
                  <a:pt x="6838" y="929"/>
                </a:lnTo>
                <a:lnTo>
                  <a:pt x="6855" y="966"/>
                </a:lnTo>
                <a:lnTo>
                  <a:pt x="6870" y="1002"/>
                </a:lnTo>
                <a:lnTo>
                  <a:pt x="6885" y="1040"/>
                </a:lnTo>
                <a:lnTo>
                  <a:pt x="6900" y="1077"/>
                </a:lnTo>
                <a:lnTo>
                  <a:pt x="6914" y="1115"/>
                </a:lnTo>
                <a:lnTo>
                  <a:pt x="6926" y="1152"/>
                </a:lnTo>
                <a:lnTo>
                  <a:pt x="6938" y="1191"/>
                </a:lnTo>
                <a:lnTo>
                  <a:pt x="6948" y="1231"/>
                </a:lnTo>
                <a:lnTo>
                  <a:pt x="6958" y="1271"/>
                </a:lnTo>
                <a:lnTo>
                  <a:pt x="6967" y="1311"/>
                </a:lnTo>
                <a:lnTo>
                  <a:pt x="6974" y="1351"/>
                </a:lnTo>
                <a:lnTo>
                  <a:pt x="6981" y="1391"/>
                </a:lnTo>
                <a:lnTo>
                  <a:pt x="6986" y="1432"/>
                </a:lnTo>
                <a:lnTo>
                  <a:pt x="6992" y="1473"/>
                </a:lnTo>
                <a:lnTo>
                  <a:pt x="6995" y="1514"/>
                </a:lnTo>
                <a:lnTo>
                  <a:pt x="6997" y="1557"/>
                </a:lnTo>
                <a:lnTo>
                  <a:pt x="6999" y="1599"/>
                </a:lnTo>
                <a:lnTo>
                  <a:pt x="6999" y="1641"/>
                </a:lnTo>
                <a:lnTo>
                  <a:pt x="6999" y="1641"/>
                </a:lnTo>
                <a:close/>
              </a:path>
            </a:pathLst>
          </a:custGeom>
          <a:solidFill>
            <a:srgbClr val="6069E6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57FCA87D-9C60-4EB9-957C-3CB6C56A95AC}"/>
              </a:ext>
            </a:extLst>
          </p:cNvPr>
          <p:cNvSpPr>
            <a:spLocks/>
          </p:cNvSpPr>
          <p:nvPr/>
        </p:nvSpPr>
        <p:spPr bwMode="auto">
          <a:xfrm>
            <a:off x="4268048" y="1675231"/>
            <a:ext cx="3655907" cy="737659"/>
          </a:xfrm>
          <a:custGeom>
            <a:avLst/>
            <a:gdLst>
              <a:gd name="T0" fmla="*/ 1641 w 8128"/>
              <a:gd name="T1" fmla="*/ 1641 h 1641"/>
              <a:gd name="T2" fmla="*/ 1514 w 8128"/>
              <a:gd name="T3" fmla="*/ 1637 h 1641"/>
              <a:gd name="T4" fmla="*/ 1391 w 8128"/>
              <a:gd name="T5" fmla="*/ 1622 h 1641"/>
              <a:gd name="T6" fmla="*/ 1270 w 8128"/>
              <a:gd name="T7" fmla="*/ 1599 h 1641"/>
              <a:gd name="T8" fmla="*/ 1153 w 8128"/>
              <a:gd name="T9" fmla="*/ 1567 h 1641"/>
              <a:gd name="T10" fmla="*/ 1039 w 8128"/>
              <a:gd name="T11" fmla="*/ 1527 h 1641"/>
              <a:gd name="T12" fmla="*/ 929 w 8128"/>
              <a:gd name="T13" fmla="*/ 1479 h 1641"/>
              <a:gd name="T14" fmla="*/ 824 w 8128"/>
              <a:gd name="T15" fmla="*/ 1423 h 1641"/>
              <a:gd name="T16" fmla="*/ 723 w 8128"/>
              <a:gd name="T17" fmla="*/ 1360 h 1641"/>
              <a:gd name="T18" fmla="*/ 628 w 8128"/>
              <a:gd name="T19" fmla="*/ 1291 h 1641"/>
              <a:gd name="T20" fmla="*/ 538 w 8128"/>
              <a:gd name="T21" fmla="*/ 1215 h 1641"/>
              <a:gd name="T22" fmla="*/ 453 w 8128"/>
              <a:gd name="T23" fmla="*/ 1133 h 1641"/>
              <a:gd name="T24" fmla="*/ 375 w 8128"/>
              <a:gd name="T25" fmla="*/ 1044 h 1641"/>
              <a:gd name="T26" fmla="*/ 302 w 8128"/>
              <a:gd name="T27" fmla="*/ 949 h 1641"/>
              <a:gd name="T28" fmla="*/ 237 w 8128"/>
              <a:gd name="T29" fmla="*/ 851 h 1641"/>
              <a:gd name="T30" fmla="*/ 180 w 8128"/>
              <a:gd name="T31" fmla="*/ 747 h 1641"/>
              <a:gd name="T32" fmla="*/ 129 w 8128"/>
              <a:gd name="T33" fmla="*/ 638 h 1641"/>
              <a:gd name="T34" fmla="*/ 86 w 8128"/>
              <a:gd name="T35" fmla="*/ 527 h 1641"/>
              <a:gd name="T36" fmla="*/ 52 w 8128"/>
              <a:gd name="T37" fmla="*/ 410 h 1641"/>
              <a:gd name="T38" fmla="*/ 26 w 8128"/>
              <a:gd name="T39" fmla="*/ 290 h 1641"/>
              <a:gd name="T40" fmla="*/ 9 w 8128"/>
              <a:gd name="T41" fmla="*/ 168 h 1641"/>
              <a:gd name="T42" fmla="*/ 0 w 8128"/>
              <a:gd name="T43" fmla="*/ 42 h 1641"/>
              <a:gd name="T44" fmla="*/ 6487 w 8128"/>
              <a:gd name="T45" fmla="*/ 0 h 1641"/>
              <a:gd name="T46" fmla="*/ 6572 w 8128"/>
              <a:gd name="T47" fmla="*/ 2 h 1641"/>
              <a:gd name="T48" fmla="*/ 6696 w 8128"/>
              <a:gd name="T49" fmla="*/ 13 h 1641"/>
              <a:gd name="T50" fmla="*/ 6818 w 8128"/>
              <a:gd name="T51" fmla="*/ 34 h 1641"/>
              <a:gd name="T52" fmla="*/ 6936 w 8128"/>
              <a:gd name="T53" fmla="*/ 62 h 1641"/>
              <a:gd name="T54" fmla="*/ 7051 w 8128"/>
              <a:gd name="T55" fmla="*/ 100 h 1641"/>
              <a:gd name="T56" fmla="*/ 7162 w 8128"/>
              <a:gd name="T57" fmla="*/ 145 h 1641"/>
              <a:gd name="T58" fmla="*/ 7268 w 8128"/>
              <a:gd name="T59" fmla="*/ 198 h 1641"/>
              <a:gd name="T60" fmla="*/ 7371 w 8128"/>
              <a:gd name="T61" fmla="*/ 259 h 1641"/>
              <a:gd name="T62" fmla="*/ 7469 w 8128"/>
              <a:gd name="T63" fmla="*/ 326 h 1641"/>
              <a:gd name="T64" fmla="*/ 7561 w 8128"/>
              <a:gd name="T65" fmla="*/ 400 h 1641"/>
              <a:gd name="T66" fmla="*/ 7647 w 8128"/>
              <a:gd name="T67" fmla="*/ 480 h 1641"/>
              <a:gd name="T68" fmla="*/ 7728 w 8128"/>
              <a:gd name="T69" fmla="*/ 567 h 1641"/>
              <a:gd name="T70" fmla="*/ 7802 w 8128"/>
              <a:gd name="T71" fmla="*/ 659 h 1641"/>
              <a:gd name="T72" fmla="*/ 7869 w 8128"/>
              <a:gd name="T73" fmla="*/ 756 h 1641"/>
              <a:gd name="T74" fmla="*/ 7930 w 8128"/>
              <a:gd name="T75" fmla="*/ 858 h 1641"/>
              <a:gd name="T76" fmla="*/ 7983 w 8128"/>
              <a:gd name="T77" fmla="*/ 966 h 1641"/>
              <a:gd name="T78" fmla="*/ 8028 w 8128"/>
              <a:gd name="T79" fmla="*/ 1076 h 1641"/>
              <a:gd name="T80" fmla="*/ 8065 w 8128"/>
              <a:gd name="T81" fmla="*/ 1192 h 1641"/>
              <a:gd name="T82" fmla="*/ 8094 w 8128"/>
              <a:gd name="T83" fmla="*/ 1310 h 1641"/>
              <a:gd name="T84" fmla="*/ 8115 w 8128"/>
              <a:gd name="T85" fmla="*/ 1432 h 1641"/>
              <a:gd name="T86" fmla="*/ 8126 w 8128"/>
              <a:gd name="T87" fmla="*/ 1556 h 1641"/>
              <a:gd name="T88" fmla="*/ 8128 w 8128"/>
              <a:gd name="T89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128" h="1641">
                <a:moveTo>
                  <a:pt x="8128" y="1641"/>
                </a:moveTo>
                <a:lnTo>
                  <a:pt x="1641" y="1641"/>
                </a:lnTo>
                <a:lnTo>
                  <a:pt x="1641" y="1641"/>
                </a:lnTo>
                <a:lnTo>
                  <a:pt x="1599" y="1640"/>
                </a:lnTo>
                <a:lnTo>
                  <a:pt x="1556" y="1639"/>
                </a:lnTo>
                <a:lnTo>
                  <a:pt x="1514" y="1637"/>
                </a:lnTo>
                <a:lnTo>
                  <a:pt x="1473" y="1632"/>
                </a:lnTo>
                <a:lnTo>
                  <a:pt x="1432" y="1628"/>
                </a:lnTo>
                <a:lnTo>
                  <a:pt x="1391" y="1622"/>
                </a:lnTo>
                <a:lnTo>
                  <a:pt x="1351" y="1615"/>
                </a:lnTo>
                <a:lnTo>
                  <a:pt x="1310" y="1607"/>
                </a:lnTo>
                <a:lnTo>
                  <a:pt x="1270" y="1599"/>
                </a:lnTo>
                <a:lnTo>
                  <a:pt x="1230" y="1589"/>
                </a:lnTo>
                <a:lnTo>
                  <a:pt x="1191" y="1579"/>
                </a:lnTo>
                <a:lnTo>
                  <a:pt x="1153" y="1567"/>
                </a:lnTo>
                <a:lnTo>
                  <a:pt x="1114" y="1554"/>
                </a:lnTo>
                <a:lnTo>
                  <a:pt x="1076" y="1541"/>
                </a:lnTo>
                <a:lnTo>
                  <a:pt x="1039" y="1527"/>
                </a:lnTo>
                <a:lnTo>
                  <a:pt x="1003" y="1512"/>
                </a:lnTo>
                <a:lnTo>
                  <a:pt x="966" y="1496"/>
                </a:lnTo>
                <a:lnTo>
                  <a:pt x="929" y="1479"/>
                </a:lnTo>
                <a:lnTo>
                  <a:pt x="894" y="1461"/>
                </a:lnTo>
                <a:lnTo>
                  <a:pt x="858" y="1443"/>
                </a:lnTo>
                <a:lnTo>
                  <a:pt x="824" y="1423"/>
                </a:lnTo>
                <a:lnTo>
                  <a:pt x="790" y="1404"/>
                </a:lnTo>
                <a:lnTo>
                  <a:pt x="757" y="1382"/>
                </a:lnTo>
                <a:lnTo>
                  <a:pt x="723" y="1360"/>
                </a:lnTo>
                <a:lnTo>
                  <a:pt x="690" y="1338"/>
                </a:lnTo>
                <a:lnTo>
                  <a:pt x="659" y="1315"/>
                </a:lnTo>
                <a:lnTo>
                  <a:pt x="628" y="1291"/>
                </a:lnTo>
                <a:lnTo>
                  <a:pt x="597" y="1266"/>
                </a:lnTo>
                <a:lnTo>
                  <a:pt x="567" y="1241"/>
                </a:lnTo>
                <a:lnTo>
                  <a:pt x="538" y="1215"/>
                </a:lnTo>
                <a:lnTo>
                  <a:pt x="508" y="1188"/>
                </a:lnTo>
                <a:lnTo>
                  <a:pt x="480" y="1161"/>
                </a:lnTo>
                <a:lnTo>
                  <a:pt x="453" y="1133"/>
                </a:lnTo>
                <a:lnTo>
                  <a:pt x="426" y="1103"/>
                </a:lnTo>
                <a:lnTo>
                  <a:pt x="400" y="1074"/>
                </a:lnTo>
                <a:lnTo>
                  <a:pt x="375" y="1044"/>
                </a:lnTo>
                <a:lnTo>
                  <a:pt x="350" y="1013"/>
                </a:lnTo>
                <a:lnTo>
                  <a:pt x="326" y="982"/>
                </a:lnTo>
                <a:lnTo>
                  <a:pt x="302" y="949"/>
                </a:lnTo>
                <a:lnTo>
                  <a:pt x="280" y="917"/>
                </a:lnTo>
                <a:lnTo>
                  <a:pt x="258" y="884"/>
                </a:lnTo>
                <a:lnTo>
                  <a:pt x="237" y="851"/>
                </a:lnTo>
                <a:lnTo>
                  <a:pt x="217" y="817"/>
                </a:lnTo>
                <a:lnTo>
                  <a:pt x="198" y="782"/>
                </a:lnTo>
                <a:lnTo>
                  <a:pt x="180" y="747"/>
                </a:lnTo>
                <a:lnTo>
                  <a:pt x="161" y="711"/>
                </a:lnTo>
                <a:lnTo>
                  <a:pt x="145" y="675"/>
                </a:lnTo>
                <a:lnTo>
                  <a:pt x="129" y="638"/>
                </a:lnTo>
                <a:lnTo>
                  <a:pt x="114" y="602"/>
                </a:lnTo>
                <a:lnTo>
                  <a:pt x="100" y="565"/>
                </a:lnTo>
                <a:lnTo>
                  <a:pt x="86" y="527"/>
                </a:lnTo>
                <a:lnTo>
                  <a:pt x="74" y="488"/>
                </a:lnTo>
                <a:lnTo>
                  <a:pt x="62" y="449"/>
                </a:lnTo>
                <a:lnTo>
                  <a:pt x="52" y="410"/>
                </a:lnTo>
                <a:lnTo>
                  <a:pt x="42" y="371"/>
                </a:lnTo>
                <a:lnTo>
                  <a:pt x="34" y="331"/>
                </a:lnTo>
                <a:lnTo>
                  <a:pt x="26" y="290"/>
                </a:lnTo>
                <a:lnTo>
                  <a:pt x="18" y="250"/>
                </a:lnTo>
                <a:lnTo>
                  <a:pt x="13" y="209"/>
                </a:lnTo>
                <a:lnTo>
                  <a:pt x="9" y="168"/>
                </a:lnTo>
                <a:lnTo>
                  <a:pt x="4" y="126"/>
                </a:lnTo>
                <a:lnTo>
                  <a:pt x="2" y="85"/>
                </a:lnTo>
                <a:lnTo>
                  <a:pt x="0" y="42"/>
                </a:lnTo>
                <a:lnTo>
                  <a:pt x="0" y="0"/>
                </a:lnTo>
                <a:lnTo>
                  <a:pt x="0" y="0"/>
                </a:lnTo>
                <a:lnTo>
                  <a:pt x="6487" y="0"/>
                </a:lnTo>
                <a:lnTo>
                  <a:pt x="6487" y="0"/>
                </a:lnTo>
                <a:lnTo>
                  <a:pt x="6529" y="0"/>
                </a:lnTo>
                <a:lnTo>
                  <a:pt x="6572" y="2"/>
                </a:lnTo>
                <a:lnTo>
                  <a:pt x="6613" y="4"/>
                </a:lnTo>
                <a:lnTo>
                  <a:pt x="6655" y="9"/>
                </a:lnTo>
                <a:lnTo>
                  <a:pt x="6696" y="13"/>
                </a:lnTo>
                <a:lnTo>
                  <a:pt x="6736" y="18"/>
                </a:lnTo>
                <a:lnTo>
                  <a:pt x="6777" y="26"/>
                </a:lnTo>
                <a:lnTo>
                  <a:pt x="6818" y="34"/>
                </a:lnTo>
                <a:lnTo>
                  <a:pt x="6858" y="42"/>
                </a:lnTo>
                <a:lnTo>
                  <a:pt x="6897" y="52"/>
                </a:lnTo>
                <a:lnTo>
                  <a:pt x="6936" y="62"/>
                </a:lnTo>
                <a:lnTo>
                  <a:pt x="6975" y="74"/>
                </a:lnTo>
                <a:lnTo>
                  <a:pt x="7013" y="87"/>
                </a:lnTo>
                <a:lnTo>
                  <a:pt x="7051" y="100"/>
                </a:lnTo>
                <a:lnTo>
                  <a:pt x="7089" y="114"/>
                </a:lnTo>
                <a:lnTo>
                  <a:pt x="7125" y="129"/>
                </a:lnTo>
                <a:lnTo>
                  <a:pt x="7162" y="145"/>
                </a:lnTo>
                <a:lnTo>
                  <a:pt x="7198" y="161"/>
                </a:lnTo>
                <a:lnTo>
                  <a:pt x="7234" y="180"/>
                </a:lnTo>
                <a:lnTo>
                  <a:pt x="7268" y="198"/>
                </a:lnTo>
                <a:lnTo>
                  <a:pt x="7303" y="218"/>
                </a:lnTo>
                <a:lnTo>
                  <a:pt x="7338" y="237"/>
                </a:lnTo>
                <a:lnTo>
                  <a:pt x="7371" y="259"/>
                </a:lnTo>
                <a:lnTo>
                  <a:pt x="7404" y="281"/>
                </a:lnTo>
                <a:lnTo>
                  <a:pt x="7436" y="302"/>
                </a:lnTo>
                <a:lnTo>
                  <a:pt x="7469" y="326"/>
                </a:lnTo>
                <a:lnTo>
                  <a:pt x="7500" y="350"/>
                </a:lnTo>
                <a:lnTo>
                  <a:pt x="7531" y="375"/>
                </a:lnTo>
                <a:lnTo>
                  <a:pt x="7561" y="400"/>
                </a:lnTo>
                <a:lnTo>
                  <a:pt x="7590" y="426"/>
                </a:lnTo>
                <a:lnTo>
                  <a:pt x="7619" y="453"/>
                </a:lnTo>
                <a:lnTo>
                  <a:pt x="7647" y="480"/>
                </a:lnTo>
                <a:lnTo>
                  <a:pt x="7675" y="508"/>
                </a:lnTo>
                <a:lnTo>
                  <a:pt x="7701" y="538"/>
                </a:lnTo>
                <a:lnTo>
                  <a:pt x="7728" y="567"/>
                </a:lnTo>
                <a:lnTo>
                  <a:pt x="7753" y="597"/>
                </a:lnTo>
                <a:lnTo>
                  <a:pt x="7778" y="628"/>
                </a:lnTo>
                <a:lnTo>
                  <a:pt x="7802" y="659"/>
                </a:lnTo>
                <a:lnTo>
                  <a:pt x="7825" y="691"/>
                </a:lnTo>
                <a:lnTo>
                  <a:pt x="7847" y="723"/>
                </a:lnTo>
                <a:lnTo>
                  <a:pt x="7869" y="756"/>
                </a:lnTo>
                <a:lnTo>
                  <a:pt x="7891" y="790"/>
                </a:lnTo>
                <a:lnTo>
                  <a:pt x="7910" y="824"/>
                </a:lnTo>
                <a:lnTo>
                  <a:pt x="7930" y="858"/>
                </a:lnTo>
                <a:lnTo>
                  <a:pt x="7948" y="894"/>
                </a:lnTo>
                <a:lnTo>
                  <a:pt x="7965" y="930"/>
                </a:lnTo>
                <a:lnTo>
                  <a:pt x="7983" y="966"/>
                </a:lnTo>
                <a:lnTo>
                  <a:pt x="7999" y="1003"/>
                </a:lnTo>
                <a:lnTo>
                  <a:pt x="8014" y="1039"/>
                </a:lnTo>
                <a:lnTo>
                  <a:pt x="8028" y="1076"/>
                </a:lnTo>
                <a:lnTo>
                  <a:pt x="8041" y="1114"/>
                </a:lnTo>
                <a:lnTo>
                  <a:pt x="8054" y="1153"/>
                </a:lnTo>
                <a:lnTo>
                  <a:pt x="8065" y="1192"/>
                </a:lnTo>
                <a:lnTo>
                  <a:pt x="8076" y="1231"/>
                </a:lnTo>
                <a:lnTo>
                  <a:pt x="8086" y="1270"/>
                </a:lnTo>
                <a:lnTo>
                  <a:pt x="8094" y="1310"/>
                </a:lnTo>
                <a:lnTo>
                  <a:pt x="8102" y="1350"/>
                </a:lnTo>
                <a:lnTo>
                  <a:pt x="8108" y="1391"/>
                </a:lnTo>
                <a:lnTo>
                  <a:pt x="8115" y="1432"/>
                </a:lnTo>
                <a:lnTo>
                  <a:pt x="8119" y="1473"/>
                </a:lnTo>
                <a:lnTo>
                  <a:pt x="8123" y="1514"/>
                </a:lnTo>
                <a:lnTo>
                  <a:pt x="8126" y="1556"/>
                </a:lnTo>
                <a:lnTo>
                  <a:pt x="8127" y="1599"/>
                </a:lnTo>
                <a:lnTo>
                  <a:pt x="8128" y="1641"/>
                </a:lnTo>
                <a:lnTo>
                  <a:pt x="8128" y="1641"/>
                </a:lnTo>
                <a:close/>
              </a:path>
            </a:pathLst>
          </a:custGeom>
          <a:solidFill>
            <a:srgbClr val="0AAFF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7EDA12E0-6711-4DE2-BD3B-181CCDE0B606}"/>
              </a:ext>
            </a:extLst>
          </p:cNvPr>
          <p:cNvSpPr>
            <a:spLocks/>
          </p:cNvSpPr>
          <p:nvPr/>
        </p:nvSpPr>
        <p:spPr bwMode="auto">
          <a:xfrm>
            <a:off x="4521729" y="2412889"/>
            <a:ext cx="3402224" cy="312156"/>
          </a:xfrm>
          <a:custGeom>
            <a:avLst/>
            <a:gdLst>
              <a:gd name="T0" fmla="*/ 5052 w 7564"/>
              <a:gd name="T1" fmla="*/ 692 h 692"/>
              <a:gd name="T2" fmla="*/ 0 w 7564"/>
              <a:gd name="T3" fmla="*/ 692 h 692"/>
              <a:gd name="T4" fmla="*/ 2512 w 7564"/>
              <a:gd name="T5" fmla="*/ 0 h 692"/>
              <a:gd name="T6" fmla="*/ 7564 w 7564"/>
              <a:gd name="T7" fmla="*/ 0 h 692"/>
              <a:gd name="T8" fmla="*/ 5052 w 7564"/>
              <a:gd name="T9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64" h="692">
                <a:moveTo>
                  <a:pt x="5052" y="692"/>
                </a:moveTo>
                <a:lnTo>
                  <a:pt x="0" y="692"/>
                </a:lnTo>
                <a:lnTo>
                  <a:pt x="2512" y="0"/>
                </a:lnTo>
                <a:lnTo>
                  <a:pt x="7564" y="0"/>
                </a:lnTo>
                <a:lnTo>
                  <a:pt x="5052" y="692"/>
                </a:lnTo>
                <a:close/>
              </a:path>
            </a:pathLst>
          </a:custGeom>
          <a:solidFill>
            <a:srgbClr val="44546A">
              <a:lumMod val="40000"/>
              <a:lumOff val="6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922DB9E9-9CDE-4B24-9476-706F378D7E95}"/>
              </a:ext>
            </a:extLst>
          </p:cNvPr>
          <p:cNvSpPr>
            <a:spLocks/>
          </p:cNvSpPr>
          <p:nvPr/>
        </p:nvSpPr>
        <p:spPr bwMode="auto">
          <a:xfrm>
            <a:off x="4902253" y="3462703"/>
            <a:ext cx="2768019" cy="311256"/>
          </a:xfrm>
          <a:custGeom>
            <a:avLst/>
            <a:gdLst>
              <a:gd name="T0" fmla="*/ 3526 w 6153"/>
              <a:gd name="T1" fmla="*/ 692 h 692"/>
              <a:gd name="T2" fmla="*/ 0 w 6153"/>
              <a:gd name="T3" fmla="*/ 692 h 692"/>
              <a:gd name="T4" fmla="*/ 2629 w 6153"/>
              <a:gd name="T5" fmla="*/ 0 h 692"/>
              <a:gd name="T6" fmla="*/ 6153 w 6153"/>
              <a:gd name="T7" fmla="*/ 0 h 692"/>
              <a:gd name="T8" fmla="*/ 3526 w 6153"/>
              <a:gd name="T9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53" h="692">
                <a:moveTo>
                  <a:pt x="3526" y="692"/>
                </a:moveTo>
                <a:lnTo>
                  <a:pt x="0" y="692"/>
                </a:lnTo>
                <a:lnTo>
                  <a:pt x="2629" y="0"/>
                </a:lnTo>
                <a:lnTo>
                  <a:pt x="6153" y="0"/>
                </a:lnTo>
                <a:lnTo>
                  <a:pt x="3526" y="692"/>
                </a:lnTo>
                <a:close/>
              </a:path>
            </a:pathLst>
          </a:custGeom>
          <a:solidFill>
            <a:srgbClr val="44546A">
              <a:lumMod val="40000"/>
              <a:lumOff val="6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10F8CF09-9CFB-43DF-9126-8E2727011474}"/>
              </a:ext>
            </a:extLst>
          </p:cNvPr>
          <p:cNvSpPr>
            <a:spLocks/>
          </p:cNvSpPr>
          <p:nvPr/>
        </p:nvSpPr>
        <p:spPr bwMode="auto">
          <a:xfrm>
            <a:off x="5196417" y="4511620"/>
            <a:ext cx="2093331" cy="312156"/>
          </a:xfrm>
          <a:custGeom>
            <a:avLst/>
            <a:gdLst>
              <a:gd name="T0" fmla="*/ 2230 w 4654"/>
              <a:gd name="T1" fmla="*/ 692 h 692"/>
              <a:gd name="T2" fmla="*/ 0 w 4654"/>
              <a:gd name="T3" fmla="*/ 692 h 692"/>
              <a:gd name="T4" fmla="*/ 2423 w 4654"/>
              <a:gd name="T5" fmla="*/ 0 h 692"/>
              <a:gd name="T6" fmla="*/ 4654 w 4654"/>
              <a:gd name="T7" fmla="*/ 0 h 692"/>
              <a:gd name="T8" fmla="*/ 2230 w 4654"/>
              <a:gd name="T9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4" h="692">
                <a:moveTo>
                  <a:pt x="2230" y="692"/>
                </a:moveTo>
                <a:lnTo>
                  <a:pt x="0" y="692"/>
                </a:lnTo>
                <a:lnTo>
                  <a:pt x="2423" y="0"/>
                </a:lnTo>
                <a:lnTo>
                  <a:pt x="4654" y="0"/>
                </a:lnTo>
                <a:lnTo>
                  <a:pt x="2230" y="692"/>
                </a:lnTo>
                <a:close/>
              </a:path>
            </a:pathLst>
          </a:custGeom>
          <a:solidFill>
            <a:srgbClr val="44546A">
              <a:lumMod val="40000"/>
              <a:lumOff val="6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80F300B-AEB7-42FB-ADBF-DEA46F606521}"/>
              </a:ext>
            </a:extLst>
          </p:cNvPr>
          <p:cNvSpPr/>
          <p:nvPr/>
        </p:nvSpPr>
        <p:spPr>
          <a:xfrm>
            <a:off x="7988322" y="1814510"/>
            <a:ext cx="333681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779C7C5-39E3-49B5-AD57-6D876EB6ABE0}"/>
              </a:ext>
            </a:extLst>
          </p:cNvPr>
          <p:cNvSpPr/>
          <p:nvPr/>
        </p:nvSpPr>
        <p:spPr>
          <a:xfrm>
            <a:off x="895531" y="2393001"/>
            <a:ext cx="337251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B4C302F-EB6F-426E-BE60-260A5F136397}"/>
              </a:ext>
            </a:extLst>
          </p:cNvPr>
          <p:cNvSpPr/>
          <p:nvPr/>
        </p:nvSpPr>
        <p:spPr>
          <a:xfrm>
            <a:off x="7988323" y="3913238"/>
            <a:ext cx="339553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72E39A9-E5E0-4A57-ACBE-550B6BC743FF}"/>
              </a:ext>
            </a:extLst>
          </p:cNvPr>
          <p:cNvSpPr/>
          <p:nvPr/>
        </p:nvSpPr>
        <p:spPr>
          <a:xfrm>
            <a:off x="718226" y="4491729"/>
            <a:ext cx="3549822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44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729AC18-1DA6-4135-B538-A8E212C749C2}"/>
              </a:ext>
            </a:extLst>
          </p:cNvPr>
          <p:cNvGrpSpPr/>
          <p:nvPr/>
        </p:nvGrpSpPr>
        <p:grpSpPr>
          <a:xfrm>
            <a:off x="1219199" y="1394398"/>
            <a:ext cx="4491787" cy="2276451"/>
            <a:chOff x="1171073" y="1395662"/>
            <a:chExt cx="4491787" cy="2276451"/>
          </a:xfrm>
          <a:effectLst/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79DDB649-4DC6-4E03-A75E-8A72B00F7581}"/>
                </a:ext>
              </a:extLst>
            </p:cNvPr>
            <p:cNvSpPr/>
            <p:nvPr/>
          </p:nvSpPr>
          <p:spPr>
            <a:xfrm>
              <a:off x="1171073" y="1395662"/>
              <a:ext cx="4491787" cy="2276451"/>
            </a:xfrm>
            <a:prstGeom prst="rect">
              <a:avLst/>
            </a:prstGeom>
            <a:solidFill>
              <a:srgbClr val="0AAF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829E44-0CD8-4CC6-9667-B6E2FE85AE4C}"/>
                </a:ext>
              </a:extLst>
            </p:cNvPr>
            <p:cNvSpPr/>
            <p:nvPr/>
          </p:nvSpPr>
          <p:spPr>
            <a:xfrm>
              <a:off x="1203159" y="1705276"/>
              <a:ext cx="389823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150000"/>
                </a:lnSpc>
                <a:buFont typeface="Wingdings" panose="05000000000000000000" pitchFamily="2" charset="2"/>
                <a:buChar char="u"/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DFEB59F6-5D25-4A09-B143-D471C4F15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697"/>
          <a:stretch/>
        </p:blipFill>
        <p:spPr>
          <a:xfrm>
            <a:off x="5133474" y="1394398"/>
            <a:ext cx="5935579" cy="2273708"/>
          </a:xfrm>
          <a:prstGeom prst="rect">
            <a:avLst/>
          </a:prstGeom>
          <a:solidFill>
            <a:srgbClr val="3E5EE3"/>
          </a:solidFill>
          <a:ln w="12700" cap="flat" cmpd="sng" algn="ctr">
            <a:noFill/>
            <a:prstDash val="solid"/>
            <a:miter lim="800000"/>
          </a:ln>
          <a:effectLst/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918E8FD-3F70-46FD-8EBE-AAAD0AB3422F}"/>
              </a:ext>
            </a:extLst>
          </p:cNvPr>
          <p:cNvGrpSpPr/>
          <p:nvPr/>
        </p:nvGrpSpPr>
        <p:grpSpPr>
          <a:xfrm>
            <a:off x="1213262" y="3657599"/>
            <a:ext cx="3287243" cy="2343989"/>
            <a:chOff x="1213262" y="3429001"/>
            <a:chExt cx="3287243" cy="2604672"/>
          </a:xfrm>
        </p:grpSpPr>
        <p:sp>
          <p:nvSpPr>
            <p:cNvPr id="12" name="Rectangle: Rounded Corners 19">
              <a:extLst>
                <a:ext uri="{FF2B5EF4-FFF2-40B4-BE49-F238E27FC236}">
                  <a16:creationId xmlns:a16="http://schemas.microsoft.com/office/drawing/2014/main" id="{56FEEC3B-3862-40B8-BE1E-46307F404583}"/>
                </a:ext>
              </a:extLst>
            </p:cNvPr>
            <p:cNvSpPr/>
            <p:nvPr/>
          </p:nvSpPr>
          <p:spPr>
            <a:xfrm>
              <a:off x="1213262" y="3429001"/>
              <a:ext cx="3287243" cy="2604672"/>
            </a:xfrm>
            <a:prstGeom prst="roundRect">
              <a:avLst>
                <a:gd name="adj" fmla="val 1406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33400" dist="63500" dir="5400000" sx="99000" sy="99000" algn="t" rotWithShape="0">
                <a:sysClr val="windowText" lastClr="000000">
                  <a:alpha val="1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AC998A9C-60C4-49A0-B4C5-C51636B13250}"/>
                </a:ext>
              </a:extLst>
            </p:cNvPr>
            <p:cNvGrpSpPr/>
            <p:nvPr/>
          </p:nvGrpSpPr>
          <p:grpSpPr>
            <a:xfrm>
              <a:off x="1513811" y="3651788"/>
              <a:ext cx="2686144" cy="1661457"/>
              <a:chOff x="1465685" y="3651788"/>
              <a:chExt cx="2686144" cy="1661457"/>
            </a:xfrm>
          </p:grpSpPr>
          <p:grpSp>
            <p:nvGrpSpPr>
              <p:cNvPr id="14" name="Group 37">
                <a:extLst>
                  <a:ext uri="{FF2B5EF4-FFF2-40B4-BE49-F238E27FC236}">
                    <a16:creationId xmlns:a16="http://schemas.microsoft.com/office/drawing/2014/main" id="{76C0BC05-68A3-4BFF-ACCF-A63D52E87688}"/>
                  </a:ext>
                </a:extLst>
              </p:cNvPr>
              <p:cNvGrpSpPr/>
              <p:nvPr/>
            </p:nvGrpSpPr>
            <p:grpSpPr>
              <a:xfrm>
                <a:off x="1465685" y="4050341"/>
                <a:ext cx="2686144" cy="1262904"/>
                <a:chOff x="1465685" y="4050341"/>
                <a:chExt cx="2686144" cy="1262904"/>
              </a:xfrm>
            </p:grpSpPr>
            <p:sp>
              <p:nvSpPr>
                <p:cNvPr id="16" name="TextBox 23">
                  <a:extLst>
                    <a:ext uri="{FF2B5EF4-FFF2-40B4-BE49-F238E27FC236}">
                      <a16:creationId xmlns:a16="http://schemas.microsoft.com/office/drawing/2014/main" id="{392C3547-0138-4AD6-B7CC-BC051CCCCD96}"/>
                    </a:ext>
                  </a:extLst>
                </p:cNvPr>
                <p:cNvSpPr txBox="1"/>
                <p:nvPr/>
              </p:nvSpPr>
              <p:spPr>
                <a:xfrm>
                  <a:off x="1465685" y="4438139"/>
                  <a:ext cx="2686144" cy="875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  <a:defRPr/>
                  </a:pPr>
                  <a:r>
                    <a:rPr lang="en-US" altLang="zh-CN" sz="16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TextBox 24">
                  <a:extLst>
                    <a:ext uri="{FF2B5EF4-FFF2-40B4-BE49-F238E27FC236}">
                      <a16:creationId xmlns:a16="http://schemas.microsoft.com/office/drawing/2014/main" id="{582422E1-BF71-4CBB-8B18-DF17E1E47455}"/>
                    </a:ext>
                  </a:extLst>
                </p:cNvPr>
                <p:cNvSpPr txBox="1"/>
                <p:nvPr/>
              </p:nvSpPr>
              <p:spPr>
                <a:xfrm>
                  <a:off x="1465685" y="4050341"/>
                  <a:ext cx="2686144" cy="478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120000"/>
                    </a:lnSpc>
                    <a:defRPr/>
                  </a:pPr>
                  <a:r>
                    <a:rPr lang="en-US" altLang="zh-CN" sz="20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cs typeface="+mn-ea"/>
                      <a:sym typeface="+mn-lt"/>
                    </a:rPr>
                    <a:t>Add title text</a:t>
                  </a:r>
                </a:p>
              </p:txBody>
            </p:sp>
          </p:grpSp>
          <p:sp>
            <p:nvSpPr>
              <p:cNvPr id="15" name="TextBox 25">
                <a:extLst>
                  <a:ext uri="{FF2B5EF4-FFF2-40B4-BE49-F238E27FC236}">
                    <a16:creationId xmlns:a16="http://schemas.microsoft.com/office/drawing/2014/main" id="{F1093327-BBDE-42D4-88F9-D9A964D5D154}"/>
                  </a:ext>
                </a:extLst>
              </p:cNvPr>
              <p:cNvSpPr txBox="1"/>
              <p:nvPr/>
            </p:nvSpPr>
            <p:spPr>
              <a:xfrm>
                <a:off x="2535760" y="3651788"/>
                <a:ext cx="545995" cy="478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8C9EE75-C4CC-4C4C-8AEA-849C34B6E894}"/>
              </a:ext>
            </a:extLst>
          </p:cNvPr>
          <p:cNvGrpSpPr/>
          <p:nvPr/>
        </p:nvGrpSpPr>
        <p:grpSpPr>
          <a:xfrm>
            <a:off x="4500505" y="3656072"/>
            <a:ext cx="3287243" cy="2361559"/>
            <a:chOff x="4500505" y="3672114"/>
            <a:chExt cx="3287243" cy="2361559"/>
          </a:xfrm>
        </p:grpSpPr>
        <p:sp>
          <p:nvSpPr>
            <p:cNvPr id="19" name="Rectangle: Rounded Corners 20">
              <a:extLst>
                <a:ext uri="{FF2B5EF4-FFF2-40B4-BE49-F238E27FC236}">
                  <a16:creationId xmlns:a16="http://schemas.microsoft.com/office/drawing/2014/main" id="{D2893BDB-095A-4611-8B58-D9226A0807B8}"/>
                </a:ext>
              </a:extLst>
            </p:cNvPr>
            <p:cNvSpPr/>
            <p:nvPr/>
          </p:nvSpPr>
          <p:spPr>
            <a:xfrm>
              <a:off x="4500505" y="3672114"/>
              <a:ext cx="3287243" cy="2361559"/>
            </a:xfrm>
            <a:prstGeom prst="roundRect">
              <a:avLst>
                <a:gd name="adj" fmla="val 1406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33400" dist="63500" dir="5400000" sx="99000" sy="99000" algn="t" rotWithShape="0">
                <a:sysClr val="windowText" lastClr="000000">
                  <a:alpha val="1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3FCFBAE3-A4EF-4F67-8A76-7C9DE3A606B7}"/>
                </a:ext>
              </a:extLst>
            </p:cNvPr>
            <p:cNvGrpSpPr/>
            <p:nvPr/>
          </p:nvGrpSpPr>
          <p:grpSpPr>
            <a:xfrm>
              <a:off x="4801054" y="3889496"/>
              <a:ext cx="2686144" cy="1573874"/>
              <a:chOff x="4752928" y="3889496"/>
              <a:chExt cx="2686144" cy="1573874"/>
            </a:xfrm>
          </p:grpSpPr>
          <p:grpSp>
            <p:nvGrpSpPr>
              <p:cNvPr id="21" name="Group 36">
                <a:extLst>
                  <a:ext uri="{FF2B5EF4-FFF2-40B4-BE49-F238E27FC236}">
                    <a16:creationId xmlns:a16="http://schemas.microsoft.com/office/drawing/2014/main" id="{61EF1212-0323-4F3A-B2DD-25584010369E}"/>
                  </a:ext>
                </a:extLst>
              </p:cNvPr>
              <p:cNvGrpSpPr/>
              <p:nvPr/>
            </p:nvGrpSpPr>
            <p:grpSpPr>
              <a:xfrm>
                <a:off x="4752928" y="4288049"/>
                <a:ext cx="2686144" cy="1175321"/>
                <a:chOff x="4752928" y="4288049"/>
                <a:chExt cx="2686144" cy="1175321"/>
              </a:xfrm>
            </p:grpSpPr>
            <p:sp>
              <p:nvSpPr>
                <p:cNvPr id="23" name="TextBox 28">
                  <a:extLst>
                    <a:ext uri="{FF2B5EF4-FFF2-40B4-BE49-F238E27FC236}">
                      <a16:creationId xmlns:a16="http://schemas.microsoft.com/office/drawing/2014/main" id="{88B62421-6600-445C-9CA1-13C87DC04F18}"/>
                    </a:ext>
                  </a:extLst>
                </p:cNvPr>
                <p:cNvSpPr txBox="1"/>
                <p:nvPr/>
              </p:nvSpPr>
              <p:spPr>
                <a:xfrm>
                  <a:off x="4752928" y="4675847"/>
                  <a:ext cx="2686144" cy="78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  <a:defRPr/>
                  </a:pPr>
                  <a:r>
                    <a:rPr lang="en-US" altLang="zh-C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TextBox 29">
                  <a:extLst>
                    <a:ext uri="{FF2B5EF4-FFF2-40B4-BE49-F238E27FC236}">
                      <a16:creationId xmlns:a16="http://schemas.microsoft.com/office/drawing/2014/main" id="{1FDD8869-5382-4544-9DB9-396340F45272}"/>
                    </a:ext>
                  </a:extLst>
                </p:cNvPr>
                <p:cNvSpPr txBox="1"/>
                <p:nvPr/>
              </p:nvSpPr>
              <p:spPr>
                <a:xfrm>
                  <a:off x="4752928" y="4288049"/>
                  <a:ext cx="2686144" cy="430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120000"/>
                    </a:lnSpc>
                    <a:defRPr/>
                  </a:pPr>
                  <a:r>
                    <a:rPr lang="en-US" altLang="zh-CN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</a:p>
              </p:txBody>
            </p:sp>
          </p:grpSp>
          <p:sp>
            <p:nvSpPr>
              <p:cNvPr id="22" name="TextBox 30">
                <a:extLst>
                  <a:ext uri="{FF2B5EF4-FFF2-40B4-BE49-F238E27FC236}">
                    <a16:creationId xmlns:a16="http://schemas.microsoft.com/office/drawing/2014/main" id="{77E7EE7B-030E-42B0-9FA9-A78D02214B7F}"/>
                  </a:ext>
                </a:extLst>
              </p:cNvPr>
              <p:cNvSpPr txBox="1"/>
              <p:nvPr/>
            </p:nvSpPr>
            <p:spPr>
              <a:xfrm>
                <a:off x="5823003" y="3889496"/>
                <a:ext cx="545995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55948B9-D1E7-45D5-9E56-80D6CA2B1E73}"/>
              </a:ext>
            </a:extLst>
          </p:cNvPr>
          <p:cNvGrpSpPr/>
          <p:nvPr/>
        </p:nvGrpSpPr>
        <p:grpSpPr>
          <a:xfrm>
            <a:off x="7787747" y="3656072"/>
            <a:ext cx="3287243" cy="2361559"/>
            <a:chOff x="7787747" y="3672114"/>
            <a:chExt cx="3287243" cy="2361559"/>
          </a:xfrm>
        </p:grpSpPr>
        <p:sp>
          <p:nvSpPr>
            <p:cNvPr id="26" name="Rectangle: Rounded Corners 21">
              <a:extLst>
                <a:ext uri="{FF2B5EF4-FFF2-40B4-BE49-F238E27FC236}">
                  <a16:creationId xmlns:a16="http://schemas.microsoft.com/office/drawing/2014/main" id="{FBFBD687-F90E-458E-A291-14EDBB320681}"/>
                </a:ext>
              </a:extLst>
            </p:cNvPr>
            <p:cNvSpPr/>
            <p:nvPr/>
          </p:nvSpPr>
          <p:spPr>
            <a:xfrm>
              <a:off x="7787747" y="3672114"/>
              <a:ext cx="3287243" cy="2361559"/>
            </a:xfrm>
            <a:prstGeom prst="roundRect">
              <a:avLst>
                <a:gd name="adj" fmla="val 1406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33400" dist="63500" dir="5400000" sx="99000" sy="99000" algn="t" rotWithShape="0">
                <a:sysClr val="windowText" lastClr="000000">
                  <a:alpha val="1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11F410DF-CAA3-4869-8675-B0D302BCE119}"/>
                </a:ext>
              </a:extLst>
            </p:cNvPr>
            <p:cNvGrpSpPr/>
            <p:nvPr/>
          </p:nvGrpSpPr>
          <p:grpSpPr>
            <a:xfrm>
              <a:off x="8088296" y="3889496"/>
              <a:ext cx="2686144" cy="1573874"/>
              <a:chOff x="8040170" y="3889496"/>
              <a:chExt cx="2686144" cy="1573874"/>
            </a:xfrm>
          </p:grpSpPr>
          <p:grpSp>
            <p:nvGrpSpPr>
              <p:cNvPr id="28" name="Group 35">
                <a:extLst>
                  <a:ext uri="{FF2B5EF4-FFF2-40B4-BE49-F238E27FC236}">
                    <a16:creationId xmlns:a16="http://schemas.microsoft.com/office/drawing/2014/main" id="{63EEAD0C-5DE5-406A-A437-301556E35A78}"/>
                  </a:ext>
                </a:extLst>
              </p:cNvPr>
              <p:cNvGrpSpPr/>
              <p:nvPr/>
            </p:nvGrpSpPr>
            <p:grpSpPr>
              <a:xfrm>
                <a:off x="8040170" y="4288049"/>
                <a:ext cx="2686144" cy="1175321"/>
                <a:chOff x="8040170" y="4288049"/>
                <a:chExt cx="2686144" cy="1175321"/>
              </a:xfrm>
            </p:grpSpPr>
            <p:sp>
              <p:nvSpPr>
                <p:cNvPr id="30" name="TextBox 32">
                  <a:extLst>
                    <a:ext uri="{FF2B5EF4-FFF2-40B4-BE49-F238E27FC236}">
                      <a16:creationId xmlns:a16="http://schemas.microsoft.com/office/drawing/2014/main" id="{F8CE878C-B394-42F2-AC6D-A4506644E026}"/>
                    </a:ext>
                  </a:extLst>
                </p:cNvPr>
                <p:cNvSpPr txBox="1"/>
                <p:nvPr/>
              </p:nvSpPr>
              <p:spPr>
                <a:xfrm>
                  <a:off x="8040170" y="4675847"/>
                  <a:ext cx="2686144" cy="78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en-US" altLang="zh-C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TextBox 33">
                  <a:extLst>
                    <a:ext uri="{FF2B5EF4-FFF2-40B4-BE49-F238E27FC236}">
                      <a16:creationId xmlns:a16="http://schemas.microsoft.com/office/drawing/2014/main" id="{3062A26B-68CB-4C41-953A-E2A80BA5B465}"/>
                    </a:ext>
                  </a:extLst>
                </p:cNvPr>
                <p:cNvSpPr txBox="1"/>
                <p:nvPr/>
              </p:nvSpPr>
              <p:spPr>
                <a:xfrm>
                  <a:off x="8040170" y="4288049"/>
                  <a:ext cx="2686144" cy="430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TextBox 34">
                <a:extLst>
                  <a:ext uri="{FF2B5EF4-FFF2-40B4-BE49-F238E27FC236}">
                    <a16:creationId xmlns:a16="http://schemas.microsoft.com/office/drawing/2014/main" id="{C7385112-9171-41B4-BDD6-33B484292B09}"/>
                  </a:ext>
                </a:extLst>
              </p:cNvPr>
              <p:cNvSpPr txBox="1"/>
              <p:nvPr/>
            </p:nvSpPr>
            <p:spPr>
              <a:xfrm>
                <a:off x="9110245" y="3889496"/>
                <a:ext cx="545995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54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图标&#10;&#10;描述已自动生成">
            <a:extLst>
              <a:ext uri="{FF2B5EF4-FFF2-40B4-BE49-F238E27FC236}">
                <a16:creationId xmlns:a16="http://schemas.microsoft.com/office/drawing/2014/main" id="{3D71DD52-4612-4C7A-9348-0C6DD3669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C943FD1-6510-40EC-BBDF-E113924A3E21}"/>
              </a:ext>
            </a:extLst>
          </p:cNvPr>
          <p:cNvGrpSpPr/>
          <p:nvPr/>
        </p:nvGrpSpPr>
        <p:grpSpPr>
          <a:xfrm>
            <a:off x="1995184" y="523874"/>
            <a:ext cx="2752725" cy="2752725"/>
            <a:chOff x="2312193" y="457199"/>
            <a:chExt cx="2752725" cy="275272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03522B2-ADD8-40DA-B696-ACDA01FB87A8}"/>
                </a:ext>
              </a:extLst>
            </p:cNvPr>
            <p:cNvSpPr/>
            <p:nvPr/>
          </p:nvSpPr>
          <p:spPr>
            <a:xfrm>
              <a:off x="2312193" y="457199"/>
              <a:ext cx="2752725" cy="27527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444500" dir="540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CC4BFF9-C1C6-4074-91B6-195776DE52A1}"/>
                </a:ext>
              </a:extLst>
            </p:cNvPr>
            <p:cNvSpPr txBox="1"/>
            <p:nvPr/>
          </p:nvSpPr>
          <p:spPr>
            <a:xfrm>
              <a:off x="2312193" y="1325730"/>
              <a:ext cx="275272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Four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D3C41CA2-6817-46A8-8370-3DDC73E7B38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09330" y="2992233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EE8A1C6-A932-46CA-AFDD-36578433FE6B}"/>
              </a:ext>
            </a:extLst>
          </p:cNvPr>
          <p:cNvSpPr/>
          <p:nvPr/>
        </p:nvSpPr>
        <p:spPr>
          <a:xfrm>
            <a:off x="3458274" y="3663370"/>
            <a:ext cx="5293895" cy="679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11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示&#10;&#10;低可信度描述已自动生成">
            <a:extLst>
              <a:ext uri="{FF2B5EF4-FFF2-40B4-BE49-F238E27FC236}">
                <a16:creationId xmlns:a16="http://schemas.microsoft.com/office/drawing/2014/main" id="{E1739D33-975C-4952-81CA-6C1D13CF0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212402BE-1388-4C4F-BA69-F4D7F4821414}"/>
              </a:ext>
            </a:extLst>
          </p:cNvPr>
          <p:cNvGrpSpPr/>
          <p:nvPr/>
        </p:nvGrpSpPr>
        <p:grpSpPr>
          <a:xfrm>
            <a:off x="1123639" y="1824410"/>
            <a:ext cx="4155485" cy="1609725"/>
            <a:chOff x="1045165" y="2095500"/>
            <a:chExt cx="4193376" cy="1609725"/>
          </a:xfrm>
        </p:grpSpPr>
        <p:sp>
          <p:nvSpPr>
            <p:cNvPr id="39" name="矩形: 对角圆角 38">
              <a:extLst>
                <a:ext uri="{FF2B5EF4-FFF2-40B4-BE49-F238E27FC236}">
                  <a16:creationId xmlns:a16="http://schemas.microsoft.com/office/drawing/2014/main" id="{3FE83489-814A-4759-A88B-C841E5A6218C}"/>
                </a:ext>
              </a:extLst>
            </p:cNvPr>
            <p:cNvSpPr/>
            <p:nvPr/>
          </p:nvSpPr>
          <p:spPr>
            <a:xfrm>
              <a:off x="1045165" y="2095500"/>
              <a:ext cx="4193376" cy="160972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dist="444500" dir="540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E689D2D-B319-447E-A93D-87ED95641C22}"/>
                </a:ext>
              </a:extLst>
            </p:cNvPr>
            <p:cNvSpPr txBox="1"/>
            <p:nvPr/>
          </p:nvSpPr>
          <p:spPr>
            <a:xfrm>
              <a:off x="1263469" y="2484863"/>
              <a:ext cx="3756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CONTENTS</a:t>
              </a:r>
              <a:endPara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3437FF2-A458-4585-8423-48BCBFC51B11}"/>
              </a:ext>
            </a:extLst>
          </p:cNvPr>
          <p:cNvGrpSpPr/>
          <p:nvPr/>
        </p:nvGrpSpPr>
        <p:grpSpPr>
          <a:xfrm>
            <a:off x="6648661" y="1504846"/>
            <a:ext cx="3374237" cy="755360"/>
            <a:chOff x="2720084" y="2690423"/>
            <a:chExt cx="3374237" cy="755360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108E5E47-1007-4BF9-AA46-1412CF590248}"/>
                </a:ext>
              </a:extLst>
            </p:cNvPr>
            <p:cNvGrpSpPr/>
            <p:nvPr/>
          </p:nvGrpSpPr>
          <p:grpSpPr>
            <a:xfrm>
              <a:off x="2720084" y="2725783"/>
              <a:ext cx="720000" cy="720000"/>
              <a:chOff x="3666568" y="2662988"/>
              <a:chExt cx="720000" cy="720000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D232307-F3B5-4965-84FA-F6F19D2AAA75}"/>
                  </a:ext>
                </a:extLst>
              </p:cNvPr>
              <p:cNvSpPr/>
              <p:nvPr/>
            </p:nvSpPr>
            <p:spPr>
              <a:xfrm>
                <a:off x="3666568" y="2662988"/>
                <a:ext cx="720000" cy="720000"/>
              </a:xfrm>
              <a:prstGeom prst="ellipse">
                <a:avLst/>
              </a:prstGeom>
              <a:gradFill>
                <a:gsLst>
                  <a:gs pos="20000">
                    <a:srgbClr val="38BFFE">
                      <a:lumMod val="85000"/>
                    </a:srgbClr>
                  </a:gs>
                  <a:gs pos="0">
                    <a:srgbClr val="38BFFE"/>
                  </a:gs>
                  <a:gs pos="100000">
                    <a:schemeClr val="bg1"/>
                  </a:gs>
                </a:gsLst>
                <a:lin ang="180000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762000" sx="95000" sy="95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57A3381A-94D2-46EF-B11D-A6AA8546D676}"/>
                  </a:ext>
                </a:extLst>
              </p:cNvPr>
              <p:cNvSpPr txBox="1"/>
              <p:nvPr/>
            </p:nvSpPr>
            <p:spPr>
              <a:xfrm>
                <a:off x="3690158" y="2761378"/>
                <a:ext cx="672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E7D752D-1744-4042-80ED-266257462D8E}"/>
                </a:ext>
              </a:extLst>
            </p:cNvPr>
            <p:cNvSpPr/>
            <p:nvPr/>
          </p:nvSpPr>
          <p:spPr>
            <a:xfrm>
              <a:off x="3513165" y="2690423"/>
              <a:ext cx="258115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F8686AD-E150-4F28-90E1-F9B93C7226EF}"/>
              </a:ext>
            </a:extLst>
          </p:cNvPr>
          <p:cNvGrpSpPr/>
          <p:nvPr/>
        </p:nvGrpSpPr>
        <p:grpSpPr>
          <a:xfrm>
            <a:off x="6648661" y="2541032"/>
            <a:ext cx="3374237" cy="755360"/>
            <a:chOff x="2720084" y="2690423"/>
            <a:chExt cx="3374237" cy="755360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C60B4056-2BAE-4996-BF62-BD212C040A7A}"/>
                </a:ext>
              </a:extLst>
            </p:cNvPr>
            <p:cNvGrpSpPr/>
            <p:nvPr/>
          </p:nvGrpSpPr>
          <p:grpSpPr>
            <a:xfrm>
              <a:off x="2720084" y="2725783"/>
              <a:ext cx="720000" cy="720000"/>
              <a:chOff x="3666568" y="2662988"/>
              <a:chExt cx="720000" cy="720000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7768F544-39BC-4847-9241-E616B809DB4F}"/>
                  </a:ext>
                </a:extLst>
              </p:cNvPr>
              <p:cNvSpPr/>
              <p:nvPr/>
            </p:nvSpPr>
            <p:spPr>
              <a:xfrm>
                <a:off x="3666568" y="2662988"/>
                <a:ext cx="720000" cy="720000"/>
              </a:xfrm>
              <a:prstGeom prst="ellipse">
                <a:avLst/>
              </a:prstGeom>
              <a:gradFill>
                <a:gsLst>
                  <a:gs pos="20000">
                    <a:srgbClr val="38BFFE">
                      <a:lumMod val="85000"/>
                    </a:srgbClr>
                  </a:gs>
                  <a:gs pos="0">
                    <a:srgbClr val="38BFFE"/>
                  </a:gs>
                  <a:gs pos="100000">
                    <a:schemeClr val="bg1"/>
                  </a:gs>
                </a:gsLst>
                <a:lin ang="180000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762000" sx="95000" sy="95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805E2350-BAF3-43D8-8706-73C259691B7A}"/>
                  </a:ext>
                </a:extLst>
              </p:cNvPr>
              <p:cNvSpPr txBox="1"/>
              <p:nvPr/>
            </p:nvSpPr>
            <p:spPr>
              <a:xfrm>
                <a:off x="3690158" y="2761378"/>
                <a:ext cx="672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023D529D-5041-483F-8B2F-650649D7D953}"/>
                </a:ext>
              </a:extLst>
            </p:cNvPr>
            <p:cNvSpPr/>
            <p:nvPr/>
          </p:nvSpPr>
          <p:spPr>
            <a:xfrm>
              <a:off x="3513165" y="2690423"/>
              <a:ext cx="258115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47F27B1-F324-4565-BE5C-19ED6B4ED5B8}"/>
              </a:ext>
            </a:extLst>
          </p:cNvPr>
          <p:cNvGrpSpPr/>
          <p:nvPr/>
        </p:nvGrpSpPr>
        <p:grpSpPr>
          <a:xfrm>
            <a:off x="6648661" y="3577218"/>
            <a:ext cx="3374237" cy="755360"/>
            <a:chOff x="2720084" y="2690423"/>
            <a:chExt cx="3374237" cy="755360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2C7A27E5-43DE-4A4C-9935-86BE80DE2C54}"/>
                </a:ext>
              </a:extLst>
            </p:cNvPr>
            <p:cNvGrpSpPr/>
            <p:nvPr/>
          </p:nvGrpSpPr>
          <p:grpSpPr>
            <a:xfrm>
              <a:off x="2720084" y="2725783"/>
              <a:ext cx="720000" cy="720000"/>
              <a:chOff x="3666568" y="2662988"/>
              <a:chExt cx="720000" cy="720000"/>
            </a:xfrm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8647D7F7-8772-45C0-B33E-003277CDAE80}"/>
                  </a:ext>
                </a:extLst>
              </p:cNvPr>
              <p:cNvSpPr/>
              <p:nvPr/>
            </p:nvSpPr>
            <p:spPr>
              <a:xfrm>
                <a:off x="3666568" y="2662988"/>
                <a:ext cx="720000" cy="720000"/>
              </a:xfrm>
              <a:prstGeom prst="ellipse">
                <a:avLst/>
              </a:prstGeom>
              <a:gradFill>
                <a:gsLst>
                  <a:gs pos="20000">
                    <a:srgbClr val="38BFFE">
                      <a:lumMod val="85000"/>
                    </a:srgbClr>
                  </a:gs>
                  <a:gs pos="0">
                    <a:srgbClr val="38BFFE"/>
                  </a:gs>
                  <a:gs pos="100000">
                    <a:schemeClr val="bg1"/>
                  </a:gs>
                </a:gsLst>
                <a:lin ang="180000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762000" sx="95000" sy="95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FF201CF-06D8-41B2-AD58-58C38D4EFD3F}"/>
                  </a:ext>
                </a:extLst>
              </p:cNvPr>
              <p:cNvSpPr txBox="1"/>
              <p:nvPr/>
            </p:nvSpPr>
            <p:spPr>
              <a:xfrm>
                <a:off x="3690158" y="2761378"/>
                <a:ext cx="672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4FA23B8F-3448-423A-A326-16DA9669B4F8}"/>
                </a:ext>
              </a:extLst>
            </p:cNvPr>
            <p:cNvSpPr/>
            <p:nvPr/>
          </p:nvSpPr>
          <p:spPr>
            <a:xfrm>
              <a:off x="3513165" y="2690423"/>
              <a:ext cx="258115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94BE019B-7439-40B8-8761-31415384045D}"/>
              </a:ext>
            </a:extLst>
          </p:cNvPr>
          <p:cNvGrpSpPr/>
          <p:nvPr/>
        </p:nvGrpSpPr>
        <p:grpSpPr>
          <a:xfrm>
            <a:off x="6648661" y="4613404"/>
            <a:ext cx="3374237" cy="755360"/>
            <a:chOff x="2720084" y="2690423"/>
            <a:chExt cx="3374237" cy="755360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770452C3-E508-4DAE-9874-B62165AE905E}"/>
                </a:ext>
              </a:extLst>
            </p:cNvPr>
            <p:cNvGrpSpPr/>
            <p:nvPr/>
          </p:nvGrpSpPr>
          <p:grpSpPr>
            <a:xfrm>
              <a:off x="2720084" y="2725783"/>
              <a:ext cx="720000" cy="720000"/>
              <a:chOff x="3666568" y="2662988"/>
              <a:chExt cx="720000" cy="720000"/>
            </a:xfrm>
          </p:grpSpPr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4E92CF0E-225A-4A89-A19A-C42980D10098}"/>
                  </a:ext>
                </a:extLst>
              </p:cNvPr>
              <p:cNvSpPr/>
              <p:nvPr/>
            </p:nvSpPr>
            <p:spPr>
              <a:xfrm>
                <a:off x="3666568" y="2662988"/>
                <a:ext cx="720000" cy="720000"/>
              </a:xfrm>
              <a:prstGeom prst="ellipse">
                <a:avLst/>
              </a:prstGeom>
              <a:gradFill>
                <a:gsLst>
                  <a:gs pos="20000">
                    <a:srgbClr val="38BFFE">
                      <a:lumMod val="85000"/>
                    </a:srgbClr>
                  </a:gs>
                  <a:gs pos="0">
                    <a:srgbClr val="38BFFE"/>
                  </a:gs>
                  <a:gs pos="100000">
                    <a:schemeClr val="bg1"/>
                  </a:gs>
                </a:gsLst>
                <a:lin ang="180000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762000" sx="95000" sy="95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077337F6-30D2-4545-BF69-4373F91C4A86}"/>
                  </a:ext>
                </a:extLst>
              </p:cNvPr>
              <p:cNvSpPr txBox="1"/>
              <p:nvPr/>
            </p:nvSpPr>
            <p:spPr>
              <a:xfrm>
                <a:off x="3690158" y="2761378"/>
                <a:ext cx="672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303C4567-5622-4E70-8286-859FD6EEF039}"/>
                </a:ext>
              </a:extLst>
            </p:cNvPr>
            <p:cNvSpPr/>
            <p:nvPr/>
          </p:nvSpPr>
          <p:spPr>
            <a:xfrm>
              <a:off x="3513165" y="2690423"/>
              <a:ext cx="258115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占位符 16">
            <a:extLst>
              <a:ext uri="{FF2B5EF4-FFF2-40B4-BE49-F238E27FC236}">
                <a16:creationId xmlns:a16="http://schemas.microsoft.com/office/drawing/2014/main" id="{65680C91-576C-465F-8141-C06D90F23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13" y="1406293"/>
            <a:ext cx="3255203" cy="2033294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8" name="图片占位符 18">
            <a:extLst>
              <a:ext uri="{FF2B5EF4-FFF2-40B4-BE49-F238E27FC236}">
                <a16:creationId xmlns:a16="http://schemas.microsoft.com/office/drawing/2014/main" id="{ADFD9C77-8053-4610-864C-F220A07E6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7132" y="1401487"/>
            <a:ext cx="3285900" cy="4381200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F790A585-659D-4E4E-9D95-8280AA801773}"/>
              </a:ext>
            </a:extLst>
          </p:cNvPr>
          <p:cNvGrpSpPr/>
          <p:nvPr/>
        </p:nvGrpSpPr>
        <p:grpSpPr>
          <a:xfrm>
            <a:off x="739919" y="3439802"/>
            <a:ext cx="3260127" cy="2351398"/>
            <a:chOff x="890700" y="3867830"/>
            <a:chExt cx="3042671" cy="219455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425EC05-5D0C-472C-B4FE-E770355B808F}"/>
                </a:ext>
              </a:extLst>
            </p:cNvPr>
            <p:cNvSpPr/>
            <p:nvPr/>
          </p:nvSpPr>
          <p:spPr>
            <a:xfrm>
              <a:off x="890700" y="3867830"/>
              <a:ext cx="3042671" cy="2194556"/>
            </a:xfrm>
            <a:prstGeom prst="rect">
              <a:avLst/>
            </a:prstGeom>
            <a:solidFill>
              <a:srgbClr val="0AAF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8C0CD1-57E8-42A2-BA35-0811736E4672}"/>
                </a:ext>
              </a:extLst>
            </p:cNvPr>
            <p:cNvSpPr/>
            <p:nvPr/>
          </p:nvSpPr>
          <p:spPr>
            <a:xfrm>
              <a:off x="1066801" y="4118923"/>
              <a:ext cx="2743200" cy="1165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4BAF64A-83F4-4D6D-9619-D8F7980629B0}"/>
              </a:ext>
            </a:extLst>
          </p:cNvPr>
          <p:cNvGrpSpPr/>
          <p:nvPr/>
        </p:nvGrpSpPr>
        <p:grpSpPr>
          <a:xfrm>
            <a:off x="7468958" y="1401487"/>
            <a:ext cx="4007153" cy="4379784"/>
            <a:chOff x="7696702" y="1662428"/>
            <a:chExt cx="3821530" cy="4176900"/>
          </a:xfrm>
          <a:effectLst>
            <a:outerShdw blurRad="762000" sx="90000" sy="90000" algn="ctr" rotWithShape="0">
              <a:prstClr val="black">
                <a:alpha val="15000"/>
              </a:prstClr>
            </a:outerShdw>
          </a:effectLst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01510DF-C82C-4D94-90CF-75576DFB31E9}"/>
                </a:ext>
              </a:extLst>
            </p:cNvPr>
            <p:cNvSpPr/>
            <p:nvPr/>
          </p:nvSpPr>
          <p:spPr>
            <a:xfrm>
              <a:off x="7696702" y="1662428"/>
              <a:ext cx="3821530" cy="41769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2218468-8CDD-4EDA-900E-1234943F5E6A}"/>
                </a:ext>
              </a:extLst>
            </p:cNvPr>
            <p:cNvGrpSpPr/>
            <p:nvPr/>
          </p:nvGrpSpPr>
          <p:grpSpPr>
            <a:xfrm>
              <a:off x="7794709" y="2140423"/>
              <a:ext cx="3625517" cy="1141874"/>
              <a:chOff x="7794709" y="2140423"/>
              <a:chExt cx="3625517" cy="1141874"/>
            </a:xfrm>
          </p:grpSpPr>
          <p:sp>
            <p:nvSpPr>
              <p:cNvPr id="20" name="TextBox 11">
                <a:extLst>
                  <a:ext uri="{FF2B5EF4-FFF2-40B4-BE49-F238E27FC236}">
                    <a16:creationId xmlns:a16="http://schemas.microsoft.com/office/drawing/2014/main" id="{EB82A35B-062B-42D0-BFBF-9C784919DF7B}"/>
                  </a:ext>
                </a:extLst>
              </p:cNvPr>
              <p:cNvSpPr txBox="1"/>
              <p:nvPr/>
            </p:nvSpPr>
            <p:spPr>
              <a:xfrm flipH="1">
                <a:off x="7794709" y="2619310"/>
                <a:ext cx="3625517" cy="662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7C0BB18-F40E-4A5C-8C02-FF6369BE27BD}"/>
                  </a:ext>
                </a:extLst>
              </p:cNvPr>
              <p:cNvSpPr txBox="1"/>
              <p:nvPr/>
            </p:nvSpPr>
            <p:spPr>
              <a:xfrm>
                <a:off x="8861178" y="2140423"/>
                <a:ext cx="1492577" cy="536567"/>
              </a:xfrm>
              <a:prstGeom prst="roundRect">
                <a:avLst>
                  <a:gd name="adj" fmla="val 50000"/>
                </a:avLst>
              </a:prstGeom>
              <a:solidFill>
                <a:srgbClr val="6069E6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1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C6BAF1B-D9B6-49E9-BFDD-4F9A7497475D}"/>
                </a:ext>
              </a:extLst>
            </p:cNvPr>
            <p:cNvGrpSpPr/>
            <p:nvPr/>
          </p:nvGrpSpPr>
          <p:grpSpPr>
            <a:xfrm>
              <a:off x="7794709" y="3811427"/>
              <a:ext cx="3625517" cy="1155291"/>
              <a:chOff x="7794709" y="2127006"/>
              <a:chExt cx="3625517" cy="1155291"/>
            </a:xfrm>
          </p:grpSpPr>
          <p:sp>
            <p:nvSpPr>
              <p:cNvPr id="16" name="TextBox 11">
                <a:extLst>
                  <a:ext uri="{FF2B5EF4-FFF2-40B4-BE49-F238E27FC236}">
                    <a16:creationId xmlns:a16="http://schemas.microsoft.com/office/drawing/2014/main" id="{14B3BEB9-E163-4CED-BB35-F1178A81DDEF}"/>
                  </a:ext>
                </a:extLst>
              </p:cNvPr>
              <p:cNvSpPr txBox="1"/>
              <p:nvPr/>
            </p:nvSpPr>
            <p:spPr>
              <a:xfrm flipH="1">
                <a:off x="7794709" y="2619310"/>
                <a:ext cx="3625517" cy="662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AECC65DD-51D2-49C2-815C-191E1FD3FDC9}"/>
                  </a:ext>
                </a:extLst>
              </p:cNvPr>
              <p:cNvGrpSpPr/>
              <p:nvPr/>
            </p:nvGrpSpPr>
            <p:grpSpPr>
              <a:xfrm>
                <a:off x="8852466" y="2127006"/>
                <a:ext cx="1510002" cy="388184"/>
                <a:chOff x="1976462" y="4003934"/>
                <a:chExt cx="1510002" cy="388184"/>
              </a:xfrm>
            </p:grpSpPr>
            <p:sp>
              <p:nvSpPr>
                <p:cNvPr id="18" name="矩形: 圆角 17">
                  <a:extLst>
                    <a:ext uri="{FF2B5EF4-FFF2-40B4-BE49-F238E27FC236}">
                      <a16:creationId xmlns:a16="http://schemas.microsoft.com/office/drawing/2014/main" id="{DB68CAD0-F8EF-43DB-8A9D-2A11BF22D716}"/>
                    </a:ext>
                  </a:extLst>
                </p:cNvPr>
                <p:cNvSpPr/>
                <p:nvPr/>
              </p:nvSpPr>
              <p:spPr>
                <a:xfrm>
                  <a:off x="2010783" y="4003934"/>
                  <a:ext cx="1475681" cy="38818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AAFF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BC70F190-5B25-4327-8078-C669740778EB}"/>
                    </a:ext>
                  </a:extLst>
                </p:cNvPr>
                <p:cNvSpPr txBox="1"/>
                <p:nvPr/>
              </p:nvSpPr>
              <p:spPr>
                <a:xfrm>
                  <a:off x="1976462" y="4003934"/>
                  <a:ext cx="1492577" cy="381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</a:t>
                  </a:r>
                  <a:endParaRPr kumimoji="1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489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7E166CF-8E18-447C-A2DD-25700740D1A2}"/>
              </a:ext>
            </a:extLst>
          </p:cNvPr>
          <p:cNvGrpSpPr/>
          <p:nvPr/>
        </p:nvGrpSpPr>
        <p:grpSpPr>
          <a:xfrm>
            <a:off x="937134" y="1475469"/>
            <a:ext cx="5886106" cy="4148461"/>
            <a:chOff x="1044082" y="1603805"/>
            <a:chExt cx="5886106" cy="414846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3CDC62E-0FCF-4E51-8842-D16563D84191}"/>
                </a:ext>
              </a:extLst>
            </p:cNvPr>
            <p:cNvGrpSpPr/>
            <p:nvPr/>
          </p:nvGrpSpPr>
          <p:grpSpPr>
            <a:xfrm>
              <a:off x="1044082" y="1603805"/>
              <a:ext cx="5821938" cy="795662"/>
              <a:chOff x="755323" y="2069025"/>
              <a:chExt cx="5821938" cy="795662"/>
            </a:xfrm>
          </p:grpSpPr>
          <p:sp>
            <p:nvSpPr>
              <p:cNvPr id="18" name="7 CuadroTexto">
                <a:extLst>
                  <a:ext uri="{FF2B5EF4-FFF2-40B4-BE49-F238E27FC236}">
                    <a16:creationId xmlns:a16="http://schemas.microsoft.com/office/drawing/2014/main" id="{FAC98B15-041D-48D0-868B-EB49F5A545DB}"/>
                  </a:ext>
                </a:extLst>
              </p:cNvPr>
              <p:cNvSpPr txBox="1"/>
              <p:nvPr/>
            </p:nvSpPr>
            <p:spPr>
              <a:xfrm>
                <a:off x="1414166" y="2077164"/>
                <a:ext cx="5163095" cy="78752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id="{0A8A5177-6784-4D58-BC01-7F56835E3C1E}"/>
                  </a:ext>
                </a:extLst>
              </p:cNvPr>
              <p:cNvSpPr txBox="1"/>
              <p:nvPr/>
            </p:nvSpPr>
            <p:spPr>
              <a:xfrm>
                <a:off x="755323" y="2069025"/>
                <a:ext cx="563582" cy="489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3ACF0C4-5710-4CC6-B008-C232754141AB}"/>
                </a:ext>
              </a:extLst>
            </p:cNvPr>
            <p:cNvGrpSpPr/>
            <p:nvPr/>
          </p:nvGrpSpPr>
          <p:grpSpPr>
            <a:xfrm>
              <a:off x="1044082" y="2721405"/>
              <a:ext cx="5886106" cy="795662"/>
              <a:chOff x="755323" y="2069025"/>
              <a:chExt cx="5886106" cy="795662"/>
            </a:xfrm>
          </p:grpSpPr>
          <p:sp>
            <p:nvSpPr>
              <p:cNvPr id="16" name="7 CuadroTexto">
                <a:extLst>
                  <a:ext uri="{FF2B5EF4-FFF2-40B4-BE49-F238E27FC236}">
                    <a16:creationId xmlns:a16="http://schemas.microsoft.com/office/drawing/2014/main" id="{98CA6FE4-CB5C-45E1-8080-64302022EB92}"/>
                  </a:ext>
                </a:extLst>
              </p:cNvPr>
              <p:cNvSpPr txBox="1"/>
              <p:nvPr/>
            </p:nvSpPr>
            <p:spPr>
              <a:xfrm>
                <a:off x="1414166" y="2077164"/>
                <a:ext cx="5227263" cy="78752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TextBox 13">
                <a:extLst>
                  <a:ext uri="{FF2B5EF4-FFF2-40B4-BE49-F238E27FC236}">
                    <a16:creationId xmlns:a16="http://schemas.microsoft.com/office/drawing/2014/main" id="{854F382E-F672-4FD3-85D3-32B9B9834985}"/>
                  </a:ext>
                </a:extLst>
              </p:cNvPr>
              <p:cNvSpPr txBox="1"/>
              <p:nvPr/>
            </p:nvSpPr>
            <p:spPr>
              <a:xfrm>
                <a:off x="755323" y="2069025"/>
                <a:ext cx="563582" cy="489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5B4DBA1-8D28-431E-8A97-B015D3FFE686}"/>
                </a:ext>
              </a:extLst>
            </p:cNvPr>
            <p:cNvGrpSpPr/>
            <p:nvPr/>
          </p:nvGrpSpPr>
          <p:grpSpPr>
            <a:xfrm>
              <a:off x="1044082" y="3839005"/>
              <a:ext cx="5821938" cy="795662"/>
              <a:chOff x="755323" y="2069025"/>
              <a:chExt cx="5821938" cy="795662"/>
            </a:xfrm>
          </p:grpSpPr>
          <p:sp>
            <p:nvSpPr>
              <p:cNvPr id="14" name="7 CuadroTexto">
                <a:extLst>
                  <a:ext uri="{FF2B5EF4-FFF2-40B4-BE49-F238E27FC236}">
                    <a16:creationId xmlns:a16="http://schemas.microsoft.com/office/drawing/2014/main" id="{1C826819-BD86-415A-A6A7-C96986F2E9FB}"/>
                  </a:ext>
                </a:extLst>
              </p:cNvPr>
              <p:cNvSpPr txBox="1"/>
              <p:nvPr/>
            </p:nvSpPr>
            <p:spPr>
              <a:xfrm>
                <a:off x="1414166" y="2077164"/>
                <a:ext cx="5163095" cy="78752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375BB064-9F05-4EF6-86E2-4020E660A2DF}"/>
                  </a:ext>
                </a:extLst>
              </p:cNvPr>
              <p:cNvSpPr txBox="1"/>
              <p:nvPr/>
            </p:nvSpPr>
            <p:spPr>
              <a:xfrm>
                <a:off x="755323" y="2069025"/>
                <a:ext cx="563582" cy="489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750600C-CF2C-4C71-B465-3C7BD08E0F30}"/>
                </a:ext>
              </a:extLst>
            </p:cNvPr>
            <p:cNvGrpSpPr/>
            <p:nvPr/>
          </p:nvGrpSpPr>
          <p:grpSpPr>
            <a:xfrm>
              <a:off x="1044082" y="4956604"/>
              <a:ext cx="5854022" cy="795662"/>
              <a:chOff x="755323" y="2069025"/>
              <a:chExt cx="5854022" cy="795662"/>
            </a:xfrm>
          </p:grpSpPr>
          <p:sp>
            <p:nvSpPr>
              <p:cNvPr id="12" name="7 CuadroTexto">
                <a:extLst>
                  <a:ext uri="{FF2B5EF4-FFF2-40B4-BE49-F238E27FC236}">
                    <a16:creationId xmlns:a16="http://schemas.microsoft.com/office/drawing/2014/main" id="{379F7BD7-6EE8-4B5C-8285-1B1768843AD5}"/>
                  </a:ext>
                </a:extLst>
              </p:cNvPr>
              <p:cNvSpPr txBox="1"/>
              <p:nvPr/>
            </p:nvSpPr>
            <p:spPr>
              <a:xfrm>
                <a:off x="1414166" y="2077164"/>
                <a:ext cx="5195179" cy="78752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66DFB943-0D71-4723-B389-A0C962A4DB5A}"/>
                  </a:ext>
                </a:extLst>
              </p:cNvPr>
              <p:cNvSpPr txBox="1"/>
              <p:nvPr/>
            </p:nvSpPr>
            <p:spPr>
              <a:xfrm>
                <a:off x="755323" y="2069025"/>
                <a:ext cx="563582" cy="489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3BF8233-FB22-4EBD-9A47-6D4E9525C2D3}"/>
              </a:ext>
            </a:extLst>
          </p:cNvPr>
          <p:cNvGrpSpPr/>
          <p:nvPr/>
        </p:nvGrpSpPr>
        <p:grpSpPr>
          <a:xfrm>
            <a:off x="7579011" y="1688431"/>
            <a:ext cx="3601599" cy="3641558"/>
            <a:chOff x="4197260" y="1678146"/>
            <a:chExt cx="3797479" cy="3839611"/>
          </a:xfrm>
        </p:grpSpPr>
        <p:sp>
          <p:nvSpPr>
            <p:cNvPr id="21" name="Freeform 1">
              <a:extLst>
                <a:ext uri="{FF2B5EF4-FFF2-40B4-BE49-F238E27FC236}">
                  <a16:creationId xmlns:a16="http://schemas.microsoft.com/office/drawing/2014/main" id="{D89A65CC-9B17-4EBA-974D-C01E28DCA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8211" y="2929460"/>
              <a:ext cx="1335577" cy="1336982"/>
            </a:xfrm>
            <a:custGeom>
              <a:avLst/>
              <a:gdLst>
                <a:gd name="T0" fmla="*/ 2097 w 4195"/>
                <a:gd name="T1" fmla="*/ 4195 h 4196"/>
                <a:gd name="T2" fmla="*/ 0 w 4195"/>
                <a:gd name="T3" fmla="*/ 2098 h 4196"/>
                <a:gd name="T4" fmla="*/ 2097 w 4195"/>
                <a:gd name="T5" fmla="*/ 0 h 4196"/>
                <a:gd name="T6" fmla="*/ 4194 w 4195"/>
                <a:gd name="T7" fmla="*/ 2098 h 4196"/>
                <a:gd name="T8" fmla="*/ 2097 w 4195"/>
                <a:gd name="T9" fmla="*/ 4195 h 4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5" h="4196">
                  <a:moveTo>
                    <a:pt x="2097" y="4195"/>
                  </a:moveTo>
                  <a:cubicBezTo>
                    <a:pt x="939" y="4195"/>
                    <a:pt x="0" y="3255"/>
                    <a:pt x="0" y="2098"/>
                  </a:cubicBezTo>
                  <a:cubicBezTo>
                    <a:pt x="0" y="939"/>
                    <a:pt x="939" y="0"/>
                    <a:pt x="2097" y="0"/>
                  </a:cubicBezTo>
                  <a:cubicBezTo>
                    <a:pt x="3255" y="0"/>
                    <a:pt x="4194" y="939"/>
                    <a:pt x="4194" y="2098"/>
                  </a:cubicBezTo>
                  <a:cubicBezTo>
                    <a:pt x="4194" y="3256"/>
                    <a:pt x="3255" y="4195"/>
                    <a:pt x="2097" y="4195"/>
                  </a:cubicBezTo>
                </a:path>
              </a:pathLst>
            </a:custGeom>
            <a:solidFill>
              <a:srgbClr val="0AAFFE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Freeform 61">
              <a:extLst>
                <a:ext uri="{FF2B5EF4-FFF2-40B4-BE49-F238E27FC236}">
                  <a16:creationId xmlns:a16="http://schemas.microsoft.com/office/drawing/2014/main" id="{EDD371CD-6961-4E27-9C80-9B09A466B7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10907" y="3312858"/>
              <a:ext cx="570184" cy="570186"/>
            </a:xfrm>
            <a:custGeom>
              <a:avLst/>
              <a:gdLst>
                <a:gd name="T0" fmla="*/ 525 w 1286"/>
                <a:gd name="T1" fmla="*/ 1165 h 1286"/>
                <a:gd name="T2" fmla="*/ 525 w 1286"/>
                <a:gd name="T3" fmla="*/ 1050 h 1286"/>
                <a:gd name="T4" fmla="*/ 410 w 1286"/>
                <a:gd name="T5" fmla="*/ 935 h 1286"/>
                <a:gd name="T6" fmla="*/ 410 w 1286"/>
                <a:gd name="T7" fmla="*/ 875 h 1286"/>
                <a:gd name="T8" fmla="*/ 129 w 1286"/>
                <a:gd name="T9" fmla="*/ 596 h 1286"/>
                <a:gd name="T10" fmla="*/ 118 w 1286"/>
                <a:gd name="T11" fmla="*/ 700 h 1286"/>
                <a:gd name="T12" fmla="*/ 525 w 1286"/>
                <a:gd name="T13" fmla="*/ 1165 h 1286"/>
                <a:gd name="T14" fmla="*/ 1047 w 1286"/>
                <a:gd name="T15" fmla="*/ 643 h 1286"/>
                <a:gd name="T16" fmla="*/ 1165 w 1286"/>
                <a:gd name="T17" fmla="*/ 643 h 1286"/>
                <a:gd name="T18" fmla="*/ 1168 w 1286"/>
                <a:gd name="T19" fmla="*/ 700 h 1286"/>
                <a:gd name="T20" fmla="*/ 585 w 1286"/>
                <a:gd name="T21" fmla="*/ 1285 h 1286"/>
                <a:gd name="T22" fmla="*/ 0 w 1286"/>
                <a:gd name="T23" fmla="*/ 700 h 1286"/>
                <a:gd name="T24" fmla="*/ 585 w 1286"/>
                <a:gd name="T25" fmla="*/ 118 h 1286"/>
                <a:gd name="T26" fmla="*/ 760 w 1286"/>
                <a:gd name="T27" fmla="*/ 145 h 1286"/>
                <a:gd name="T28" fmla="*/ 760 w 1286"/>
                <a:gd name="T29" fmla="*/ 293 h 1286"/>
                <a:gd name="T30" fmla="*/ 643 w 1286"/>
                <a:gd name="T31" fmla="*/ 410 h 1286"/>
                <a:gd name="T32" fmla="*/ 525 w 1286"/>
                <a:gd name="T33" fmla="*/ 410 h 1286"/>
                <a:gd name="T34" fmla="*/ 525 w 1286"/>
                <a:gd name="T35" fmla="*/ 525 h 1286"/>
                <a:gd name="T36" fmla="*/ 468 w 1286"/>
                <a:gd name="T37" fmla="*/ 585 h 1286"/>
                <a:gd name="T38" fmla="*/ 350 w 1286"/>
                <a:gd name="T39" fmla="*/ 585 h 1286"/>
                <a:gd name="T40" fmla="*/ 350 w 1286"/>
                <a:gd name="T41" fmla="*/ 700 h 1286"/>
                <a:gd name="T42" fmla="*/ 700 w 1286"/>
                <a:gd name="T43" fmla="*/ 700 h 1286"/>
                <a:gd name="T44" fmla="*/ 760 w 1286"/>
                <a:gd name="T45" fmla="*/ 760 h 1286"/>
                <a:gd name="T46" fmla="*/ 760 w 1286"/>
                <a:gd name="T47" fmla="*/ 935 h 1286"/>
                <a:gd name="T48" fmla="*/ 818 w 1286"/>
                <a:gd name="T49" fmla="*/ 935 h 1286"/>
                <a:gd name="T50" fmla="*/ 930 w 1286"/>
                <a:gd name="T51" fmla="*/ 1015 h 1286"/>
                <a:gd name="T52" fmla="*/ 1050 w 1286"/>
                <a:gd name="T53" fmla="*/ 700 h 1286"/>
                <a:gd name="T54" fmla="*/ 1047 w 1286"/>
                <a:gd name="T55" fmla="*/ 643 h 1286"/>
                <a:gd name="T56" fmla="*/ 1178 w 1286"/>
                <a:gd name="T57" fmla="*/ 175 h 1286"/>
                <a:gd name="T58" fmla="*/ 1178 w 1286"/>
                <a:gd name="T59" fmla="*/ 148 h 1286"/>
                <a:gd name="T60" fmla="*/ 1080 w 1286"/>
                <a:gd name="T61" fmla="*/ 47 h 1286"/>
                <a:gd name="T62" fmla="*/ 982 w 1286"/>
                <a:gd name="T63" fmla="*/ 148 h 1286"/>
                <a:gd name="T64" fmla="*/ 982 w 1286"/>
                <a:gd name="T65" fmla="*/ 175 h 1286"/>
                <a:gd name="T66" fmla="*/ 1178 w 1286"/>
                <a:gd name="T67" fmla="*/ 175 h 1286"/>
                <a:gd name="T68" fmla="*/ 1225 w 1286"/>
                <a:gd name="T69" fmla="*/ 175 h 1286"/>
                <a:gd name="T70" fmla="*/ 1285 w 1286"/>
                <a:gd name="T71" fmla="*/ 236 h 1286"/>
                <a:gd name="T72" fmla="*/ 1285 w 1286"/>
                <a:gd name="T73" fmla="*/ 468 h 1286"/>
                <a:gd name="T74" fmla="*/ 1225 w 1286"/>
                <a:gd name="T75" fmla="*/ 525 h 1286"/>
                <a:gd name="T76" fmla="*/ 935 w 1286"/>
                <a:gd name="T77" fmla="*/ 525 h 1286"/>
                <a:gd name="T78" fmla="*/ 875 w 1286"/>
                <a:gd name="T79" fmla="*/ 468 h 1286"/>
                <a:gd name="T80" fmla="*/ 875 w 1286"/>
                <a:gd name="T81" fmla="*/ 236 h 1286"/>
                <a:gd name="T82" fmla="*/ 935 w 1286"/>
                <a:gd name="T83" fmla="*/ 175 h 1286"/>
                <a:gd name="T84" fmla="*/ 935 w 1286"/>
                <a:gd name="T85" fmla="*/ 148 h 1286"/>
                <a:gd name="T86" fmla="*/ 1080 w 1286"/>
                <a:gd name="T87" fmla="*/ 0 h 1286"/>
                <a:gd name="T88" fmla="*/ 1225 w 1286"/>
                <a:gd name="T89" fmla="*/ 148 h 1286"/>
                <a:gd name="T90" fmla="*/ 1225 w 1286"/>
                <a:gd name="T91" fmla="*/ 175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6" h="1286">
                  <a:moveTo>
                    <a:pt x="525" y="1165"/>
                  </a:moveTo>
                  <a:lnTo>
                    <a:pt x="525" y="1050"/>
                  </a:lnTo>
                  <a:cubicBezTo>
                    <a:pt x="462" y="1050"/>
                    <a:pt x="410" y="998"/>
                    <a:pt x="410" y="935"/>
                  </a:cubicBezTo>
                  <a:lnTo>
                    <a:pt x="410" y="875"/>
                  </a:lnTo>
                  <a:lnTo>
                    <a:pt x="129" y="596"/>
                  </a:lnTo>
                  <a:cubicBezTo>
                    <a:pt x="120" y="629"/>
                    <a:pt x="118" y="665"/>
                    <a:pt x="118" y="700"/>
                  </a:cubicBezTo>
                  <a:cubicBezTo>
                    <a:pt x="118" y="938"/>
                    <a:pt x="295" y="1138"/>
                    <a:pt x="525" y="1165"/>
                  </a:cubicBezTo>
                  <a:close/>
                  <a:moveTo>
                    <a:pt x="1047" y="643"/>
                  </a:moveTo>
                  <a:lnTo>
                    <a:pt x="1165" y="643"/>
                  </a:lnTo>
                  <a:cubicBezTo>
                    <a:pt x="1168" y="662"/>
                    <a:pt x="1168" y="681"/>
                    <a:pt x="1168" y="700"/>
                  </a:cubicBezTo>
                  <a:cubicBezTo>
                    <a:pt x="1168" y="1023"/>
                    <a:pt x="908" y="1285"/>
                    <a:pt x="585" y="1285"/>
                  </a:cubicBezTo>
                  <a:cubicBezTo>
                    <a:pt x="262" y="1285"/>
                    <a:pt x="0" y="1023"/>
                    <a:pt x="0" y="700"/>
                  </a:cubicBezTo>
                  <a:cubicBezTo>
                    <a:pt x="0" y="378"/>
                    <a:pt x="262" y="118"/>
                    <a:pt x="585" y="118"/>
                  </a:cubicBezTo>
                  <a:cubicBezTo>
                    <a:pt x="645" y="118"/>
                    <a:pt x="705" y="129"/>
                    <a:pt x="760" y="145"/>
                  </a:cubicBezTo>
                  <a:lnTo>
                    <a:pt x="760" y="293"/>
                  </a:lnTo>
                  <a:cubicBezTo>
                    <a:pt x="760" y="356"/>
                    <a:pt x="705" y="410"/>
                    <a:pt x="643" y="410"/>
                  </a:cubicBezTo>
                  <a:lnTo>
                    <a:pt x="525" y="410"/>
                  </a:lnTo>
                  <a:lnTo>
                    <a:pt x="525" y="525"/>
                  </a:lnTo>
                  <a:cubicBezTo>
                    <a:pt x="525" y="558"/>
                    <a:pt x="500" y="585"/>
                    <a:pt x="468" y="585"/>
                  </a:cubicBezTo>
                  <a:lnTo>
                    <a:pt x="350" y="585"/>
                  </a:lnTo>
                  <a:lnTo>
                    <a:pt x="350" y="700"/>
                  </a:lnTo>
                  <a:lnTo>
                    <a:pt x="700" y="700"/>
                  </a:lnTo>
                  <a:cubicBezTo>
                    <a:pt x="733" y="700"/>
                    <a:pt x="760" y="728"/>
                    <a:pt x="760" y="760"/>
                  </a:cubicBezTo>
                  <a:lnTo>
                    <a:pt x="760" y="935"/>
                  </a:lnTo>
                  <a:lnTo>
                    <a:pt x="818" y="935"/>
                  </a:lnTo>
                  <a:cubicBezTo>
                    <a:pt x="870" y="935"/>
                    <a:pt x="913" y="968"/>
                    <a:pt x="930" y="1015"/>
                  </a:cubicBezTo>
                  <a:cubicBezTo>
                    <a:pt x="1006" y="933"/>
                    <a:pt x="1050" y="821"/>
                    <a:pt x="1050" y="700"/>
                  </a:cubicBezTo>
                  <a:cubicBezTo>
                    <a:pt x="1050" y="681"/>
                    <a:pt x="1050" y="662"/>
                    <a:pt x="1047" y="643"/>
                  </a:cubicBezTo>
                  <a:close/>
                  <a:moveTo>
                    <a:pt x="1178" y="175"/>
                  </a:moveTo>
                  <a:lnTo>
                    <a:pt x="1178" y="148"/>
                  </a:lnTo>
                  <a:cubicBezTo>
                    <a:pt x="1178" y="93"/>
                    <a:pt x="1135" y="47"/>
                    <a:pt x="1080" y="47"/>
                  </a:cubicBezTo>
                  <a:cubicBezTo>
                    <a:pt x="1025" y="47"/>
                    <a:pt x="982" y="93"/>
                    <a:pt x="982" y="148"/>
                  </a:cubicBezTo>
                  <a:lnTo>
                    <a:pt x="982" y="175"/>
                  </a:lnTo>
                  <a:lnTo>
                    <a:pt x="1178" y="175"/>
                  </a:lnTo>
                  <a:close/>
                  <a:moveTo>
                    <a:pt x="1225" y="175"/>
                  </a:moveTo>
                  <a:cubicBezTo>
                    <a:pt x="1258" y="175"/>
                    <a:pt x="1285" y="203"/>
                    <a:pt x="1285" y="236"/>
                  </a:cubicBezTo>
                  <a:lnTo>
                    <a:pt x="1285" y="468"/>
                  </a:lnTo>
                  <a:cubicBezTo>
                    <a:pt x="1285" y="501"/>
                    <a:pt x="1258" y="525"/>
                    <a:pt x="1225" y="525"/>
                  </a:cubicBezTo>
                  <a:lnTo>
                    <a:pt x="935" y="525"/>
                  </a:lnTo>
                  <a:cubicBezTo>
                    <a:pt x="902" y="525"/>
                    <a:pt x="875" y="501"/>
                    <a:pt x="875" y="468"/>
                  </a:cubicBezTo>
                  <a:lnTo>
                    <a:pt x="875" y="236"/>
                  </a:lnTo>
                  <a:cubicBezTo>
                    <a:pt x="875" y="203"/>
                    <a:pt x="902" y="175"/>
                    <a:pt x="935" y="175"/>
                  </a:cubicBezTo>
                  <a:lnTo>
                    <a:pt x="935" y="148"/>
                  </a:lnTo>
                  <a:cubicBezTo>
                    <a:pt x="935" y="69"/>
                    <a:pt x="1001" y="0"/>
                    <a:pt x="1080" y="0"/>
                  </a:cubicBezTo>
                  <a:cubicBezTo>
                    <a:pt x="1159" y="0"/>
                    <a:pt x="1225" y="69"/>
                    <a:pt x="1225" y="148"/>
                  </a:cubicBezTo>
                  <a:lnTo>
                    <a:pt x="1225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2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">
              <a:extLst>
                <a:ext uri="{FF2B5EF4-FFF2-40B4-BE49-F238E27FC236}">
                  <a16:creationId xmlns:a16="http://schemas.microsoft.com/office/drawing/2014/main" id="{B13E6B70-CDE8-488A-B90A-1E7936358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282" y="1678146"/>
              <a:ext cx="2804574" cy="1585559"/>
            </a:xfrm>
            <a:custGeom>
              <a:avLst/>
              <a:gdLst>
                <a:gd name="T0" fmla="*/ 8804 w 8805"/>
                <a:gd name="T1" fmla="*/ 4978 h 4979"/>
                <a:gd name="T2" fmla="*/ 8699 w 8805"/>
                <a:gd name="T3" fmla="*/ 3666 h 4979"/>
                <a:gd name="T4" fmla="*/ 8407 w 8805"/>
                <a:gd name="T5" fmla="*/ 4000 h 4979"/>
                <a:gd name="T6" fmla="*/ 8336 w 8805"/>
                <a:gd name="T7" fmla="*/ 3824 h 4979"/>
                <a:gd name="T8" fmla="*/ 4394 w 8805"/>
                <a:gd name="T9" fmla="*/ 1985 h 4979"/>
                <a:gd name="T10" fmla="*/ 2203 w 8805"/>
                <a:gd name="T11" fmla="*/ 0 h 4979"/>
                <a:gd name="T12" fmla="*/ 0 w 8805"/>
                <a:gd name="T13" fmla="*/ 2202 h 4979"/>
                <a:gd name="T14" fmla="*/ 1595 w 8805"/>
                <a:gd name="T15" fmla="*/ 4319 h 4979"/>
                <a:gd name="T16" fmla="*/ 1594 w 8805"/>
                <a:gd name="T17" fmla="*/ 4320 h 4979"/>
                <a:gd name="T18" fmla="*/ 1767 w 8805"/>
                <a:gd name="T19" fmla="*/ 4362 h 4979"/>
                <a:gd name="T20" fmla="*/ 1768 w 8805"/>
                <a:gd name="T21" fmla="*/ 4361 h 4979"/>
                <a:gd name="T22" fmla="*/ 1773 w 8805"/>
                <a:gd name="T23" fmla="*/ 4362 h 4979"/>
                <a:gd name="T24" fmla="*/ 3608 w 8805"/>
                <a:gd name="T25" fmla="*/ 2600 h 4979"/>
                <a:gd name="T26" fmla="*/ 4423 w 8805"/>
                <a:gd name="T27" fmla="*/ 2317 h 4979"/>
                <a:gd name="T28" fmla="*/ 8332 w 8805"/>
                <a:gd name="T29" fmla="*/ 4031 h 4979"/>
                <a:gd name="T30" fmla="*/ 7880 w 8805"/>
                <a:gd name="T31" fmla="*/ 4040 h 4979"/>
                <a:gd name="T32" fmla="*/ 8804 w 8805"/>
                <a:gd name="T33" fmla="*/ 4978 h 4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05" h="4979">
                  <a:moveTo>
                    <a:pt x="8804" y="4978"/>
                  </a:moveTo>
                  <a:lnTo>
                    <a:pt x="8699" y="3666"/>
                  </a:lnTo>
                  <a:lnTo>
                    <a:pt x="8407" y="4000"/>
                  </a:lnTo>
                  <a:cubicBezTo>
                    <a:pt x="8378" y="3922"/>
                    <a:pt x="8372" y="3901"/>
                    <a:pt x="8336" y="3824"/>
                  </a:cubicBezTo>
                  <a:cubicBezTo>
                    <a:pt x="7665" y="2367"/>
                    <a:pt x="6004" y="1643"/>
                    <a:pt x="4394" y="1985"/>
                  </a:cubicBezTo>
                  <a:cubicBezTo>
                    <a:pt x="4285" y="871"/>
                    <a:pt x="3346" y="0"/>
                    <a:pt x="2203" y="0"/>
                  </a:cubicBezTo>
                  <a:cubicBezTo>
                    <a:pt x="986" y="0"/>
                    <a:pt x="0" y="986"/>
                    <a:pt x="0" y="2202"/>
                  </a:cubicBezTo>
                  <a:cubicBezTo>
                    <a:pt x="0" y="3207"/>
                    <a:pt x="674" y="4055"/>
                    <a:pt x="1595" y="4319"/>
                  </a:cubicBezTo>
                  <a:lnTo>
                    <a:pt x="1594" y="4320"/>
                  </a:lnTo>
                  <a:cubicBezTo>
                    <a:pt x="1651" y="4336"/>
                    <a:pt x="1709" y="4351"/>
                    <a:pt x="1767" y="4362"/>
                  </a:cubicBezTo>
                  <a:cubicBezTo>
                    <a:pt x="1768" y="4362"/>
                    <a:pt x="1768" y="4361"/>
                    <a:pt x="1768" y="4361"/>
                  </a:cubicBezTo>
                  <a:cubicBezTo>
                    <a:pt x="1770" y="4361"/>
                    <a:pt x="1772" y="4362"/>
                    <a:pt x="1773" y="4362"/>
                  </a:cubicBezTo>
                  <a:cubicBezTo>
                    <a:pt x="2141" y="3622"/>
                    <a:pt x="2773" y="2985"/>
                    <a:pt x="3608" y="2600"/>
                  </a:cubicBezTo>
                  <a:cubicBezTo>
                    <a:pt x="4091" y="2373"/>
                    <a:pt x="4416" y="2319"/>
                    <a:pt x="4423" y="2317"/>
                  </a:cubicBezTo>
                  <a:cubicBezTo>
                    <a:pt x="6019" y="1961"/>
                    <a:pt x="7633" y="2611"/>
                    <a:pt x="8332" y="4031"/>
                  </a:cubicBezTo>
                  <a:lnTo>
                    <a:pt x="7880" y="4040"/>
                  </a:lnTo>
                  <a:lnTo>
                    <a:pt x="8804" y="4978"/>
                  </a:lnTo>
                </a:path>
              </a:pathLst>
            </a:custGeom>
            <a:solidFill>
              <a:srgbClr val="0AAFFE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F3E21A5B-82B9-4712-BA2A-DDCABD75A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517" y="1704829"/>
              <a:ext cx="1584155" cy="2805978"/>
            </a:xfrm>
            <a:custGeom>
              <a:avLst/>
              <a:gdLst>
                <a:gd name="T0" fmla="*/ 0 w 4974"/>
                <a:gd name="T1" fmla="*/ 8808 h 8809"/>
                <a:gd name="T2" fmla="*/ 1312 w 4974"/>
                <a:gd name="T3" fmla="*/ 8701 h 8809"/>
                <a:gd name="T4" fmla="*/ 978 w 4974"/>
                <a:gd name="T5" fmla="*/ 8410 h 8809"/>
                <a:gd name="T6" fmla="*/ 1154 w 4974"/>
                <a:gd name="T7" fmla="*/ 8339 h 8809"/>
                <a:gd name="T8" fmla="*/ 2989 w 4974"/>
                <a:gd name="T9" fmla="*/ 4395 h 8809"/>
                <a:gd name="T10" fmla="*/ 4972 w 4974"/>
                <a:gd name="T11" fmla="*/ 2201 h 8809"/>
                <a:gd name="T12" fmla="*/ 2767 w 4974"/>
                <a:gd name="T13" fmla="*/ 2 h 8809"/>
                <a:gd name="T14" fmla="*/ 652 w 4974"/>
                <a:gd name="T15" fmla="*/ 1598 h 8809"/>
                <a:gd name="T16" fmla="*/ 651 w 4974"/>
                <a:gd name="T17" fmla="*/ 1597 h 8809"/>
                <a:gd name="T18" fmla="*/ 609 w 4974"/>
                <a:gd name="T19" fmla="*/ 1771 h 8809"/>
                <a:gd name="T20" fmla="*/ 610 w 4974"/>
                <a:gd name="T21" fmla="*/ 1771 h 8809"/>
                <a:gd name="T22" fmla="*/ 609 w 4974"/>
                <a:gd name="T23" fmla="*/ 1777 h 8809"/>
                <a:gd name="T24" fmla="*/ 2373 w 4974"/>
                <a:gd name="T25" fmla="*/ 3609 h 8809"/>
                <a:gd name="T26" fmla="*/ 2656 w 4974"/>
                <a:gd name="T27" fmla="*/ 4424 h 8809"/>
                <a:gd name="T28" fmla="*/ 947 w 4974"/>
                <a:gd name="T29" fmla="*/ 8334 h 8809"/>
                <a:gd name="T30" fmla="*/ 937 w 4974"/>
                <a:gd name="T31" fmla="*/ 7883 h 8809"/>
                <a:gd name="T32" fmla="*/ 0 w 4974"/>
                <a:gd name="T33" fmla="*/ 8808 h 8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74" h="8809">
                  <a:moveTo>
                    <a:pt x="0" y="8808"/>
                  </a:moveTo>
                  <a:lnTo>
                    <a:pt x="1312" y="8701"/>
                  </a:lnTo>
                  <a:lnTo>
                    <a:pt x="978" y="8410"/>
                  </a:lnTo>
                  <a:cubicBezTo>
                    <a:pt x="1056" y="8381"/>
                    <a:pt x="1077" y="8374"/>
                    <a:pt x="1154" y="8339"/>
                  </a:cubicBezTo>
                  <a:cubicBezTo>
                    <a:pt x="2610" y="7666"/>
                    <a:pt x="3333" y="6004"/>
                    <a:pt x="2989" y="4395"/>
                  </a:cubicBezTo>
                  <a:cubicBezTo>
                    <a:pt x="4103" y="4284"/>
                    <a:pt x="4973" y="3344"/>
                    <a:pt x="4972" y="2201"/>
                  </a:cubicBezTo>
                  <a:cubicBezTo>
                    <a:pt x="4970" y="985"/>
                    <a:pt x="3984" y="0"/>
                    <a:pt x="2767" y="2"/>
                  </a:cubicBezTo>
                  <a:cubicBezTo>
                    <a:pt x="1762" y="3"/>
                    <a:pt x="915" y="677"/>
                    <a:pt x="652" y="1598"/>
                  </a:cubicBezTo>
                  <a:cubicBezTo>
                    <a:pt x="652" y="1598"/>
                    <a:pt x="651" y="1598"/>
                    <a:pt x="651" y="1597"/>
                  </a:cubicBezTo>
                  <a:cubicBezTo>
                    <a:pt x="635" y="1654"/>
                    <a:pt x="621" y="1712"/>
                    <a:pt x="609" y="1771"/>
                  </a:cubicBezTo>
                  <a:lnTo>
                    <a:pt x="610" y="1771"/>
                  </a:lnTo>
                  <a:cubicBezTo>
                    <a:pt x="610" y="1773"/>
                    <a:pt x="609" y="1775"/>
                    <a:pt x="609" y="1777"/>
                  </a:cubicBezTo>
                  <a:cubicBezTo>
                    <a:pt x="1350" y="2144"/>
                    <a:pt x="1987" y="2775"/>
                    <a:pt x="2373" y="3609"/>
                  </a:cubicBezTo>
                  <a:cubicBezTo>
                    <a:pt x="2600" y="4092"/>
                    <a:pt x="2655" y="4417"/>
                    <a:pt x="2656" y="4424"/>
                  </a:cubicBezTo>
                  <a:cubicBezTo>
                    <a:pt x="3015" y="6019"/>
                    <a:pt x="2366" y="7634"/>
                    <a:pt x="947" y="8334"/>
                  </a:cubicBezTo>
                  <a:lnTo>
                    <a:pt x="937" y="7883"/>
                  </a:lnTo>
                  <a:lnTo>
                    <a:pt x="0" y="8808"/>
                  </a:lnTo>
                </a:path>
              </a:pathLst>
            </a:custGeom>
            <a:solidFill>
              <a:srgbClr val="606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136F90D5-D265-4F2E-B82A-574A472C4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012" y="3933601"/>
              <a:ext cx="2853727" cy="1512531"/>
            </a:xfrm>
            <a:custGeom>
              <a:avLst/>
              <a:gdLst>
                <a:gd name="T0" fmla="*/ 0 w 8962"/>
                <a:gd name="T1" fmla="*/ 0 h 4750"/>
                <a:gd name="T2" fmla="*/ 160 w 8962"/>
                <a:gd name="T3" fmla="*/ 1307 h 4750"/>
                <a:gd name="T4" fmla="*/ 437 w 8962"/>
                <a:gd name="T5" fmla="*/ 961 h 4750"/>
                <a:gd name="T6" fmla="*/ 515 w 8962"/>
                <a:gd name="T7" fmla="*/ 1135 h 4750"/>
                <a:gd name="T8" fmla="*/ 4530 w 8962"/>
                <a:gd name="T9" fmla="*/ 2810 h 4750"/>
                <a:gd name="T10" fmla="*/ 6801 w 8962"/>
                <a:gd name="T11" fmla="*/ 4702 h 4750"/>
                <a:gd name="T12" fmla="*/ 8911 w 8962"/>
                <a:gd name="T13" fmla="*/ 2411 h 4750"/>
                <a:gd name="T14" fmla="*/ 7231 w 8962"/>
                <a:gd name="T15" fmla="*/ 362 h 4750"/>
                <a:gd name="T16" fmla="*/ 7231 w 8962"/>
                <a:gd name="T17" fmla="*/ 361 h 4750"/>
                <a:gd name="T18" fmla="*/ 7056 w 8962"/>
                <a:gd name="T19" fmla="*/ 326 h 4750"/>
                <a:gd name="T20" fmla="*/ 7056 w 8962"/>
                <a:gd name="T21" fmla="*/ 327 h 4750"/>
                <a:gd name="T22" fmla="*/ 7050 w 8962"/>
                <a:gd name="T23" fmla="*/ 326 h 4750"/>
                <a:gd name="T24" fmla="*/ 5290 w 8962"/>
                <a:gd name="T25" fmla="*/ 2162 h 4750"/>
                <a:gd name="T26" fmla="*/ 4487 w 8962"/>
                <a:gd name="T27" fmla="*/ 2478 h 4750"/>
                <a:gd name="T28" fmla="*/ 511 w 8962"/>
                <a:gd name="T29" fmla="*/ 928 h 4750"/>
                <a:gd name="T30" fmla="*/ 962 w 8962"/>
                <a:gd name="T31" fmla="*/ 900 h 4750"/>
                <a:gd name="T32" fmla="*/ 0 w 8962"/>
                <a:gd name="T33" fmla="*/ 0 h 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62" h="4750">
                  <a:moveTo>
                    <a:pt x="0" y="0"/>
                  </a:moveTo>
                  <a:lnTo>
                    <a:pt x="160" y="1307"/>
                  </a:lnTo>
                  <a:lnTo>
                    <a:pt x="437" y="961"/>
                  </a:lnTo>
                  <a:cubicBezTo>
                    <a:pt x="470" y="1038"/>
                    <a:pt x="477" y="1059"/>
                    <a:pt x="515" y="1135"/>
                  </a:cubicBezTo>
                  <a:cubicBezTo>
                    <a:pt x="1246" y="2562"/>
                    <a:pt x="2935" y="3217"/>
                    <a:pt x="4530" y="2810"/>
                  </a:cubicBezTo>
                  <a:cubicBezTo>
                    <a:pt x="4685" y="3918"/>
                    <a:pt x="5659" y="4749"/>
                    <a:pt x="6801" y="4702"/>
                  </a:cubicBezTo>
                  <a:cubicBezTo>
                    <a:pt x="8017" y="4652"/>
                    <a:pt x="8961" y="3626"/>
                    <a:pt x="8911" y="2411"/>
                  </a:cubicBezTo>
                  <a:cubicBezTo>
                    <a:pt x="8869" y="1407"/>
                    <a:pt x="8161" y="588"/>
                    <a:pt x="7231" y="362"/>
                  </a:cubicBezTo>
                  <a:cubicBezTo>
                    <a:pt x="7231" y="361"/>
                    <a:pt x="7231" y="361"/>
                    <a:pt x="7231" y="361"/>
                  </a:cubicBezTo>
                  <a:cubicBezTo>
                    <a:pt x="7174" y="347"/>
                    <a:pt x="7115" y="335"/>
                    <a:pt x="7056" y="326"/>
                  </a:cubicBezTo>
                  <a:lnTo>
                    <a:pt x="7056" y="327"/>
                  </a:lnTo>
                  <a:cubicBezTo>
                    <a:pt x="7054" y="327"/>
                    <a:pt x="7052" y="326"/>
                    <a:pt x="7050" y="326"/>
                  </a:cubicBezTo>
                  <a:cubicBezTo>
                    <a:pt x="6713" y="1081"/>
                    <a:pt x="6108" y="1743"/>
                    <a:pt x="5290" y="2162"/>
                  </a:cubicBezTo>
                  <a:cubicBezTo>
                    <a:pt x="4817" y="2409"/>
                    <a:pt x="4494" y="2476"/>
                    <a:pt x="4487" y="2478"/>
                  </a:cubicBezTo>
                  <a:cubicBezTo>
                    <a:pt x="2908" y="2901"/>
                    <a:pt x="1268" y="2317"/>
                    <a:pt x="511" y="928"/>
                  </a:cubicBezTo>
                  <a:lnTo>
                    <a:pt x="962" y="900"/>
                  </a:lnTo>
                  <a:lnTo>
                    <a:pt x="0" y="0"/>
                  </a:lnTo>
                </a:path>
              </a:pathLst>
            </a:custGeom>
            <a:solidFill>
              <a:srgbClr val="0AAFFE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D0EFA36C-8A5A-43AC-B5D4-B39DBC09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260" y="2662625"/>
              <a:ext cx="1511127" cy="2855132"/>
            </a:xfrm>
            <a:custGeom>
              <a:avLst/>
              <a:gdLst>
                <a:gd name="T0" fmla="*/ 4743 w 4744"/>
                <a:gd name="T1" fmla="*/ 0 h 8965"/>
                <a:gd name="T2" fmla="*/ 3437 w 4744"/>
                <a:gd name="T3" fmla="*/ 161 h 8965"/>
                <a:gd name="T4" fmla="*/ 3783 w 4744"/>
                <a:gd name="T5" fmla="*/ 438 h 8965"/>
                <a:gd name="T6" fmla="*/ 3609 w 4744"/>
                <a:gd name="T7" fmla="*/ 516 h 8965"/>
                <a:gd name="T8" fmla="*/ 1939 w 4744"/>
                <a:gd name="T9" fmla="*/ 4533 h 8965"/>
                <a:gd name="T10" fmla="*/ 48 w 4744"/>
                <a:gd name="T11" fmla="*/ 6806 h 8965"/>
                <a:gd name="T12" fmla="*/ 2342 w 4744"/>
                <a:gd name="T13" fmla="*/ 8913 h 8965"/>
                <a:gd name="T14" fmla="*/ 4389 w 4744"/>
                <a:gd name="T15" fmla="*/ 7231 h 8965"/>
                <a:gd name="T16" fmla="*/ 4390 w 4744"/>
                <a:gd name="T17" fmla="*/ 7231 h 8965"/>
                <a:gd name="T18" fmla="*/ 4425 w 4744"/>
                <a:gd name="T19" fmla="*/ 7056 h 8965"/>
                <a:gd name="T20" fmla="*/ 4424 w 4744"/>
                <a:gd name="T21" fmla="*/ 7056 h 8965"/>
                <a:gd name="T22" fmla="*/ 4425 w 4744"/>
                <a:gd name="T23" fmla="*/ 7050 h 8965"/>
                <a:gd name="T24" fmla="*/ 2587 w 4744"/>
                <a:gd name="T25" fmla="*/ 5292 h 8965"/>
                <a:gd name="T26" fmla="*/ 2270 w 4744"/>
                <a:gd name="T27" fmla="*/ 4490 h 8965"/>
                <a:gd name="T28" fmla="*/ 3816 w 4744"/>
                <a:gd name="T29" fmla="*/ 512 h 8965"/>
                <a:gd name="T30" fmla="*/ 3845 w 4744"/>
                <a:gd name="T31" fmla="*/ 963 h 8965"/>
                <a:gd name="T32" fmla="*/ 4743 w 4744"/>
                <a:gd name="T33" fmla="*/ 0 h 8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44" h="8965">
                  <a:moveTo>
                    <a:pt x="4743" y="0"/>
                  </a:moveTo>
                  <a:lnTo>
                    <a:pt x="3437" y="161"/>
                  </a:lnTo>
                  <a:lnTo>
                    <a:pt x="3783" y="438"/>
                  </a:lnTo>
                  <a:cubicBezTo>
                    <a:pt x="3706" y="471"/>
                    <a:pt x="3685" y="478"/>
                    <a:pt x="3609" y="516"/>
                  </a:cubicBezTo>
                  <a:cubicBezTo>
                    <a:pt x="2182" y="1249"/>
                    <a:pt x="1529" y="2937"/>
                    <a:pt x="1939" y="4533"/>
                  </a:cubicBezTo>
                  <a:cubicBezTo>
                    <a:pt x="830" y="4689"/>
                    <a:pt x="0" y="5664"/>
                    <a:pt x="48" y="6806"/>
                  </a:cubicBezTo>
                  <a:cubicBezTo>
                    <a:pt x="100" y="8021"/>
                    <a:pt x="1126" y="8964"/>
                    <a:pt x="2342" y="8913"/>
                  </a:cubicBezTo>
                  <a:cubicBezTo>
                    <a:pt x="3346" y="8871"/>
                    <a:pt x="4164" y="8162"/>
                    <a:pt x="4389" y="7231"/>
                  </a:cubicBezTo>
                  <a:lnTo>
                    <a:pt x="4390" y="7231"/>
                  </a:lnTo>
                  <a:cubicBezTo>
                    <a:pt x="4404" y="7174"/>
                    <a:pt x="4416" y="7116"/>
                    <a:pt x="4425" y="7056"/>
                  </a:cubicBezTo>
                  <a:lnTo>
                    <a:pt x="4424" y="7056"/>
                  </a:lnTo>
                  <a:cubicBezTo>
                    <a:pt x="4424" y="7054"/>
                    <a:pt x="4424" y="7052"/>
                    <a:pt x="4425" y="7050"/>
                  </a:cubicBezTo>
                  <a:cubicBezTo>
                    <a:pt x="3669" y="6714"/>
                    <a:pt x="3006" y="6110"/>
                    <a:pt x="2587" y="5292"/>
                  </a:cubicBezTo>
                  <a:cubicBezTo>
                    <a:pt x="2340" y="4819"/>
                    <a:pt x="2272" y="4497"/>
                    <a:pt x="2270" y="4490"/>
                  </a:cubicBezTo>
                  <a:cubicBezTo>
                    <a:pt x="1846" y="2910"/>
                    <a:pt x="2428" y="1270"/>
                    <a:pt x="3816" y="512"/>
                  </a:cubicBezTo>
                  <a:lnTo>
                    <a:pt x="3845" y="963"/>
                  </a:lnTo>
                  <a:lnTo>
                    <a:pt x="4743" y="0"/>
                  </a:lnTo>
                </a:path>
              </a:pathLst>
            </a:custGeom>
            <a:solidFill>
              <a:srgbClr val="606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7253F685-2BAD-49EF-A6EB-39D150196FC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483703" y="2051591"/>
              <a:ext cx="657309" cy="45432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8" name="Text Placeholder 7">
              <a:extLst>
                <a:ext uri="{FF2B5EF4-FFF2-40B4-BE49-F238E27FC236}">
                  <a16:creationId xmlns:a16="http://schemas.microsoft.com/office/drawing/2014/main" id="{5110DC86-EC16-46B3-B473-375C16A30A7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7032677" y="2051591"/>
              <a:ext cx="657309" cy="45432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9" name="Text Placeholder 7">
              <a:extLst>
                <a:ext uri="{FF2B5EF4-FFF2-40B4-BE49-F238E27FC236}">
                  <a16:creationId xmlns:a16="http://schemas.microsoft.com/office/drawing/2014/main" id="{03DC4335-DD52-466D-8667-4D1A2D12D5B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7032677" y="4642125"/>
              <a:ext cx="657309" cy="45432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0" name="Text Placeholder 7">
              <a:extLst>
                <a:ext uri="{FF2B5EF4-FFF2-40B4-BE49-F238E27FC236}">
                  <a16:creationId xmlns:a16="http://schemas.microsoft.com/office/drawing/2014/main" id="{C83AEE91-4271-4F91-A9CF-4C0AACC0B58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483703" y="4642125"/>
              <a:ext cx="657309" cy="45432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03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B33BE8A-4A6C-406D-9064-8F5F83766443}"/>
              </a:ext>
            </a:extLst>
          </p:cNvPr>
          <p:cNvGrpSpPr/>
          <p:nvPr/>
        </p:nvGrpSpPr>
        <p:grpSpPr>
          <a:xfrm>
            <a:off x="4766091" y="1536701"/>
            <a:ext cx="2659818" cy="4336890"/>
            <a:chOff x="4589845" y="1249328"/>
            <a:chExt cx="3012309" cy="491163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ED37BCF-ACF5-484F-88B1-065ADB6F6046}"/>
                </a:ext>
              </a:extLst>
            </p:cNvPr>
            <p:cNvGrpSpPr/>
            <p:nvPr/>
          </p:nvGrpSpPr>
          <p:grpSpPr>
            <a:xfrm flipH="1">
              <a:off x="4589845" y="1249328"/>
              <a:ext cx="3012309" cy="4911635"/>
              <a:chOff x="4642963" y="1340768"/>
              <a:chExt cx="3012309" cy="4911635"/>
            </a:xfrm>
            <a:solidFill>
              <a:schemeClr val="accent1"/>
            </a:solidFill>
          </p:grpSpPr>
          <p:sp>
            <p:nvSpPr>
              <p:cNvPr id="13" name="不规则形状1">
                <a:extLst>
                  <a:ext uri="{FF2B5EF4-FFF2-40B4-BE49-F238E27FC236}">
                    <a16:creationId xmlns:a16="http://schemas.microsoft.com/office/drawing/2014/main" id="{6D7A4898-DFB4-44CD-97B4-CF56E4DA7FAF}"/>
                  </a:ext>
                </a:extLst>
              </p:cNvPr>
              <p:cNvSpPr/>
              <p:nvPr/>
            </p:nvSpPr>
            <p:spPr bwMode="auto">
              <a:xfrm>
                <a:off x="6193208" y="3225220"/>
                <a:ext cx="1460706" cy="1468851"/>
              </a:xfrm>
              <a:custGeom>
                <a:avLst/>
                <a:gdLst>
                  <a:gd name="T0" fmla="*/ 129 w 454"/>
                  <a:gd name="T1" fmla="*/ 456 h 457"/>
                  <a:gd name="T2" fmla="*/ 120 w 454"/>
                  <a:gd name="T3" fmla="*/ 457 h 457"/>
                  <a:gd name="T4" fmla="*/ 0 w 454"/>
                  <a:gd name="T5" fmla="*/ 347 h 457"/>
                  <a:gd name="T6" fmla="*/ 0 w 454"/>
                  <a:gd name="T7" fmla="*/ 345 h 457"/>
                  <a:gd name="T8" fmla="*/ 0 w 454"/>
                  <a:gd name="T9" fmla="*/ 0 h 457"/>
                  <a:gd name="T10" fmla="*/ 121 w 454"/>
                  <a:gd name="T11" fmla="*/ 0 h 457"/>
                  <a:gd name="T12" fmla="*/ 454 w 454"/>
                  <a:gd name="T13" fmla="*/ 333 h 457"/>
                  <a:gd name="T14" fmla="*/ 454 w 454"/>
                  <a:gd name="T15" fmla="*/ 455 h 457"/>
                  <a:gd name="T16" fmla="*/ 378 w 454"/>
                  <a:gd name="T17" fmla="*/ 456 h 457"/>
                  <a:gd name="T18" fmla="*/ 129 w 454"/>
                  <a:gd name="T19" fmla="*/ 456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4" h="457">
                    <a:moveTo>
                      <a:pt x="129" y="456"/>
                    </a:moveTo>
                    <a:cubicBezTo>
                      <a:pt x="126" y="456"/>
                      <a:pt x="123" y="457"/>
                      <a:pt x="120" y="457"/>
                    </a:cubicBezTo>
                    <a:cubicBezTo>
                      <a:pt x="44" y="452"/>
                      <a:pt x="0" y="390"/>
                      <a:pt x="0" y="347"/>
                    </a:cubicBezTo>
                    <a:cubicBezTo>
                      <a:pt x="0" y="346"/>
                      <a:pt x="0" y="345"/>
                      <a:pt x="0" y="345"/>
                    </a:cubicBezTo>
                    <a:cubicBezTo>
                      <a:pt x="0" y="256"/>
                      <a:pt x="0" y="0"/>
                      <a:pt x="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305" y="0"/>
                      <a:pt x="454" y="149"/>
                      <a:pt x="454" y="333"/>
                    </a:cubicBezTo>
                    <a:cubicBezTo>
                      <a:pt x="454" y="455"/>
                      <a:pt x="454" y="455"/>
                      <a:pt x="454" y="455"/>
                    </a:cubicBezTo>
                    <a:cubicBezTo>
                      <a:pt x="454" y="455"/>
                      <a:pt x="423" y="455"/>
                      <a:pt x="378" y="456"/>
                    </a:cubicBezTo>
                    <a:cubicBezTo>
                      <a:pt x="303" y="456"/>
                      <a:pt x="191" y="456"/>
                      <a:pt x="129" y="456"/>
                    </a:cubicBezTo>
                    <a:close/>
                  </a:path>
                </a:pathLst>
              </a:custGeom>
              <a:solidFill>
                <a:srgbClr val="6069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dirty="0">
                  <a:cs typeface="+mn-ea"/>
                  <a:sym typeface="+mn-lt"/>
                </a:endParaRPr>
              </a:p>
            </p:txBody>
          </p:sp>
          <p:sp>
            <p:nvSpPr>
              <p:cNvPr id="14" name="不规则形状1">
                <a:extLst>
                  <a:ext uri="{FF2B5EF4-FFF2-40B4-BE49-F238E27FC236}">
                    <a16:creationId xmlns:a16="http://schemas.microsoft.com/office/drawing/2014/main" id="{9C17E743-15E2-4436-9AC0-39C5180E8E74}"/>
                  </a:ext>
                </a:extLst>
              </p:cNvPr>
              <p:cNvSpPr/>
              <p:nvPr/>
            </p:nvSpPr>
            <p:spPr bwMode="auto">
              <a:xfrm>
                <a:off x="4642963" y="1340768"/>
                <a:ext cx="1463421" cy="1468851"/>
              </a:xfrm>
              <a:custGeom>
                <a:avLst/>
                <a:gdLst>
                  <a:gd name="T0" fmla="*/ 455 w 455"/>
                  <a:gd name="T1" fmla="*/ 0 h 457"/>
                  <a:gd name="T2" fmla="*/ 333 w 455"/>
                  <a:gd name="T3" fmla="*/ 0 h 457"/>
                  <a:gd name="T4" fmla="*/ 0 w 455"/>
                  <a:gd name="T5" fmla="*/ 333 h 457"/>
                  <a:gd name="T6" fmla="*/ 0 w 455"/>
                  <a:gd name="T7" fmla="*/ 455 h 457"/>
                  <a:gd name="T8" fmla="*/ 77 w 455"/>
                  <a:gd name="T9" fmla="*/ 456 h 457"/>
                  <a:gd name="T10" fmla="*/ 326 w 455"/>
                  <a:gd name="T11" fmla="*/ 457 h 457"/>
                  <a:gd name="T12" fmla="*/ 335 w 455"/>
                  <a:gd name="T13" fmla="*/ 457 h 457"/>
                  <a:gd name="T14" fmla="*/ 455 w 455"/>
                  <a:gd name="T15" fmla="*/ 347 h 457"/>
                  <a:gd name="T16" fmla="*/ 455 w 455"/>
                  <a:gd name="T17" fmla="*/ 345 h 457"/>
                  <a:gd name="T18" fmla="*/ 455 w 455"/>
                  <a:gd name="T19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457">
                    <a:moveTo>
                      <a:pt x="455" y="0"/>
                    </a:moveTo>
                    <a:cubicBezTo>
                      <a:pt x="333" y="0"/>
                      <a:pt x="333" y="0"/>
                      <a:pt x="333" y="0"/>
                    </a:cubicBezTo>
                    <a:cubicBezTo>
                      <a:pt x="149" y="0"/>
                      <a:pt x="0" y="149"/>
                      <a:pt x="0" y="333"/>
                    </a:cubicBezTo>
                    <a:cubicBezTo>
                      <a:pt x="0" y="455"/>
                      <a:pt x="0" y="455"/>
                      <a:pt x="0" y="455"/>
                    </a:cubicBezTo>
                    <a:cubicBezTo>
                      <a:pt x="0" y="455"/>
                      <a:pt x="32" y="456"/>
                      <a:pt x="77" y="456"/>
                    </a:cubicBezTo>
                    <a:cubicBezTo>
                      <a:pt x="152" y="456"/>
                      <a:pt x="263" y="456"/>
                      <a:pt x="326" y="457"/>
                    </a:cubicBezTo>
                    <a:cubicBezTo>
                      <a:pt x="329" y="457"/>
                      <a:pt x="332" y="457"/>
                      <a:pt x="335" y="457"/>
                    </a:cubicBezTo>
                    <a:cubicBezTo>
                      <a:pt x="410" y="452"/>
                      <a:pt x="455" y="390"/>
                      <a:pt x="455" y="347"/>
                    </a:cubicBezTo>
                    <a:cubicBezTo>
                      <a:pt x="455" y="347"/>
                      <a:pt x="455" y="346"/>
                      <a:pt x="455" y="345"/>
                    </a:cubicBezTo>
                    <a:cubicBezTo>
                      <a:pt x="455" y="257"/>
                      <a:pt x="455" y="0"/>
                      <a:pt x="455" y="0"/>
                    </a:cubicBezTo>
                  </a:path>
                </a:pathLst>
              </a:custGeom>
              <a:solidFill>
                <a:srgbClr val="6069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dirty="0">
                  <a:cs typeface="+mn-ea"/>
                  <a:sym typeface="+mn-lt"/>
                </a:endParaRPr>
              </a:p>
            </p:txBody>
          </p:sp>
          <p:sp>
            <p:nvSpPr>
              <p:cNvPr id="15" name="不规则形状1">
                <a:extLst>
                  <a:ext uri="{FF2B5EF4-FFF2-40B4-BE49-F238E27FC236}">
                    <a16:creationId xmlns:a16="http://schemas.microsoft.com/office/drawing/2014/main" id="{F599C570-C55E-4D72-808B-F73EE52A8252}"/>
                  </a:ext>
                </a:extLst>
              </p:cNvPr>
              <p:cNvSpPr/>
              <p:nvPr/>
            </p:nvSpPr>
            <p:spPr bwMode="auto">
              <a:xfrm>
                <a:off x="6191851" y="4783552"/>
                <a:ext cx="1463421" cy="1468851"/>
              </a:xfrm>
              <a:custGeom>
                <a:avLst/>
                <a:gdLst>
                  <a:gd name="T0" fmla="*/ 120 w 455"/>
                  <a:gd name="T1" fmla="*/ 0 h 457"/>
                  <a:gd name="T2" fmla="*/ 0 w 455"/>
                  <a:gd name="T3" fmla="*/ 110 h 457"/>
                  <a:gd name="T4" fmla="*/ 0 w 455"/>
                  <a:gd name="T5" fmla="*/ 112 h 457"/>
                  <a:gd name="T6" fmla="*/ 0 w 455"/>
                  <a:gd name="T7" fmla="*/ 457 h 457"/>
                  <a:gd name="T8" fmla="*/ 122 w 455"/>
                  <a:gd name="T9" fmla="*/ 457 h 457"/>
                  <a:gd name="T10" fmla="*/ 122 w 455"/>
                  <a:gd name="T11" fmla="*/ 457 h 457"/>
                  <a:gd name="T12" fmla="*/ 455 w 455"/>
                  <a:gd name="T13" fmla="*/ 124 h 457"/>
                  <a:gd name="T14" fmla="*/ 455 w 455"/>
                  <a:gd name="T15" fmla="*/ 3 h 457"/>
                  <a:gd name="T16" fmla="*/ 378 w 455"/>
                  <a:gd name="T17" fmla="*/ 2 h 457"/>
                  <a:gd name="T18" fmla="*/ 129 w 455"/>
                  <a:gd name="T19" fmla="*/ 1 h 457"/>
                  <a:gd name="T20" fmla="*/ 120 w 455"/>
                  <a:gd name="T21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5" h="457">
                    <a:moveTo>
                      <a:pt x="120" y="0"/>
                    </a:moveTo>
                    <a:cubicBezTo>
                      <a:pt x="45" y="5"/>
                      <a:pt x="0" y="67"/>
                      <a:pt x="0" y="110"/>
                    </a:cubicBezTo>
                    <a:cubicBezTo>
                      <a:pt x="0" y="111"/>
                      <a:pt x="0" y="112"/>
                      <a:pt x="0" y="112"/>
                    </a:cubicBezTo>
                    <a:cubicBezTo>
                      <a:pt x="0" y="201"/>
                      <a:pt x="0" y="457"/>
                      <a:pt x="0" y="457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306" y="457"/>
                      <a:pt x="455" y="308"/>
                      <a:pt x="455" y="124"/>
                    </a:cubicBezTo>
                    <a:cubicBezTo>
                      <a:pt x="455" y="3"/>
                      <a:pt x="455" y="3"/>
                      <a:pt x="455" y="3"/>
                    </a:cubicBezTo>
                    <a:cubicBezTo>
                      <a:pt x="455" y="3"/>
                      <a:pt x="423" y="2"/>
                      <a:pt x="378" y="2"/>
                    </a:cubicBezTo>
                    <a:cubicBezTo>
                      <a:pt x="303" y="1"/>
                      <a:pt x="192" y="1"/>
                      <a:pt x="129" y="1"/>
                    </a:cubicBezTo>
                    <a:cubicBezTo>
                      <a:pt x="126" y="1"/>
                      <a:pt x="123" y="1"/>
                      <a:pt x="120" y="0"/>
                    </a:cubicBezTo>
                  </a:path>
                </a:pathLst>
              </a:custGeom>
              <a:solidFill>
                <a:srgbClr val="0AAF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不规则形状1">
                <a:extLst>
                  <a:ext uri="{FF2B5EF4-FFF2-40B4-BE49-F238E27FC236}">
                    <a16:creationId xmlns:a16="http://schemas.microsoft.com/office/drawing/2014/main" id="{A487FAFE-1649-48B4-B58D-6FDEE118670B}"/>
                  </a:ext>
                </a:extLst>
              </p:cNvPr>
              <p:cNvSpPr/>
              <p:nvPr/>
            </p:nvSpPr>
            <p:spPr bwMode="auto">
              <a:xfrm>
                <a:off x="4642963" y="2906199"/>
                <a:ext cx="1463421" cy="1466136"/>
              </a:xfrm>
              <a:custGeom>
                <a:avLst/>
                <a:gdLst>
                  <a:gd name="T0" fmla="*/ 326 w 455"/>
                  <a:gd name="T1" fmla="*/ 0 h 456"/>
                  <a:gd name="T2" fmla="*/ 335 w 455"/>
                  <a:gd name="T3" fmla="*/ 0 h 456"/>
                  <a:gd name="T4" fmla="*/ 455 w 455"/>
                  <a:gd name="T5" fmla="*/ 110 h 456"/>
                  <a:gd name="T6" fmla="*/ 455 w 455"/>
                  <a:gd name="T7" fmla="*/ 112 h 456"/>
                  <a:gd name="T8" fmla="*/ 455 w 455"/>
                  <a:gd name="T9" fmla="*/ 456 h 456"/>
                  <a:gd name="T10" fmla="*/ 333 w 455"/>
                  <a:gd name="T11" fmla="*/ 456 h 456"/>
                  <a:gd name="T12" fmla="*/ 0 w 455"/>
                  <a:gd name="T13" fmla="*/ 123 h 456"/>
                  <a:gd name="T14" fmla="*/ 0 w 455"/>
                  <a:gd name="T15" fmla="*/ 1 h 456"/>
                  <a:gd name="T16" fmla="*/ 77 w 455"/>
                  <a:gd name="T17" fmla="*/ 1 h 456"/>
                  <a:gd name="T18" fmla="*/ 326 w 455"/>
                  <a:gd name="T1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456">
                    <a:moveTo>
                      <a:pt x="326" y="0"/>
                    </a:moveTo>
                    <a:cubicBezTo>
                      <a:pt x="329" y="0"/>
                      <a:pt x="332" y="0"/>
                      <a:pt x="335" y="0"/>
                    </a:cubicBezTo>
                    <a:cubicBezTo>
                      <a:pt x="410" y="5"/>
                      <a:pt x="455" y="67"/>
                      <a:pt x="455" y="110"/>
                    </a:cubicBezTo>
                    <a:cubicBezTo>
                      <a:pt x="455" y="110"/>
                      <a:pt x="455" y="111"/>
                      <a:pt x="455" y="112"/>
                    </a:cubicBezTo>
                    <a:cubicBezTo>
                      <a:pt x="455" y="200"/>
                      <a:pt x="455" y="456"/>
                      <a:pt x="455" y="456"/>
                    </a:cubicBezTo>
                    <a:cubicBezTo>
                      <a:pt x="333" y="456"/>
                      <a:pt x="333" y="456"/>
                      <a:pt x="333" y="456"/>
                    </a:cubicBezTo>
                    <a:cubicBezTo>
                      <a:pt x="149" y="456"/>
                      <a:pt x="0" y="307"/>
                      <a:pt x="0" y="1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2" y="1"/>
                      <a:pt x="77" y="1"/>
                    </a:cubicBezTo>
                    <a:cubicBezTo>
                      <a:pt x="152" y="0"/>
                      <a:pt x="263" y="0"/>
                      <a:pt x="326" y="0"/>
                    </a:cubicBezTo>
                    <a:close/>
                  </a:path>
                </a:pathLst>
              </a:custGeom>
              <a:solidFill>
                <a:srgbClr val="0AAF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825D9A3-61B6-4A0A-BCAB-C5BC5BB7C62A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6638033" y="1726073"/>
              <a:ext cx="464820" cy="464820"/>
            </a:xfrm>
            <a:custGeom>
              <a:avLst/>
              <a:gdLst/>
              <a:ahLst/>
              <a:cxnLst>
                <a:cxn ang="0">
                  <a:pos x="224474" y="148714"/>
                </a:cxn>
                <a:cxn ang="0">
                  <a:pos x="224474" y="224473"/>
                </a:cxn>
                <a:cxn ang="0">
                  <a:pos x="207639" y="238503"/>
                </a:cxn>
                <a:cxn ang="0">
                  <a:pos x="28059" y="238503"/>
                </a:cxn>
                <a:cxn ang="0">
                  <a:pos x="14030" y="224473"/>
                </a:cxn>
                <a:cxn ang="0">
                  <a:pos x="14030" y="148714"/>
                </a:cxn>
                <a:cxn ang="0">
                  <a:pos x="47701" y="157131"/>
                </a:cxn>
                <a:cxn ang="0">
                  <a:pos x="47701" y="171161"/>
                </a:cxn>
                <a:cxn ang="0">
                  <a:pos x="58925" y="171161"/>
                </a:cxn>
                <a:cxn ang="0">
                  <a:pos x="58925" y="190802"/>
                </a:cxn>
                <a:cxn ang="0">
                  <a:pos x="75760" y="190802"/>
                </a:cxn>
                <a:cxn ang="0">
                  <a:pos x="75760" y="171161"/>
                </a:cxn>
                <a:cxn ang="0">
                  <a:pos x="84178" y="171161"/>
                </a:cxn>
                <a:cxn ang="0">
                  <a:pos x="84178" y="159937"/>
                </a:cxn>
                <a:cxn ang="0">
                  <a:pos x="151520" y="159937"/>
                </a:cxn>
                <a:cxn ang="0">
                  <a:pos x="151520" y="171161"/>
                </a:cxn>
                <a:cxn ang="0">
                  <a:pos x="159938" y="171161"/>
                </a:cxn>
                <a:cxn ang="0">
                  <a:pos x="159938" y="190802"/>
                </a:cxn>
                <a:cxn ang="0">
                  <a:pos x="176774" y="190802"/>
                </a:cxn>
                <a:cxn ang="0">
                  <a:pos x="176774" y="171161"/>
                </a:cxn>
                <a:cxn ang="0">
                  <a:pos x="185191" y="171161"/>
                </a:cxn>
                <a:cxn ang="0">
                  <a:pos x="185191" y="157131"/>
                </a:cxn>
                <a:cxn ang="0">
                  <a:pos x="224474" y="148714"/>
                </a:cxn>
                <a:cxn ang="0">
                  <a:pos x="86984" y="0"/>
                </a:cxn>
                <a:cxn ang="0">
                  <a:pos x="151520" y="0"/>
                </a:cxn>
                <a:cxn ang="0">
                  <a:pos x="171162" y="19641"/>
                </a:cxn>
                <a:cxn ang="0">
                  <a:pos x="171162" y="44895"/>
                </a:cxn>
                <a:cxn ang="0">
                  <a:pos x="148714" y="44895"/>
                </a:cxn>
                <a:cxn ang="0">
                  <a:pos x="148714" y="22447"/>
                </a:cxn>
                <a:cxn ang="0">
                  <a:pos x="89790" y="22447"/>
                </a:cxn>
                <a:cxn ang="0">
                  <a:pos x="89790" y="44895"/>
                </a:cxn>
                <a:cxn ang="0">
                  <a:pos x="67342" y="44895"/>
                </a:cxn>
                <a:cxn ang="0">
                  <a:pos x="67342" y="19641"/>
                </a:cxn>
                <a:cxn ang="0">
                  <a:pos x="86984" y="0"/>
                </a:cxn>
                <a:cxn ang="0">
                  <a:pos x="0" y="56118"/>
                </a:cxn>
                <a:cxn ang="0">
                  <a:pos x="0" y="134684"/>
                </a:cxn>
                <a:cxn ang="0">
                  <a:pos x="238504" y="134684"/>
                </a:cxn>
                <a:cxn ang="0">
                  <a:pos x="238504" y="56118"/>
                </a:cxn>
                <a:cxn ang="0">
                  <a:pos x="0" y="56118"/>
                </a:cxn>
              </a:cxnLst>
              <a:rect l="0" t="0" r="0" b="0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03">
              <a:extLst>
                <a:ext uri="{FF2B5EF4-FFF2-40B4-BE49-F238E27FC236}">
                  <a16:creationId xmlns:a16="http://schemas.microsoft.com/office/drawing/2014/main" id="{AA20731C-7BC1-469C-98FE-E46188E94993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5021517" y="3552690"/>
              <a:ext cx="600075" cy="669925"/>
            </a:xfrm>
            <a:custGeom>
              <a:avLst/>
              <a:gdLst/>
              <a:ahLst/>
              <a:cxnLst>
                <a:cxn ang="0">
                  <a:pos x="126413" y="291332"/>
                </a:cxn>
                <a:cxn ang="0">
                  <a:pos x="90758" y="210406"/>
                </a:cxn>
                <a:cxn ang="0">
                  <a:pos x="149102" y="168325"/>
                </a:cxn>
                <a:cxn ang="0">
                  <a:pos x="204205" y="207169"/>
                </a:cxn>
                <a:cxn ang="0">
                  <a:pos x="175033" y="288095"/>
                </a:cxn>
                <a:cxn ang="0">
                  <a:pos x="178274" y="87399"/>
                </a:cxn>
                <a:cxn ang="0">
                  <a:pos x="149102" y="116533"/>
                </a:cxn>
                <a:cxn ang="0">
                  <a:pos x="106965" y="90636"/>
                </a:cxn>
                <a:cxn ang="0">
                  <a:pos x="81034" y="139192"/>
                </a:cxn>
                <a:cxn ang="0">
                  <a:pos x="16207" y="158614"/>
                </a:cxn>
                <a:cxn ang="0">
                  <a:pos x="35655" y="216880"/>
                </a:cxn>
                <a:cxn ang="0">
                  <a:pos x="3241" y="271909"/>
                </a:cxn>
                <a:cxn ang="0">
                  <a:pos x="58344" y="301043"/>
                </a:cxn>
                <a:cxn ang="0">
                  <a:pos x="74551" y="362546"/>
                </a:cxn>
                <a:cxn ang="0">
                  <a:pos x="129654" y="343124"/>
                </a:cxn>
                <a:cxn ang="0">
                  <a:pos x="171792" y="343124"/>
                </a:cxn>
                <a:cxn ang="0">
                  <a:pos x="230136" y="359309"/>
                </a:cxn>
                <a:cxn ang="0">
                  <a:pos x="243102" y="294569"/>
                </a:cxn>
                <a:cxn ang="0">
                  <a:pos x="294963" y="262198"/>
                </a:cxn>
                <a:cxn ang="0">
                  <a:pos x="259308" y="207169"/>
                </a:cxn>
                <a:cxn ang="0">
                  <a:pos x="272274" y="152140"/>
                </a:cxn>
                <a:cxn ang="0">
                  <a:pos x="210688" y="135955"/>
                </a:cxn>
                <a:cxn ang="0">
                  <a:pos x="178274" y="87399"/>
                </a:cxn>
                <a:cxn ang="0">
                  <a:pos x="301446" y="103585"/>
                </a:cxn>
                <a:cxn ang="0">
                  <a:pos x="272274" y="71214"/>
                </a:cxn>
                <a:cxn ang="0">
                  <a:pos x="304687" y="42081"/>
                </a:cxn>
                <a:cxn ang="0">
                  <a:pos x="324135" y="48555"/>
                </a:cxn>
                <a:cxn ang="0">
                  <a:pos x="324135" y="93873"/>
                </a:cxn>
                <a:cxn ang="0">
                  <a:pos x="291722" y="0"/>
                </a:cxn>
                <a:cxn ang="0">
                  <a:pos x="272274" y="25896"/>
                </a:cxn>
                <a:cxn ang="0">
                  <a:pos x="243102" y="25896"/>
                </a:cxn>
                <a:cxn ang="0">
                  <a:pos x="249584" y="58266"/>
                </a:cxn>
                <a:cxn ang="0">
                  <a:pos x="230136" y="80925"/>
                </a:cxn>
                <a:cxn ang="0">
                  <a:pos x="256067" y="100348"/>
                </a:cxn>
                <a:cxn ang="0">
                  <a:pos x="259308" y="129481"/>
                </a:cxn>
                <a:cxn ang="0">
                  <a:pos x="291722" y="126244"/>
                </a:cxn>
                <a:cxn ang="0">
                  <a:pos x="314411" y="145666"/>
                </a:cxn>
                <a:cxn ang="0">
                  <a:pos x="333859" y="119770"/>
                </a:cxn>
                <a:cxn ang="0">
                  <a:pos x="359790" y="116533"/>
                </a:cxn>
                <a:cxn ang="0">
                  <a:pos x="356549" y="84162"/>
                </a:cxn>
                <a:cxn ang="0">
                  <a:pos x="375997" y="61503"/>
                </a:cxn>
                <a:cxn ang="0">
                  <a:pos x="350066" y="42081"/>
                </a:cxn>
                <a:cxn ang="0">
                  <a:pos x="346825" y="12948"/>
                </a:cxn>
                <a:cxn ang="0">
                  <a:pos x="314411" y="16185"/>
                </a:cxn>
                <a:cxn ang="0">
                  <a:pos x="291722" y="0"/>
                </a:cxn>
              </a:cxnLst>
              <a:rect l="0" t="0" r="0" b="0"/>
              <a:pathLst>
                <a:path w="116" h="117">
                  <a:moveTo>
                    <a:pt x="46" y="91"/>
                  </a:moveTo>
                  <a:cubicBezTo>
                    <a:pt x="44" y="91"/>
                    <a:pt x="41" y="91"/>
                    <a:pt x="39" y="90"/>
                  </a:cubicBezTo>
                  <a:cubicBezTo>
                    <a:pt x="34" y="88"/>
                    <a:pt x="30" y="84"/>
                    <a:pt x="28" y="80"/>
                  </a:cubicBezTo>
                  <a:cubicBezTo>
                    <a:pt x="26" y="75"/>
                    <a:pt x="26" y="70"/>
                    <a:pt x="28" y="65"/>
                  </a:cubicBezTo>
                  <a:cubicBezTo>
                    <a:pt x="29" y="60"/>
                    <a:pt x="33" y="56"/>
                    <a:pt x="38" y="54"/>
                  </a:cubicBezTo>
                  <a:cubicBezTo>
                    <a:pt x="40" y="53"/>
                    <a:pt x="43" y="52"/>
                    <a:pt x="46" y="52"/>
                  </a:cubicBezTo>
                  <a:cubicBezTo>
                    <a:pt x="48" y="52"/>
                    <a:pt x="50" y="53"/>
                    <a:pt x="53" y="53"/>
                  </a:cubicBezTo>
                  <a:cubicBezTo>
                    <a:pt x="58" y="55"/>
                    <a:pt x="61" y="59"/>
                    <a:pt x="63" y="64"/>
                  </a:cubicBezTo>
                  <a:cubicBezTo>
                    <a:pt x="66" y="68"/>
                    <a:pt x="66" y="73"/>
                    <a:pt x="64" y="78"/>
                  </a:cubicBezTo>
                  <a:cubicBezTo>
                    <a:pt x="62" y="83"/>
                    <a:pt x="58" y="87"/>
                    <a:pt x="54" y="89"/>
                  </a:cubicBezTo>
                  <a:cubicBezTo>
                    <a:pt x="51" y="90"/>
                    <a:pt x="49" y="91"/>
                    <a:pt x="46" y="91"/>
                  </a:cubicBezTo>
                  <a:moveTo>
                    <a:pt x="55" y="27"/>
                  </a:moveTo>
                  <a:cubicBezTo>
                    <a:pt x="51" y="37"/>
                    <a:pt x="51" y="37"/>
                    <a:pt x="51" y="37"/>
                  </a:cubicBezTo>
                  <a:cubicBezTo>
                    <a:pt x="49" y="37"/>
                    <a:pt x="48" y="36"/>
                    <a:pt x="46" y="36"/>
                  </a:cubicBezTo>
                  <a:cubicBezTo>
                    <a:pt x="43" y="36"/>
                    <a:pt x="40" y="37"/>
                    <a:pt x="38" y="3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1" y="46"/>
                    <a:pt x="18" y="49"/>
                    <a:pt x="16" y="53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71"/>
                    <a:pt x="10" y="76"/>
                    <a:pt x="11" y="80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6"/>
                    <a:pt x="23" y="99"/>
                    <a:pt x="27" y="101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2" y="107"/>
                    <a:pt x="44" y="107"/>
                    <a:pt x="46" y="107"/>
                  </a:cubicBezTo>
                  <a:cubicBezTo>
                    <a:pt x="48" y="107"/>
                    <a:pt x="51" y="107"/>
                    <a:pt x="53" y="10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70" y="98"/>
                    <a:pt x="73" y="95"/>
                    <a:pt x="75" y="91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3"/>
                    <a:pt x="81" y="68"/>
                    <a:pt x="80" y="64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47"/>
                    <a:pt x="68" y="44"/>
                    <a:pt x="65" y="4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55" y="27"/>
                    <a:pt x="55" y="27"/>
                    <a:pt x="55" y="27"/>
                  </a:cubicBezTo>
                  <a:moveTo>
                    <a:pt x="94" y="32"/>
                  </a:moveTo>
                  <a:cubicBezTo>
                    <a:pt x="94" y="32"/>
                    <a:pt x="93" y="32"/>
                    <a:pt x="93" y="32"/>
                  </a:cubicBezTo>
                  <a:cubicBezTo>
                    <a:pt x="91" y="32"/>
                    <a:pt x="88" y="31"/>
                    <a:pt x="87" y="29"/>
                  </a:cubicBezTo>
                  <a:cubicBezTo>
                    <a:pt x="85" y="27"/>
                    <a:pt x="84" y="25"/>
                    <a:pt x="84" y="22"/>
                  </a:cubicBezTo>
                  <a:cubicBezTo>
                    <a:pt x="84" y="19"/>
                    <a:pt x="85" y="17"/>
                    <a:pt x="87" y="15"/>
                  </a:cubicBezTo>
                  <a:cubicBezTo>
                    <a:pt x="89" y="14"/>
                    <a:pt x="91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3"/>
                    <a:pt x="99" y="14"/>
                    <a:pt x="100" y="15"/>
                  </a:cubicBezTo>
                  <a:cubicBezTo>
                    <a:pt x="102" y="17"/>
                    <a:pt x="103" y="20"/>
                    <a:pt x="103" y="22"/>
                  </a:cubicBezTo>
                  <a:cubicBezTo>
                    <a:pt x="103" y="25"/>
                    <a:pt x="102" y="27"/>
                    <a:pt x="100" y="29"/>
                  </a:cubicBezTo>
                  <a:cubicBezTo>
                    <a:pt x="98" y="31"/>
                    <a:pt x="96" y="32"/>
                    <a:pt x="94" y="32"/>
                  </a:cubicBezTo>
                  <a:moveTo>
                    <a:pt x="90" y="0"/>
                  </a:moveTo>
                  <a:cubicBezTo>
                    <a:pt x="90" y="5"/>
                    <a:pt x="90" y="5"/>
                    <a:pt x="90" y="5"/>
                  </a:cubicBezTo>
                  <a:cubicBezTo>
                    <a:pt x="88" y="6"/>
                    <a:pt x="86" y="6"/>
                    <a:pt x="84" y="8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4"/>
                    <a:pt x="77" y="16"/>
                    <a:pt x="77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8"/>
                    <a:pt x="78" y="30"/>
                    <a:pt x="79" y="31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5" y="38"/>
                    <a:pt x="87" y="38"/>
                    <a:pt x="90" y="39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9" y="39"/>
                    <a:pt x="101" y="38"/>
                    <a:pt x="103" y="3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9" y="30"/>
                    <a:pt x="110" y="28"/>
                    <a:pt x="110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0" y="17"/>
                    <a:pt x="109" y="15"/>
                    <a:pt x="108" y="1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1" y="6"/>
                    <a:pt x="99" y="6"/>
                    <a:pt x="97" y="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放大镜">
              <a:extLst>
                <a:ext uri="{FF2B5EF4-FFF2-40B4-BE49-F238E27FC236}">
                  <a16:creationId xmlns:a16="http://schemas.microsoft.com/office/drawing/2014/main" id="{E15D0380-B912-4E68-8A04-7281389ED87E}"/>
                </a:ext>
              </a:extLst>
            </p:cNvPr>
            <p:cNvSpPr/>
            <p:nvPr/>
          </p:nvSpPr>
          <p:spPr>
            <a:xfrm>
              <a:off x="6596587" y="3194924"/>
              <a:ext cx="539750" cy="61087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1D3CFFB-D49B-4F7D-A85C-C656D0FCDA06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5108895" y="5320690"/>
              <a:ext cx="652284" cy="433074"/>
            </a:xfrm>
            <a:custGeom>
              <a:avLst/>
              <a:gdLst/>
              <a:ahLst/>
              <a:cxnLst>
                <a:cxn ang="0">
                  <a:pos x="27962" y="0"/>
                </a:cxn>
                <a:cxn ang="0">
                  <a:pos x="39147" y="118034"/>
                </a:cxn>
                <a:cxn ang="0">
                  <a:pos x="67109" y="120844"/>
                </a:cxn>
                <a:cxn ang="0">
                  <a:pos x="150996" y="67448"/>
                </a:cxn>
                <a:cxn ang="0">
                  <a:pos x="198531" y="78689"/>
                </a:cxn>
                <a:cxn ang="0">
                  <a:pos x="117441" y="33724"/>
                </a:cxn>
                <a:cxn ang="0">
                  <a:pos x="72702" y="36534"/>
                </a:cxn>
                <a:cxn ang="0">
                  <a:pos x="55924" y="61827"/>
                </a:cxn>
                <a:cxn ang="0">
                  <a:pos x="69905" y="14052"/>
                </a:cxn>
                <a:cxn ang="0">
                  <a:pos x="321565" y="89931"/>
                </a:cxn>
                <a:cxn ang="0">
                  <a:pos x="279622" y="106793"/>
                </a:cxn>
                <a:cxn ang="0">
                  <a:pos x="234882" y="129275"/>
                </a:cxn>
                <a:cxn ang="0">
                  <a:pos x="206920" y="193913"/>
                </a:cxn>
                <a:cxn ang="0">
                  <a:pos x="187347" y="213585"/>
                </a:cxn>
                <a:cxn ang="0">
                  <a:pos x="178958" y="179861"/>
                </a:cxn>
                <a:cxn ang="0">
                  <a:pos x="148200" y="205154"/>
                </a:cxn>
                <a:cxn ang="0">
                  <a:pos x="148200" y="165809"/>
                </a:cxn>
                <a:cxn ang="0">
                  <a:pos x="111849" y="191102"/>
                </a:cxn>
                <a:cxn ang="0">
                  <a:pos x="134218" y="134896"/>
                </a:cxn>
                <a:cxn ang="0">
                  <a:pos x="86683" y="165809"/>
                </a:cxn>
                <a:cxn ang="0">
                  <a:pos x="139811" y="84310"/>
                </a:cxn>
                <a:cxn ang="0">
                  <a:pos x="192939" y="103982"/>
                </a:cxn>
                <a:cxn ang="0">
                  <a:pos x="192939" y="53396"/>
                </a:cxn>
                <a:cxn ang="0">
                  <a:pos x="248863" y="75879"/>
                </a:cxn>
                <a:cxn ang="0">
                  <a:pos x="226494" y="39345"/>
                </a:cxn>
                <a:cxn ang="0">
                  <a:pos x="220901" y="33724"/>
                </a:cxn>
                <a:cxn ang="0">
                  <a:pos x="271233" y="146137"/>
                </a:cxn>
                <a:cxn ang="0">
                  <a:pos x="237678" y="148947"/>
                </a:cxn>
                <a:cxn ang="0">
                  <a:pos x="271233" y="146137"/>
                </a:cxn>
                <a:cxn ang="0">
                  <a:pos x="240475" y="188292"/>
                </a:cxn>
                <a:cxn ang="0">
                  <a:pos x="212513" y="177051"/>
                </a:cxn>
                <a:cxn ang="0">
                  <a:pos x="243271" y="182671"/>
                </a:cxn>
                <a:cxn ang="0">
                  <a:pos x="226494" y="151758"/>
                </a:cxn>
                <a:cxn ang="0">
                  <a:pos x="243271" y="182671"/>
                </a:cxn>
              </a:cxnLst>
              <a:rect l="0" t="0" r="0" b="0"/>
              <a:pathLst>
                <a:path w="115" h="76">
                  <a:moveTo>
                    <a:pt x="25" y="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91" y="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78" y="49"/>
                    <a:pt x="71" y="55"/>
                    <a:pt x="70" y="62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1" y="73"/>
                    <a:pt x="69" y="74"/>
                    <a:pt x="67" y="76"/>
                  </a:cubicBezTo>
                  <a:cubicBezTo>
                    <a:pt x="65" y="75"/>
                    <a:pt x="63" y="73"/>
                    <a:pt x="61" y="72"/>
                  </a:cubicBezTo>
                  <a:cubicBezTo>
                    <a:pt x="61" y="69"/>
                    <a:pt x="64" y="65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6"/>
                    <a:pt x="55" y="71"/>
                    <a:pt x="53" y="73"/>
                  </a:cubicBezTo>
                  <a:cubicBezTo>
                    <a:pt x="51" y="72"/>
                    <a:pt x="49" y="71"/>
                    <a:pt x="46" y="69"/>
                  </a:cubicBezTo>
                  <a:cubicBezTo>
                    <a:pt x="47" y="67"/>
                    <a:pt x="52" y="61"/>
                    <a:pt x="53" y="59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8" y="63"/>
                    <a:pt x="43" y="67"/>
                    <a:pt x="40" y="6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7" y="57"/>
                    <a:pt x="43" y="52"/>
                    <a:pt x="48" y="48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3" y="49"/>
                    <a:pt x="35" y="56"/>
                    <a:pt x="31" y="59"/>
                  </a:cubicBezTo>
                  <a:cubicBezTo>
                    <a:pt x="27" y="58"/>
                    <a:pt x="25" y="56"/>
                    <a:pt x="24" y="52"/>
                  </a:cubicBezTo>
                  <a:cubicBezTo>
                    <a:pt x="32" y="45"/>
                    <a:pt x="41" y="37"/>
                    <a:pt x="50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2" y="17"/>
                    <a:pt x="74" y="16"/>
                    <a:pt x="76" y="15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91" y="2"/>
                    <a:pt x="91" y="2"/>
                    <a:pt x="91" y="2"/>
                  </a:cubicBezTo>
                  <a:close/>
                  <a:moveTo>
                    <a:pt x="97" y="52"/>
                  </a:moveTo>
                  <a:cubicBezTo>
                    <a:pt x="87" y="50"/>
                    <a:pt x="87" y="50"/>
                    <a:pt x="87" y="50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56"/>
                    <a:pt x="95" y="54"/>
                    <a:pt x="97" y="52"/>
                  </a:cubicBezTo>
                  <a:close/>
                  <a:moveTo>
                    <a:pt x="80" y="71"/>
                  </a:moveTo>
                  <a:cubicBezTo>
                    <a:pt x="82" y="70"/>
                    <a:pt x="84" y="68"/>
                    <a:pt x="86" y="67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80" y="71"/>
                    <a:pt x="80" y="71"/>
                    <a:pt x="80" y="71"/>
                  </a:cubicBezTo>
                  <a:close/>
                  <a:moveTo>
                    <a:pt x="87" y="65"/>
                  </a:moveTo>
                  <a:cubicBezTo>
                    <a:pt x="89" y="64"/>
                    <a:pt x="90" y="62"/>
                    <a:pt x="91" y="60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87" y="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82C7BF2-7FCD-4EB1-867E-B6D46B96ADD1}"/>
              </a:ext>
            </a:extLst>
          </p:cNvPr>
          <p:cNvGrpSpPr/>
          <p:nvPr/>
        </p:nvGrpSpPr>
        <p:grpSpPr>
          <a:xfrm>
            <a:off x="1378859" y="1428309"/>
            <a:ext cx="4283722" cy="1287147"/>
            <a:chOff x="2581313" y="1512514"/>
            <a:chExt cx="4283722" cy="128714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D042DBD-B46E-4709-A60C-25228AE6CE54}"/>
                </a:ext>
              </a:extLst>
            </p:cNvPr>
            <p:cNvSpPr/>
            <p:nvPr/>
          </p:nvSpPr>
          <p:spPr>
            <a:xfrm>
              <a:off x="2581313" y="2012138"/>
              <a:ext cx="428372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7CBCDE0-E47F-4A8C-B9CB-D46C70947007}"/>
                </a:ext>
              </a:extLst>
            </p:cNvPr>
            <p:cNvSpPr/>
            <p:nvPr/>
          </p:nvSpPr>
          <p:spPr>
            <a:xfrm>
              <a:off x="4537478" y="1512514"/>
              <a:ext cx="2327556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4883FF8-2EA0-42DF-BE43-2FCB58690974}"/>
              </a:ext>
            </a:extLst>
          </p:cNvPr>
          <p:cNvGrpSpPr/>
          <p:nvPr/>
        </p:nvGrpSpPr>
        <p:grpSpPr>
          <a:xfrm>
            <a:off x="7503886" y="2495076"/>
            <a:ext cx="4283722" cy="1287147"/>
            <a:chOff x="2581313" y="1512514"/>
            <a:chExt cx="4283722" cy="128714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0E5311F-D4E0-487B-AEA4-E5DF5AD14FA7}"/>
                </a:ext>
              </a:extLst>
            </p:cNvPr>
            <p:cNvSpPr/>
            <p:nvPr/>
          </p:nvSpPr>
          <p:spPr>
            <a:xfrm>
              <a:off x="2581313" y="2012138"/>
              <a:ext cx="428372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6614DE1-6395-41A1-8288-1CA0EB4614A3}"/>
                </a:ext>
              </a:extLst>
            </p:cNvPr>
            <p:cNvSpPr/>
            <p:nvPr/>
          </p:nvSpPr>
          <p:spPr>
            <a:xfrm>
              <a:off x="2581313" y="1512514"/>
              <a:ext cx="2327556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5EDECD1-AF52-4976-B8C7-7A4398B7C0B6}"/>
              </a:ext>
            </a:extLst>
          </p:cNvPr>
          <p:cNvGrpSpPr/>
          <p:nvPr/>
        </p:nvGrpSpPr>
        <p:grpSpPr>
          <a:xfrm>
            <a:off x="348344" y="3429000"/>
            <a:ext cx="4283722" cy="1287147"/>
            <a:chOff x="2581313" y="1512514"/>
            <a:chExt cx="4283722" cy="128714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A0E4901-BE3C-49E0-BF19-3372C3EDCB79}"/>
                </a:ext>
              </a:extLst>
            </p:cNvPr>
            <p:cNvSpPr/>
            <p:nvPr/>
          </p:nvSpPr>
          <p:spPr>
            <a:xfrm>
              <a:off x="2581313" y="2012138"/>
              <a:ext cx="428372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8C50DC5-81EE-4A10-8C68-A2FE42F76AD7}"/>
                </a:ext>
              </a:extLst>
            </p:cNvPr>
            <p:cNvSpPr/>
            <p:nvPr/>
          </p:nvSpPr>
          <p:spPr>
            <a:xfrm>
              <a:off x="4537478" y="1512514"/>
              <a:ext cx="2327556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2C1B741-9B04-4F64-BEC3-3CAC129F1705}"/>
              </a:ext>
            </a:extLst>
          </p:cNvPr>
          <p:cNvGrpSpPr/>
          <p:nvPr/>
        </p:nvGrpSpPr>
        <p:grpSpPr>
          <a:xfrm>
            <a:off x="6371772" y="4614162"/>
            <a:ext cx="4283722" cy="1287147"/>
            <a:chOff x="2581313" y="1512514"/>
            <a:chExt cx="4283722" cy="128714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4C4A732-2619-4B66-8E18-B6DA6E0C2AB7}"/>
                </a:ext>
              </a:extLst>
            </p:cNvPr>
            <p:cNvSpPr/>
            <p:nvPr/>
          </p:nvSpPr>
          <p:spPr>
            <a:xfrm>
              <a:off x="2581313" y="2012138"/>
              <a:ext cx="428372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1121558-51A4-47B3-B8F0-1C4248F0E75B}"/>
                </a:ext>
              </a:extLst>
            </p:cNvPr>
            <p:cNvSpPr/>
            <p:nvPr/>
          </p:nvSpPr>
          <p:spPr>
            <a:xfrm>
              <a:off x="2581313" y="1512514"/>
              <a:ext cx="2327556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5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C4D1EFC-CB0D-4D5B-96C7-1A4B0EA9DF93}"/>
              </a:ext>
            </a:extLst>
          </p:cNvPr>
          <p:cNvGrpSpPr/>
          <p:nvPr/>
        </p:nvGrpSpPr>
        <p:grpSpPr>
          <a:xfrm>
            <a:off x="517710" y="1776508"/>
            <a:ext cx="2550695" cy="3505821"/>
            <a:chOff x="497305" y="1868284"/>
            <a:chExt cx="2550695" cy="3505821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DC423093-E840-4366-9263-3DF18084065B}"/>
                </a:ext>
              </a:extLst>
            </p:cNvPr>
            <p:cNvSpPr/>
            <p:nvPr/>
          </p:nvSpPr>
          <p:spPr>
            <a:xfrm>
              <a:off x="497305" y="1868284"/>
              <a:ext cx="2550695" cy="3505821"/>
            </a:xfrm>
            <a:prstGeom prst="roundRect">
              <a:avLst>
                <a:gd name="adj" fmla="val 0"/>
              </a:avLst>
            </a:prstGeom>
            <a:solidFill>
              <a:srgbClr val="0AAFF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687DC89-FE1E-4EAB-9074-C9E6391A5E1D}"/>
                </a:ext>
              </a:extLst>
            </p:cNvPr>
            <p:cNvSpPr/>
            <p:nvPr/>
          </p:nvSpPr>
          <p:spPr>
            <a:xfrm>
              <a:off x="1066800" y="2262554"/>
              <a:ext cx="1411705" cy="4010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AEF4DB3-0219-4EDC-B715-09CA59733D8F}"/>
                </a:ext>
              </a:extLst>
            </p:cNvPr>
            <p:cNvSpPr/>
            <p:nvPr/>
          </p:nvSpPr>
          <p:spPr>
            <a:xfrm>
              <a:off x="591826" y="3140242"/>
              <a:ext cx="2361652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8F20D0A-A3CD-451A-B4A6-2AE0B42D6848}"/>
              </a:ext>
            </a:extLst>
          </p:cNvPr>
          <p:cNvGrpSpPr/>
          <p:nvPr/>
        </p:nvGrpSpPr>
        <p:grpSpPr>
          <a:xfrm>
            <a:off x="3349142" y="1776508"/>
            <a:ext cx="2550695" cy="3505821"/>
            <a:chOff x="497305" y="1868284"/>
            <a:chExt cx="2550695" cy="350582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AB904573-A3CA-491A-BE26-3D5CF40C3472}"/>
                </a:ext>
              </a:extLst>
            </p:cNvPr>
            <p:cNvSpPr/>
            <p:nvPr/>
          </p:nvSpPr>
          <p:spPr>
            <a:xfrm>
              <a:off x="497305" y="1868284"/>
              <a:ext cx="2550695" cy="3505821"/>
            </a:xfrm>
            <a:prstGeom prst="roundRect">
              <a:avLst>
                <a:gd name="adj" fmla="val 0"/>
              </a:avLst>
            </a:prstGeom>
            <a:solidFill>
              <a:srgbClr val="6069E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AA87D0D2-A319-4789-AC7C-E7F411DE57F3}"/>
                </a:ext>
              </a:extLst>
            </p:cNvPr>
            <p:cNvSpPr/>
            <p:nvPr/>
          </p:nvSpPr>
          <p:spPr>
            <a:xfrm>
              <a:off x="1066800" y="2262554"/>
              <a:ext cx="1411705" cy="4010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2DE71E6-0BA2-4A4E-B043-CEAE15CDBA05}"/>
                </a:ext>
              </a:extLst>
            </p:cNvPr>
            <p:cNvSpPr/>
            <p:nvPr/>
          </p:nvSpPr>
          <p:spPr>
            <a:xfrm>
              <a:off x="591826" y="3140242"/>
              <a:ext cx="2361652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03E8CD4-59E2-4EF4-A311-71E630272E51}"/>
              </a:ext>
            </a:extLst>
          </p:cNvPr>
          <p:cNvGrpSpPr/>
          <p:nvPr/>
        </p:nvGrpSpPr>
        <p:grpSpPr>
          <a:xfrm>
            <a:off x="6180575" y="1728381"/>
            <a:ext cx="5642457" cy="3602074"/>
            <a:chOff x="6180575" y="1728381"/>
            <a:chExt cx="5642457" cy="3602074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022CA4D0-A402-4263-950D-7EC351D9E099}"/>
                </a:ext>
              </a:extLst>
            </p:cNvPr>
            <p:cNvSpPr/>
            <p:nvPr/>
          </p:nvSpPr>
          <p:spPr>
            <a:xfrm>
              <a:off x="6180575" y="1728381"/>
              <a:ext cx="5642457" cy="3602074"/>
            </a:xfrm>
            <a:prstGeom prst="roundRect">
              <a:avLst>
                <a:gd name="adj" fmla="val 6228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CDF53D8-4222-4267-A673-E05A2A4BC6B1}"/>
                </a:ext>
              </a:extLst>
            </p:cNvPr>
            <p:cNvGrpSpPr/>
            <p:nvPr/>
          </p:nvGrpSpPr>
          <p:grpSpPr>
            <a:xfrm>
              <a:off x="6641430" y="1802024"/>
              <a:ext cx="4716378" cy="1402699"/>
              <a:chOff x="6481010" y="1963209"/>
              <a:chExt cx="4716378" cy="140269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413BB634-98B1-4AB7-9F16-20E3131956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81010" y="2291086"/>
                <a:ext cx="1074822" cy="1074822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</p:pic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A40D7C5-25A1-46D9-AA11-E700A58CE36E}"/>
                  </a:ext>
                </a:extLst>
              </p:cNvPr>
              <p:cNvSpPr/>
              <p:nvPr/>
            </p:nvSpPr>
            <p:spPr>
              <a:xfrm>
                <a:off x="7646693" y="1963209"/>
                <a:ext cx="3550695" cy="124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FB12C92-C630-4EF3-9A9D-7180FCF86FB1}"/>
                </a:ext>
              </a:extLst>
            </p:cNvPr>
            <p:cNvGrpSpPr/>
            <p:nvPr/>
          </p:nvGrpSpPr>
          <p:grpSpPr>
            <a:xfrm>
              <a:off x="6641430" y="3534570"/>
              <a:ext cx="4716378" cy="1402699"/>
              <a:chOff x="6481010" y="1963209"/>
              <a:chExt cx="4716378" cy="1402699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ABB96578-16EE-48D1-94BA-8DB021751F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" r="59"/>
              <a:stretch/>
            </p:blipFill>
            <p:spPr>
              <a:xfrm>
                <a:off x="6481010" y="2291086"/>
                <a:ext cx="1074822" cy="1074822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</p:pic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6C6D7FB0-4988-4601-9784-AF8F7314AD74}"/>
                  </a:ext>
                </a:extLst>
              </p:cNvPr>
              <p:cNvSpPr/>
              <p:nvPr/>
            </p:nvSpPr>
            <p:spPr>
              <a:xfrm>
                <a:off x="7646693" y="1963209"/>
                <a:ext cx="3550695" cy="124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67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图片包含 形状&#10;&#10;描述已自动生成">
            <a:extLst>
              <a:ext uri="{FF2B5EF4-FFF2-40B4-BE49-F238E27FC236}">
                <a16:creationId xmlns:a16="http://schemas.microsoft.com/office/drawing/2014/main" id="{9C4B8B35-50C4-4C7C-9AFD-5BA0CC1CA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5401920-781C-4CB8-9074-FC0CC0FBE870}"/>
              </a:ext>
            </a:extLst>
          </p:cNvPr>
          <p:cNvSpPr txBox="1"/>
          <p:nvPr/>
        </p:nvSpPr>
        <p:spPr>
          <a:xfrm>
            <a:off x="11451386" y="2258253"/>
            <a:ext cx="430887" cy="23414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BUSINESS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9E02E50-DC4D-48AB-AF33-12CDFF8DB650}"/>
              </a:ext>
            </a:extLst>
          </p:cNvPr>
          <p:cNvGrpSpPr/>
          <p:nvPr/>
        </p:nvGrpSpPr>
        <p:grpSpPr>
          <a:xfrm>
            <a:off x="11116833" y="367894"/>
            <a:ext cx="549996" cy="176258"/>
            <a:chOff x="9927510" y="300828"/>
            <a:chExt cx="549996" cy="176258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5D90126-5220-4A3B-AC5D-BEDCDC2CD8E4}"/>
                </a:ext>
              </a:extLst>
            </p:cNvPr>
            <p:cNvSpPr/>
            <p:nvPr/>
          </p:nvSpPr>
          <p:spPr>
            <a:xfrm>
              <a:off x="9927510" y="300828"/>
              <a:ext cx="176258" cy="176258"/>
            </a:xfrm>
            <a:prstGeom prst="ellipse">
              <a:avLst/>
            </a:prstGeom>
            <a:solidFill>
              <a:srgbClr val="0AAF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52661BA-8B09-4F1C-B6DE-BF1A064A84C7}"/>
                </a:ext>
              </a:extLst>
            </p:cNvPr>
            <p:cNvSpPr/>
            <p:nvPr/>
          </p:nvSpPr>
          <p:spPr>
            <a:xfrm>
              <a:off x="10114379" y="300828"/>
              <a:ext cx="176258" cy="176258"/>
            </a:xfrm>
            <a:prstGeom prst="ellipse">
              <a:avLst/>
            </a:prstGeom>
            <a:solidFill>
              <a:srgbClr val="6069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45088F82-E98A-4C04-8E09-9A0EBB8BF889}"/>
                </a:ext>
              </a:extLst>
            </p:cNvPr>
            <p:cNvSpPr/>
            <p:nvPr/>
          </p:nvSpPr>
          <p:spPr>
            <a:xfrm>
              <a:off x="10301248" y="300828"/>
              <a:ext cx="176258" cy="176258"/>
            </a:xfrm>
            <a:prstGeom prst="ellipse">
              <a:avLst/>
            </a:prstGeom>
            <a:solidFill>
              <a:srgbClr val="6069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十字形 26">
            <a:extLst>
              <a:ext uri="{FF2B5EF4-FFF2-40B4-BE49-F238E27FC236}">
                <a16:creationId xmlns:a16="http://schemas.microsoft.com/office/drawing/2014/main" id="{752B69A1-38BA-44C2-8DCE-A1D69C328B67}"/>
              </a:ext>
            </a:extLst>
          </p:cNvPr>
          <p:cNvSpPr/>
          <p:nvPr/>
        </p:nvSpPr>
        <p:spPr>
          <a:xfrm>
            <a:off x="319003" y="6210300"/>
            <a:ext cx="359828" cy="359828"/>
          </a:xfrm>
          <a:prstGeom prst="plus">
            <a:avLst>
              <a:gd name="adj" fmla="val 41128"/>
            </a:avLst>
          </a:prstGeom>
          <a:solidFill>
            <a:srgbClr val="0AA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C2B9480-3DF2-4B61-A91E-54A224260A71}"/>
              </a:ext>
            </a:extLst>
          </p:cNvPr>
          <p:cNvGrpSpPr/>
          <p:nvPr/>
        </p:nvGrpSpPr>
        <p:grpSpPr>
          <a:xfrm>
            <a:off x="2631002" y="2193879"/>
            <a:ext cx="6929996" cy="2470242"/>
            <a:chOff x="2845017" y="2046424"/>
            <a:chExt cx="6929996" cy="2470242"/>
          </a:xfrm>
        </p:grpSpPr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F9F7807F-3DDB-40A6-BC9E-C4715154B3DD}"/>
                </a:ext>
              </a:extLst>
            </p:cNvPr>
            <p:cNvSpPr/>
            <p:nvPr/>
          </p:nvSpPr>
          <p:spPr>
            <a:xfrm>
              <a:off x="2845017" y="2046424"/>
              <a:ext cx="6929996" cy="24702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dist="444500" dir="540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BCDF5E3D-E5F2-4D7B-B52E-4DD8C00BF0E4}"/>
                </a:ext>
              </a:extLst>
            </p:cNvPr>
            <p:cNvSpPr txBox="1"/>
            <p:nvPr/>
          </p:nvSpPr>
          <p:spPr>
            <a:xfrm>
              <a:off x="3121199" y="2619826"/>
              <a:ext cx="63776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THANKS</a:t>
              </a:r>
              <a:endParaRPr lang="zh-CN" altLang="en-US" sz="8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D1F1D68-B8F1-4FAB-A249-A47F630C8AE6}"/>
              </a:ext>
            </a:extLst>
          </p:cNvPr>
          <p:cNvSpPr/>
          <p:nvPr/>
        </p:nvSpPr>
        <p:spPr>
          <a:xfrm>
            <a:off x="9280801" y="24924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AA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3">
            <a:hlinkClick r:id="rId4"/>
            <a:extLst>
              <a:ext uri="{FF2B5EF4-FFF2-40B4-BE49-F238E27FC236}">
                <a16:creationId xmlns:a16="http://schemas.microsoft.com/office/drawing/2014/main" id="{CC76ED5E-74D9-4894-96C0-A3B0749221A9}"/>
              </a:ext>
            </a:extLst>
          </p:cNvPr>
          <p:cNvSpPr txBox="1"/>
          <p:nvPr/>
        </p:nvSpPr>
        <p:spPr>
          <a:xfrm>
            <a:off x="3511193" y="65701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9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0AAFF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0AAFFE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AAFF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0AAFFE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rgbClr val="0AAFFE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rgbClr val="0AAFFE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rgbClr val="0AAFFE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rgbClr val="0AAFFE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rgbClr val="0AAFFE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AAFF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AAFF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AAFF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rgbClr val="0AAFFE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rgbClr val="0AAFFE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0AAFF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AAFF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AAFF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AAFF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AAFF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AAFF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AAFF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AAFF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AAFF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AAFF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AAFF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2FB6787-6A6A-48D2-9D2D-E26607BACAFE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F6FC0B9-DB62-4E24-BFF0-108B6872709E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标&#10;&#10;描述已自动生成">
            <a:extLst>
              <a:ext uri="{FF2B5EF4-FFF2-40B4-BE49-F238E27FC236}">
                <a16:creationId xmlns:a16="http://schemas.microsoft.com/office/drawing/2014/main" id="{E27308A2-0880-4DBB-A7A6-5E5E4971B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918A8651-6D49-4FA6-9988-B0302CB40DBE}"/>
              </a:ext>
            </a:extLst>
          </p:cNvPr>
          <p:cNvGrpSpPr/>
          <p:nvPr/>
        </p:nvGrpSpPr>
        <p:grpSpPr>
          <a:xfrm>
            <a:off x="1995184" y="523874"/>
            <a:ext cx="2752725" cy="2752725"/>
            <a:chOff x="2312193" y="457199"/>
            <a:chExt cx="2752725" cy="275272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65D88AE-931C-496F-8B4B-7126642DDAE6}"/>
                </a:ext>
              </a:extLst>
            </p:cNvPr>
            <p:cNvSpPr/>
            <p:nvPr/>
          </p:nvSpPr>
          <p:spPr>
            <a:xfrm>
              <a:off x="2312193" y="457199"/>
              <a:ext cx="2752725" cy="27527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444500" dir="540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1231624-6747-4C2F-B2F9-F3AD195FAAFD}"/>
                </a:ext>
              </a:extLst>
            </p:cNvPr>
            <p:cNvSpPr txBox="1"/>
            <p:nvPr/>
          </p:nvSpPr>
          <p:spPr>
            <a:xfrm>
              <a:off x="2312193" y="1325730"/>
              <a:ext cx="275272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One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B44578DD-0425-4728-9342-56F8A392851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09330" y="2992233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 defTabSz="457200">
              <a:defRPr/>
            </a:pPr>
            <a:r>
              <a:rPr lang="en-US" altLang="zh-CN" sz="48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00B3366-E54E-4CEA-B3C7-63254261EA25}"/>
              </a:ext>
            </a:extLst>
          </p:cNvPr>
          <p:cNvSpPr/>
          <p:nvPr/>
        </p:nvSpPr>
        <p:spPr>
          <a:xfrm>
            <a:off x="3458274" y="3663370"/>
            <a:ext cx="5293895" cy="679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16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B8E4D95-1EC4-4665-9950-4A8149463881}"/>
              </a:ext>
            </a:extLst>
          </p:cNvPr>
          <p:cNvGrpSpPr/>
          <p:nvPr/>
        </p:nvGrpSpPr>
        <p:grpSpPr>
          <a:xfrm>
            <a:off x="834190" y="1126322"/>
            <a:ext cx="5582653" cy="2276642"/>
            <a:chOff x="6096001" y="3684339"/>
            <a:chExt cx="5582653" cy="2276642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99D72A8-F48A-4293-B1DD-C17867830200}"/>
                </a:ext>
              </a:extLst>
            </p:cNvPr>
            <p:cNvGrpSpPr/>
            <p:nvPr/>
          </p:nvGrpSpPr>
          <p:grpSpPr>
            <a:xfrm>
              <a:off x="6096001" y="3684339"/>
              <a:ext cx="2711116" cy="2256016"/>
              <a:chOff x="8245282" y="1422400"/>
              <a:chExt cx="3293575" cy="2256016"/>
            </a:xfrm>
          </p:grpSpPr>
          <p:sp>
            <p:nvSpPr>
              <p:cNvPr id="20" name="矩形 4">
                <a:extLst>
                  <a:ext uri="{FF2B5EF4-FFF2-40B4-BE49-F238E27FC236}">
                    <a16:creationId xmlns:a16="http://schemas.microsoft.com/office/drawing/2014/main" id="{1DD156DC-68EC-4A9B-9525-4E9AA8780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5282" y="1422400"/>
                <a:ext cx="3293575" cy="2256016"/>
              </a:xfrm>
              <a:prstGeom prst="roundRect">
                <a:avLst>
                  <a:gd name="adj" fmla="val 0"/>
                </a:avLst>
              </a:prstGeom>
              <a:solidFill>
                <a:srgbClr val="0AAFFE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1219170">
                  <a:lnSpc>
                    <a:spcPct val="130000"/>
                  </a:lnSpc>
                </a:pP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0B7E060-9F5D-4772-9A6F-A337288FD6EB}"/>
                  </a:ext>
                </a:extLst>
              </p:cNvPr>
              <p:cNvSpPr txBox="1"/>
              <p:nvPr/>
            </p:nvSpPr>
            <p:spPr>
              <a:xfrm>
                <a:off x="8324526" y="1687555"/>
                <a:ext cx="3135086" cy="1661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1446827-E7EC-467E-8B04-C4F53B2AAF44}"/>
                </a:ext>
              </a:extLst>
            </p:cNvPr>
            <p:cNvGrpSpPr/>
            <p:nvPr/>
          </p:nvGrpSpPr>
          <p:grpSpPr>
            <a:xfrm>
              <a:off x="8967538" y="3684339"/>
              <a:ext cx="2711116" cy="2276642"/>
              <a:chOff x="8245282" y="1422400"/>
              <a:chExt cx="3293575" cy="2276642"/>
            </a:xfrm>
          </p:grpSpPr>
          <p:sp>
            <p:nvSpPr>
              <p:cNvPr id="18" name="矩形 4">
                <a:extLst>
                  <a:ext uri="{FF2B5EF4-FFF2-40B4-BE49-F238E27FC236}">
                    <a16:creationId xmlns:a16="http://schemas.microsoft.com/office/drawing/2014/main" id="{380E6D82-3B1B-4B72-8238-84C9764A9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5282" y="1422400"/>
                <a:ext cx="3293575" cy="2276642"/>
              </a:xfrm>
              <a:prstGeom prst="roundRect">
                <a:avLst>
                  <a:gd name="adj" fmla="val 0"/>
                </a:avLst>
              </a:prstGeom>
              <a:solidFill>
                <a:srgbClr val="6069E6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1219170">
                  <a:lnSpc>
                    <a:spcPct val="130000"/>
                  </a:lnSpc>
                </a:pP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41AA76D-C72B-4EF1-BFC2-020ED8A12885}"/>
                  </a:ext>
                </a:extLst>
              </p:cNvPr>
              <p:cNvSpPr txBox="1"/>
              <p:nvPr/>
            </p:nvSpPr>
            <p:spPr>
              <a:xfrm>
                <a:off x="8324526" y="1687555"/>
                <a:ext cx="3135086" cy="1661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0903A2E-5AB0-4587-B489-DE2D1C330C7D}"/>
              </a:ext>
            </a:extLst>
          </p:cNvPr>
          <p:cNvGrpSpPr/>
          <p:nvPr/>
        </p:nvGrpSpPr>
        <p:grpSpPr>
          <a:xfrm>
            <a:off x="6643579" y="1126322"/>
            <a:ext cx="4739992" cy="4729048"/>
            <a:chOff x="6643579" y="1126322"/>
            <a:chExt cx="4739992" cy="4729048"/>
          </a:xfrm>
        </p:grpSpPr>
        <p:pic>
          <p:nvPicPr>
            <p:cNvPr id="29" name="图片占位符 7">
              <a:extLst>
                <a:ext uri="{FF2B5EF4-FFF2-40B4-BE49-F238E27FC236}">
                  <a16:creationId xmlns:a16="http://schemas.microsoft.com/office/drawing/2014/main" id="{43B43075-E873-41C9-821A-AACB80564B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05592" y="1127656"/>
              <a:ext cx="2277979" cy="2275308"/>
            </a:xfrm>
            <a:prstGeom prst="rect">
              <a:avLst/>
            </a:prstGeom>
          </p:spPr>
        </p:pic>
        <p:pic>
          <p:nvPicPr>
            <p:cNvPr id="30" name="图片占位符 3">
              <a:extLst>
                <a:ext uri="{FF2B5EF4-FFF2-40B4-BE49-F238E27FC236}">
                  <a16:creationId xmlns:a16="http://schemas.microsoft.com/office/drawing/2014/main" id="{E159B5E4-407D-4099-ABD7-1EE2BC00D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43579" y="1126322"/>
              <a:ext cx="2277979" cy="2277979"/>
            </a:xfrm>
            <a:prstGeom prst="rect">
              <a:avLst/>
            </a:prstGeom>
          </p:spPr>
        </p:pic>
        <p:pic>
          <p:nvPicPr>
            <p:cNvPr id="31" name="图片占位符 12">
              <a:extLst>
                <a:ext uri="{FF2B5EF4-FFF2-40B4-BE49-F238E27FC236}">
                  <a16:creationId xmlns:a16="http://schemas.microsoft.com/office/drawing/2014/main" id="{36B30673-1A36-40AA-BD04-246E7EB09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05592" y="3577390"/>
              <a:ext cx="2277979" cy="2277979"/>
            </a:xfrm>
            <a:prstGeom prst="rect">
              <a:avLst/>
            </a:prstGeom>
          </p:spPr>
        </p:pic>
        <p:pic>
          <p:nvPicPr>
            <p:cNvPr id="32" name="图片占位符 10">
              <a:extLst>
                <a:ext uri="{FF2B5EF4-FFF2-40B4-BE49-F238E27FC236}">
                  <a16:creationId xmlns:a16="http://schemas.microsoft.com/office/drawing/2014/main" id="{3F186AF8-B4BE-40BE-91C1-C12EF828D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43579" y="3577391"/>
              <a:ext cx="2277979" cy="2277979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25378D4-DE27-485B-A40F-4D991144F22C}"/>
              </a:ext>
            </a:extLst>
          </p:cNvPr>
          <p:cNvGrpSpPr/>
          <p:nvPr/>
        </p:nvGrpSpPr>
        <p:grpSpPr>
          <a:xfrm>
            <a:off x="828675" y="3543300"/>
            <a:ext cx="5630869" cy="2312070"/>
            <a:chOff x="828675" y="3543300"/>
            <a:chExt cx="5630869" cy="2312070"/>
          </a:xfrm>
        </p:grpSpPr>
        <p:sp>
          <p:nvSpPr>
            <p:cNvPr id="34" name="矩形 4">
              <a:extLst>
                <a:ext uri="{FF2B5EF4-FFF2-40B4-BE49-F238E27FC236}">
                  <a16:creationId xmlns:a16="http://schemas.microsoft.com/office/drawing/2014/main" id="{0C5FFCCD-29F5-40F3-87F4-27CE27058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675" y="3543300"/>
              <a:ext cx="5588168" cy="231207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anchor="ctr"/>
            <a:lstStyle/>
            <a:p>
              <a:pPr algn="ctr" defTabSz="1219170">
                <a:lnSpc>
                  <a:spcPct val="130000"/>
                </a:lnSpc>
              </a:pP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32B4CB5A-C810-4362-A387-9842663207F2}"/>
                </a:ext>
              </a:extLst>
            </p:cNvPr>
            <p:cNvGrpSpPr/>
            <p:nvPr/>
          </p:nvGrpSpPr>
          <p:grpSpPr>
            <a:xfrm>
              <a:off x="930433" y="3582474"/>
              <a:ext cx="5529111" cy="2106591"/>
              <a:chOff x="5963644" y="1187186"/>
              <a:chExt cx="5529111" cy="2106591"/>
            </a:xfrm>
          </p:grpSpPr>
          <p:sp>
            <p:nvSpPr>
              <p:cNvPr id="36" name="Rectangle 21">
                <a:extLst>
                  <a:ext uri="{FF2B5EF4-FFF2-40B4-BE49-F238E27FC236}">
                    <a16:creationId xmlns:a16="http://schemas.microsoft.com/office/drawing/2014/main" id="{C080F87A-70CE-448E-B575-D77EFDEB35C0}"/>
                  </a:ext>
                </a:extLst>
              </p:cNvPr>
              <p:cNvSpPr/>
              <p:nvPr/>
            </p:nvSpPr>
            <p:spPr>
              <a:xfrm>
                <a:off x="6053370" y="2939295"/>
                <a:ext cx="1275366" cy="354482"/>
              </a:xfrm>
              <a:prstGeom prst="roundRect">
                <a:avLst>
                  <a:gd name="adj" fmla="val 50000"/>
                </a:avLst>
              </a:prstGeom>
              <a:solidFill>
                <a:srgbClr val="0AAFF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More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Rectangle 22">
                <a:extLst>
                  <a:ext uri="{FF2B5EF4-FFF2-40B4-BE49-F238E27FC236}">
                    <a16:creationId xmlns:a16="http://schemas.microsoft.com/office/drawing/2014/main" id="{0ED7898E-01EA-4EA1-BBBB-4F65AD928BE0}"/>
                  </a:ext>
                </a:extLst>
              </p:cNvPr>
              <p:cNvSpPr/>
              <p:nvPr/>
            </p:nvSpPr>
            <p:spPr>
              <a:xfrm>
                <a:off x="5963644" y="1187186"/>
                <a:ext cx="5529111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37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06FE90-9D94-49A0-B9BC-B4AB5DC36F67}"/>
              </a:ext>
            </a:extLst>
          </p:cNvPr>
          <p:cNvGrpSpPr/>
          <p:nvPr/>
        </p:nvGrpSpPr>
        <p:grpSpPr>
          <a:xfrm>
            <a:off x="844260" y="1584114"/>
            <a:ext cx="3983755" cy="4581562"/>
            <a:chOff x="701385" y="1631739"/>
            <a:chExt cx="3983755" cy="45815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8817693-9213-45BB-A5E9-586641F0C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85" y="1631739"/>
              <a:ext cx="3983755" cy="3989414"/>
            </a:xfrm>
            <a:custGeom>
              <a:avLst/>
              <a:gdLst>
                <a:gd name="T0" fmla="*/ 397 w 397"/>
                <a:gd name="T1" fmla="*/ 199 h 397"/>
                <a:gd name="T2" fmla="*/ 199 w 397"/>
                <a:gd name="T3" fmla="*/ 397 h 397"/>
                <a:gd name="T4" fmla="*/ 0 w 397"/>
                <a:gd name="T5" fmla="*/ 199 h 397"/>
                <a:gd name="T6" fmla="*/ 200 w 397"/>
                <a:gd name="T7" fmla="*/ 0 h 397"/>
                <a:gd name="T8" fmla="*/ 397 w 397"/>
                <a:gd name="T9" fmla="*/ 19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97">
                  <a:moveTo>
                    <a:pt x="397" y="199"/>
                  </a:moveTo>
                  <a:cubicBezTo>
                    <a:pt x="397" y="308"/>
                    <a:pt x="308" y="397"/>
                    <a:pt x="199" y="397"/>
                  </a:cubicBezTo>
                  <a:cubicBezTo>
                    <a:pt x="89" y="397"/>
                    <a:pt x="0" y="308"/>
                    <a:pt x="0" y="199"/>
                  </a:cubicBezTo>
                  <a:cubicBezTo>
                    <a:pt x="0" y="89"/>
                    <a:pt x="90" y="0"/>
                    <a:pt x="200" y="0"/>
                  </a:cubicBezTo>
                  <a:cubicBezTo>
                    <a:pt x="309" y="0"/>
                    <a:pt x="397" y="89"/>
                    <a:pt x="397" y="199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95000"/>
                  </a:schemeClr>
                </a:gs>
                <a:gs pos="82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4BAA820-A886-4FBA-9A78-FEB16DD05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1" y="1631739"/>
              <a:ext cx="1737234" cy="2221055"/>
            </a:xfrm>
            <a:custGeom>
              <a:avLst/>
              <a:gdLst>
                <a:gd name="T0" fmla="*/ 0 w 173"/>
                <a:gd name="T1" fmla="*/ 221 h 221"/>
                <a:gd name="T2" fmla="*/ 173 w 173"/>
                <a:gd name="T3" fmla="*/ 0 h 221"/>
                <a:gd name="T4" fmla="*/ 173 w 173"/>
                <a:gd name="T5" fmla="*/ 195 h 221"/>
                <a:gd name="T6" fmla="*/ 0 w 173"/>
                <a:gd name="T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221">
                  <a:moveTo>
                    <a:pt x="0" y="221"/>
                  </a:moveTo>
                  <a:cubicBezTo>
                    <a:pt x="0" y="111"/>
                    <a:pt x="82" y="0"/>
                    <a:pt x="173" y="0"/>
                  </a:cubicBezTo>
                  <a:cubicBezTo>
                    <a:pt x="173" y="195"/>
                    <a:pt x="173" y="195"/>
                    <a:pt x="173" y="195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6069E6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468F87B-643C-4F50-863B-341A0870C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361" y="2063219"/>
              <a:ext cx="1335463" cy="1728746"/>
            </a:xfrm>
            <a:custGeom>
              <a:avLst/>
              <a:gdLst>
                <a:gd name="T0" fmla="*/ 0 w 133"/>
                <a:gd name="T1" fmla="*/ 172 h 172"/>
                <a:gd name="T2" fmla="*/ 133 w 133"/>
                <a:gd name="T3" fmla="*/ 0 h 172"/>
                <a:gd name="T4" fmla="*/ 133 w 133"/>
                <a:gd name="T5" fmla="*/ 152 h 172"/>
                <a:gd name="T6" fmla="*/ 0 w 133"/>
                <a:gd name="T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2">
                  <a:moveTo>
                    <a:pt x="0" y="172"/>
                  </a:moveTo>
                  <a:cubicBezTo>
                    <a:pt x="0" y="87"/>
                    <a:pt x="63" y="0"/>
                    <a:pt x="133" y="0"/>
                  </a:cubicBezTo>
                  <a:cubicBezTo>
                    <a:pt x="133" y="152"/>
                    <a:pt x="133" y="152"/>
                    <a:pt x="133" y="152"/>
                  </a:cubicBezTo>
                  <a:lnTo>
                    <a:pt x="0" y="172"/>
                  </a:lnTo>
                  <a:close/>
                </a:path>
              </a:pathLst>
            </a:custGeom>
            <a:solidFill>
              <a:srgbClr val="0AAFFE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513C89D-108D-484D-89F6-824776819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131" y="2506016"/>
              <a:ext cx="933692" cy="1226532"/>
            </a:xfrm>
            <a:custGeom>
              <a:avLst/>
              <a:gdLst>
                <a:gd name="T0" fmla="*/ 0 w 93"/>
                <a:gd name="T1" fmla="*/ 122 h 122"/>
                <a:gd name="T2" fmla="*/ 93 w 93"/>
                <a:gd name="T3" fmla="*/ 0 h 122"/>
                <a:gd name="T4" fmla="*/ 93 w 93"/>
                <a:gd name="T5" fmla="*/ 108 h 122"/>
                <a:gd name="T6" fmla="*/ 0 w 93"/>
                <a:gd name="T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22">
                  <a:moveTo>
                    <a:pt x="0" y="122"/>
                  </a:moveTo>
                  <a:cubicBezTo>
                    <a:pt x="0" y="61"/>
                    <a:pt x="44" y="0"/>
                    <a:pt x="93" y="0"/>
                  </a:cubicBezTo>
                  <a:cubicBezTo>
                    <a:pt x="93" y="108"/>
                    <a:pt x="93" y="108"/>
                    <a:pt x="93" y="108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944A72A-41CA-4426-8F81-EA5F78509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902" y="2937494"/>
              <a:ext cx="531922" cy="734223"/>
            </a:xfrm>
            <a:custGeom>
              <a:avLst/>
              <a:gdLst>
                <a:gd name="T0" fmla="*/ 0 w 53"/>
                <a:gd name="T1" fmla="*/ 73 h 73"/>
                <a:gd name="T2" fmla="*/ 53 w 53"/>
                <a:gd name="T3" fmla="*/ 0 h 73"/>
                <a:gd name="T4" fmla="*/ 53 w 53"/>
                <a:gd name="T5" fmla="*/ 65 h 73"/>
                <a:gd name="T6" fmla="*/ 0 w 53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73">
                  <a:moveTo>
                    <a:pt x="0" y="73"/>
                  </a:moveTo>
                  <a:cubicBezTo>
                    <a:pt x="0" y="37"/>
                    <a:pt x="25" y="0"/>
                    <a:pt x="53" y="0"/>
                  </a:cubicBezTo>
                  <a:cubicBezTo>
                    <a:pt x="53" y="65"/>
                    <a:pt x="53" y="65"/>
                    <a:pt x="53" y="65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49F178C-D77E-4DDB-A856-86D3E85EA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1" y="3591081"/>
              <a:ext cx="3011866" cy="442797"/>
            </a:xfrm>
            <a:custGeom>
              <a:avLst/>
              <a:gdLst>
                <a:gd name="T0" fmla="*/ 0 w 300"/>
                <a:gd name="T1" fmla="*/ 26 h 44"/>
                <a:gd name="T2" fmla="*/ 172 w 300"/>
                <a:gd name="T3" fmla="*/ 44 h 44"/>
                <a:gd name="T4" fmla="*/ 300 w 300"/>
                <a:gd name="T5" fmla="*/ 35 h 44"/>
                <a:gd name="T6" fmla="*/ 173 w 300"/>
                <a:gd name="T7" fmla="*/ 0 h 44"/>
                <a:gd name="T8" fmla="*/ 0 w 300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4">
                  <a:moveTo>
                    <a:pt x="0" y="26"/>
                  </a:moveTo>
                  <a:cubicBezTo>
                    <a:pt x="34" y="37"/>
                    <a:pt x="98" y="44"/>
                    <a:pt x="172" y="44"/>
                  </a:cubicBezTo>
                  <a:cubicBezTo>
                    <a:pt x="221" y="44"/>
                    <a:pt x="266" y="41"/>
                    <a:pt x="300" y="35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60C49A9-7C69-4812-A183-ED184814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361" y="3591081"/>
              <a:ext cx="2318671" cy="342355"/>
            </a:xfrm>
            <a:custGeom>
              <a:avLst/>
              <a:gdLst>
                <a:gd name="T0" fmla="*/ 0 w 231"/>
                <a:gd name="T1" fmla="*/ 20 h 34"/>
                <a:gd name="T2" fmla="*/ 132 w 231"/>
                <a:gd name="T3" fmla="*/ 34 h 34"/>
                <a:gd name="T4" fmla="*/ 231 w 231"/>
                <a:gd name="T5" fmla="*/ 27 h 34"/>
                <a:gd name="T6" fmla="*/ 133 w 231"/>
                <a:gd name="T7" fmla="*/ 0 h 34"/>
                <a:gd name="T8" fmla="*/ 0 w 231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4">
                  <a:moveTo>
                    <a:pt x="0" y="20"/>
                  </a:moveTo>
                  <a:cubicBezTo>
                    <a:pt x="27" y="28"/>
                    <a:pt x="76" y="34"/>
                    <a:pt x="132" y="34"/>
                  </a:cubicBezTo>
                  <a:cubicBezTo>
                    <a:pt x="170" y="34"/>
                    <a:pt x="204" y="31"/>
                    <a:pt x="231" y="27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0AAFF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99349DE-C7CB-4DBE-8427-AD3D6507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130" y="3591081"/>
              <a:ext cx="1615571" cy="232009"/>
            </a:xfrm>
            <a:custGeom>
              <a:avLst/>
              <a:gdLst>
                <a:gd name="T0" fmla="*/ 161 w 161"/>
                <a:gd name="T1" fmla="*/ 19 h 23"/>
                <a:gd name="T2" fmla="*/ 92 w 161"/>
                <a:gd name="T3" fmla="*/ 23 h 23"/>
                <a:gd name="T4" fmla="*/ 0 w 161"/>
                <a:gd name="T5" fmla="*/ 14 h 23"/>
                <a:gd name="T6" fmla="*/ 93 w 161"/>
                <a:gd name="T7" fmla="*/ 0 h 23"/>
                <a:gd name="T8" fmla="*/ 161 w 161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">
                  <a:moveTo>
                    <a:pt x="161" y="19"/>
                  </a:moveTo>
                  <a:cubicBezTo>
                    <a:pt x="142" y="21"/>
                    <a:pt x="118" y="23"/>
                    <a:pt x="92" y="23"/>
                  </a:cubicBezTo>
                  <a:cubicBezTo>
                    <a:pt x="54" y="23"/>
                    <a:pt x="20" y="19"/>
                    <a:pt x="0" y="14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161" y="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5CCEDD38-3326-49FE-9991-66E73AE10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901" y="3591081"/>
              <a:ext cx="912473" cy="130152"/>
            </a:xfrm>
            <a:custGeom>
              <a:avLst/>
              <a:gdLst>
                <a:gd name="T0" fmla="*/ 0 w 91"/>
                <a:gd name="T1" fmla="*/ 8 h 13"/>
                <a:gd name="T2" fmla="*/ 53 w 91"/>
                <a:gd name="T3" fmla="*/ 13 h 13"/>
                <a:gd name="T4" fmla="*/ 91 w 91"/>
                <a:gd name="T5" fmla="*/ 10 h 13"/>
                <a:gd name="T6" fmla="*/ 53 w 91"/>
                <a:gd name="T7" fmla="*/ 0 h 13"/>
                <a:gd name="T8" fmla="*/ 0 w 91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">
                  <a:moveTo>
                    <a:pt x="0" y="8"/>
                  </a:moveTo>
                  <a:cubicBezTo>
                    <a:pt x="13" y="11"/>
                    <a:pt x="32" y="13"/>
                    <a:pt x="53" y="13"/>
                  </a:cubicBezTo>
                  <a:cubicBezTo>
                    <a:pt x="67" y="13"/>
                    <a:pt x="80" y="12"/>
                    <a:pt x="91" y="1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383D705-2761-4B7D-AF77-273C4EA2F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6" y="1631739"/>
              <a:ext cx="1274632" cy="2311596"/>
            </a:xfrm>
            <a:custGeom>
              <a:avLst/>
              <a:gdLst>
                <a:gd name="T0" fmla="*/ 0 w 127"/>
                <a:gd name="T1" fmla="*/ 0 h 230"/>
                <a:gd name="T2" fmla="*/ 127 w 127"/>
                <a:gd name="T3" fmla="*/ 230 h 230"/>
                <a:gd name="T4" fmla="*/ 0 w 127"/>
                <a:gd name="T5" fmla="*/ 195 h 230"/>
                <a:gd name="T6" fmla="*/ 0 w 127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30">
                  <a:moveTo>
                    <a:pt x="0" y="0"/>
                  </a:moveTo>
                  <a:cubicBezTo>
                    <a:pt x="67" y="0"/>
                    <a:pt x="127" y="120"/>
                    <a:pt x="127" y="230"/>
                  </a:cubicBezTo>
                  <a:cubicBezTo>
                    <a:pt x="0" y="195"/>
                    <a:pt x="0" y="195"/>
                    <a:pt x="0" y="1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06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B279B4B-A0A1-4044-990F-7BF723A65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7" y="2063220"/>
              <a:ext cx="983208" cy="1799479"/>
            </a:xfrm>
            <a:custGeom>
              <a:avLst/>
              <a:gdLst>
                <a:gd name="T0" fmla="*/ 0 w 98"/>
                <a:gd name="T1" fmla="*/ 0 h 179"/>
                <a:gd name="T2" fmla="*/ 98 w 98"/>
                <a:gd name="T3" fmla="*/ 179 h 179"/>
                <a:gd name="T4" fmla="*/ 0 w 98"/>
                <a:gd name="T5" fmla="*/ 152 h 179"/>
                <a:gd name="T6" fmla="*/ 0 w 98"/>
                <a:gd name="T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79">
                  <a:moveTo>
                    <a:pt x="0" y="0"/>
                  </a:moveTo>
                  <a:cubicBezTo>
                    <a:pt x="52" y="0"/>
                    <a:pt x="98" y="94"/>
                    <a:pt x="98" y="179"/>
                  </a:cubicBezTo>
                  <a:cubicBezTo>
                    <a:pt x="0" y="152"/>
                    <a:pt x="0" y="152"/>
                    <a:pt x="0" y="1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A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CBACEFD6-3AB5-412B-B227-52B709C44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7" y="2506017"/>
              <a:ext cx="681879" cy="1276046"/>
            </a:xfrm>
            <a:custGeom>
              <a:avLst/>
              <a:gdLst>
                <a:gd name="T0" fmla="*/ 0 w 68"/>
                <a:gd name="T1" fmla="*/ 0 h 127"/>
                <a:gd name="T2" fmla="*/ 68 w 68"/>
                <a:gd name="T3" fmla="*/ 127 h 127"/>
                <a:gd name="T4" fmla="*/ 0 w 68"/>
                <a:gd name="T5" fmla="*/ 108 h 127"/>
                <a:gd name="T6" fmla="*/ 0 w 68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27">
                  <a:moveTo>
                    <a:pt x="0" y="0"/>
                  </a:moveTo>
                  <a:cubicBezTo>
                    <a:pt x="36" y="0"/>
                    <a:pt x="68" y="66"/>
                    <a:pt x="68" y="127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F5F5763-0B2B-485F-B05F-6646DC768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3" y="2937494"/>
              <a:ext cx="380550" cy="754028"/>
            </a:xfrm>
            <a:custGeom>
              <a:avLst/>
              <a:gdLst>
                <a:gd name="T0" fmla="*/ 0 w 38"/>
                <a:gd name="T1" fmla="*/ 0 h 75"/>
                <a:gd name="T2" fmla="*/ 38 w 38"/>
                <a:gd name="T3" fmla="*/ 75 h 75"/>
                <a:gd name="T4" fmla="*/ 0 w 38"/>
                <a:gd name="T5" fmla="*/ 65 h 75"/>
                <a:gd name="T6" fmla="*/ 0 w 3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5">
                  <a:moveTo>
                    <a:pt x="0" y="0"/>
                  </a:moveTo>
                  <a:cubicBezTo>
                    <a:pt x="21" y="0"/>
                    <a:pt x="38" y="40"/>
                    <a:pt x="38" y="7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FE8AF78A-1053-43AB-86BB-F3236F505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51" y="5558730"/>
              <a:ext cx="3927423" cy="654571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 i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781BAA2-4653-4C70-B7E9-B7948B665F2C}"/>
              </a:ext>
            </a:extLst>
          </p:cNvPr>
          <p:cNvGrpSpPr/>
          <p:nvPr/>
        </p:nvGrpSpPr>
        <p:grpSpPr>
          <a:xfrm>
            <a:off x="5264167" y="1336228"/>
            <a:ext cx="6364857" cy="4430281"/>
            <a:chOff x="5121292" y="1383853"/>
            <a:chExt cx="6364857" cy="4430281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ABC12FAB-A066-4683-93FE-0A7F1EC44579}"/>
                </a:ext>
              </a:extLst>
            </p:cNvPr>
            <p:cNvGrpSpPr/>
            <p:nvPr/>
          </p:nvGrpSpPr>
          <p:grpSpPr>
            <a:xfrm>
              <a:off x="5121292" y="1383853"/>
              <a:ext cx="6364857" cy="879914"/>
              <a:chOff x="5377964" y="1271559"/>
              <a:chExt cx="6364857" cy="879914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0BC2F711-EF2F-4439-821C-3F13D8AE4249}"/>
                  </a:ext>
                </a:extLst>
              </p:cNvPr>
              <p:cNvGrpSpPr/>
              <p:nvPr/>
            </p:nvGrpSpPr>
            <p:grpSpPr>
              <a:xfrm>
                <a:off x="5377964" y="1271629"/>
                <a:ext cx="879846" cy="879844"/>
                <a:chOff x="5377964" y="1632878"/>
                <a:chExt cx="879846" cy="879844"/>
              </a:xfrm>
            </p:grpSpPr>
            <p:sp>
              <p:nvSpPr>
                <p:cNvPr id="41" name="Oval 35">
                  <a:extLst>
                    <a:ext uri="{FF2B5EF4-FFF2-40B4-BE49-F238E27FC236}">
                      <a16:creationId xmlns:a16="http://schemas.microsoft.com/office/drawing/2014/main" id="{954E6EE6-55CF-4752-91C0-48320883F3CE}"/>
                    </a:ext>
                  </a:extLst>
                </p:cNvPr>
                <p:cNvSpPr/>
                <p:nvPr/>
              </p:nvSpPr>
              <p:spPr>
                <a:xfrm>
                  <a:off x="5377964" y="1632878"/>
                  <a:ext cx="879846" cy="879844"/>
                </a:xfrm>
                <a:prstGeom prst="ellipse">
                  <a:avLst/>
                </a:prstGeom>
                <a:solidFill>
                  <a:srgbClr val="6069E6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91440" rtlCol="0" anchor="ctr"/>
                <a:lstStyle/>
                <a:p>
                  <a:pPr algn="ctr"/>
                  <a:endParaRPr lang="id-ID" sz="32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AutoShape 22">
                  <a:extLst>
                    <a:ext uri="{FF2B5EF4-FFF2-40B4-BE49-F238E27FC236}">
                      <a16:creationId xmlns:a16="http://schemas.microsoft.com/office/drawing/2014/main" id="{7D38788C-1461-4438-89C2-A4F2E91B5E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6671" y="1910875"/>
                  <a:ext cx="402432" cy="323850"/>
                </a:xfrm>
                <a:custGeom>
                  <a:avLst/>
                  <a:gdLst>
                    <a:gd name="T0" fmla="*/ 402413 w 21335"/>
                    <a:gd name="T1" fmla="*/ 328839 h 21422"/>
                    <a:gd name="T2" fmla="*/ 402413 w 21335"/>
                    <a:gd name="T3" fmla="*/ 328839 h 21422"/>
                    <a:gd name="T4" fmla="*/ 402413 w 21335"/>
                    <a:gd name="T5" fmla="*/ 328839 h 21422"/>
                    <a:gd name="T6" fmla="*/ 402413 w 21335"/>
                    <a:gd name="T7" fmla="*/ 328839 h 214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35" h="21422">
                      <a:moveTo>
                        <a:pt x="19499" y="4188"/>
                      </a:moveTo>
                      <a:lnTo>
                        <a:pt x="17977" y="2290"/>
                      </a:lnTo>
                      <a:cubicBezTo>
                        <a:pt x="17713" y="1961"/>
                        <a:pt x="17284" y="1961"/>
                        <a:pt x="17018" y="2290"/>
                      </a:cubicBezTo>
                      <a:lnTo>
                        <a:pt x="8914" y="12399"/>
                      </a:lnTo>
                      <a:cubicBezTo>
                        <a:pt x="8384" y="13060"/>
                        <a:pt x="7524" y="13060"/>
                        <a:pt x="6996" y="12399"/>
                      </a:cubicBezTo>
                      <a:lnTo>
                        <a:pt x="4317" y="9058"/>
                      </a:lnTo>
                      <a:cubicBezTo>
                        <a:pt x="4051" y="8728"/>
                        <a:pt x="3622" y="8728"/>
                        <a:pt x="3358" y="9058"/>
                      </a:cubicBezTo>
                      <a:lnTo>
                        <a:pt x="1836" y="10956"/>
                      </a:lnTo>
                      <a:cubicBezTo>
                        <a:pt x="1572" y="11286"/>
                        <a:pt x="1572" y="11821"/>
                        <a:pt x="1836" y="12152"/>
                      </a:cubicBezTo>
                      <a:lnTo>
                        <a:pt x="7523" y="19246"/>
                      </a:lnTo>
                      <a:cubicBezTo>
                        <a:pt x="7788" y="19575"/>
                        <a:pt x="8218" y="19575"/>
                        <a:pt x="8482" y="19246"/>
                      </a:cubicBezTo>
                      <a:lnTo>
                        <a:pt x="10004" y="17348"/>
                      </a:lnTo>
                      <a:cubicBezTo>
                        <a:pt x="10076" y="17257"/>
                        <a:pt x="10125" y="17149"/>
                        <a:pt x="10158" y="17036"/>
                      </a:cubicBezTo>
                      <a:lnTo>
                        <a:pt x="19499" y="5385"/>
                      </a:lnTo>
                      <a:cubicBezTo>
                        <a:pt x="19763" y="5053"/>
                        <a:pt x="19763" y="4518"/>
                        <a:pt x="19499" y="4188"/>
                      </a:cubicBezTo>
                      <a:cubicBezTo>
                        <a:pt x="19499" y="4188"/>
                        <a:pt x="19499" y="4188"/>
                        <a:pt x="19499" y="4188"/>
                      </a:cubicBezTo>
                      <a:close/>
                      <a:moveTo>
                        <a:pt x="20938" y="5983"/>
                      </a:moveTo>
                      <a:lnTo>
                        <a:pt x="8951" y="20934"/>
                      </a:lnTo>
                      <a:cubicBezTo>
                        <a:pt x="8675" y="21278"/>
                        <a:pt x="8314" y="21434"/>
                        <a:pt x="7955" y="21420"/>
                      </a:cubicBezTo>
                      <a:cubicBezTo>
                        <a:pt x="7597" y="21434"/>
                        <a:pt x="7233" y="21278"/>
                        <a:pt x="6958" y="20934"/>
                      </a:cubicBezTo>
                      <a:lnTo>
                        <a:pt x="397" y="12750"/>
                      </a:lnTo>
                      <a:cubicBezTo>
                        <a:pt x="-132" y="12090"/>
                        <a:pt x="-132" y="11019"/>
                        <a:pt x="397" y="10358"/>
                      </a:cubicBezTo>
                      <a:lnTo>
                        <a:pt x="2878" y="7263"/>
                      </a:lnTo>
                      <a:cubicBezTo>
                        <a:pt x="3408" y="6602"/>
                        <a:pt x="4267" y="6602"/>
                        <a:pt x="4797" y="7263"/>
                      </a:cubicBezTo>
                      <a:lnTo>
                        <a:pt x="7955" y="11203"/>
                      </a:lnTo>
                      <a:lnTo>
                        <a:pt x="16538" y="495"/>
                      </a:lnTo>
                      <a:cubicBezTo>
                        <a:pt x="17068" y="-165"/>
                        <a:pt x="17928" y="-165"/>
                        <a:pt x="18458" y="495"/>
                      </a:cubicBezTo>
                      <a:lnTo>
                        <a:pt x="20938" y="3590"/>
                      </a:lnTo>
                      <a:cubicBezTo>
                        <a:pt x="21467" y="4251"/>
                        <a:pt x="21467" y="5322"/>
                        <a:pt x="20938" y="5983"/>
                      </a:cubicBezTo>
                      <a:cubicBezTo>
                        <a:pt x="20938" y="5983"/>
                        <a:pt x="20938" y="5983"/>
                        <a:pt x="20938" y="59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/>
                <a:p>
                  <a:endParaRPr lang="id-ID" sz="9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A6C25B9-E55F-4150-84C8-752FF7BC8D47}"/>
                  </a:ext>
                </a:extLst>
              </p:cNvPr>
              <p:cNvSpPr txBox="1"/>
              <p:nvPr/>
            </p:nvSpPr>
            <p:spPr>
              <a:xfrm>
                <a:off x="6368716" y="1271559"/>
                <a:ext cx="5374105" cy="879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algn="just" hangingPunct="0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308DF032-945B-46D4-8C72-1ABD6C62BD1E}"/>
                </a:ext>
              </a:extLst>
            </p:cNvPr>
            <p:cNvGrpSpPr/>
            <p:nvPr/>
          </p:nvGrpSpPr>
          <p:grpSpPr>
            <a:xfrm>
              <a:off x="5121292" y="2567309"/>
              <a:ext cx="6364857" cy="879914"/>
              <a:chOff x="5377964" y="2532699"/>
              <a:chExt cx="6364857" cy="879914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6F012CBE-E524-4148-8FC1-29A61F3F3C7F}"/>
                  </a:ext>
                </a:extLst>
              </p:cNvPr>
              <p:cNvGrpSpPr/>
              <p:nvPr/>
            </p:nvGrpSpPr>
            <p:grpSpPr>
              <a:xfrm>
                <a:off x="5377964" y="2532769"/>
                <a:ext cx="879846" cy="879844"/>
                <a:chOff x="5377964" y="2703538"/>
                <a:chExt cx="879846" cy="879844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3B510636-C9C7-46FF-8798-A8B82DCA710F}"/>
                    </a:ext>
                  </a:extLst>
                </p:cNvPr>
                <p:cNvSpPr/>
                <p:nvPr/>
              </p:nvSpPr>
              <p:spPr>
                <a:xfrm>
                  <a:off x="5377964" y="2703538"/>
                  <a:ext cx="879846" cy="879844"/>
                </a:xfrm>
                <a:prstGeom prst="ellipse">
                  <a:avLst/>
                </a:prstGeom>
                <a:solidFill>
                  <a:srgbClr val="0AAFFE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91440" rtlCol="0" anchor="ctr"/>
                <a:lstStyle/>
                <a:p>
                  <a:pPr algn="ctr"/>
                  <a:endParaRPr lang="id-ID" sz="32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Shape 97">
                  <a:extLst>
                    <a:ext uri="{FF2B5EF4-FFF2-40B4-BE49-F238E27FC236}">
                      <a16:creationId xmlns:a16="http://schemas.microsoft.com/office/drawing/2014/main" id="{43EED1F1-5B2E-4C49-A458-C2E91BB7D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7256" y="2944094"/>
                  <a:ext cx="381262" cy="398732"/>
                </a:xfrm>
                <a:custGeom>
                  <a:avLst/>
                  <a:gdLst>
                    <a:gd name="T0" fmla="*/ 59232377 w 21600"/>
                    <a:gd name="T1" fmla="*/ 67792521 h 21600"/>
                    <a:gd name="T2" fmla="*/ 59232377 w 21600"/>
                    <a:gd name="T3" fmla="*/ 67792521 h 21600"/>
                    <a:gd name="T4" fmla="*/ 59232377 w 21600"/>
                    <a:gd name="T5" fmla="*/ 67792521 h 21600"/>
                    <a:gd name="T6" fmla="*/ 59232377 w 21600"/>
                    <a:gd name="T7" fmla="*/ 67792521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5020"/>
                      </a:moveTo>
                      <a:lnTo>
                        <a:pt x="21600" y="12986"/>
                      </a:lnTo>
                      <a:lnTo>
                        <a:pt x="12524" y="7618"/>
                      </a:lnTo>
                      <a:lnTo>
                        <a:pt x="12524" y="1645"/>
                      </a:lnTo>
                      <a:cubicBezTo>
                        <a:pt x="12524" y="822"/>
                        <a:pt x="11662" y="0"/>
                        <a:pt x="10800" y="0"/>
                      </a:cubicBezTo>
                      <a:cubicBezTo>
                        <a:pt x="9938" y="0"/>
                        <a:pt x="9076" y="822"/>
                        <a:pt x="9076" y="1645"/>
                      </a:cubicBezTo>
                      <a:lnTo>
                        <a:pt x="9076" y="7618"/>
                      </a:lnTo>
                      <a:lnTo>
                        <a:pt x="0" y="12986"/>
                      </a:lnTo>
                      <a:lnTo>
                        <a:pt x="0" y="15020"/>
                      </a:lnTo>
                      <a:lnTo>
                        <a:pt x="9076" y="12337"/>
                      </a:lnTo>
                      <a:lnTo>
                        <a:pt x="9076" y="18310"/>
                      </a:lnTo>
                      <a:lnTo>
                        <a:pt x="6897" y="19955"/>
                      </a:lnTo>
                      <a:lnTo>
                        <a:pt x="6897" y="21600"/>
                      </a:lnTo>
                      <a:lnTo>
                        <a:pt x="10800" y="20604"/>
                      </a:lnTo>
                      <a:lnTo>
                        <a:pt x="14657" y="21600"/>
                      </a:lnTo>
                      <a:lnTo>
                        <a:pt x="14657" y="19955"/>
                      </a:lnTo>
                      <a:lnTo>
                        <a:pt x="12524" y="18310"/>
                      </a:lnTo>
                      <a:lnTo>
                        <a:pt x="12524" y="12337"/>
                      </a:lnTo>
                      <a:lnTo>
                        <a:pt x="21600" y="15020"/>
                      </a:lnTo>
                    </a:path>
                  </a:pathLst>
                </a:custGeom>
                <a:solidFill>
                  <a:schemeClr val="bg1"/>
                </a:solidFill>
                <a:ln w="12700">
                  <a:noFill/>
                  <a:miter lim="400000"/>
                  <a:headEnd/>
                  <a:tailEnd/>
                </a:ln>
              </p:spPr>
              <p:txBody>
                <a:bodyPr lIns="22860" rIns="22860" anchor="ctr"/>
                <a:lstStyle/>
                <a:p>
                  <a:endParaRPr lang="ar-IQ" sz="90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D0C0B27-9DE2-4B6C-88D8-46D2700AAFEB}"/>
                  </a:ext>
                </a:extLst>
              </p:cNvPr>
              <p:cNvSpPr txBox="1"/>
              <p:nvPr/>
            </p:nvSpPr>
            <p:spPr>
              <a:xfrm>
                <a:off x="6368716" y="2532699"/>
                <a:ext cx="5374105" cy="879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algn="just" hangingPunct="0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711E2ED0-4301-4069-B9F4-82DFB826184D}"/>
                </a:ext>
              </a:extLst>
            </p:cNvPr>
            <p:cNvGrpSpPr/>
            <p:nvPr/>
          </p:nvGrpSpPr>
          <p:grpSpPr>
            <a:xfrm>
              <a:off x="5121292" y="3750765"/>
              <a:ext cx="6364857" cy="879914"/>
              <a:chOff x="5377964" y="3826473"/>
              <a:chExt cx="6364857" cy="879914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FCF3EBF-256A-48B5-BC4D-E0B07588BE66}"/>
                  </a:ext>
                </a:extLst>
              </p:cNvPr>
              <p:cNvGrpSpPr/>
              <p:nvPr/>
            </p:nvGrpSpPr>
            <p:grpSpPr>
              <a:xfrm>
                <a:off x="5377964" y="3826543"/>
                <a:ext cx="879846" cy="879844"/>
                <a:chOff x="5377964" y="3774199"/>
                <a:chExt cx="879846" cy="879844"/>
              </a:xfrm>
            </p:grpSpPr>
            <p:sp>
              <p:nvSpPr>
                <p:cNvPr id="33" name="Oval 37">
                  <a:extLst>
                    <a:ext uri="{FF2B5EF4-FFF2-40B4-BE49-F238E27FC236}">
                      <a16:creationId xmlns:a16="http://schemas.microsoft.com/office/drawing/2014/main" id="{F43ACEB1-BA9F-4ABE-93EB-E660044E5FF7}"/>
                    </a:ext>
                  </a:extLst>
                </p:cNvPr>
                <p:cNvSpPr/>
                <p:nvPr/>
              </p:nvSpPr>
              <p:spPr>
                <a:xfrm>
                  <a:off x="5377964" y="3774199"/>
                  <a:ext cx="879846" cy="879844"/>
                </a:xfrm>
                <a:prstGeom prst="ellipse">
                  <a:avLst/>
                </a:prstGeom>
                <a:solidFill>
                  <a:srgbClr val="6069E6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91440" rtlCol="0" anchor="ctr"/>
                <a:lstStyle/>
                <a:p>
                  <a:pPr algn="ctr"/>
                  <a:endParaRPr lang="id-ID" sz="32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AutoShape 31">
                  <a:extLst>
                    <a:ext uri="{FF2B5EF4-FFF2-40B4-BE49-F238E27FC236}">
                      <a16:creationId xmlns:a16="http://schemas.microsoft.com/office/drawing/2014/main" id="{51E5D1F2-E25F-4C13-86E5-5D4EB4F22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2072" y="4029574"/>
                  <a:ext cx="351631" cy="369094"/>
                </a:xfrm>
                <a:custGeom>
                  <a:avLst/>
                  <a:gdLst>
                    <a:gd name="T0" fmla="*/ 351631 w 21600"/>
                    <a:gd name="T1" fmla="*/ 379701 h 21294"/>
                    <a:gd name="T2" fmla="*/ 351631 w 21600"/>
                    <a:gd name="T3" fmla="*/ 379701 h 21294"/>
                    <a:gd name="T4" fmla="*/ 351631 w 21600"/>
                    <a:gd name="T5" fmla="*/ 379701 h 21294"/>
                    <a:gd name="T6" fmla="*/ 351631 w 21600"/>
                    <a:gd name="T7" fmla="*/ 379701 h 212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294">
                      <a:moveTo>
                        <a:pt x="17208" y="15534"/>
                      </a:moveTo>
                      <a:cubicBezTo>
                        <a:pt x="16444" y="15195"/>
                        <a:pt x="14772" y="14720"/>
                        <a:pt x="14081" y="14313"/>
                      </a:cubicBezTo>
                      <a:cubicBezTo>
                        <a:pt x="13635" y="14052"/>
                        <a:pt x="12766" y="13513"/>
                        <a:pt x="12199" y="13160"/>
                      </a:cubicBezTo>
                      <a:lnTo>
                        <a:pt x="12199" y="10830"/>
                      </a:lnTo>
                      <a:cubicBezTo>
                        <a:pt x="12899" y="10258"/>
                        <a:pt x="13439" y="9266"/>
                        <a:pt x="13686" y="8062"/>
                      </a:cubicBezTo>
                      <a:lnTo>
                        <a:pt x="13714" y="8062"/>
                      </a:lnTo>
                      <a:cubicBezTo>
                        <a:pt x="13714" y="8062"/>
                        <a:pt x="13718" y="8053"/>
                        <a:pt x="13718" y="8050"/>
                      </a:cubicBezTo>
                      <a:cubicBezTo>
                        <a:pt x="13727" y="8053"/>
                        <a:pt x="13732" y="8064"/>
                        <a:pt x="13742" y="8067"/>
                      </a:cubicBezTo>
                      <a:cubicBezTo>
                        <a:pt x="14003" y="8131"/>
                        <a:pt x="14324" y="7806"/>
                        <a:pt x="14457" y="7340"/>
                      </a:cubicBezTo>
                      <a:cubicBezTo>
                        <a:pt x="14591" y="6875"/>
                        <a:pt x="14488" y="6445"/>
                        <a:pt x="14227" y="6378"/>
                      </a:cubicBezTo>
                      <a:cubicBezTo>
                        <a:pt x="14213" y="6375"/>
                        <a:pt x="14198" y="6384"/>
                        <a:pt x="14185" y="6383"/>
                      </a:cubicBezTo>
                      <a:cubicBezTo>
                        <a:pt x="14359" y="5487"/>
                        <a:pt x="14452" y="4377"/>
                        <a:pt x="14155" y="3416"/>
                      </a:cubicBezTo>
                      <a:cubicBezTo>
                        <a:pt x="13739" y="2061"/>
                        <a:pt x="13265" y="1811"/>
                        <a:pt x="11866" y="1454"/>
                      </a:cubicBezTo>
                      <a:cubicBezTo>
                        <a:pt x="10468" y="1097"/>
                        <a:pt x="9705" y="1427"/>
                        <a:pt x="9387" y="1564"/>
                      </a:cubicBezTo>
                      <a:cubicBezTo>
                        <a:pt x="9069" y="1701"/>
                        <a:pt x="8720" y="2057"/>
                        <a:pt x="8720" y="2057"/>
                      </a:cubicBezTo>
                      <a:cubicBezTo>
                        <a:pt x="8720" y="2057"/>
                        <a:pt x="8275" y="1811"/>
                        <a:pt x="7734" y="2442"/>
                      </a:cubicBezTo>
                      <a:cubicBezTo>
                        <a:pt x="7193" y="3072"/>
                        <a:pt x="7257" y="3374"/>
                        <a:pt x="7257" y="3731"/>
                      </a:cubicBezTo>
                      <a:cubicBezTo>
                        <a:pt x="7257" y="4819"/>
                        <a:pt x="7352" y="5701"/>
                        <a:pt x="7472" y="6383"/>
                      </a:cubicBezTo>
                      <a:cubicBezTo>
                        <a:pt x="7460" y="6384"/>
                        <a:pt x="7447" y="6375"/>
                        <a:pt x="7434" y="6378"/>
                      </a:cubicBezTo>
                      <a:cubicBezTo>
                        <a:pt x="7173" y="6445"/>
                        <a:pt x="7070" y="6875"/>
                        <a:pt x="7203" y="7340"/>
                      </a:cubicBezTo>
                      <a:cubicBezTo>
                        <a:pt x="7337" y="7806"/>
                        <a:pt x="7659" y="8131"/>
                        <a:pt x="7919" y="8067"/>
                      </a:cubicBezTo>
                      <a:cubicBezTo>
                        <a:pt x="7921" y="8067"/>
                        <a:pt x="7922" y="8064"/>
                        <a:pt x="7924" y="8064"/>
                      </a:cubicBezTo>
                      <a:cubicBezTo>
                        <a:pt x="7936" y="8090"/>
                        <a:pt x="7947" y="8116"/>
                        <a:pt x="7947" y="8116"/>
                      </a:cubicBezTo>
                      <a:lnTo>
                        <a:pt x="8018" y="8114"/>
                      </a:lnTo>
                      <a:cubicBezTo>
                        <a:pt x="8257" y="9231"/>
                        <a:pt x="8747" y="10160"/>
                        <a:pt x="9382" y="10734"/>
                      </a:cubicBezTo>
                      <a:lnTo>
                        <a:pt x="9382" y="13154"/>
                      </a:lnTo>
                      <a:cubicBezTo>
                        <a:pt x="8815" y="13507"/>
                        <a:pt x="7939" y="14051"/>
                        <a:pt x="7491" y="14313"/>
                      </a:cubicBezTo>
                      <a:cubicBezTo>
                        <a:pt x="6801" y="14720"/>
                        <a:pt x="5128" y="15195"/>
                        <a:pt x="4364" y="15534"/>
                      </a:cubicBezTo>
                      <a:cubicBezTo>
                        <a:pt x="3602" y="15872"/>
                        <a:pt x="1565" y="16834"/>
                        <a:pt x="1565" y="18759"/>
                      </a:cubicBezTo>
                      <a:cubicBezTo>
                        <a:pt x="1565" y="18951"/>
                        <a:pt x="1851" y="19101"/>
                        <a:pt x="2302" y="19221"/>
                      </a:cubicBezTo>
                      <a:cubicBezTo>
                        <a:pt x="3192" y="19651"/>
                        <a:pt x="6655" y="19974"/>
                        <a:pt x="10799" y="19974"/>
                      </a:cubicBezTo>
                      <a:cubicBezTo>
                        <a:pt x="15023" y="19974"/>
                        <a:pt x="18545" y="19639"/>
                        <a:pt x="19351" y="19196"/>
                      </a:cubicBezTo>
                      <a:cubicBezTo>
                        <a:pt x="19752" y="19079"/>
                        <a:pt x="20007" y="18937"/>
                        <a:pt x="20007" y="18759"/>
                      </a:cubicBezTo>
                      <a:cubicBezTo>
                        <a:pt x="20007" y="16834"/>
                        <a:pt x="17971" y="15872"/>
                        <a:pt x="17208" y="15534"/>
                      </a:cubicBezTo>
                      <a:cubicBezTo>
                        <a:pt x="17208" y="15534"/>
                        <a:pt x="17208" y="15534"/>
                        <a:pt x="17208" y="15534"/>
                      </a:cubicBezTo>
                      <a:close/>
                      <a:moveTo>
                        <a:pt x="10801" y="21294"/>
                      </a:moveTo>
                      <a:cubicBezTo>
                        <a:pt x="4835" y="21294"/>
                        <a:pt x="0" y="20334"/>
                        <a:pt x="0" y="19047"/>
                      </a:cubicBezTo>
                      <a:cubicBezTo>
                        <a:pt x="0" y="19042"/>
                        <a:pt x="1" y="19039"/>
                        <a:pt x="1" y="19035"/>
                      </a:cubicBezTo>
                      <a:cubicBezTo>
                        <a:pt x="1" y="19035"/>
                        <a:pt x="0" y="19033"/>
                        <a:pt x="0" y="19032"/>
                      </a:cubicBezTo>
                      <a:cubicBezTo>
                        <a:pt x="0" y="16644"/>
                        <a:pt x="1977" y="14936"/>
                        <a:pt x="2923" y="14515"/>
                      </a:cubicBezTo>
                      <a:cubicBezTo>
                        <a:pt x="3871" y="14096"/>
                        <a:pt x="5947" y="13507"/>
                        <a:pt x="6803" y="13002"/>
                      </a:cubicBezTo>
                      <a:cubicBezTo>
                        <a:pt x="7660" y="12497"/>
                        <a:pt x="7941" y="12287"/>
                        <a:pt x="7941" y="12287"/>
                      </a:cubicBezTo>
                      <a:cubicBezTo>
                        <a:pt x="7941" y="12287"/>
                        <a:pt x="7947" y="12352"/>
                        <a:pt x="7967" y="12457"/>
                      </a:cubicBezTo>
                      <a:lnTo>
                        <a:pt x="7967" y="11388"/>
                      </a:lnTo>
                      <a:cubicBezTo>
                        <a:pt x="7357" y="10637"/>
                        <a:pt x="6893" y="9650"/>
                        <a:pt x="6640" y="8529"/>
                      </a:cubicBezTo>
                      <a:cubicBezTo>
                        <a:pt x="6634" y="8531"/>
                        <a:pt x="6629" y="8538"/>
                        <a:pt x="6622" y="8540"/>
                      </a:cubicBezTo>
                      <a:cubicBezTo>
                        <a:pt x="6214" y="8643"/>
                        <a:pt x="5712" y="8134"/>
                        <a:pt x="5502" y="7405"/>
                      </a:cubicBezTo>
                      <a:cubicBezTo>
                        <a:pt x="5292" y="6677"/>
                        <a:pt x="5455" y="6003"/>
                        <a:pt x="5863" y="5900"/>
                      </a:cubicBezTo>
                      <a:cubicBezTo>
                        <a:pt x="5889" y="5894"/>
                        <a:pt x="5915" y="5908"/>
                        <a:pt x="5942" y="5906"/>
                      </a:cubicBezTo>
                      <a:cubicBezTo>
                        <a:pt x="5876" y="5100"/>
                        <a:pt x="5793" y="4001"/>
                        <a:pt x="5793" y="3667"/>
                      </a:cubicBezTo>
                      <a:cubicBezTo>
                        <a:pt x="5793" y="3121"/>
                        <a:pt x="5702" y="2659"/>
                        <a:pt x="6468" y="1692"/>
                      </a:cubicBezTo>
                      <a:cubicBezTo>
                        <a:pt x="7236" y="724"/>
                        <a:pt x="7867" y="1103"/>
                        <a:pt x="7867" y="1103"/>
                      </a:cubicBezTo>
                      <a:cubicBezTo>
                        <a:pt x="7867" y="1103"/>
                        <a:pt x="8364" y="639"/>
                        <a:pt x="8815" y="429"/>
                      </a:cubicBezTo>
                      <a:cubicBezTo>
                        <a:pt x="9266" y="219"/>
                        <a:pt x="10348" y="-306"/>
                        <a:pt x="12334" y="239"/>
                      </a:cubicBezTo>
                      <a:cubicBezTo>
                        <a:pt x="14318" y="787"/>
                        <a:pt x="15085" y="1018"/>
                        <a:pt x="15582" y="3121"/>
                      </a:cubicBezTo>
                      <a:cubicBezTo>
                        <a:pt x="15867" y="4333"/>
                        <a:pt x="15821" y="5295"/>
                        <a:pt x="15734" y="5903"/>
                      </a:cubicBezTo>
                      <a:cubicBezTo>
                        <a:pt x="15749" y="5905"/>
                        <a:pt x="15765" y="5897"/>
                        <a:pt x="15780" y="5900"/>
                      </a:cubicBezTo>
                      <a:cubicBezTo>
                        <a:pt x="16190" y="6003"/>
                        <a:pt x="16351" y="6677"/>
                        <a:pt x="16141" y="7405"/>
                      </a:cubicBezTo>
                      <a:cubicBezTo>
                        <a:pt x="15936" y="8120"/>
                        <a:pt x="15451" y="8620"/>
                        <a:pt x="15046" y="8541"/>
                      </a:cubicBezTo>
                      <a:cubicBezTo>
                        <a:pt x="14778" y="9720"/>
                        <a:pt x="14280" y="10747"/>
                        <a:pt x="13622" y="11508"/>
                      </a:cubicBezTo>
                      <a:lnTo>
                        <a:pt x="13622" y="12353"/>
                      </a:lnTo>
                      <a:cubicBezTo>
                        <a:pt x="13629" y="12313"/>
                        <a:pt x="13631" y="12287"/>
                        <a:pt x="13631" y="12287"/>
                      </a:cubicBezTo>
                      <a:cubicBezTo>
                        <a:pt x="13631" y="12287"/>
                        <a:pt x="13913" y="12497"/>
                        <a:pt x="14769" y="13002"/>
                      </a:cubicBezTo>
                      <a:cubicBezTo>
                        <a:pt x="15626" y="13507"/>
                        <a:pt x="17702" y="14096"/>
                        <a:pt x="18648" y="14515"/>
                      </a:cubicBezTo>
                      <a:cubicBezTo>
                        <a:pt x="19573" y="14925"/>
                        <a:pt x="21462" y="16564"/>
                        <a:pt x="21557" y="18859"/>
                      </a:cubicBezTo>
                      <a:cubicBezTo>
                        <a:pt x="21580" y="18921"/>
                        <a:pt x="21599" y="18984"/>
                        <a:pt x="21599" y="19047"/>
                      </a:cubicBezTo>
                      <a:cubicBezTo>
                        <a:pt x="21599" y="20334"/>
                        <a:pt x="16764" y="21294"/>
                        <a:pt x="10801" y="21294"/>
                      </a:cubicBezTo>
                      <a:cubicBezTo>
                        <a:pt x="10801" y="21294"/>
                        <a:pt x="10801" y="21294"/>
                        <a:pt x="10801" y="2129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/>
                <a:p>
                  <a:endParaRPr lang="id-ID" sz="9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52B68E9-04B0-43EE-B806-08A23EA3ECB9}"/>
                  </a:ext>
                </a:extLst>
              </p:cNvPr>
              <p:cNvSpPr txBox="1"/>
              <p:nvPr/>
            </p:nvSpPr>
            <p:spPr>
              <a:xfrm>
                <a:off x="6368716" y="3826473"/>
                <a:ext cx="5374105" cy="879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algn="just" hangingPunct="0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B2E01B81-DBEC-4776-848B-668A2AE8619A}"/>
                </a:ext>
              </a:extLst>
            </p:cNvPr>
            <p:cNvGrpSpPr/>
            <p:nvPr/>
          </p:nvGrpSpPr>
          <p:grpSpPr>
            <a:xfrm>
              <a:off x="5121292" y="4934220"/>
              <a:ext cx="6364857" cy="879914"/>
              <a:chOff x="5377964" y="5126724"/>
              <a:chExt cx="6364857" cy="879914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9CE0C888-2511-4812-9D4F-7BD142491161}"/>
                  </a:ext>
                </a:extLst>
              </p:cNvPr>
              <p:cNvGrpSpPr/>
              <p:nvPr/>
            </p:nvGrpSpPr>
            <p:grpSpPr>
              <a:xfrm>
                <a:off x="5377964" y="5126794"/>
                <a:ext cx="879846" cy="879844"/>
                <a:chOff x="5377964" y="4844861"/>
                <a:chExt cx="879846" cy="879844"/>
              </a:xfrm>
            </p:grpSpPr>
            <p:sp>
              <p:nvSpPr>
                <p:cNvPr id="29" name="Oval 34">
                  <a:extLst>
                    <a:ext uri="{FF2B5EF4-FFF2-40B4-BE49-F238E27FC236}">
                      <a16:creationId xmlns:a16="http://schemas.microsoft.com/office/drawing/2014/main" id="{BEFEE493-1EAF-42BE-932A-B7D2955E527B}"/>
                    </a:ext>
                  </a:extLst>
                </p:cNvPr>
                <p:cNvSpPr/>
                <p:nvPr/>
              </p:nvSpPr>
              <p:spPr>
                <a:xfrm>
                  <a:off x="5377964" y="4844861"/>
                  <a:ext cx="879846" cy="879844"/>
                </a:xfrm>
                <a:prstGeom prst="ellipse">
                  <a:avLst/>
                </a:prstGeom>
                <a:solidFill>
                  <a:srgbClr val="0AAFFE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91440" rtlCol="0" anchor="ctr"/>
                <a:lstStyle/>
                <a:p>
                  <a:pPr algn="ctr"/>
                  <a:endParaRPr lang="id-ID" sz="32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AutoShape 21">
                  <a:extLst>
                    <a:ext uri="{FF2B5EF4-FFF2-40B4-BE49-F238E27FC236}">
                      <a16:creationId xmlns:a16="http://schemas.microsoft.com/office/drawing/2014/main" id="{1E5FDA26-D70C-4E20-8632-6F060BB5E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6196" y="5093092"/>
                  <a:ext cx="383382" cy="383382"/>
                </a:xfrm>
                <a:custGeom>
                  <a:avLst/>
                  <a:gdLst>
                    <a:gd name="T0" fmla="*/ 383382 w 21468"/>
                    <a:gd name="T1" fmla="*/ 383382 h 21468"/>
                    <a:gd name="T2" fmla="*/ 383382 w 21468"/>
                    <a:gd name="T3" fmla="*/ 383382 h 21468"/>
                    <a:gd name="T4" fmla="*/ 383382 w 21468"/>
                    <a:gd name="T5" fmla="*/ 383382 h 21468"/>
                    <a:gd name="T6" fmla="*/ 383382 w 21468"/>
                    <a:gd name="T7" fmla="*/ 383382 h 2146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468" h="21468">
                      <a:moveTo>
                        <a:pt x="13411" y="8795"/>
                      </a:moveTo>
                      <a:cubicBezTo>
                        <a:pt x="13406" y="6254"/>
                        <a:pt x="11344" y="4193"/>
                        <a:pt x="8803" y="4193"/>
                      </a:cubicBezTo>
                      <a:cubicBezTo>
                        <a:pt x="8799" y="4193"/>
                        <a:pt x="8796" y="4195"/>
                        <a:pt x="8793" y="4195"/>
                      </a:cubicBezTo>
                      <a:lnTo>
                        <a:pt x="8793" y="3374"/>
                      </a:lnTo>
                      <a:cubicBezTo>
                        <a:pt x="8796" y="3374"/>
                        <a:pt x="8799" y="3374"/>
                        <a:pt x="8801" y="3374"/>
                      </a:cubicBezTo>
                      <a:cubicBezTo>
                        <a:pt x="11797" y="3374"/>
                        <a:pt x="14225" y="5800"/>
                        <a:pt x="14230" y="8795"/>
                      </a:cubicBezTo>
                      <a:lnTo>
                        <a:pt x="13411" y="8795"/>
                      </a:lnTo>
                      <a:cubicBezTo>
                        <a:pt x="13411" y="8795"/>
                        <a:pt x="13411" y="8795"/>
                        <a:pt x="13411" y="8795"/>
                      </a:cubicBezTo>
                      <a:close/>
                      <a:moveTo>
                        <a:pt x="16168" y="8801"/>
                      </a:moveTo>
                      <a:cubicBezTo>
                        <a:pt x="16168" y="4732"/>
                        <a:pt x="12870" y="1435"/>
                        <a:pt x="8801" y="1435"/>
                      </a:cubicBezTo>
                      <a:cubicBezTo>
                        <a:pt x="4732" y="1435"/>
                        <a:pt x="1433" y="4732"/>
                        <a:pt x="1433" y="8801"/>
                      </a:cubicBezTo>
                      <a:cubicBezTo>
                        <a:pt x="1433" y="12870"/>
                        <a:pt x="4732" y="16170"/>
                        <a:pt x="8801" y="16170"/>
                      </a:cubicBezTo>
                      <a:cubicBezTo>
                        <a:pt x="10582" y="16170"/>
                        <a:pt x="12215" y="15536"/>
                        <a:pt x="13489" y="14486"/>
                      </a:cubicBezTo>
                      <a:lnTo>
                        <a:pt x="18719" y="19714"/>
                      </a:lnTo>
                      <a:cubicBezTo>
                        <a:pt x="18981" y="19977"/>
                        <a:pt x="19408" y="19977"/>
                        <a:pt x="19672" y="19714"/>
                      </a:cubicBezTo>
                      <a:cubicBezTo>
                        <a:pt x="19935" y="19452"/>
                        <a:pt x="19935" y="19024"/>
                        <a:pt x="19672" y="18761"/>
                      </a:cubicBezTo>
                      <a:lnTo>
                        <a:pt x="14445" y="13534"/>
                      </a:lnTo>
                      <a:cubicBezTo>
                        <a:pt x="15519" y="12254"/>
                        <a:pt x="16168" y="10603"/>
                        <a:pt x="16168" y="8801"/>
                      </a:cubicBezTo>
                      <a:cubicBezTo>
                        <a:pt x="16168" y="8801"/>
                        <a:pt x="16168" y="8801"/>
                        <a:pt x="16168" y="8801"/>
                      </a:cubicBezTo>
                      <a:close/>
                      <a:moveTo>
                        <a:pt x="21073" y="18164"/>
                      </a:moveTo>
                      <a:cubicBezTo>
                        <a:pt x="21600" y="18690"/>
                        <a:pt x="21600" y="19544"/>
                        <a:pt x="21073" y="20071"/>
                      </a:cubicBezTo>
                      <a:lnTo>
                        <a:pt x="20071" y="21073"/>
                      </a:lnTo>
                      <a:cubicBezTo>
                        <a:pt x="19544" y="21600"/>
                        <a:pt x="18690" y="21600"/>
                        <a:pt x="18164" y="21073"/>
                      </a:cubicBezTo>
                      <a:lnTo>
                        <a:pt x="13651" y="16560"/>
                      </a:lnTo>
                      <a:cubicBezTo>
                        <a:pt x="13562" y="16473"/>
                        <a:pt x="13511" y="16365"/>
                        <a:pt x="13453" y="16262"/>
                      </a:cubicBezTo>
                      <a:cubicBezTo>
                        <a:pt x="12102" y="17106"/>
                        <a:pt x="10511" y="17601"/>
                        <a:pt x="8799" y="17601"/>
                      </a:cubicBezTo>
                      <a:cubicBezTo>
                        <a:pt x="3940" y="17601"/>
                        <a:pt x="0" y="13662"/>
                        <a:pt x="0" y="8801"/>
                      </a:cubicBezTo>
                      <a:cubicBezTo>
                        <a:pt x="0" y="3940"/>
                        <a:pt x="3940" y="0"/>
                        <a:pt x="8799" y="0"/>
                      </a:cubicBezTo>
                      <a:cubicBezTo>
                        <a:pt x="13660" y="0"/>
                        <a:pt x="17601" y="3940"/>
                        <a:pt x="17601" y="8801"/>
                      </a:cubicBezTo>
                      <a:cubicBezTo>
                        <a:pt x="17601" y="10511"/>
                        <a:pt x="17106" y="12103"/>
                        <a:pt x="16261" y="13453"/>
                      </a:cubicBezTo>
                      <a:cubicBezTo>
                        <a:pt x="16365" y="13512"/>
                        <a:pt x="16471" y="13564"/>
                        <a:pt x="16560" y="13651"/>
                      </a:cubicBezTo>
                      <a:lnTo>
                        <a:pt x="21073" y="18164"/>
                      </a:lnTo>
                      <a:cubicBezTo>
                        <a:pt x="21073" y="18164"/>
                        <a:pt x="21073" y="18164"/>
                        <a:pt x="21073" y="181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/>
                <a:p>
                  <a:endParaRPr lang="id-ID" sz="9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EEF5315-B96C-43E8-9F03-E1969331C171}"/>
                  </a:ext>
                </a:extLst>
              </p:cNvPr>
              <p:cNvSpPr txBox="1"/>
              <p:nvPr/>
            </p:nvSpPr>
            <p:spPr>
              <a:xfrm>
                <a:off x="6368716" y="5126724"/>
                <a:ext cx="5374105" cy="879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algn="just" hangingPunct="0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61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5A0DEFD-FA84-4D64-8163-644F53BD192B}"/>
              </a:ext>
            </a:extLst>
          </p:cNvPr>
          <p:cNvGrpSpPr/>
          <p:nvPr/>
        </p:nvGrpSpPr>
        <p:grpSpPr>
          <a:xfrm>
            <a:off x="4479235" y="1816307"/>
            <a:ext cx="3233531" cy="3233531"/>
            <a:chOff x="4479235" y="1816307"/>
            <a:chExt cx="3233531" cy="3233531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BB9A1CF-8E2E-40EC-9FDF-B8679A4D76FA}"/>
                </a:ext>
              </a:extLst>
            </p:cNvPr>
            <p:cNvSpPr/>
            <p:nvPr/>
          </p:nvSpPr>
          <p:spPr>
            <a:xfrm>
              <a:off x="5254956" y="1816307"/>
              <a:ext cx="1682092" cy="3233531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0DE9C62-7FBF-4DBD-9D4C-53EEEF7B50CB}"/>
                </a:ext>
              </a:extLst>
            </p:cNvPr>
            <p:cNvSpPr/>
            <p:nvPr/>
          </p:nvSpPr>
          <p:spPr>
            <a:xfrm rot="5400000">
              <a:off x="5254955" y="1816307"/>
              <a:ext cx="1682092" cy="3233531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8FDFB66-6059-4BBA-9E6D-D4C4861C4038}"/>
                </a:ext>
              </a:extLst>
            </p:cNvPr>
            <p:cNvSpPr/>
            <p:nvPr/>
          </p:nvSpPr>
          <p:spPr>
            <a:xfrm>
              <a:off x="4770785" y="2160103"/>
              <a:ext cx="1138170" cy="1138170"/>
            </a:xfrm>
            <a:prstGeom prst="ellipse">
              <a:avLst/>
            </a:prstGeom>
            <a:solidFill>
              <a:srgbClr val="606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217A1E5-9F84-4906-B358-B5B89B992077}"/>
                </a:ext>
              </a:extLst>
            </p:cNvPr>
            <p:cNvSpPr/>
            <p:nvPr/>
          </p:nvSpPr>
          <p:spPr>
            <a:xfrm>
              <a:off x="4770785" y="3676674"/>
              <a:ext cx="1138170" cy="1138170"/>
            </a:xfrm>
            <a:prstGeom prst="ellipse">
              <a:avLst/>
            </a:prstGeom>
            <a:solidFill>
              <a:srgbClr val="0AA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E7FA85E-AB8C-4304-9FE8-29F8D28B4F05}"/>
                </a:ext>
              </a:extLst>
            </p:cNvPr>
            <p:cNvSpPr/>
            <p:nvPr/>
          </p:nvSpPr>
          <p:spPr>
            <a:xfrm>
              <a:off x="6200505" y="3676674"/>
              <a:ext cx="1138170" cy="1138170"/>
            </a:xfrm>
            <a:prstGeom prst="ellipse">
              <a:avLst/>
            </a:prstGeom>
            <a:solidFill>
              <a:srgbClr val="606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3FB708E-73D4-45C9-BF41-E3BDCD693EFE}"/>
                </a:ext>
              </a:extLst>
            </p:cNvPr>
            <p:cNvSpPr/>
            <p:nvPr/>
          </p:nvSpPr>
          <p:spPr>
            <a:xfrm>
              <a:off x="6200505" y="2160103"/>
              <a:ext cx="1138170" cy="1138170"/>
            </a:xfrm>
            <a:prstGeom prst="ellipse">
              <a:avLst/>
            </a:prstGeom>
            <a:solidFill>
              <a:srgbClr val="0AA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6A4B965F-78A9-4E76-BA7F-4395FAB57D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8323" y="2405354"/>
              <a:ext cx="583094" cy="635664"/>
            </a:xfrm>
            <a:custGeom>
              <a:avLst/>
              <a:gdLst>
                <a:gd name="T0" fmla="*/ 2521 w 2635"/>
                <a:gd name="T1" fmla="*/ 2262 h 2887"/>
                <a:gd name="T2" fmla="*/ 1925 w 2635"/>
                <a:gd name="T3" fmla="*/ 1933 h 2887"/>
                <a:gd name="T4" fmla="*/ 1644 w 2635"/>
                <a:gd name="T5" fmla="*/ 1614 h 2887"/>
                <a:gd name="T6" fmla="*/ 1731 w 2635"/>
                <a:gd name="T7" fmla="*/ 1416 h 2887"/>
                <a:gd name="T8" fmla="*/ 1894 w 2635"/>
                <a:gd name="T9" fmla="*/ 1229 h 2887"/>
                <a:gd name="T10" fmla="*/ 2012 w 2635"/>
                <a:gd name="T11" fmla="*/ 990 h 2887"/>
                <a:gd name="T12" fmla="*/ 1892 w 2635"/>
                <a:gd name="T13" fmla="*/ 836 h 2887"/>
                <a:gd name="T14" fmla="*/ 1884 w 2635"/>
                <a:gd name="T15" fmla="*/ 678 h 2887"/>
                <a:gd name="T16" fmla="*/ 1877 w 2635"/>
                <a:gd name="T17" fmla="*/ 353 h 2887"/>
                <a:gd name="T18" fmla="*/ 1747 w 2635"/>
                <a:gd name="T19" fmla="*/ 214 h 2887"/>
                <a:gd name="T20" fmla="*/ 1597 w 2635"/>
                <a:gd name="T21" fmla="*/ 101 h 2887"/>
                <a:gd name="T22" fmla="*/ 1225 w 2635"/>
                <a:gd name="T23" fmla="*/ 55 h 2887"/>
                <a:gd name="T24" fmla="*/ 979 w 2635"/>
                <a:gd name="T25" fmla="*/ 166 h 2887"/>
                <a:gd name="T26" fmla="*/ 762 w 2635"/>
                <a:gd name="T27" fmla="*/ 338 h 2887"/>
                <a:gd name="T28" fmla="*/ 752 w 2635"/>
                <a:gd name="T29" fmla="*/ 678 h 2887"/>
                <a:gd name="T30" fmla="*/ 743 w 2635"/>
                <a:gd name="T31" fmla="*/ 836 h 2887"/>
                <a:gd name="T32" fmla="*/ 623 w 2635"/>
                <a:gd name="T33" fmla="*/ 990 h 2887"/>
                <a:gd name="T34" fmla="*/ 741 w 2635"/>
                <a:gd name="T35" fmla="*/ 1229 h 2887"/>
                <a:gd name="T36" fmla="*/ 904 w 2635"/>
                <a:gd name="T37" fmla="*/ 1416 h 2887"/>
                <a:gd name="T38" fmla="*/ 991 w 2635"/>
                <a:gd name="T39" fmla="*/ 1614 h 2887"/>
                <a:gd name="T40" fmla="*/ 710 w 2635"/>
                <a:gd name="T41" fmla="*/ 1933 h 2887"/>
                <a:gd name="T42" fmla="*/ 114 w 2635"/>
                <a:gd name="T43" fmla="*/ 2262 h 2887"/>
                <a:gd name="T44" fmla="*/ 66 w 2635"/>
                <a:gd name="T45" fmla="*/ 2610 h 2887"/>
                <a:gd name="T46" fmla="*/ 1299 w 2635"/>
                <a:gd name="T47" fmla="*/ 2887 h 2887"/>
                <a:gd name="T48" fmla="*/ 2569 w 2635"/>
                <a:gd name="T49" fmla="*/ 2610 h 2887"/>
                <a:gd name="T50" fmla="*/ 2521 w 2635"/>
                <a:gd name="T51" fmla="*/ 2262 h 2887"/>
                <a:gd name="T52" fmla="*/ 2521 w 2635"/>
                <a:gd name="T53" fmla="*/ 2262 h 2887"/>
                <a:gd name="T54" fmla="*/ 2521 w 2635"/>
                <a:gd name="T55" fmla="*/ 226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35" h="2887">
                  <a:moveTo>
                    <a:pt x="2521" y="2262"/>
                  </a:moveTo>
                  <a:cubicBezTo>
                    <a:pt x="2406" y="2024"/>
                    <a:pt x="2172" y="2017"/>
                    <a:pt x="1925" y="1933"/>
                  </a:cubicBezTo>
                  <a:cubicBezTo>
                    <a:pt x="1679" y="1849"/>
                    <a:pt x="1644" y="1725"/>
                    <a:pt x="1644" y="1614"/>
                  </a:cubicBezTo>
                  <a:cubicBezTo>
                    <a:pt x="1644" y="1504"/>
                    <a:pt x="1672" y="1460"/>
                    <a:pt x="1731" y="1416"/>
                  </a:cubicBezTo>
                  <a:cubicBezTo>
                    <a:pt x="1790" y="1373"/>
                    <a:pt x="1835" y="1269"/>
                    <a:pt x="1894" y="1229"/>
                  </a:cubicBezTo>
                  <a:cubicBezTo>
                    <a:pt x="1953" y="1188"/>
                    <a:pt x="1991" y="1121"/>
                    <a:pt x="2012" y="990"/>
                  </a:cubicBezTo>
                  <a:cubicBezTo>
                    <a:pt x="2033" y="860"/>
                    <a:pt x="1936" y="836"/>
                    <a:pt x="1892" y="836"/>
                  </a:cubicBezTo>
                  <a:cubicBezTo>
                    <a:pt x="1849" y="836"/>
                    <a:pt x="1870" y="786"/>
                    <a:pt x="1884" y="678"/>
                  </a:cubicBezTo>
                  <a:cubicBezTo>
                    <a:pt x="1898" y="571"/>
                    <a:pt x="1912" y="447"/>
                    <a:pt x="1877" y="353"/>
                  </a:cubicBezTo>
                  <a:cubicBezTo>
                    <a:pt x="1842" y="259"/>
                    <a:pt x="1830" y="220"/>
                    <a:pt x="1747" y="214"/>
                  </a:cubicBezTo>
                  <a:cubicBezTo>
                    <a:pt x="1664" y="207"/>
                    <a:pt x="1681" y="164"/>
                    <a:pt x="1597" y="101"/>
                  </a:cubicBezTo>
                  <a:cubicBezTo>
                    <a:pt x="1513" y="37"/>
                    <a:pt x="1341" y="0"/>
                    <a:pt x="1225" y="55"/>
                  </a:cubicBezTo>
                  <a:cubicBezTo>
                    <a:pt x="1108" y="110"/>
                    <a:pt x="1070" y="137"/>
                    <a:pt x="979" y="166"/>
                  </a:cubicBezTo>
                  <a:cubicBezTo>
                    <a:pt x="888" y="196"/>
                    <a:pt x="797" y="244"/>
                    <a:pt x="762" y="338"/>
                  </a:cubicBezTo>
                  <a:cubicBezTo>
                    <a:pt x="727" y="432"/>
                    <a:pt x="738" y="571"/>
                    <a:pt x="752" y="678"/>
                  </a:cubicBezTo>
                  <a:cubicBezTo>
                    <a:pt x="765" y="786"/>
                    <a:pt x="786" y="836"/>
                    <a:pt x="743" y="836"/>
                  </a:cubicBezTo>
                  <a:cubicBezTo>
                    <a:pt x="700" y="836"/>
                    <a:pt x="602" y="860"/>
                    <a:pt x="623" y="990"/>
                  </a:cubicBezTo>
                  <a:cubicBezTo>
                    <a:pt x="644" y="1121"/>
                    <a:pt x="682" y="1188"/>
                    <a:pt x="741" y="1229"/>
                  </a:cubicBezTo>
                  <a:cubicBezTo>
                    <a:pt x="800" y="1269"/>
                    <a:pt x="845" y="1373"/>
                    <a:pt x="904" y="1416"/>
                  </a:cubicBezTo>
                  <a:cubicBezTo>
                    <a:pt x="963" y="1460"/>
                    <a:pt x="991" y="1504"/>
                    <a:pt x="991" y="1614"/>
                  </a:cubicBezTo>
                  <a:cubicBezTo>
                    <a:pt x="991" y="1725"/>
                    <a:pt x="956" y="1849"/>
                    <a:pt x="710" y="1933"/>
                  </a:cubicBezTo>
                  <a:cubicBezTo>
                    <a:pt x="464" y="2017"/>
                    <a:pt x="229" y="2024"/>
                    <a:pt x="114" y="2262"/>
                  </a:cubicBezTo>
                  <a:cubicBezTo>
                    <a:pt x="0" y="2500"/>
                    <a:pt x="66" y="2610"/>
                    <a:pt x="66" y="2610"/>
                  </a:cubicBezTo>
                  <a:cubicBezTo>
                    <a:pt x="66" y="2610"/>
                    <a:pt x="429" y="2887"/>
                    <a:pt x="1299" y="2887"/>
                  </a:cubicBezTo>
                  <a:cubicBezTo>
                    <a:pt x="2168" y="2887"/>
                    <a:pt x="2569" y="2610"/>
                    <a:pt x="2569" y="2610"/>
                  </a:cubicBezTo>
                  <a:cubicBezTo>
                    <a:pt x="2569" y="2610"/>
                    <a:pt x="2635" y="2500"/>
                    <a:pt x="2521" y="2262"/>
                  </a:cubicBezTo>
                  <a:close/>
                  <a:moveTo>
                    <a:pt x="2521" y="2262"/>
                  </a:moveTo>
                  <a:cubicBezTo>
                    <a:pt x="2521" y="2262"/>
                    <a:pt x="2521" y="2262"/>
                    <a:pt x="2521" y="22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E72060CB-06FC-492E-A205-6311D33EAEAC}"/>
                </a:ext>
              </a:extLst>
            </p:cNvPr>
            <p:cNvGrpSpPr/>
            <p:nvPr/>
          </p:nvGrpSpPr>
          <p:grpSpPr>
            <a:xfrm>
              <a:off x="6478131" y="2432921"/>
              <a:ext cx="582918" cy="580530"/>
              <a:chOff x="9704388" y="1184276"/>
              <a:chExt cx="774700" cy="771525"/>
            </a:xfrm>
            <a:solidFill>
              <a:schemeClr val="bg1"/>
            </a:solidFill>
          </p:grpSpPr>
          <p:sp>
            <p:nvSpPr>
              <p:cNvPr id="26" name="Freeform 72">
                <a:extLst>
                  <a:ext uri="{FF2B5EF4-FFF2-40B4-BE49-F238E27FC236}">
                    <a16:creationId xmlns:a16="http://schemas.microsoft.com/office/drawing/2014/main" id="{AC427FFB-C809-4B47-9058-68E604CA00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04388" y="1184276"/>
                <a:ext cx="774700" cy="771525"/>
              </a:xfrm>
              <a:custGeom>
                <a:avLst/>
                <a:gdLst>
                  <a:gd name="T0" fmla="*/ 1 w 1068"/>
                  <a:gd name="T1" fmla="*/ 490 h 1068"/>
                  <a:gd name="T2" fmla="*/ 98 w 1068"/>
                  <a:gd name="T3" fmla="*/ 459 h 1068"/>
                  <a:gd name="T4" fmla="*/ 123 w 1068"/>
                  <a:gd name="T5" fmla="*/ 413 h 1068"/>
                  <a:gd name="T6" fmla="*/ 56 w 1068"/>
                  <a:gd name="T7" fmla="*/ 328 h 1068"/>
                  <a:gd name="T8" fmla="*/ 93 w 1068"/>
                  <a:gd name="T9" fmla="*/ 230 h 1068"/>
                  <a:gd name="T10" fmla="*/ 197 w 1068"/>
                  <a:gd name="T11" fmla="*/ 252 h 1068"/>
                  <a:gd name="T12" fmla="*/ 239 w 1068"/>
                  <a:gd name="T13" fmla="*/ 223 h 1068"/>
                  <a:gd name="T14" fmla="*/ 223 w 1068"/>
                  <a:gd name="T15" fmla="*/ 116 h 1068"/>
                  <a:gd name="T16" fmla="*/ 304 w 1068"/>
                  <a:gd name="T17" fmla="*/ 51 h 1068"/>
                  <a:gd name="T18" fmla="*/ 383 w 1068"/>
                  <a:gd name="T19" fmla="*/ 121 h 1068"/>
                  <a:gd name="T20" fmla="*/ 444 w 1068"/>
                  <a:gd name="T21" fmla="*/ 115 h 1068"/>
                  <a:gd name="T22" fmla="*/ 474 w 1068"/>
                  <a:gd name="T23" fmla="*/ 16 h 1068"/>
                  <a:gd name="T24" fmla="*/ 577 w 1068"/>
                  <a:gd name="T25" fmla="*/ 0 h 1068"/>
                  <a:gd name="T26" fmla="*/ 609 w 1068"/>
                  <a:gd name="T27" fmla="*/ 98 h 1068"/>
                  <a:gd name="T28" fmla="*/ 666 w 1068"/>
                  <a:gd name="T29" fmla="*/ 126 h 1068"/>
                  <a:gd name="T30" fmla="*/ 740 w 1068"/>
                  <a:gd name="T31" fmla="*/ 56 h 1068"/>
                  <a:gd name="T32" fmla="*/ 834 w 1068"/>
                  <a:gd name="T33" fmla="*/ 91 h 1068"/>
                  <a:gd name="T34" fmla="*/ 816 w 1068"/>
                  <a:gd name="T35" fmla="*/ 195 h 1068"/>
                  <a:gd name="T36" fmla="*/ 852 w 1068"/>
                  <a:gd name="T37" fmla="*/ 246 h 1068"/>
                  <a:gd name="T38" fmla="*/ 951 w 1068"/>
                  <a:gd name="T39" fmla="*/ 223 h 1068"/>
                  <a:gd name="T40" fmla="*/ 1017 w 1068"/>
                  <a:gd name="T41" fmla="*/ 304 h 1068"/>
                  <a:gd name="T42" fmla="*/ 951 w 1068"/>
                  <a:gd name="T43" fmla="*/ 379 h 1068"/>
                  <a:gd name="T44" fmla="*/ 953 w 1068"/>
                  <a:gd name="T45" fmla="*/ 444 h 1068"/>
                  <a:gd name="T46" fmla="*/ 1051 w 1068"/>
                  <a:gd name="T47" fmla="*/ 473 h 1068"/>
                  <a:gd name="T48" fmla="*/ 1067 w 1068"/>
                  <a:gd name="T49" fmla="*/ 577 h 1068"/>
                  <a:gd name="T50" fmla="*/ 971 w 1068"/>
                  <a:gd name="T51" fmla="*/ 608 h 1068"/>
                  <a:gd name="T52" fmla="*/ 942 w 1068"/>
                  <a:gd name="T53" fmla="*/ 666 h 1068"/>
                  <a:gd name="T54" fmla="*/ 1012 w 1068"/>
                  <a:gd name="T55" fmla="*/ 740 h 1068"/>
                  <a:gd name="T56" fmla="*/ 975 w 1068"/>
                  <a:gd name="T57" fmla="*/ 837 h 1068"/>
                  <a:gd name="T58" fmla="*/ 873 w 1068"/>
                  <a:gd name="T59" fmla="*/ 816 h 1068"/>
                  <a:gd name="T60" fmla="*/ 820 w 1068"/>
                  <a:gd name="T61" fmla="*/ 853 h 1068"/>
                  <a:gd name="T62" fmla="*/ 845 w 1068"/>
                  <a:gd name="T63" fmla="*/ 951 h 1068"/>
                  <a:gd name="T64" fmla="*/ 765 w 1068"/>
                  <a:gd name="T65" fmla="*/ 1016 h 1068"/>
                  <a:gd name="T66" fmla="*/ 689 w 1068"/>
                  <a:gd name="T67" fmla="*/ 950 h 1068"/>
                  <a:gd name="T68" fmla="*/ 623 w 1068"/>
                  <a:gd name="T69" fmla="*/ 953 h 1068"/>
                  <a:gd name="T70" fmla="*/ 595 w 1068"/>
                  <a:gd name="T71" fmla="*/ 1051 h 1068"/>
                  <a:gd name="T72" fmla="*/ 492 w 1068"/>
                  <a:gd name="T73" fmla="*/ 1067 h 1068"/>
                  <a:gd name="T74" fmla="*/ 460 w 1068"/>
                  <a:gd name="T75" fmla="*/ 970 h 1068"/>
                  <a:gd name="T76" fmla="*/ 401 w 1068"/>
                  <a:gd name="T77" fmla="*/ 941 h 1068"/>
                  <a:gd name="T78" fmla="*/ 328 w 1068"/>
                  <a:gd name="T79" fmla="*/ 1012 h 1068"/>
                  <a:gd name="T80" fmla="*/ 232 w 1068"/>
                  <a:gd name="T81" fmla="*/ 975 h 1068"/>
                  <a:gd name="T82" fmla="*/ 252 w 1068"/>
                  <a:gd name="T83" fmla="*/ 870 h 1068"/>
                  <a:gd name="T84" fmla="*/ 213 w 1068"/>
                  <a:gd name="T85" fmla="*/ 819 h 1068"/>
                  <a:gd name="T86" fmla="*/ 117 w 1068"/>
                  <a:gd name="T87" fmla="*/ 845 h 1068"/>
                  <a:gd name="T88" fmla="*/ 51 w 1068"/>
                  <a:gd name="T89" fmla="*/ 763 h 1068"/>
                  <a:gd name="T90" fmla="*/ 121 w 1068"/>
                  <a:gd name="T91" fmla="*/ 686 h 1068"/>
                  <a:gd name="T92" fmla="*/ 115 w 1068"/>
                  <a:gd name="T93" fmla="*/ 623 h 1068"/>
                  <a:gd name="T94" fmla="*/ 15 w 1068"/>
                  <a:gd name="T95" fmla="*/ 594 h 1068"/>
                  <a:gd name="T96" fmla="*/ 1 w 1068"/>
                  <a:gd name="T97" fmla="*/ 534 h 1068"/>
                  <a:gd name="T98" fmla="*/ 534 w 1068"/>
                  <a:gd name="T99" fmla="*/ 282 h 1068"/>
                  <a:gd name="T100" fmla="*/ 534 w 1068"/>
                  <a:gd name="T101" fmla="*/ 786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8" h="1068">
                    <a:moveTo>
                      <a:pt x="1" y="534"/>
                    </a:moveTo>
                    <a:cubicBezTo>
                      <a:pt x="1" y="519"/>
                      <a:pt x="1" y="505"/>
                      <a:pt x="1" y="490"/>
                    </a:cubicBezTo>
                    <a:cubicBezTo>
                      <a:pt x="0" y="481"/>
                      <a:pt x="4" y="476"/>
                      <a:pt x="14" y="474"/>
                    </a:cubicBezTo>
                    <a:cubicBezTo>
                      <a:pt x="42" y="469"/>
                      <a:pt x="70" y="464"/>
                      <a:pt x="98" y="459"/>
                    </a:cubicBezTo>
                    <a:cubicBezTo>
                      <a:pt x="108" y="458"/>
                      <a:pt x="114" y="454"/>
                      <a:pt x="115" y="443"/>
                    </a:cubicBezTo>
                    <a:cubicBezTo>
                      <a:pt x="116" y="432"/>
                      <a:pt x="119" y="422"/>
                      <a:pt x="123" y="413"/>
                    </a:cubicBezTo>
                    <a:cubicBezTo>
                      <a:pt x="132" y="395"/>
                      <a:pt x="126" y="384"/>
                      <a:pt x="111" y="373"/>
                    </a:cubicBezTo>
                    <a:cubicBezTo>
                      <a:pt x="92" y="359"/>
                      <a:pt x="75" y="343"/>
                      <a:pt x="56" y="328"/>
                    </a:cubicBezTo>
                    <a:cubicBezTo>
                      <a:pt x="47" y="321"/>
                      <a:pt x="45" y="314"/>
                      <a:pt x="51" y="303"/>
                    </a:cubicBezTo>
                    <a:cubicBezTo>
                      <a:pt x="66" y="279"/>
                      <a:pt x="80" y="255"/>
                      <a:pt x="93" y="230"/>
                    </a:cubicBezTo>
                    <a:cubicBezTo>
                      <a:pt x="99" y="221"/>
                      <a:pt x="105" y="218"/>
                      <a:pt x="115" y="222"/>
                    </a:cubicBezTo>
                    <a:cubicBezTo>
                      <a:pt x="142" y="233"/>
                      <a:pt x="170" y="242"/>
                      <a:pt x="197" y="252"/>
                    </a:cubicBezTo>
                    <a:cubicBezTo>
                      <a:pt x="204" y="255"/>
                      <a:pt x="209" y="255"/>
                      <a:pt x="215" y="248"/>
                    </a:cubicBezTo>
                    <a:cubicBezTo>
                      <a:pt x="222" y="239"/>
                      <a:pt x="229" y="230"/>
                      <a:pt x="239" y="223"/>
                    </a:cubicBezTo>
                    <a:cubicBezTo>
                      <a:pt x="255" y="212"/>
                      <a:pt x="255" y="200"/>
                      <a:pt x="248" y="183"/>
                    </a:cubicBezTo>
                    <a:cubicBezTo>
                      <a:pt x="238" y="161"/>
                      <a:pt x="231" y="138"/>
                      <a:pt x="223" y="116"/>
                    </a:cubicBezTo>
                    <a:cubicBezTo>
                      <a:pt x="219" y="105"/>
                      <a:pt x="221" y="98"/>
                      <a:pt x="231" y="93"/>
                    </a:cubicBezTo>
                    <a:cubicBezTo>
                      <a:pt x="256" y="79"/>
                      <a:pt x="280" y="65"/>
                      <a:pt x="304" y="51"/>
                    </a:cubicBezTo>
                    <a:cubicBezTo>
                      <a:pt x="314" y="44"/>
                      <a:pt x="321" y="47"/>
                      <a:pt x="328" y="55"/>
                    </a:cubicBezTo>
                    <a:cubicBezTo>
                      <a:pt x="346" y="77"/>
                      <a:pt x="365" y="99"/>
                      <a:pt x="383" y="121"/>
                    </a:cubicBezTo>
                    <a:cubicBezTo>
                      <a:pt x="388" y="128"/>
                      <a:pt x="393" y="129"/>
                      <a:pt x="400" y="126"/>
                    </a:cubicBezTo>
                    <a:cubicBezTo>
                      <a:pt x="415" y="122"/>
                      <a:pt x="429" y="117"/>
                      <a:pt x="444" y="115"/>
                    </a:cubicBezTo>
                    <a:cubicBezTo>
                      <a:pt x="454" y="113"/>
                      <a:pt x="458" y="108"/>
                      <a:pt x="459" y="98"/>
                    </a:cubicBezTo>
                    <a:cubicBezTo>
                      <a:pt x="464" y="71"/>
                      <a:pt x="470" y="43"/>
                      <a:pt x="474" y="16"/>
                    </a:cubicBezTo>
                    <a:cubicBezTo>
                      <a:pt x="476" y="4"/>
                      <a:pt x="481" y="0"/>
                      <a:pt x="493" y="0"/>
                    </a:cubicBezTo>
                    <a:cubicBezTo>
                      <a:pt x="521" y="1"/>
                      <a:pt x="549" y="1"/>
                      <a:pt x="577" y="0"/>
                    </a:cubicBezTo>
                    <a:cubicBezTo>
                      <a:pt x="587" y="0"/>
                      <a:pt x="592" y="4"/>
                      <a:pt x="594" y="14"/>
                    </a:cubicBezTo>
                    <a:cubicBezTo>
                      <a:pt x="599" y="42"/>
                      <a:pt x="604" y="70"/>
                      <a:pt x="609" y="98"/>
                    </a:cubicBezTo>
                    <a:cubicBezTo>
                      <a:pt x="610" y="108"/>
                      <a:pt x="614" y="113"/>
                      <a:pt x="624" y="115"/>
                    </a:cubicBezTo>
                    <a:cubicBezTo>
                      <a:pt x="638" y="117"/>
                      <a:pt x="652" y="121"/>
                      <a:pt x="666" y="126"/>
                    </a:cubicBezTo>
                    <a:cubicBezTo>
                      <a:pt x="675" y="129"/>
                      <a:pt x="680" y="128"/>
                      <a:pt x="686" y="120"/>
                    </a:cubicBezTo>
                    <a:cubicBezTo>
                      <a:pt x="704" y="98"/>
                      <a:pt x="722" y="77"/>
                      <a:pt x="740" y="56"/>
                    </a:cubicBezTo>
                    <a:cubicBezTo>
                      <a:pt x="748" y="46"/>
                      <a:pt x="755" y="45"/>
                      <a:pt x="765" y="51"/>
                    </a:cubicBezTo>
                    <a:cubicBezTo>
                      <a:pt x="788" y="65"/>
                      <a:pt x="811" y="78"/>
                      <a:pt x="834" y="91"/>
                    </a:cubicBezTo>
                    <a:cubicBezTo>
                      <a:pt x="847" y="97"/>
                      <a:pt x="850" y="105"/>
                      <a:pt x="845" y="118"/>
                    </a:cubicBezTo>
                    <a:cubicBezTo>
                      <a:pt x="834" y="144"/>
                      <a:pt x="826" y="170"/>
                      <a:pt x="816" y="195"/>
                    </a:cubicBezTo>
                    <a:cubicBezTo>
                      <a:pt x="813" y="203"/>
                      <a:pt x="813" y="209"/>
                      <a:pt x="820" y="215"/>
                    </a:cubicBezTo>
                    <a:cubicBezTo>
                      <a:pt x="832" y="224"/>
                      <a:pt x="843" y="235"/>
                      <a:pt x="852" y="246"/>
                    </a:cubicBezTo>
                    <a:cubicBezTo>
                      <a:pt x="859" y="255"/>
                      <a:pt x="865" y="255"/>
                      <a:pt x="874" y="251"/>
                    </a:cubicBezTo>
                    <a:cubicBezTo>
                      <a:pt x="899" y="241"/>
                      <a:pt x="926" y="233"/>
                      <a:pt x="951" y="223"/>
                    </a:cubicBezTo>
                    <a:cubicBezTo>
                      <a:pt x="962" y="218"/>
                      <a:pt x="969" y="220"/>
                      <a:pt x="975" y="231"/>
                    </a:cubicBezTo>
                    <a:cubicBezTo>
                      <a:pt x="989" y="256"/>
                      <a:pt x="1003" y="280"/>
                      <a:pt x="1017" y="304"/>
                    </a:cubicBezTo>
                    <a:cubicBezTo>
                      <a:pt x="1023" y="314"/>
                      <a:pt x="1022" y="320"/>
                      <a:pt x="1013" y="327"/>
                    </a:cubicBezTo>
                    <a:cubicBezTo>
                      <a:pt x="992" y="344"/>
                      <a:pt x="972" y="362"/>
                      <a:pt x="951" y="379"/>
                    </a:cubicBezTo>
                    <a:cubicBezTo>
                      <a:pt x="942" y="386"/>
                      <a:pt x="938" y="393"/>
                      <a:pt x="943" y="405"/>
                    </a:cubicBezTo>
                    <a:cubicBezTo>
                      <a:pt x="948" y="417"/>
                      <a:pt x="951" y="431"/>
                      <a:pt x="953" y="444"/>
                    </a:cubicBezTo>
                    <a:cubicBezTo>
                      <a:pt x="955" y="454"/>
                      <a:pt x="960" y="458"/>
                      <a:pt x="970" y="459"/>
                    </a:cubicBezTo>
                    <a:cubicBezTo>
                      <a:pt x="997" y="464"/>
                      <a:pt x="1024" y="469"/>
                      <a:pt x="1051" y="473"/>
                    </a:cubicBezTo>
                    <a:cubicBezTo>
                      <a:pt x="1063" y="475"/>
                      <a:pt x="1068" y="480"/>
                      <a:pt x="1068" y="493"/>
                    </a:cubicBezTo>
                    <a:cubicBezTo>
                      <a:pt x="1067" y="521"/>
                      <a:pt x="1067" y="549"/>
                      <a:pt x="1067" y="577"/>
                    </a:cubicBezTo>
                    <a:cubicBezTo>
                      <a:pt x="1068" y="587"/>
                      <a:pt x="1063" y="592"/>
                      <a:pt x="1053" y="594"/>
                    </a:cubicBezTo>
                    <a:cubicBezTo>
                      <a:pt x="1026" y="598"/>
                      <a:pt x="998" y="604"/>
                      <a:pt x="971" y="608"/>
                    </a:cubicBezTo>
                    <a:cubicBezTo>
                      <a:pt x="959" y="610"/>
                      <a:pt x="955" y="614"/>
                      <a:pt x="953" y="626"/>
                    </a:cubicBezTo>
                    <a:cubicBezTo>
                      <a:pt x="951" y="639"/>
                      <a:pt x="946" y="653"/>
                      <a:pt x="942" y="666"/>
                    </a:cubicBezTo>
                    <a:cubicBezTo>
                      <a:pt x="939" y="675"/>
                      <a:pt x="941" y="680"/>
                      <a:pt x="948" y="686"/>
                    </a:cubicBezTo>
                    <a:cubicBezTo>
                      <a:pt x="970" y="704"/>
                      <a:pt x="991" y="722"/>
                      <a:pt x="1012" y="740"/>
                    </a:cubicBezTo>
                    <a:cubicBezTo>
                      <a:pt x="1021" y="747"/>
                      <a:pt x="1023" y="754"/>
                      <a:pt x="1017" y="764"/>
                    </a:cubicBezTo>
                    <a:cubicBezTo>
                      <a:pt x="1002" y="788"/>
                      <a:pt x="988" y="812"/>
                      <a:pt x="975" y="837"/>
                    </a:cubicBezTo>
                    <a:cubicBezTo>
                      <a:pt x="969" y="847"/>
                      <a:pt x="963" y="849"/>
                      <a:pt x="952" y="845"/>
                    </a:cubicBezTo>
                    <a:cubicBezTo>
                      <a:pt x="926" y="835"/>
                      <a:pt x="899" y="826"/>
                      <a:pt x="873" y="816"/>
                    </a:cubicBezTo>
                    <a:cubicBezTo>
                      <a:pt x="865" y="813"/>
                      <a:pt x="859" y="813"/>
                      <a:pt x="853" y="820"/>
                    </a:cubicBezTo>
                    <a:cubicBezTo>
                      <a:pt x="843" y="832"/>
                      <a:pt x="832" y="843"/>
                      <a:pt x="820" y="853"/>
                    </a:cubicBezTo>
                    <a:cubicBezTo>
                      <a:pt x="813" y="859"/>
                      <a:pt x="813" y="864"/>
                      <a:pt x="816" y="871"/>
                    </a:cubicBezTo>
                    <a:cubicBezTo>
                      <a:pt x="826" y="898"/>
                      <a:pt x="835" y="925"/>
                      <a:pt x="845" y="951"/>
                    </a:cubicBezTo>
                    <a:cubicBezTo>
                      <a:pt x="850" y="963"/>
                      <a:pt x="847" y="969"/>
                      <a:pt x="836" y="975"/>
                    </a:cubicBezTo>
                    <a:cubicBezTo>
                      <a:pt x="812" y="988"/>
                      <a:pt x="788" y="1002"/>
                      <a:pt x="765" y="1016"/>
                    </a:cubicBezTo>
                    <a:cubicBezTo>
                      <a:pt x="755" y="1023"/>
                      <a:pt x="748" y="1021"/>
                      <a:pt x="740" y="1012"/>
                    </a:cubicBezTo>
                    <a:cubicBezTo>
                      <a:pt x="723" y="991"/>
                      <a:pt x="705" y="971"/>
                      <a:pt x="689" y="950"/>
                    </a:cubicBezTo>
                    <a:cubicBezTo>
                      <a:pt x="681" y="941"/>
                      <a:pt x="675" y="938"/>
                      <a:pt x="664" y="942"/>
                    </a:cubicBezTo>
                    <a:cubicBezTo>
                      <a:pt x="651" y="947"/>
                      <a:pt x="637" y="951"/>
                      <a:pt x="623" y="953"/>
                    </a:cubicBezTo>
                    <a:cubicBezTo>
                      <a:pt x="613" y="955"/>
                      <a:pt x="610" y="960"/>
                      <a:pt x="609" y="969"/>
                    </a:cubicBezTo>
                    <a:cubicBezTo>
                      <a:pt x="604" y="996"/>
                      <a:pt x="599" y="1024"/>
                      <a:pt x="595" y="1051"/>
                    </a:cubicBezTo>
                    <a:cubicBezTo>
                      <a:pt x="593" y="1063"/>
                      <a:pt x="588" y="1068"/>
                      <a:pt x="576" y="1067"/>
                    </a:cubicBezTo>
                    <a:cubicBezTo>
                      <a:pt x="548" y="1067"/>
                      <a:pt x="520" y="1067"/>
                      <a:pt x="492" y="1067"/>
                    </a:cubicBezTo>
                    <a:cubicBezTo>
                      <a:pt x="481" y="1067"/>
                      <a:pt x="476" y="1063"/>
                      <a:pt x="474" y="1052"/>
                    </a:cubicBezTo>
                    <a:cubicBezTo>
                      <a:pt x="469" y="1025"/>
                      <a:pt x="464" y="997"/>
                      <a:pt x="460" y="970"/>
                    </a:cubicBezTo>
                    <a:cubicBezTo>
                      <a:pt x="458" y="960"/>
                      <a:pt x="455" y="955"/>
                      <a:pt x="444" y="953"/>
                    </a:cubicBezTo>
                    <a:cubicBezTo>
                      <a:pt x="430" y="950"/>
                      <a:pt x="415" y="946"/>
                      <a:pt x="401" y="941"/>
                    </a:cubicBezTo>
                    <a:cubicBezTo>
                      <a:pt x="392" y="938"/>
                      <a:pt x="388" y="940"/>
                      <a:pt x="382" y="947"/>
                    </a:cubicBezTo>
                    <a:cubicBezTo>
                      <a:pt x="364" y="969"/>
                      <a:pt x="346" y="990"/>
                      <a:pt x="328" y="1012"/>
                    </a:cubicBezTo>
                    <a:cubicBezTo>
                      <a:pt x="321" y="1021"/>
                      <a:pt x="314" y="1023"/>
                      <a:pt x="303" y="1016"/>
                    </a:cubicBezTo>
                    <a:cubicBezTo>
                      <a:pt x="280" y="1002"/>
                      <a:pt x="256" y="988"/>
                      <a:pt x="232" y="975"/>
                    </a:cubicBezTo>
                    <a:cubicBezTo>
                      <a:pt x="220" y="969"/>
                      <a:pt x="219" y="962"/>
                      <a:pt x="223" y="951"/>
                    </a:cubicBezTo>
                    <a:cubicBezTo>
                      <a:pt x="233" y="924"/>
                      <a:pt x="243" y="897"/>
                      <a:pt x="252" y="870"/>
                    </a:cubicBezTo>
                    <a:cubicBezTo>
                      <a:pt x="254" y="866"/>
                      <a:pt x="252" y="858"/>
                      <a:pt x="248" y="854"/>
                    </a:cubicBezTo>
                    <a:cubicBezTo>
                      <a:pt x="237" y="842"/>
                      <a:pt x="226" y="830"/>
                      <a:pt x="213" y="819"/>
                    </a:cubicBezTo>
                    <a:cubicBezTo>
                      <a:pt x="210" y="816"/>
                      <a:pt x="202" y="814"/>
                      <a:pt x="197" y="816"/>
                    </a:cubicBezTo>
                    <a:cubicBezTo>
                      <a:pt x="170" y="825"/>
                      <a:pt x="144" y="835"/>
                      <a:pt x="117" y="845"/>
                    </a:cubicBezTo>
                    <a:cubicBezTo>
                      <a:pt x="106" y="849"/>
                      <a:pt x="99" y="847"/>
                      <a:pt x="93" y="836"/>
                    </a:cubicBezTo>
                    <a:cubicBezTo>
                      <a:pt x="79" y="811"/>
                      <a:pt x="65" y="787"/>
                      <a:pt x="51" y="763"/>
                    </a:cubicBezTo>
                    <a:cubicBezTo>
                      <a:pt x="45" y="753"/>
                      <a:pt x="47" y="747"/>
                      <a:pt x="55" y="740"/>
                    </a:cubicBezTo>
                    <a:cubicBezTo>
                      <a:pt x="77" y="722"/>
                      <a:pt x="99" y="703"/>
                      <a:pt x="121" y="686"/>
                    </a:cubicBezTo>
                    <a:cubicBezTo>
                      <a:pt x="128" y="680"/>
                      <a:pt x="129" y="675"/>
                      <a:pt x="126" y="666"/>
                    </a:cubicBezTo>
                    <a:cubicBezTo>
                      <a:pt x="122" y="652"/>
                      <a:pt x="117" y="638"/>
                      <a:pt x="115" y="623"/>
                    </a:cubicBezTo>
                    <a:cubicBezTo>
                      <a:pt x="113" y="613"/>
                      <a:pt x="109" y="610"/>
                      <a:pt x="99" y="608"/>
                    </a:cubicBezTo>
                    <a:cubicBezTo>
                      <a:pt x="71" y="604"/>
                      <a:pt x="44" y="598"/>
                      <a:pt x="15" y="594"/>
                    </a:cubicBezTo>
                    <a:cubicBezTo>
                      <a:pt x="4" y="592"/>
                      <a:pt x="0" y="587"/>
                      <a:pt x="0" y="576"/>
                    </a:cubicBezTo>
                    <a:cubicBezTo>
                      <a:pt x="1" y="562"/>
                      <a:pt x="1" y="548"/>
                      <a:pt x="1" y="534"/>
                    </a:cubicBezTo>
                    <a:close/>
                    <a:moveTo>
                      <a:pt x="786" y="533"/>
                    </a:moveTo>
                    <a:cubicBezTo>
                      <a:pt x="786" y="395"/>
                      <a:pt x="672" y="281"/>
                      <a:pt x="534" y="282"/>
                    </a:cubicBezTo>
                    <a:cubicBezTo>
                      <a:pt x="395" y="282"/>
                      <a:pt x="281" y="396"/>
                      <a:pt x="282" y="535"/>
                    </a:cubicBezTo>
                    <a:cubicBezTo>
                      <a:pt x="282" y="672"/>
                      <a:pt x="396" y="786"/>
                      <a:pt x="534" y="786"/>
                    </a:cubicBezTo>
                    <a:cubicBezTo>
                      <a:pt x="673" y="786"/>
                      <a:pt x="786" y="672"/>
                      <a:pt x="786" y="5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71D86E11-8434-49C4-BD03-2AF2507E5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1401" y="1412876"/>
                <a:ext cx="309563" cy="266700"/>
              </a:xfrm>
              <a:custGeom>
                <a:avLst/>
                <a:gdLst>
                  <a:gd name="T0" fmla="*/ 426 w 426"/>
                  <a:gd name="T1" fmla="*/ 157 h 370"/>
                  <a:gd name="T2" fmla="*/ 351 w 426"/>
                  <a:gd name="T3" fmla="*/ 130 h 370"/>
                  <a:gd name="T4" fmla="*/ 328 w 426"/>
                  <a:gd name="T5" fmla="*/ 135 h 370"/>
                  <a:gd name="T6" fmla="*/ 303 w 426"/>
                  <a:gd name="T7" fmla="*/ 161 h 370"/>
                  <a:gd name="T8" fmla="*/ 295 w 426"/>
                  <a:gd name="T9" fmla="*/ 193 h 370"/>
                  <a:gd name="T10" fmla="*/ 322 w 426"/>
                  <a:gd name="T11" fmla="*/ 265 h 370"/>
                  <a:gd name="T12" fmla="*/ 313 w 426"/>
                  <a:gd name="T13" fmla="*/ 288 h 370"/>
                  <a:gd name="T14" fmla="*/ 241 w 426"/>
                  <a:gd name="T15" fmla="*/ 330 h 370"/>
                  <a:gd name="T16" fmla="*/ 217 w 426"/>
                  <a:gd name="T17" fmla="*/ 325 h 370"/>
                  <a:gd name="T18" fmla="*/ 162 w 426"/>
                  <a:gd name="T19" fmla="*/ 260 h 370"/>
                  <a:gd name="T20" fmla="*/ 144 w 426"/>
                  <a:gd name="T21" fmla="*/ 254 h 370"/>
                  <a:gd name="T22" fmla="*/ 101 w 426"/>
                  <a:gd name="T23" fmla="*/ 266 h 370"/>
                  <a:gd name="T24" fmla="*/ 85 w 426"/>
                  <a:gd name="T25" fmla="*/ 282 h 370"/>
                  <a:gd name="T26" fmla="*/ 70 w 426"/>
                  <a:gd name="T27" fmla="*/ 370 h 370"/>
                  <a:gd name="T28" fmla="*/ 13 w 426"/>
                  <a:gd name="T29" fmla="*/ 271 h 370"/>
                  <a:gd name="T30" fmla="*/ 36 w 426"/>
                  <a:gd name="T31" fmla="*/ 110 h 370"/>
                  <a:gd name="T32" fmla="*/ 57 w 426"/>
                  <a:gd name="T33" fmla="*/ 94 h 370"/>
                  <a:gd name="T34" fmla="*/ 201 w 426"/>
                  <a:gd name="T35" fmla="*/ 13 h 370"/>
                  <a:gd name="T36" fmla="*/ 220 w 426"/>
                  <a:gd name="T37" fmla="*/ 4 h 370"/>
                  <a:gd name="T38" fmla="*/ 426 w 426"/>
                  <a:gd name="T39" fmla="*/ 157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6" h="370">
                    <a:moveTo>
                      <a:pt x="426" y="157"/>
                    </a:moveTo>
                    <a:cubicBezTo>
                      <a:pt x="399" y="148"/>
                      <a:pt x="375" y="139"/>
                      <a:pt x="351" y="130"/>
                    </a:cubicBezTo>
                    <a:cubicBezTo>
                      <a:pt x="341" y="126"/>
                      <a:pt x="335" y="126"/>
                      <a:pt x="328" y="135"/>
                    </a:cubicBezTo>
                    <a:cubicBezTo>
                      <a:pt x="321" y="145"/>
                      <a:pt x="313" y="154"/>
                      <a:pt x="303" y="161"/>
                    </a:cubicBezTo>
                    <a:cubicBezTo>
                      <a:pt x="289" y="170"/>
                      <a:pt x="290" y="180"/>
                      <a:pt x="295" y="193"/>
                    </a:cubicBezTo>
                    <a:cubicBezTo>
                      <a:pt x="305" y="217"/>
                      <a:pt x="313" y="241"/>
                      <a:pt x="322" y="265"/>
                    </a:cubicBezTo>
                    <a:cubicBezTo>
                      <a:pt x="326" y="276"/>
                      <a:pt x="324" y="282"/>
                      <a:pt x="313" y="288"/>
                    </a:cubicBezTo>
                    <a:cubicBezTo>
                      <a:pt x="289" y="301"/>
                      <a:pt x="265" y="315"/>
                      <a:pt x="241" y="330"/>
                    </a:cubicBezTo>
                    <a:cubicBezTo>
                      <a:pt x="230" y="336"/>
                      <a:pt x="224" y="334"/>
                      <a:pt x="217" y="325"/>
                    </a:cubicBezTo>
                    <a:cubicBezTo>
                      <a:pt x="199" y="303"/>
                      <a:pt x="180" y="282"/>
                      <a:pt x="162" y="260"/>
                    </a:cubicBezTo>
                    <a:cubicBezTo>
                      <a:pt x="157" y="253"/>
                      <a:pt x="152" y="252"/>
                      <a:pt x="144" y="254"/>
                    </a:cubicBezTo>
                    <a:cubicBezTo>
                      <a:pt x="130" y="259"/>
                      <a:pt x="116" y="263"/>
                      <a:pt x="101" y="266"/>
                    </a:cubicBezTo>
                    <a:cubicBezTo>
                      <a:pt x="91" y="268"/>
                      <a:pt x="87" y="272"/>
                      <a:pt x="85" y="282"/>
                    </a:cubicBezTo>
                    <a:cubicBezTo>
                      <a:pt x="81" y="311"/>
                      <a:pt x="75" y="339"/>
                      <a:pt x="70" y="370"/>
                    </a:cubicBezTo>
                    <a:cubicBezTo>
                      <a:pt x="40" y="341"/>
                      <a:pt x="21" y="309"/>
                      <a:pt x="13" y="271"/>
                    </a:cubicBezTo>
                    <a:cubicBezTo>
                      <a:pt x="0" y="215"/>
                      <a:pt x="7" y="161"/>
                      <a:pt x="36" y="110"/>
                    </a:cubicBezTo>
                    <a:cubicBezTo>
                      <a:pt x="41" y="101"/>
                      <a:pt x="47" y="96"/>
                      <a:pt x="57" y="94"/>
                    </a:cubicBezTo>
                    <a:cubicBezTo>
                      <a:pt x="114" y="84"/>
                      <a:pt x="162" y="56"/>
                      <a:pt x="201" y="13"/>
                    </a:cubicBezTo>
                    <a:cubicBezTo>
                      <a:pt x="205" y="8"/>
                      <a:pt x="213" y="5"/>
                      <a:pt x="220" y="4"/>
                    </a:cubicBezTo>
                    <a:cubicBezTo>
                      <a:pt x="307" y="0"/>
                      <a:pt x="402" y="69"/>
                      <a:pt x="426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CC2024E-2869-408E-A9CB-FE7FC7EE6B30}"/>
                </a:ext>
              </a:extLst>
            </p:cNvPr>
            <p:cNvGrpSpPr/>
            <p:nvPr/>
          </p:nvGrpSpPr>
          <p:grpSpPr>
            <a:xfrm>
              <a:off x="5047823" y="3866510"/>
              <a:ext cx="583594" cy="705490"/>
              <a:chOff x="1187450" y="4327525"/>
              <a:chExt cx="1466850" cy="1773238"/>
            </a:xfrm>
            <a:solidFill>
              <a:schemeClr val="bg1"/>
            </a:solidFill>
          </p:grpSpPr>
          <p:sp>
            <p:nvSpPr>
              <p:cNvPr id="20" name="Freeform 80">
                <a:extLst>
                  <a:ext uri="{FF2B5EF4-FFF2-40B4-BE49-F238E27FC236}">
                    <a16:creationId xmlns:a16="http://schemas.microsoft.com/office/drawing/2014/main" id="{758D537C-32BC-4A20-9718-02703C786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400" y="5130800"/>
                <a:ext cx="638175" cy="966788"/>
              </a:xfrm>
              <a:custGeom>
                <a:avLst/>
                <a:gdLst>
                  <a:gd name="T0" fmla="*/ 530 w 532"/>
                  <a:gd name="T1" fmla="*/ 0 h 809"/>
                  <a:gd name="T2" fmla="*/ 530 w 532"/>
                  <a:gd name="T3" fmla="*/ 157 h 809"/>
                  <a:gd name="T4" fmla="*/ 502 w 532"/>
                  <a:gd name="T5" fmla="*/ 163 h 809"/>
                  <a:gd name="T6" fmla="*/ 420 w 532"/>
                  <a:gd name="T7" fmla="*/ 268 h 809"/>
                  <a:gd name="T8" fmla="*/ 420 w 532"/>
                  <a:gd name="T9" fmla="*/ 380 h 809"/>
                  <a:gd name="T10" fmla="*/ 514 w 532"/>
                  <a:gd name="T11" fmla="*/ 487 h 809"/>
                  <a:gd name="T12" fmla="*/ 530 w 532"/>
                  <a:gd name="T13" fmla="*/ 490 h 809"/>
                  <a:gd name="T14" fmla="*/ 530 w 532"/>
                  <a:gd name="T15" fmla="*/ 582 h 809"/>
                  <a:gd name="T16" fmla="*/ 496 w 532"/>
                  <a:gd name="T17" fmla="*/ 638 h 809"/>
                  <a:gd name="T18" fmla="*/ 402 w 532"/>
                  <a:gd name="T19" fmla="*/ 689 h 809"/>
                  <a:gd name="T20" fmla="*/ 1 w 532"/>
                  <a:gd name="T21" fmla="*/ 809 h 809"/>
                  <a:gd name="T22" fmla="*/ 0 w 532"/>
                  <a:gd name="T23" fmla="*/ 798 h 809"/>
                  <a:gd name="T24" fmla="*/ 1 w 532"/>
                  <a:gd name="T25" fmla="*/ 310 h 809"/>
                  <a:gd name="T26" fmla="*/ 10 w 532"/>
                  <a:gd name="T27" fmla="*/ 234 h 809"/>
                  <a:gd name="T28" fmla="*/ 93 w 532"/>
                  <a:gd name="T29" fmla="*/ 149 h 809"/>
                  <a:gd name="T30" fmla="*/ 524 w 532"/>
                  <a:gd name="T31" fmla="*/ 1 h 809"/>
                  <a:gd name="T32" fmla="*/ 530 w 532"/>
                  <a:gd name="T33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2" h="809">
                    <a:moveTo>
                      <a:pt x="530" y="0"/>
                    </a:moveTo>
                    <a:cubicBezTo>
                      <a:pt x="530" y="53"/>
                      <a:pt x="530" y="105"/>
                      <a:pt x="530" y="157"/>
                    </a:cubicBezTo>
                    <a:cubicBezTo>
                      <a:pt x="520" y="159"/>
                      <a:pt x="511" y="160"/>
                      <a:pt x="502" y="163"/>
                    </a:cubicBezTo>
                    <a:cubicBezTo>
                      <a:pt x="452" y="176"/>
                      <a:pt x="420" y="216"/>
                      <a:pt x="420" y="268"/>
                    </a:cubicBezTo>
                    <a:cubicBezTo>
                      <a:pt x="420" y="305"/>
                      <a:pt x="420" y="343"/>
                      <a:pt x="420" y="380"/>
                    </a:cubicBezTo>
                    <a:cubicBezTo>
                      <a:pt x="421" y="436"/>
                      <a:pt x="458" y="479"/>
                      <a:pt x="514" y="487"/>
                    </a:cubicBezTo>
                    <a:cubicBezTo>
                      <a:pt x="519" y="488"/>
                      <a:pt x="524" y="489"/>
                      <a:pt x="530" y="490"/>
                    </a:cubicBezTo>
                    <a:cubicBezTo>
                      <a:pt x="530" y="521"/>
                      <a:pt x="532" y="552"/>
                      <a:pt x="530" y="582"/>
                    </a:cubicBezTo>
                    <a:cubicBezTo>
                      <a:pt x="529" y="606"/>
                      <a:pt x="514" y="623"/>
                      <a:pt x="496" y="638"/>
                    </a:cubicBezTo>
                    <a:cubicBezTo>
                      <a:pt x="468" y="662"/>
                      <a:pt x="436" y="679"/>
                      <a:pt x="402" y="689"/>
                    </a:cubicBezTo>
                    <a:cubicBezTo>
                      <a:pt x="269" y="730"/>
                      <a:pt x="135" y="769"/>
                      <a:pt x="1" y="809"/>
                    </a:cubicBezTo>
                    <a:cubicBezTo>
                      <a:pt x="1" y="806"/>
                      <a:pt x="0" y="802"/>
                      <a:pt x="0" y="798"/>
                    </a:cubicBezTo>
                    <a:cubicBezTo>
                      <a:pt x="0" y="635"/>
                      <a:pt x="0" y="473"/>
                      <a:pt x="1" y="310"/>
                    </a:cubicBezTo>
                    <a:cubicBezTo>
                      <a:pt x="1" y="284"/>
                      <a:pt x="4" y="259"/>
                      <a:pt x="10" y="234"/>
                    </a:cubicBezTo>
                    <a:cubicBezTo>
                      <a:pt x="21" y="191"/>
                      <a:pt x="50" y="160"/>
                      <a:pt x="93" y="149"/>
                    </a:cubicBezTo>
                    <a:cubicBezTo>
                      <a:pt x="240" y="111"/>
                      <a:pt x="383" y="58"/>
                      <a:pt x="524" y="1"/>
                    </a:cubicBezTo>
                    <a:cubicBezTo>
                      <a:pt x="526" y="1"/>
                      <a:pt x="527" y="1"/>
                      <a:pt x="5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81">
                <a:extLst>
                  <a:ext uri="{FF2B5EF4-FFF2-40B4-BE49-F238E27FC236}">
                    <a16:creationId xmlns:a16="http://schemas.microsoft.com/office/drawing/2014/main" id="{BA84DA35-0D26-42A2-942C-EA36962CE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5713" y="5130800"/>
                <a:ext cx="636587" cy="969963"/>
              </a:xfrm>
              <a:custGeom>
                <a:avLst/>
                <a:gdLst>
                  <a:gd name="T0" fmla="*/ 4 w 530"/>
                  <a:gd name="T1" fmla="*/ 0 h 811"/>
                  <a:gd name="T2" fmla="*/ 124 w 530"/>
                  <a:gd name="T3" fmla="*/ 46 h 811"/>
                  <a:gd name="T4" fmla="*/ 430 w 530"/>
                  <a:gd name="T5" fmla="*/ 146 h 811"/>
                  <a:gd name="T6" fmla="*/ 527 w 530"/>
                  <a:gd name="T7" fmla="*/ 268 h 811"/>
                  <a:gd name="T8" fmla="*/ 530 w 530"/>
                  <a:gd name="T9" fmla="*/ 472 h 811"/>
                  <a:gd name="T10" fmla="*/ 530 w 530"/>
                  <a:gd name="T11" fmla="*/ 794 h 811"/>
                  <a:gd name="T12" fmla="*/ 530 w 530"/>
                  <a:gd name="T13" fmla="*/ 811 h 811"/>
                  <a:gd name="T14" fmla="*/ 463 w 530"/>
                  <a:gd name="T15" fmla="*/ 790 h 811"/>
                  <a:gd name="T16" fmla="*/ 150 w 530"/>
                  <a:gd name="T17" fmla="*/ 696 h 811"/>
                  <a:gd name="T18" fmla="*/ 43 w 530"/>
                  <a:gd name="T19" fmla="*/ 644 h 811"/>
                  <a:gd name="T20" fmla="*/ 2 w 530"/>
                  <a:gd name="T21" fmla="*/ 560 h 811"/>
                  <a:gd name="T22" fmla="*/ 3 w 530"/>
                  <a:gd name="T23" fmla="*/ 490 h 811"/>
                  <a:gd name="T24" fmla="*/ 46 w 530"/>
                  <a:gd name="T25" fmla="*/ 485 h 811"/>
                  <a:gd name="T26" fmla="*/ 129 w 530"/>
                  <a:gd name="T27" fmla="*/ 382 h 811"/>
                  <a:gd name="T28" fmla="*/ 129 w 530"/>
                  <a:gd name="T29" fmla="*/ 268 h 811"/>
                  <a:gd name="T30" fmla="*/ 23 w 530"/>
                  <a:gd name="T31" fmla="*/ 159 h 811"/>
                  <a:gd name="T32" fmla="*/ 4 w 530"/>
                  <a:gd name="T33" fmla="*/ 159 h 811"/>
                  <a:gd name="T34" fmla="*/ 4 w 530"/>
                  <a:gd name="T35" fmla="*/ 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0" h="811">
                    <a:moveTo>
                      <a:pt x="4" y="0"/>
                    </a:moveTo>
                    <a:cubicBezTo>
                      <a:pt x="45" y="16"/>
                      <a:pt x="85" y="31"/>
                      <a:pt x="124" y="46"/>
                    </a:cubicBezTo>
                    <a:cubicBezTo>
                      <a:pt x="224" y="85"/>
                      <a:pt x="326" y="120"/>
                      <a:pt x="430" y="146"/>
                    </a:cubicBezTo>
                    <a:cubicBezTo>
                      <a:pt x="489" y="161"/>
                      <a:pt x="525" y="205"/>
                      <a:pt x="527" y="268"/>
                    </a:cubicBezTo>
                    <a:cubicBezTo>
                      <a:pt x="530" y="336"/>
                      <a:pt x="530" y="404"/>
                      <a:pt x="530" y="472"/>
                    </a:cubicBezTo>
                    <a:cubicBezTo>
                      <a:pt x="530" y="579"/>
                      <a:pt x="530" y="687"/>
                      <a:pt x="530" y="794"/>
                    </a:cubicBezTo>
                    <a:cubicBezTo>
                      <a:pt x="530" y="799"/>
                      <a:pt x="530" y="804"/>
                      <a:pt x="530" y="811"/>
                    </a:cubicBezTo>
                    <a:cubicBezTo>
                      <a:pt x="507" y="803"/>
                      <a:pt x="485" y="796"/>
                      <a:pt x="463" y="790"/>
                    </a:cubicBezTo>
                    <a:cubicBezTo>
                      <a:pt x="359" y="759"/>
                      <a:pt x="254" y="728"/>
                      <a:pt x="150" y="696"/>
                    </a:cubicBezTo>
                    <a:cubicBezTo>
                      <a:pt x="112" y="685"/>
                      <a:pt x="75" y="669"/>
                      <a:pt x="43" y="644"/>
                    </a:cubicBezTo>
                    <a:cubicBezTo>
                      <a:pt x="16" y="623"/>
                      <a:pt x="0" y="597"/>
                      <a:pt x="2" y="560"/>
                    </a:cubicBezTo>
                    <a:cubicBezTo>
                      <a:pt x="4" y="537"/>
                      <a:pt x="3" y="514"/>
                      <a:pt x="3" y="490"/>
                    </a:cubicBezTo>
                    <a:cubicBezTo>
                      <a:pt x="18" y="488"/>
                      <a:pt x="32" y="488"/>
                      <a:pt x="46" y="485"/>
                    </a:cubicBezTo>
                    <a:cubicBezTo>
                      <a:pt x="97" y="473"/>
                      <a:pt x="128" y="434"/>
                      <a:pt x="129" y="382"/>
                    </a:cubicBezTo>
                    <a:cubicBezTo>
                      <a:pt x="129" y="344"/>
                      <a:pt x="129" y="306"/>
                      <a:pt x="129" y="268"/>
                    </a:cubicBezTo>
                    <a:cubicBezTo>
                      <a:pt x="129" y="206"/>
                      <a:pt x="85" y="161"/>
                      <a:pt x="23" y="159"/>
                    </a:cubicBezTo>
                    <a:cubicBezTo>
                      <a:pt x="17" y="159"/>
                      <a:pt x="11" y="159"/>
                      <a:pt x="4" y="159"/>
                    </a:cubicBezTo>
                    <a:cubicBezTo>
                      <a:pt x="4" y="105"/>
                      <a:pt x="4" y="5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82">
                <a:extLst>
                  <a:ext uri="{FF2B5EF4-FFF2-40B4-BE49-F238E27FC236}">
                    <a16:creationId xmlns:a16="http://schemas.microsoft.com/office/drawing/2014/main" id="{9ED22128-81A8-4C1E-9A2D-130CFE24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725" y="4327525"/>
                <a:ext cx="609600" cy="606425"/>
              </a:xfrm>
              <a:custGeom>
                <a:avLst/>
                <a:gdLst>
                  <a:gd name="T0" fmla="*/ 508 w 508"/>
                  <a:gd name="T1" fmla="*/ 253 h 507"/>
                  <a:gd name="T2" fmla="*/ 256 w 508"/>
                  <a:gd name="T3" fmla="*/ 507 h 507"/>
                  <a:gd name="T4" fmla="*/ 0 w 508"/>
                  <a:gd name="T5" fmla="*/ 252 h 507"/>
                  <a:gd name="T6" fmla="*/ 252 w 508"/>
                  <a:gd name="T7" fmla="*/ 0 h 507"/>
                  <a:gd name="T8" fmla="*/ 508 w 508"/>
                  <a:gd name="T9" fmla="*/ 253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507">
                    <a:moveTo>
                      <a:pt x="508" y="253"/>
                    </a:moveTo>
                    <a:cubicBezTo>
                      <a:pt x="508" y="393"/>
                      <a:pt x="396" y="506"/>
                      <a:pt x="256" y="507"/>
                    </a:cubicBezTo>
                    <a:cubicBezTo>
                      <a:pt x="114" y="507"/>
                      <a:pt x="0" y="394"/>
                      <a:pt x="0" y="252"/>
                    </a:cubicBezTo>
                    <a:cubicBezTo>
                      <a:pt x="0" y="114"/>
                      <a:pt x="115" y="0"/>
                      <a:pt x="252" y="0"/>
                    </a:cubicBezTo>
                    <a:cubicBezTo>
                      <a:pt x="395" y="0"/>
                      <a:pt x="507" y="112"/>
                      <a:pt x="508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83">
                <a:extLst>
                  <a:ext uri="{FF2B5EF4-FFF2-40B4-BE49-F238E27FC236}">
                    <a16:creationId xmlns:a16="http://schemas.microsoft.com/office/drawing/2014/main" id="{E0CFBAF4-AE6F-428F-955B-61C57739A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988" y="5014913"/>
                <a:ext cx="730250" cy="301625"/>
              </a:xfrm>
              <a:custGeom>
                <a:avLst/>
                <a:gdLst>
                  <a:gd name="T0" fmla="*/ 299 w 607"/>
                  <a:gd name="T1" fmla="*/ 252 h 252"/>
                  <a:gd name="T2" fmla="*/ 169 w 607"/>
                  <a:gd name="T3" fmla="*/ 179 h 252"/>
                  <a:gd name="T4" fmla="*/ 12 w 607"/>
                  <a:gd name="T5" fmla="*/ 131 h 252"/>
                  <a:gd name="T6" fmla="*/ 0 w 607"/>
                  <a:gd name="T7" fmla="*/ 127 h 252"/>
                  <a:gd name="T8" fmla="*/ 180 w 607"/>
                  <a:gd name="T9" fmla="*/ 6 h 252"/>
                  <a:gd name="T10" fmla="*/ 279 w 607"/>
                  <a:gd name="T11" fmla="*/ 2 h 252"/>
                  <a:gd name="T12" fmla="*/ 427 w 607"/>
                  <a:gd name="T13" fmla="*/ 6 h 252"/>
                  <a:gd name="T14" fmla="*/ 607 w 607"/>
                  <a:gd name="T15" fmla="*/ 123 h 252"/>
                  <a:gd name="T16" fmla="*/ 597 w 607"/>
                  <a:gd name="T17" fmla="*/ 128 h 252"/>
                  <a:gd name="T18" fmla="*/ 409 w 607"/>
                  <a:gd name="T19" fmla="*/ 185 h 252"/>
                  <a:gd name="T20" fmla="*/ 299 w 607"/>
                  <a:gd name="T2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7" h="252">
                    <a:moveTo>
                      <a:pt x="299" y="252"/>
                    </a:moveTo>
                    <a:cubicBezTo>
                      <a:pt x="266" y="209"/>
                      <a:pt x="219" y="192"/>
                      <a:pt x="169" y="179"/>
                    </a:cubicBezTo>
                    <a:cubicBezTo>
                      <a:pt x="116" y="166"/>
                      <a:pt x="64" y="148"/>
                      <a:pt x="12" y="131"/>
                    </a:cubicBezTo>
                    <a:cubicBezTo>
                      <a:pt x="8" y="130"/>
                      <a:pt x="5" y="128"/>
                      <a:pt x="0" y="127"/>
                    </a:cubicBezTo>
                    <a:cubicBezTo>
                      <a:pt x="43" y="60"/>
                      <a:pt x="102" y="18"/>
                      <a:pt x="180" y="6"/>
                    </a:cubicBezTo>
                    <a:cubicBezTo>
                      <a:pt x="213" y="1"/>
                      <a:pt x="246" y="2"/>
                      <a:pt x="279" y="2"/>
                    </a:cubicBezTo>
                    <a:cubicBezTo>
                      <a:pt x="328" y="2"/>
                      <a:pt x="378" y="0"/>
                      <a:pt x="427" y="6"/>
                    </a:cubicBezTo>
                    <a:cubicBezTo>
                      <a:pt x="504" y="16"/>
                      <a:pt x="563" y="58"/>
                      <a:pt x="607" y="123"/>
                    </a:cubicBezTo>
                    <a:cubicBezTo>
                      <a:pt x="603" y="125"/>
                      <a:pt x="600" y="127"/>
                      <a:pt x="597" y="128"/>
                    </a:cubicBezTo>
                    <a:cubicBezTo>
                      <a:pt x="534" y="147"/>
                      <a:pt x="472" y="167"/>
                      <a:pt x="409" y="185"/>
                    </a:cubicBezTo>
                    <a:cubicBezTo>
                      <a:pt x="364" y="198"/>
                      <a:pt x="337" y="213"/>
                      <a:pt x="299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84">
                <a:extLst>
                  <a:ext uri="{FF2B5EF4-FFF2-40B4-BE49-F238E27FC236}">
                    <a16:creationId xmlns:a16="http://schemas.microsoft.com/office/drawing/2014/main" id="{6685D9DA-9956-485B-80E0-5F8344C24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450" y="5384800"/>
                <a:ext cx="165100" cy="263525"/>
              </a:xfrm>
              <a:custGeom>
                <a:avLst/>
                <a:gdLst>
                  <a:gd name="T0" fmla="*/ 138 w 138"/>
                  <a:gd name="T1" fmla="*/ 110 h 220"/>
                  <a:gd name="T2" fmla="*/ 138 w 138"/>
                  <a:gd name="T3" fmla="*/ 151 h 220"/>
                  <a:gd name="T4" fmla="*/ 71 w 138"/>
                  <a:gd name="T5" fmla="*/ 219 h 220"/>
                  <a:gd name="T6" fmla="*/ 1 w 138"/>
                  <a:gd name="T7" fmla="*/ 154 h 220"/>
                  <a:gd name="T8" fmla="*/ 1 w 138"/>
                  <a:gd name="T9" fmla="*/ 67 h 220"/>
                  <a:gd name="T10" fmla="*/ 73 w 138"/>
                  <a:gd name="T11" fmla="*/ 1 h 220"/>
                  <a:gd name="T12" fmla="*/ 138 w 138"/>
                  <a:gd name="T13" fmla="*/ 70 h 220"/>
                  <a:gd name="T14" fmla="*/ 138 w 138"/>
                  <a:gd name="T15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220">
                    <a:moveTo>
                      <a:pt x="138" y="110"/>
                    </a:moveTo>
                    <a:cubicBezTo>
                      <a:pt x="138" y="124"/>
                      <a:pt x="138" y="137"/>
                      <a:pt x="138" y="151"/>
                    </a:cubicBezTo>
                    <a:cubicBezTo>
                      <a:pt x="137" y="190"/>
                      <a:pt x="109" y="218"/>
                      <a:pt x="71" y="219"/>
                    </a:cubicBezTo>
                    <a:cubicBezTo>
                      <a:pt x="33" y="220"/>
                      <a:pt x="3" y="192"/>
                      <a:pt x="1" y="154"/>
                    </a:cubicBezTo>
                    <a:cubicBezTo>
                      <a:pt x="0" y="125"/>
                      <a:pt x="0" y="96"/>
                      <a:pt x="1" y="67"/>
                    </a:cubicBezTo>
                    <a:cubicBezTo>
                      <a:pt x="3" y="28"/>
                      <a:pt x="34" y="0"/>
                      <a:pt x="73" y="1"/>
                    </a:cubicBezTo>
                    <a:cubicBezTo>
                      <a:pt x="110" y="3"/>
                      <a:pt x="138" y="32"/>
                      <a:pt x="138" y="70"/>
                    </a:cubicBezTo>
                    <a:cubicBezTo>
                      <a:pt x="138" y="83"/>
                      <a:pt x="138" y="97"/>
                      <a:pt x="138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85">
                <a:extLst>
                  <a:ext uri="{FF2B5EF4-FFF2-40B4-BE49-F238E27FC236}">
                    <a16:creationId xmlns:a16="http://schemas.microsoft.com/office/drawing/2014/main" id="{3F0D776E-AD36-4ACC-9224-1315ADA93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613" y="5384800"/>
                <a:ext cx="166687" cy="265113"/>
              </a:xfrm>
              <a:custGeom>
                <a:avLst/>
                <a:gdLst>
                  <a:gd name="T0" fmla="*/ 1 w 139"/>
                  <a:gd name="T1" fmla="*/ 110 h 221"/>
                  <a:gd name="T2" fmla="*/ 1 w 139"/>
                  <a:gd name="T3" fmla="*/ 69 h 221"/>
                  <a:gd name="T4" fmla="*/ 66 w 139"/>
                  <a:gd name="T5" fmla="*/ 1 h 221"/>
                  <a:gd name="T6" fmla="*/ 137 w 139"/>
                  <a:gd name="T7" fmla="*/ 64 h 221"/>
                  <a:gd name="T8" fmla="*/ 137 w 139"/>
                  <a:gd name="T9" fmla="*/ 154 h 221"/>
                  <a:gd name="T10" fmla="*/ 66 w 139"/>
                  <a:gd name="T11" fmla="*/ 219 h 221"/>
                  <a:gd name="T12" fmla="*/ 1 w 139"/>
                  <a:gd name="T13" fmla="*/ 149 h 221"/>
                  <a:gd name="T14" fmla="*/ 1 w 139"/>
                  <a:gd name="T15" fmla="*/ 110 h 221"/>
                  <a:gd name="T16" fmla="*/ 1 w 139"/>
                  <a:gd name="T17" fmla="*/ 11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221">
                    <a:moveTo>
                      <a:pt x="1" y="110"/>
                    </a:moveTo>
                    <a:cubicBezTo>
                      <a:pt x="1" y="96"/>
                      <a:pt x="0" y="83"/>
                      <a:pt x="1" y="69"/>
                    </a:cubicBezTo>
                    <a:cubicBezTo>
                      <a:pt x="1" y="31"/>
                      <a:pt x="29" y="3"/>
                      <a:pt x="66" y="1"/>
                    </a:cubicBezTo>
                    <a:cubicBezTo>
                      <a:pt x="103" y="0"/>
                      <a:pt x="135" y="27"/>
                      <a:pt x="137" y="64"/>
                    </a:cubicBezTo>
                    <a:cubicBezTo>
                      <a:pt x="139" y="94"/>
                      <a:pt x="139" y="125"/>
                      <a:pt x="137" y="154"/>
                    </a:cubicBezTo>
                    <a:cubicBezTo>
                      <a:pt x="135" y="193"/>
                      <a:pt x="102" y="221"/>
                      <a:pt x="66" y="219"/>
                    </a:cubicBezTo>
                    <a:cubicBezTo>
                      <a:pt x="29" y="217"/>
                      <a:pt x="1" y="188"/>
                      <a:pt x="1" y="149"/>
                    </a:cubicBezTo>
                    <a:cubicBezTo>
                      <a:pt x="1" y="136"/>
                      <a:pt x="1" y="123"/>
                      <a:pt x="1" y="110"/>
                    </a:cubicBezTo>
                    <a:cubicBezTo>
                      <a:pt x="1" y="110"/>
                      <a:pt x="1" y="110"/>
                      <a:pt x="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630A14E-997F-42FF-9E0E-300CA81A86EC}"/>
                </a:ext>
              </a:extLst>
            </p:cNvPr>
            <p:cNvGrpSpPr/>
            <p:nvPr/>
          </p:nvGrpSpPr>
          <p:grpSpPr>
            <a:xfrm>
              <a:off x="6591899" y="3934328"/>
              <a:ext cx="362202" cy="622862"/>
              <a:chOff x="9926638" y="4351338"/>
              <a:chExt cx="549275" cy="944563"/>
            </a:xfrm>
            <a:solidFill>
              <a:schemeClr val="bg1"/>
            </a:solidFill>
          </p:grpSpPr>
          <p:sp>
            <p:nvSpPr>
              <p:cNvPr id="18" name="Freeform 92">
                <a:extLst>
                  <a:ext uri="{FF2B5EF4-FFF2-40B4-BE49-F238E27FC236}">
                    <a16:creationId xmlns:a16="http://schemas.microsoft.com/office/drawing/2014/main" id="{C21D0FD7-B190-4430-AFD3-985AE3500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9988" y="4351338"/>
                <a:ext cx="290513" cy="566738"/>
              </a:xfrm>
              <a:custGeom>
                <a:avLst/>
                <a:gdLst>
                  <a:gd name="T0" fmla="*/ 228 w 230"/>
                  <a:gd name="T1" fmla="*/ 300 h 450"/>
                  <a:gd name="T2" fmla="*/ 228 w 230"/>
                  <a:gd name="T3" fmla="*/ 360 h 450"/>
                  <a:gd name="T4" fmla="*/ 126 w 230"/>
                  <a:gd name="T5" fmla="*/ 360 h 450"/>
                  <a:gd name="T6" fmla="*/ 126 w 230"/>
                  <a:gd name="T7" fmla="*/ 390 h 450"/>
                  <a:gd name="T8" fmla="*/ 225 w 230"/>
                  <a:gd name="T9" fmla="*/ 390 h 450"/>
                  <a:gd name="T10" fmla="*/ 210 w 230"/>
                  <a:gd name="T11" fmla="*/ 416 h 450"/>
                  <a:gd name="T12" fmla="*/ 138 w 230"/>
                  <a:gd name="T13" fmla="*/ 450 h 450"/>
                  <a:gd name="T14" fmla="*/ 95 w 230"/>
                  <a:gd name="T15" fmla="*/ 450 h 450"/>
                  <a:gd name="T16" fmla="*/ 1 w 230"/>
                  <a:gd name="T17" fmla="*/ 362 h 450"/>
                  <a:gd name="T18" fmla="*/ 2 w 230"/>
                  <a:gd name="T19" fmla="*/ 89 h 450"/>
                  <a:gd name="T20" fmla="*/ 78 w 230"/>
                  <a:gd name="T21" fmla="*/ 3 h 450"/>
                  <a:gd name="T22" fmla="*/ 158 w 230"/>
                  <a:gd name="T23" fmla="*/ 4 h 450"/>
                  <a:gd name="T24" fmla="*/ 227 w 230"/>
                  <a:gd name="T25" fmla="*/ 90 h 450"/>
                  <a:gd name="T26" fmla="*/ 125 w 230"/>
                  <a:gd name="T27" fmla="*/ 90 h 450"/>
                  <a:gd name="T28" fmla="*/ 125 w 230"/>
                  <a:gd name="T29" fmla="*/ 120 h 450"/>
                  <a:gd name="T30" fmla="*/ 228 w 230"/>
                  <a:gd name="T31" fmla="*/ 120 h 450"/>
                  <a:gd name="T32" fmla="*/ 228 w 230"/>
                  <a:gd name="T33" fmla="*/ 180 h 450"/>
                  <a:gd name="T34" fmla="*/ 125 w 230"/>
                  <a:gd name="T35" fmla="*/ 180 h 450"/>
                  <a:gd name="T36" fmla="*/ 125 w 230"/>
                  <a:gd name="T37" fmla="*/ 210 h 450"/>
                  <a:gd name="T38" fmla="*/ 227 w 230"/>
                  <a:gd name="T39" fmla="*/ 210 h 450"/>
                  <a:gd name="T40" fmla="*/ 227 w 230"/>
                  <a:gd name="T41" fmla="*/ 269 h 450"/>
                  <a:gd name="T42" fmla="*/ 126 w 230"/>
                  <a:gd name="T43" fmla="*/ 269 h 450"/>
                  <a:gd name="T44" fmla="*/ 126 w 230"/>
                  <a:gd name="T45" fmla="*/ 300 h 450"/>
                  <a:gd name="T46" fmla="*/ 228 w 230"/>
                  <a:gd name="T47" fmla="*/ 30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0" h="450">
                    <a:moveTo>
                      <a:pt x="228" y="300"/>
                    </a:moveTo>
                    <a:cubicBezTo>
                      <a:pt x="228" y="321"/>
                      <a:pt x="228" y="340"/>
                      <a:pt x="228" y="360"/>
                    </a:cubicBezTo>
                    <a:cubicBezTo>
                      <a:pt x="194" y="360"/>
                      <a:pt x="160" y="360"/>
                      <a:pt x="126" y="360"/>
                    </a:cubicBezTo>
                    <a:cubicBezTo>
                      <a:pt x="126" y="370"/>
                      <a:pt x="126" y="379"/>
                      <a:pt x="126" y="390"/>
                    </a:cubicBezTo>
                    <a:cubicBezTo>
                      <a:pt x="157" y="390"/>
                      <a:pt x="189" y="390"/>
                      <a:pt x="225" y="390"/>
                    </a:cubicBezTo>
                    <a:cubicBezTo>
                      <a:pt x="219" y="400"/>
                      <a:pt x="215" y="409"/>
                      <a:pt x="210" y="416"/>
                    </a:cubicBezTo>
                    <a:cubicBezTo>
                      <a:pt x="191" y="438"/>
                      <a:pt x="167" y="450"/>
                      <a:pt x="138" y="450"/>
                    </a:cubicBezTo>
                    <a:cubicBezTo>
                      <a:pt x="124" y="450"/>
                      <a:pt x="109" y="450"/>
                      <a:pt x="95" y="450"/>
                    </a:cubicBezTo>
                    <a:cubicBezTo>
                      <a:pt x="41" y="450"/>
                      <a:pt x="2" y="415"/>
                      <a:pt x="1" y="362"/>
                    </a:cubicBezTo>
                    <a:cubicBezTo>
                      <a:pt x="0" y="271"/>
                      <a:pt x="1" y="180"/>
                      <a:pt x="2" y="89"/>
                    </a:cubicBezTo>
                    <a:cubicBezTo>
                      <a:pt x="2" y="43"/>
                      <a:pt x="32" y="8"/>
                      <a:pt x="78" y="3"/>
                    </a:cubicBezTo>
                    <a:cubicBezTo>
                      <a:pt x="104" y="0"/>
                      <a:pt x="132" y="0"/>
                      <a:pt x="158" y="4"/>
                    </a:cubicBezTo>
                    <a:cubicBezTo>
                      <a:pt x="200" y="10"/>
                      <a:pt x="230" y="50"/>
                      <a:pt x="227" y="90"/>
                    </a:cubicBezTo>
                    <a:cubicBezTo>
                      <a:pt x="193" y="90"/>
                      <a:pt x="160" y="90"/>
                      <a:pt x="125" y="90"/>
                    </a:cubicBezTo>
                    <a:cubicBezTo>
                      <a:pt x="125" y="100"/>
                      <a:pt x="125" y="109"/>
                      <a:pt x="125" y="120"/>
                    </a:cubicBezTo>
                    <a:cubicBezTo>
                      <a:pt x="159" y="120"/>
                      <a:pt x="193" y="120"/>
                      <a:pt x="228" y="120"/>
                    </a:cubicBezTo>
                    <a:cubicBezTo>
                      <a:pt x="228" y="140"/>
                      <a:pt x="228" y="159"/>
                      <a:pt x="228" y="180"/>
                    </a:cubicBezTo>
                    <a:cubicBezTo>
                      <a:pt x="194" y="180"/>
                      <a:pt x="160" y="180"/>
                      <a:pt x="125" y="180"/>
                    </a:cubicBezTo>
                    <a:cubicBezTo>
                      <a:pt x="125" y="190"/>
                      <a:pt x="125" y="199"/>
                      <a:pt x="125" y="210"/>
                    </a:cubicBezTo>
                    <a:cubicBezTo>
                      <a:pt x="159" y="210"/>
                      <a:pt x="193" y="210"/>
                      <a:pt x="227" y="210"/>
                    </a:cubicBezTo>
                    <a:cubicBezTo>
                      <a:pt x="227" y="230"/>
                      <a:pt x="227" y="249"/>
                      <a:pt x="227" y="269"/>
                    </a:cubicBezTo>
                    <a:cubicBezTo>
                      <a:pt x="194" y="269"/>
                      <a:pt x="160" y="269"/>
                      <a:pt x="126" y="269"/>
                    </a:cubicBezTo>
                    <a:cubicBezTo>
                      <a:pt x="126" y="280"/>
                      <a:pt x="126" y="289"/>
                      <a:pt x="126" y="300"/>
                    </a:cubicBezTo>
                    <a:cubicBezTo>
                      <a:pt x="160" y="300"/>
                      <a:pt x="193" y="300"/>
                      <a:pt x="228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93">
                <a:extLst>
                  <a:ext uri="{FF2B5EF4-FFF2-40B4-BE49-F238E27FC236}">
                    <a16:creationId xmlns:a16="http://schemas.microsoft.com/office/drawing/2014/main" id="{7E658FF7-51F1-4DBD-B71B-8EAF81839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6638" y="4598988"/>
                <a:ext cx="549275" cy="696913"/>
              </a:xfrm>
              <a:custGeom>
                <a:avLst/>
                <a:gdLst>
                  <a:gd name="T0" fmla="*/ 263 w 435"/>
                  <a:gd name="T1" fmla="*/ 358 h 553"/>
                  <a:gd name="T2" fmla="*/ 263 w 435"/>
                  <a:gd name="T3" fmla="*/ 463 h 553"/>
                  <a:gd name="T4" fmla="*/ 307 w 435"/>
                  <a:gd name="T5" fmla="*/ 463 h 553"/>
                  <a:gd name="T6" fmla="*/ 352 w 435"/>
                  <a:gd name="T7" fmla="*/ 509 h 553"/>
                  <a:gd name="T8" fmla="*/ 306 w 435"/>
                  <a:gd name="T9" fmla="*/ 552 h 553"/>
                  <a:gd name="T10" fmla="*/ 135 w 435"/>
                  <a:gd name="T11" fmla="*/ 553 h 553"/>
                  <a:gd name="T12" fmla="*/ 96 w 435"/>
                  <a:gd name="T13" fmla="*/ 483 h 553"/>
                  <a:gd name="T14" fmla="*/ 130 w 435"/>
                  <a:gd name="T15" fmla="*/ 463 h 553"/>
                  <a:gd name="T16" fmla="*/ 174 w 435"/>
                  <a:gd name="T17" fmla="*/ 463 h 553"/>
                  <a:gd name="T18" fmla="*/ 173 w 435"/>
                  <a:gd name="T19" fmla="*/ 363 h 553"/>
                  <a:gd name="T20" fmla="*/ 161 w 435"/>
                  <a:gd name="T21" fmla="*/ 356 h 553"/>
                  <a:gd name="T22" fmla="*/ 55 w 435"/>
                  <a:gd name="T23" fmla="*/ 309 h 553"/>
                  <a:gd name="T24" fmla="*/ 1 w 435"/>
                  <a:gd name="T25" fmla="*/ 192 h 553"/>
                  <a:gd name="T26" fmla="*/ 0 w 435"/>
                  <a:gd name="T27" fmla="*/ 33 h 553"/>
                  <a:gd name="T28" fmla="*/ 27 w 435"/>
                  <a:gd name="T29" fmla="*/ 1 h 553"/>
                  <a:gd name="T30" fmla="*/ 52 w 435"/>
                  <a:gd name="T31" fmla="*/ 33 h 553"/>
                  <a:gd name="T32" fmla="*/ 51 w 435"/>
                  <a:gd name="T33" fmla="*/ 178 h 553"/>
                  <a:gd name="T34" fmla="*/ 155 w 435"/>
                  <a:gd name="T35" fmla="*/ 302 h 553"/>
                  <a:gd name="T36" fmla="*/ 295 w 435"/>
                  <a:gd name="T37" fmla="*/ 300 h 553"/>
                  <a:gd name="T38" fmla="*/ 382 w 435"/>
                  <a:gd name="T39" fmla="*/ 192 h 553"/>
                  <a:gd name="T40" fmla="*/ 383 w 435"/>
                  <a:gd name="T41" fmla="*/ 36 h 553"/>
                  <a:gd name="T42" fmla="*/ 387 w 435"/>
                  <a:gd name="T43" fmla="*/ 14 h 553"/>
                  <a:gd name="T44" fmla="*/ 413 w 435"/>
                  <a:gd name="T45" fmla="*/ 2 h 553"/>
                  <a:gd name="T46" fmla="*/ 434 w 435"/>
                  <a:gd name="T47" fmla="*/ 28 h 553"/>
                  <a:gd name="T48" fmla="*/ 434 w 435"/>
                  <a:gd name="T49" fmla="*/ 149 h 553"/>
                  <a:gd name="T50" fmla="*/ 430 w 435"/>
                  <a:gd name="T51" fmla="*/ 221 h 553"/>
                  <a:gd name="T52" fmla="*/ 285 w 435"/>
                  <a:gd name="T53" fmla="*/ 355 h 553"/>
                  <a:gd name="T54" fmla="*/ 263 w 435"/>
                  <a:gd name="T55" fmla="*/ 358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5" h="553">
                    <a:moveTo>
                      <a:pt x="263" y="358"/>
                    </a:moveTo>
                    <a:cubicBezTo>
                      <a:pt x="263" y="393"/>
                      <a:pt x="263" y="427"/>
                      <a:pt x="263" y="463"/>
                    </a:cubicBezTo>
                    <a:cubicBezTo>
                      <a:pt x="277" y="463"/>
                      <a:pt x="292" y="463"/>
                      <a:pt x="307" y="463"/>
                    </a:cubicBezTo>
                    <a:cubicBezTo>
                      <a:pt x="336" y="464"/>
                      <a:pt x="353" y="481"/>
                      <a:pt x="352" y="509"/>
                    </a:cubicBezTo>
                    <a:cubicBezTo>
                      <a:pt x="352" y="535"/>
                      <a:pt x="334" y="552"/>
                      <a:pt x="306" y="552"/>
                    </a:cubicBezTo>
                    <a:cubicBezTo>
                      <a:pt x="249" y="552"/>
                      <a:pt x="192" y="551"/>
                      <a:pt x="135" y="553"/>
                    </a:cubicBezTo>
                    <a:cubicBezTo>
                      <a:pt x="96" y="553"/>
                      <a:pt x="79" y="513"/>
                      <a:pt x="96" y="483"/>
                    </a:cubicBezTo>
                    <a:cubicBezTo>
                      <a:pt x="103" y="470"/>
                      <a:pt x="115" y="464"/>
                      <a:pt x="130" y="463"/>
                    </a:cubicBezTo>
                    <a:cubicBezTo>
                      <a:pt x="144" y="463"/>
                      <a:pt x="158" y="463"/>
                      <a:pt x="174" y="463"/>
                    </a:cubicBezTo>
                    <a:cubicBezTo>
                      <a:pt x="174" y="429"/>
                      <a:pt x="174" y="396"/>
                      <a:pt x="173" y="363"/>
                    </a:cubicBezTo>
                    <a:cubicBezTo>
                      <a:pt x="173" y="361"/>
                      <a:pt x="166" y="356"/>
                      <a:pt x="161" y="356"/>
                    </a:cubicBezTo>
                    <a:cubicBezTo>
                      <a:pt x="121" y="351"/>
                      <a:pt x="85" y="336"/>
                      <a:pt x="55" y="309"/>
                    </a:cubicBezTo>
                    <a:cubicBezTo>
                      <a:pt x="19" y="278"/>
                      <a:pt x="1" y="239"/>
                      <a:pt x="1" y="192"/>
                    </a:cubicBezTo>
                    <a:cubicBezTo>
                      <a:pt x="1" y="139"/>
                      <a:pt x="0" y="86"/>
                      <a:pt x="0" y="33"/>
                    </a:cubicBezTo>
                    <a:cubicBezTo>
                      <a:pt x="0" y="14"/>
                      <a:pt x="11" y="1"/>
                      <a:pt x="27" y="1"/>
                    </a:cubicBezTo>
                    <a:cubicBezTo>
                      <a:pt x="42" y="2"/>
                      <a:pt x="52" y="14"/>
                      <a:pt x="52" y="33"/>
                    </a:cubicBezTo>
                    <a:cubicBezTo>
                      <a:pt x="52" y="81"/>
                      <a:pt x="54" y="130"/>
                      <a:pt x="51" y="178"/>
                    </a:cubicBezTo>
                    <a:cubicBezTo>
                      <a:pt x="48" y="246"/>
                      <a:pt x="93" y="294"/>
                      <a:pt x="155" y="302"/>
                    </a:cubicBezTo>
                    <a:cubicBezTo>
                      <a:pt x="201" y="307"/>
                      <a:pt x="249" y="306"/>
                      <a:pt x="295" y="300"/>
                    </a:cubicBezTo>
                    <a:cubicBezTo>
                      <a:pt x="348" y="292"/>
                      <a:pt x="382" y="246"/>
                      <a:pt x="382" y="192"/>
                    </a:cubicBezTo>
                    <a:cubicBezTo>
                      <a:pt x="383" y="140"/>
                      <a:pt x="382" y="88"/>
                      <a:pt x="383" y="36"/>
                    </a:cubicBezTo>
                    <a:cubicBezTo>
                      <a:pt x="383" y="29"/>
                      <a:pt x="383" y="21"/>
                      <a:pt x="387" y="14"/>
                    </a:cubicBezTo>
                    <a:cubicBezTo>
                      <a:pt x="392" y="4"/>
                      <a:pt x="402" y="0"/>
                      <a:pt x="413" y="2"/>
                    </a:cubicBezTo>
                    <a:cubicBezTo>
                      <a:pt x="426" y="5"/>
                      <a:pt x="434" y="14"/>
                      <a:pt x="434" y="28"/>
                    </a:cubicBezTo>
                    <a:cubicBezTo>
                      <a:pt x="434" y="68"/>
                      <a:pt x="434" y="109"/>
                      <a:pt x="434" y="149"/>
                    </a:cubicBezTo>
                    <a:cubicBezTo>
                      <a:pt x="433" y="173"/>
                      <a:pt x="435" y="198"/>
                      <a:pt x="430" y="221"/>
                    </a:cubicBezTo>
                    <a:cubicBezTo>
                      <a:pt x="418" y="290"/>
                      <a:pt x="355" y="347"/>
                      <a:pt x="285" y="355"/>
                    </a:cubicBezTo>
                    <a:cubicBezTo>
                      <a:pt x="278" y="356"/>
                      <a:pt x="271" y="357"/>
                      <a:pt x="263" y="3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文本框 2">
            <a:extLst>
              <a:ext uri="{FF2B5EF4-FFF2-40B4-BE49-F238E27FC236}">
                <a16:creationId xmlns:a16="http://schemas.microsoft.com/office/drawing/2014/main" id="{30019693-5928-4BA4-A69F-5DA11AF1BC2D}"/>
              </a:ext>
            </a:extLst>
          </p:cNvPr>
          <p:cNvSpPr txBox="1">
            <a:spLocks/>
          </p:cNvSpPr>
          <p:nvPr/>
        </p:nvSpPr>
        <p:spPr>
          <a:xfrm>
            <a:off x="633163" y="2008987"/>
            <a:ext cx="3320716" cy="120032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 algn="r" defTabSz="91440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文本框 2">
            <a:extLst>
              <a:ext uri="{FF2B5EF4-FFF2-40B4-BE49-F238E27FC236}">
                <a16:creationId xmlns:a16="http://schemas.microsoft.com/office/drawing/2014/main" id="{FA11798B-F306-40C0-B066-AA351DD45F26}"/>
              </a:ext>
            </a:extLst>
          </p:cNvPr>
          <p:cNvSpPr txBox="1">
            <a:spLocks/>
          </p:cNvSpPr>
          <p:nvPr/>
        </p:nvSpPr>
        <p:spPr>
          <a:xfrm>
            <a:off x="8296275" y="2008987"/>
            <a:ext cx="3352802" cy="120032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 defTabSz="91440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文本框 2">
            <a:extLst>
              <a:ext uri="{FF2B5EF4-FFF2-40B4-BE49-F238E27FC236}">
                <a16:creationId xmlns:a16="http://schemas.microsoft.com/office/drawing/2014/main" id="{B9DA9BBE-265C-458B-90FE-2B1B79BAF85D}"/>
              </a:ext>
            </a:extLst>
          </p:cNvPr>
          <p:cNvSpPr txBox="1">
            <a:spLocks/>
          </p:cNvSpPr>
          <p:nvPr/>
        </p:nvSpPr>
        <p:spPr>
          <a:xfrm>
            <a:off x="633163" y="3925873"/>
            <a:ext cx="3320716" cy="120032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 algn="r" defTabSz="91440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id="{E3D1DB91-5B78-4FBB-9944-882290753901}"/>
              </a:ext>
            </a:extLst>
          </p:cNvPr>
          <p:cNvSpPr txBox="1">
            <a:spLocks/>
          </p:cNvSpPr>
          <p:nvPr/>
        </p:nvSpPr>
        <p:spPr>
          <a:xfrm>
            <a:off x="8296275" y="3925873"/>
            <a:ext cx="3352802" cy="120032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 defTabSz="91440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38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C366236-8323-492B-8E47-CF63683AE664}"/>
              </a:ext>
            </a:extLst>
          </p:cNvPr>
          <p:cNvGrpSpPr/>
          <p:nvPr/>
        </p:nvGrpSpPr>
        <p:grpSpPr>
          <a:xfrm>
            <a:off x="1058779" y="1803165"/>
            <a:ext cx="10187072" cy="1108017"/>
            <a:chOff x="1058779" y="1803165"/>
            <a:chExt cx="10187072" cy="110801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F25D728-3729-47F0-AFB6-E2CA8E0E5B26}"/>
                </a:ext>
              </a:extLst>
            </p:cNvPr>
            <p:cNvSpPr/>
            <p:nvPr/>
          </p:nvSpPr>
          <p:spPr>
            <a:xfrm>
              <a:off x="1509148" y="1803165"/>
              <a:ext cx="1414386" cy="357336"/>
            </a:xfrm>
            <a:prstGeom prst="roundRect">
              <a:avLst>
                <a:gd name="adj" fmla="val 50000"/>
              </a:avLst>
            </a:prstGeom>
            <a:solidFill>
              <a:srgbClr val="6069E6"/>
            </a:solidFill>
            <a:ln w="12700">
              <a:miter lim="400000"/>
            </a:ln>
          </p:spPr>
          <p:txBody>
            <a:bodyPr anchor="ctr"/>
            <a:lstStyle/>
            <a:p>
              <a:pPr lvl="0"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27BC664D-8B7E-4C01-B7BB-002381EA32E6}"/>
                </a:ext>
              </a:extLst>
            </p:cNvPr>
            <p:cNvSpPr/>
            <p:nvPr/>
          </p:nvSpPr>
          <p:spPr>
            <a:xfrm>
              <a:off x="4096474" y="1803165"/>
              <a:ext cx="1414386" cy="357336"/>
            </a:xfrm>
            <a:prstGeom prst="roundRect">
              <a:avLst>
                <a:gd name="adj" fmla="val 50000"/>
              </a:avLst>
            </a:prstGeom>
            <a:solidFill>
              <a:srgbClr val="0AAFFE"/>
            </a:solidFill>
            <a:ln w="12700">
              <a:miter lim="400000"/>
            </a:ln>
          </p:spPr>
          <p:txBody>
            <a:bodyPr anchor="ctr"/>
            <a:lstStyle/>
            <a:p>
              <a:pPr lvl="0"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F64F08E4-0A27-4A68-8256-0899674D9A14}"/>
                </a:ext>
              </a:extLst>
            </p:cNvPr>
            <p:cNvSpPr/>
            <p:nvPr/>
          </p:nvSpPr>
          <p:spPr>
            <a:xfrm>
              <a:off x="6683800" y="1803165"/>
              <a:ext cx="1414386" cy="357336"/>
            </a:xfrm>
            <a:prstGeom prst="roundRect">
              <a:avLst>
                <a:gd name="adj" fmla="val 50000"/>
              </a:avLst>
            </a:prstGeom>
            <a:solidFill>
              <a:srgbClr val="6069E6"/>
            </a:solidFill>
            <a:ln w="12700">
              <a:miter lim="400000"/>
            </a:ln>
          </p:spPr>
          <p:txBody>
            <a:bodyPr anchor="ctr"/>
            <a:lstStyle/>
            <a:p>
              <a:pPr lvl="0"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B5BD00B-E009-4165-AF7E-0D70C6C12003}"/>
                </a:ext>
              </a:extLst>
            </p:cNvPr>
            <p:cNvSpPr/>
            <p:nvPr/>
          </p:nvSpPr>
          <p:spPr>
            <a:xfrm>
              <a:off x="9271127" y="1803165"/>
              <a:ext cx="1414386" cy="357336"/>
            </a:xfrm>
            <a:prstGeom prst="roundRect">
              <a:avLst>
                <a:gd name="adj" fmla="val 50000"/>
              </a:avLst>
            </a:prstGeom>
            <a:solidFill>
              <a:srgbClr val="0AAFFE"/>
            </a:solidFill>
            <a:ln w="12700">
              <a:miter lim="400000"/>
            </a:ln>
          </p:spPr>
          <p:txBody>
            <a:bodyPr anchor="ctr"/>
            <a:lstStyle/>
            <a:p>
              <a:pPr lvl="0"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77F9AB7D-D50A-4C12-B288-6969188C6995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>
              <a:off x="2923534" y="1981833"/>
              <a:ext cx="117294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A1E8C911-B434-4D4F-B741-490C1B3EA7CE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5510860" y="1981833"/>
              <a:ext cx="117294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0D9D0064-B8AC-4CDE-B1BF-DAD0589D7C18}"/>
                </a:ext>
              </a:extLst>
            </p:cNvPr>
            <p:cNvCxnSpPr>
              <a:stCxn id="10" idx="3"/>
              <a:endCxn id="11" idx="1"/>
            </p:cNvCxnSpPr>
            <p:nvPr/>
          </p:nvCxnSpPr>
          <p:spPr>
            <a:xfrm>
              <a:off x="8098186" y="1981833"/>
              <a:ext cx="1172941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8324D88-2209-4E95-AAD3-D2AB862A4BBC}"/>
                </a:ext>
              </a:extLst>
            </p:cNvPr>
            <p:cNvSpPr/>
            <p:nvPr/>
          </p:nvSpPr>
          <p:spPr>
            <a:xfrm>
              <a:off x="1058779" y="2210606"/>
              <a:ext cx="2358189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139D4A6-3DB2-45C4-B982-F1B8C85B743F}"/>
                </a:ext>
              </a:extLst>
            </p:cNvPr>
            <p:cNvSpPr/>
            <p:nvPr/>
          </p:nvSpPr>
          <p:spPr>
            <a:xfrm>
              <a:off x="3624573" y="2210606"/>
              <a:ext cx="2358188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D6C5CD9-7012-44A2-ADD9-8432FCA993DF}"/>
                </a:ext>
              </a:extLst>
            </p:cNvPr>
            <p:cNvSpPr/>
            <p:nvPr/>
          </p:nvSpPr>
          <p:spPr>
            <a:xfrm>
              <a:off x="6190366" y="2210606"/>
              <a:ext cx="2358188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42FA0CC-FA0D-4EAC-84F4-89F409EAD5DD}"/>
                </a:ext>
              </a:extLst>
            </p:cNvPr>
            <p:cNvSpPr/>
            <p:nvPr/>
          </p:nvSpPr>
          <p:spPr>
            <a:xfrm>
              <a:off x="8710788" y="2210606"/>
              <a:ext cx="2535063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A18E322-B306-4707-AE5D-45C4315C9FD5}"/>
              </a:ext>
            </a:extLst>
          </p:cNvPr>
          <p:cNvGrpSpPr/>
          <p:nvPr/>
        </p:nvGrpSpPr>
        <p:grpSpPr>
          <a:xfrm>
            <a:off x="1357778" y="3247143"/>
            <a:ext cx="9464842" cy="2446757"/>
            <a:chOff x="1363579" y="3247143"/>
            <a:chExt cx="9464842" cy="244675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CD1B138-CBC2-4942-97B5-4594C2E3AE4D}"/>
                </a:ext>
              </a:extLst>
            </p:cNvPr>
            <p:cNvSpPr/>
            <p:nvPr/>
          </p:nvSpPr>
          <p:spPr>
            <a:xfrm>
              <a:off x="6657475" y="3247143"/>
              <a:ext cx="4170946" cy="2446756"/>
            </a:xfrm>
            <a:prstGeom prst="rect">
              <a:avLst/>
            </a:prstGeom>
            <a:solidFill>
              <a:srgbClr val="0AAFF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D054FFE0-D782-484E-AF79-EE305CC7D7F2}"/>
                </a:ext>
              </a:extLst>
            </p:cNvPr>
            <p:cNvSpPr/>
            <p:nvPr/>
          </p:nvSpPr>
          <p:spPr>
            <a:xfrm>
              <a:off x="7970706" y="3519079"/>
              <a:ext cx="1414386" cy="396000"/>
            </a:xfrm>
            <a:prstGeom prst="roundRect">
              <a:avLst>
                <a:gd name="adj" fmla="val 50000"/>
              </a:avLst>
            </a:prstGeom>
            <a:solidFill>
              <a:srgbClr val="6069E6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27713F8-0973-4554-939F-A7AE96BB94A6}"/>
                </a:ext>
              </a:extLst>
            </p:cNvPr>
            <p:cNvSpPr/>
            <p:nvPr/>
          </p:nvSpPr>
          <p:spPr>
            <a:xfrm>
              <a:off x="6923166" y="3948580"/>
              <a:ext cx="35409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E623F5F-06C3-4AA9-B852-11774B657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63579" y="3247143"/>
              <a:ext cx="5297497" cy="2446757"/>
            </a:xfrm>
            <a:prstGeom prst="rect">
              <a:avLst/>
            </a:prstGeom>
            <a:noFill/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90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图标&#10;&#10;描述已自动生成">
            <a:extLst>
              <a:ext uri="{FF2B5EF4-FFF2-40B4-BE49-F238E27FC236}">
                <a16:creationId xmlns:a16="http://schemas.microsoft.com/office/drawing/2014/main" id="{965A0979-C2DF-46B8-858A-32EFB7758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C943FD1-6510-40EC-BBDF-E113924A3E21}"/>
              </a:ext>
            </a:extLst>
          </p:cNvPr>
          <p:cNvGrpSpPr/>
          <p:nvPr/>
        </p:nvGrpSpPr>
        <p:grpSpPr>
          <a:xfrm>
            <a:off x="1995184" y="523874"/>
            <a:ext cx="2752725" cy="2752725"/>
            <a:chOff x="2312193" y="457199"/>
            <a:chExt cx="2752725" cy="275272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03522B2-ADD8-40DA-B696-ACDA01FB87A8}"/>
                </a:ext>
              </a:extLst>
            </p:cNvPr>
            <p:cNvSpPr/>
            <p:nvPr/>
          </p:nvSpPr>
          <p:spPr>
            <a:xfrm>
              <a:off x="2312193" y="457199"/>
              <a:ext cx="2752725" cy="27527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444500" dir="540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CC4BFF9-C1C6-4074-91B6-195776DE52A1}"/>
                </a:ext>
              </a:extLst>
            </p:cNvPr>
            <p:cNvSpPr txBox="1"/>
            <p:nvPr/>
          </p:nvSpPr>
          <p:spPr>
            <a:xfrm>
              <a:off x="2312193" y="1325730"/>
              <a:ext cx="275272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Two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D3C41CA2-6817-46A8-8370-3DDC73E7B38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09330" y="2992233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EE8A1C6-A932-46CA-AFDD-36578433FE6B}"/>
              </a:ext>
            </a:extLst>
          </p:cNvPr>
          <p:cNvSpPr/>
          <p:nvPr/>
        </p:nvSpPr>
        <p:spPr>
          <a:xfrm>
            <a:off x="3458274" y="3663370"/>
            <a:ext cx="5293895" cy="679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40216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CB5119F-65DA-43C5-80A3-DFD1C434B069}"/>
              </a:ext>
            </a:extLst>
          </p:cNvPr>
          <p:cNvSpPr/>
          <p:nvPr/>
        </p:nvSpPr>
        <p:spPr>
          <a:xfrm rot="13877917">
            <a:off x="-529092" y="-450053"/>
            <a:ext cx="1268717" cy="1268717"/>
          </a:xfrm>
          <a:prstGeom prst="ellipse">
            <a:avLst/>
          </a:prstGeom>
          <a:gradFill flip="none" rotWithShape="1">
            <a:gsLst>
              <a:gs pos="0">
                <a:srgbClr val="0AAF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889A90-507E-46F1-847A-696C8F6DA856}"/>
              </a:ext>
            </a:extLst>
          </p:cNvPr>
          <p:cNvSpPr/>
          <p:nvPr/>
        </p:nvSpPr>
        <p:spPr>
          <a:xfrm>
            <a:off x="263545" y="270031"/>
            <a:ext cx="565130" cy="565130"/>
          </a:xfrm>
          <a:prstGeom prst="ellipse">
            <a:avLst/>
          </a:prstGeom>
          <a:gradFill>
            <a:gsLst>
              <a:gs pos="20000">
                <a:srgbClr val="38BFFE">
                  <a:lumMod val="85000"/>
                </a:srgbClr>
              </a:gs>
              <a:gs pos="0">
                <a:srgbClr val="38BFFE"/>
              </a:gs>
              <a:gs pos="100000">
                <a:schemeClr val="bg1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5000" sy="95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469371-EDFF-4029-8A40-624CC86C9929}"/>
              </a:ext>
            </a:extLst>
          </p:cNvPr>
          <p:cNvSpPr/>
          <p:nvPr/>
        </p:nvSpPr>
        <p:spPr>
          <a:xfrm>
            <a:off x="855255" y="3235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FEA8A74-9C19-4A3D-A345-FEC7C8D69B45}"/>
              </a:ext>
            </a:extLst>
          </p:cNvPr>
          <p:cNvGrpSpPr/>
          <p:nvPr/>
        </p:nvGrpSpPr>
        <p:grpSpPr>
          <a:xfrm>
            <a:off x="494298" y="1540045"/>
            <a:ext cx="4716379" cy="4138860"/>
            <a:chOff x="545432" y="1540045"/>
            <a:chExt cx="4716379" cy="4138860"/>
          </a:xfrm>
          <a:effectLst/>
        </p:grpSpPr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07A12B35-D411-490E-AA18-6EED1D0700A7}"/>
                </a:ext>
              </a:extLst>
            </p:cNvPr>
            <p:cNvSpPr/>
            <p:nvPr/>
          </p:nvSpPr>
          <p:spPr>
            <a:xfrm>
              <a:off x="545432" y="1540045"/>
              <a:ext cx="4716379" cy="4138860"/>
            </a:xfrm>
            <a:prstGeom prst="rect">
              <a:avLst/>
            </a:prstGeom>
            <a:solidFill>
              <a:srgbClr val="0AAFFE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606FE50-79E0-4512-8330-E107A1DA26BA}"/>
                </a:ext>
              </a:extLst>
            </p:cNvPr>
            <p:cNvSpPr/>
            <p:nvPr/>
          </p:nvSpPr>
          <p:spPr>
            <a:xfrm>
              <a:off x="934452" y="2067024"/>
              <a:ext cx="3938338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(1)Add title text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949A62F-97FA-41D5-922C-E5C1A277D730}"/>
                </a:ext>
              </a:extLst>
            </p:cNvPr>
            <p:cNvSpPr/>
            <p:nvPr/>
          </p:nvSpPr>
          <p:spPr>
            <a:xfrm>
              <a:off x="934452" y="3847699"/>
              <a:ext cx="3938338" cy="12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(2)Add title text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7B073FB-2E65-400E-825C-5BD321DBC99F}"/>
              </a:ext>
            </a:extLst>
          </p:cNvPr>
          <p:cNvGrpSpPr/>
          <p:nvPr/>
        </p:nvGrpSpPr>
        <p:grpSpPr>
          <a:xfrm>
            <a:off x="5299275" y="1556085"/>
            <a:ext cx="6408458" cy="4094641"/>
            <a:chOff x="5318325" y="1556085"/>
            <a:chExt cx="6408458" cy="4094641"/>
          </a:xfrm>
        </p:grpSpPr>
        <p:pic>
          <p:nvPicPr>
            <p:cNvPr id="27" name="图片占位符 16">
              <a:extLst>
                <a:ext uri="{FF2B5EF4-FFF2-40B4-BE49-F238E27FC236}">
                  <a16:creationId xmlns:a16="http://schemas.microsoft.com/office/drawing/2014/main" id="{87C44D99-DF2F-4528-9612-5E3D34805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23552" y="1559910"/>
              <a:ext cx="3032215" cy="1894009"/>
            </a:xfrm>
            <a:custGeom>
              <a:avLst/>
              <a:gdLst>
                <a:gd name="connsiteX0" fmla="*/ 0 w 3042671"/>
                <a:gd name="connsiteY0" fmla="*/ 0 h 2017938"/>
                <a:gd name="connsiteX1" fmla="*/ 3042671 w 3042671"/>
                <a:gd name="connsiteY1" fmla="*/ 0 h 2017938"/>
                <a:gd name="connsiteX2" fmla="*/ 3042671 w 3042671"/>
                <a:gd name="connsiteY2" fmla="*/ 2017938 h 2017938"/>
                <a:gd name="connsiteX3" fmla="*/ 0 w 3042671"/>
                <a:gd name="connsiteY3" fmla="*/ 2017938 h 201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2671" h="2017938">
                  <a:moveTo>
                    <a:pt x="0" y="0"/>
                  </a:moveTo>
                  <a:lnTo>
                    <a:pt x="3042671" y="0"/>
                  </a:lnTo>
                  <a:lnTo>
                    <a:pt x="3042671" y="2017938"/>
                  </a:lnTo>
                  <a:lnTo>
                    <a:pt x="0" y="201793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28" name="图片占位符 18">
              <a:extLst>
                <a:ext uri="{FF2B5EF4-FFF2-40B4-BE49-F238E27FC236}">
                  <a16:creationId xmlns:a16="http://schemas.microsoft.com/office/drawing/2014/main" id="{A03760C2-464B-4AE9-B9A7-D119F7D5B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55410" y="3620286"/>
              <a:ext cx="3247742" cy="2030440"/>
            </a:xfrm>
            <a:custGeom>
              <a:avLst/>
              <a:gdLst>
                <a:gd name="connsiteX0" fmla="*/ 0 w 3042671"/>
                <a:gd name="connsiteY0" fmla="*/ 0 h 2017938"/>
                <a:gd name="connsiteX1" fmla="*/ 3042671 w 3042671"/>
                <a:gd name="connsiteY1" fmla="*/ 0 h 2017938"/>
                <a:gd name="connsiteX2" fmla="*/ 3042671 w 3042671"/>
                <a:gd name="connsiteY2" fmla="*/ 2017938 h 2017938"/>
                <a:gd name="connsiteX3" fmla="*/ 0 w 3042671"/>
                <a:gd name="connsiteY3" fmla="*/ 2017938 h 201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2671" h="2017938">
                  <a:moveTo>
                    <a:pt x="0" y="0"/>
                  </a:moveTo>
                  <a:lnTo>
                    <a:pt x="3042671" y="0"/>
                  </a:lnTo>
                  <a:lnTo>
                    <a:pt x="3042671" y="2017938"/>
                  </a:lnTo>
                  <a:lnTo>
                    <a:pt x="0" y="201793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</p:pic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B31B214-D41D-47CC-AC43-1E34412E2EBB}"/>
                </a:ext>
              </a:extLst>
            </p:cNvPr>
            <p:cNvGrpSpPr/>
            <p:nvPr/>
          </p:nvGrpSpPr>
          <p:grpSpPr>
            <a:xfrm>
              <a:off x="8450747" y="1556085"/>
              <a:ext cx="3276036" cy="1976997"/>
              <a:chOff x="4023122" y="1796715"/>
              <a:chExt cx="3276036" cy="1976997"/>
            </a:xfrm>
            <a:effectLst/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6EB1D3E8-9918-433C-8EDE-B7C303AD9C2E}"/>
                  </a:ext>
                </a:extLst>
              </p:cNvPr>
              <p:cNvSpPr/>
              <p:nvPr/>
            </p:nvSpPr>
            <p:spPr>
              <a:xfrm>
                <a:off x="4023122" y="1796715"/>
                <a:ext cx="3276036" cy="197699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83FB417-1330-44D4-9384-1A27A36EDA2D}"/>
                  </a:ext>
                </a:extLst>
              </p:cNvPr>
              <p:cNvSpPr/>
              <p:nvPr/>
            </p:nvSpPr>
            <p:spPr>
              <a:xfrm>
                <a:off x="4283243" y="1933455"/>
                <a:ext cx="2743200" cy="124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34F5789F-D08E-40D7-927E-649B323665FF}"/>
                </a:ext>
              </a:extLst>
            </p:cNvPr>
            <p:cNvGrpSpPr/>
            <p:nvPr/>
          </p:nvGrpSpPr>
          <p:grpSpPr>
            <a:xfrm>
              <a:off x="5318325" y="3627200"/>
              <a:ext cx="3042671" cy="2017938"/>
              <a:chOff x="890700" y="3867830"/>
              <a:chExt cx="3042671" cy="2017938"/>
            </a:xfrm>
            <a:effectLst/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A7F4CD9-5529-49F1-B90F-C65C8A71D2E5}"/>
                  </a:ext>
                </a:extLst>
              </p:cNvPr>
              <p:cNvSpPr/>
              <p:nvPr/>
            </p:nvSpPr>
            <p:spPr>
              <a:xfrm>
                <a:off x="890700" y="3867830"/>
                <a:ext cx="3042671" cy="201793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AEE4665-E713-403E-9382-5A79016442A1}"/>
                  </a:ext>
                </a:extLst>
              </p:cNvPr>
              <p:cNvSpPr/>
              <p:nvPr/>
            </p:nvSpPr>
            <p:spPr>
              <a:xfrm>
                <a:off x="1066801" y="4059035"/>
                <a:ext cx="2743200" cy="124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0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0wzowcf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1194</Words>
  <Application>Microsoft Office PowerPoint</Application>
  <PresentationFormat>宽屏</PresentationFormat>
  <Paragraphs>234</Paragraphs>
  <Slides>28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方正正黑简体</vt:lpstr>
      <vt:lpstr>思源宋体 CN</vt:lpstr>
      <vt:lpstr>微软雅黑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33</cp:revision>
  <dcterms:created xsi:type="dcterms:W3CDTF">2021-11-14T18:32:32Z</dcterms:created>
  <dcterms:modified xsi:type="dcterms:W3CDTF">2022-02-03T11:59:36Z</dcterms:modified>
</cp:coreProperties>
</file>