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4" r:id="rId6"/>
    <p:sldId id="270" r:id="rId7"/>
    <p:sldId id="271" r:id="rId8"/>
    <p:sldId id="269" r:id="rId9"/>
    <p:sldId id="286" r:id="rId10"/>
    <p:sldId id="287" r:id="rId11"/>
    <p:sldId id="288" r:id="rId12"/>
    <p:sldId id="265" r:id="rId13"/>
    <p:sldId id="290" r:id="rId14"/>
    <p:sldId id="273" r:id="rId15"/>
    <p:sldId id="274" r:id="rId16"/>
    <p:sldId id="275" r:id="rId17"/>
    <p:sldId id="266" r:id="rId18"/>
    <p:sldId id="277" r:id="rId19"/>
    <p:sldId id="279" r:id="rId20"/>
    <p:sldId id="278" r:id="rId21"/>
    <p:sldId id="267" r:id="rId22"/>
    <p:sldId id="281" r:id="rId23"/>
    <p:sldId id="289" r:id="rId24"/>
    <p:sldId id="283" r:id="rId25"/>
    <p:sldId id="268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B8"/>
    <a:srgbClr val="05A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F8F02-B149-4C7A-9C0F-5B00A510F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DBEC82-8697-49D9-951A-B9C316F81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BCC86-1F2A-4924-9DE8-16E3103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229BE1-8DFE-47EC-B4AA-438969A4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81D7B1-891E-4F3A-BE52-0FD45632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4A03AF-BE97-4E55-844A-C883B6B1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3576EC-F97F-4755-9421-A2EDBD0AB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CA0608-38A2-4B86-A80E-6A9A41B21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064E17-D498-4922-9305-8DCE0C0E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4F4D51-BF20-4423-800C-B6F0E84C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DAC868-33A0-4E03-A759-3551792D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6C0DB-A7F2-4FE0-9861-AD0BA85D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8B5762-F107-411B-81B5-ECFE3154E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0A9966-C5EC-4FB5-B140-8EAFB5571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1E552-A433-4C12-96FE-A8A18CB5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E3FDBA-E34E-49B5-BADD-6A178171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DED9B6-1B73-4484-8533-8CB6A32A2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D5A1AA-3653-4708-8AF5-8755A1BFD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4C49BA-F5DF-45B1-9440-FF5D4D09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15BD9-2475-485D-AB51-E0E52BFE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60C60-303A-4835-9211-1C67FE1E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0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1520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0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4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94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DD593-A3B9-42CC-AA2D-0C20D107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380512-4401-44F7-8162-5FACA9DF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A3190A-D7D6-4F48-8189-5E15B2B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E930D1-C8D1-4BBD-8F52-2610B665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06597D-EBF9-4CE1-B0D7-FC1FBE87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316B2-911F-4C80-8DAD-25758DA7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0A38F4-21D3-47F3-B01F-63555C5D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C9429-661A-43D2-A152-9F0663FE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33609-8D7C-45F3-9CC5-99F84069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B0C419-FAEA-4D17-9ADB-C23EAD8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10D3CE-8757-47BA-BE56-3B7CFFB0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B3CB46-FD14-417E-A400-C85E12A35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3F12E9-C31B-4B20-B90A-2F4C18A2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358229-C29A-4D61-9DA7-E067741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BF3438-BAE1-4F5B-80FC-E2360EE4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84C5EA-ABFD-4143-A49B-1FCF4D21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9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46EA9-1D38-4780-850B-845E1025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A1216-9C91-472E-9104-8EDD6F2D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4A9ABB-5546-43F3-85B7-71981089A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F41313-8EFE-4210-82D3-BA99977A0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708BBD-9B42-419F-851E-CA15E8766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DB26BE-21D2-4314-A737-D7990F2E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9C480E-1B1A-4DA0-BC5A-824F8C1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C70869-BF55-463F-8692-2F456313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4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46EA9-1D38-4780-850B-845E1025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A1216-9C91-472E-9104-8EDD6F2D5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4A9ABB-5546-43F3-85B7-71981089A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F41313-8EFE-4210-82D3-BA99977A0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708BBD-9B42-419F-851E-CA15E8766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DB26BE-21D2-4314-A737-D7990F2E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9C480E-1B1A-4DA0-BC5A-824F8C1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C70869-BF55-463F-8692-2F456313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8004" y="67200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335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AA60E-F7DF-465D-B6BD-255B428C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39EC8D-2533-4AE2-A8BB-DE766672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48F978-86A1-4A9E-9A90-AF6DC71A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B241D3-5ECC-4272-A27C-CBCB2F85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8AF7B0-DBBA-48AA-91E6-891B8545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06A2F4-58F8-4921-B743-21CC8952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57839E-222A-4BAD-8A09-06789A4A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5B99E-A467-47A6-AE12-93800B9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BB4C94-DDE8-4A92-9FC9-5CBBDAD3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7031E0-CAB8-4A3E-B6BA-34A8DF68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D61A54-9CAA-4010-A55D-B0B32192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45B5-44D8-4626-8595-945BDA219CF5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140B15-359E-44A6-AAC0-3925F527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F5201E-7828-4EDE-8E9F-5E00C99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C692-C961-40B1-BF63-9D99A71B0A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1EA147-B5A7-4284-B3EB-148AE6E9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D544A7-6114-42C2-BE35-4F792AD8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3A4E02-D491-4D26-AD9B-61CB3345E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F1A45B5-44D8-4626-8595-945BDA219CF5}" type="datetimeFigureOut">
              <a:rPr lang="zh-CN" altLang="en-US" smtClean="0"/>
              <a:pPr/>
              <a:t>2022/2/5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791F28-D420-4CAD-BBB6-E5CCF0C89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3D186B-CAE4-4B49-994C-71960B8BF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59FC692-C961-40B1-BF63-9D99A71B0AD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58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着卡通人物&#10;&#10;中度可信度描述已自动生成">
            <a:extLst>
              <a:ext uri="{FF2B5EF4-FFF2-40B4-BE49-F238E27FC236}">
                <a16:creationId xmlns:a16="http://schemas.microsoft.com/office/drawing/2014/main" id="{B1738D73-93EF-401E-B348-CB222A79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7BE1C8DF-5853-4F9C-9072-F35795872E71}"/>
              </a:ext>
            </a:extLst>
          </p:cNvPr>
          <p:cNvGrpSpPr/>
          <p:nvPr/>
        </p:nvGrpSpPr>
        <p:grpSpPr>
          <a:xfrm>
            <a:off x="6904144" y="1748770"/>
            <a:ext cx="3370520" cy="3360458"/>
            <a:chOff x="7451902" y="1748770"/>
            <a:chExt cx="3370520" cy="3360458"/>
          </a:xfrm>
        </p:grpSpPr>
        <p:sp>
          <p:nvSpPr>
            <p:cNvPr id="20" name="圆角矩形 2">
              <a:extLst>
                <a:ext uri="{FF2B5EF4-FFF2-40B4-BE49-F238E27FC236}">
                  <a16:creationId xmlns:a16="http://schemas.microsoft.com/office/drawing/2014/main" id="{0D0DDF5A-2A9F-4A8F-83F2-46708865C03D}"/>
                </a:ext>
              </a:extLst>
            </p:cNvPr>
            <p:cNvSpPr/>
            <p:nvPr/>
          </p:nvSpPr>
          <p:spPr>
            <a:xfrm rot="2700000">
              <a:off x="7560235" y="1852072"/>
              <a:ext cx="3153855" cy="3153855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9243C4C-0B95-48F1-84D0-B092E47C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51902" y="1748770"/>
              <a:ext cx="3370520" cy="3360458"/>
            </a:xfrm>
            <a:custGeom>
              <a:avLst/>
              <a:gdLst>
                <a:gd name="connsiteX0" fmla="*/ 1480592 w 2961184"/>
                <a:gd name="connsiteY0" fmla="*/ 0 h 2961184"/>
                <a:gd name="connsiteX1" fmla="*/ 1631132 w 2961184"/>
                <a:gd name="connsiteY1" fmla="*/ 62356 h 2961184"/>
                <a:gd name="connsiteX2" fmla="*/ 2898829 w 2961184"/>
                <a:gd name="connsiteY2" fmla="*/ 1330053 h 2961184"/>
                <a:gd name="connsiteX3" fmla="*/ 2898829 w 2961184"/>
                <a:gd name="connsiteY3" fmla="*/ 1631132 h 2961184"/>
                <a:gd name="connsiteX4" fmla="*/ 1631132 w 2961184"/>
                <a:gd name="connsiteY4" fmla="*/ 2898829 h 2961184"/>
                <a:gd name="connsiteX5" fmla="*/ 1330053 w 2961184"/>
                <a:gd name="connsiteY5" fmla="*/ 2898829 h 2961184"/>
                <a:gd name="connsiteX6" fmla="*/ 62356 w 2961184"/>
                <a:gd name="connsiteY6" fmla="*/ 1631132 h 2961184"/>
                <a:gd name="connsiteX7" fmla="*/ 62356 w 2961184"/>
                <a:gd name="connsiteY7" fmla="*/ 1330053 h 2961184"/>
                <a:gd name="connsiteX8" fmla="*/ 1330053 w 2961184"/>
                <a:gd name="connsiteY8" fmla="*/ 62356 h 2961184"/>
                <a:gd name="connsiteX9" fmla="*/ 1480592 w 2961184"/>
                <a:gd name="connsiteY9" fmla="*/ 0 h 296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184" h="2961184">
                  <a:moveTo>
                    <a:pt x="1480592" y="0"/>
                  </a:moveTo>
                  <a:cubicBezTo>
                    <a:pt x="1535077" y="0"/>
                    <a:pt x="1589561" y="20785"/>
                    <a:pt x="1631132" y="62356"/>
                  </a:cubicBezTo>
                  <a:lnTo>
                    <a:pt x="2898829" y="1330053"/>
                  </a:lnTo>
                  <a:cubicBezTo>
                    <a:pt x="2981969" y="1413194"/>
                    <a:pt x="2981969" y="1547991"/>
                    <a:pt x="2898829" y="1631132"/>
                  </a:cubicBezTo>
                  <a:lnTo>
                    <a:pt x="1631132" y="2898829"/>
                  </a:lnTo>
                  <a:cubicBezTo>
                    <a:pt x="1547991" y="2981969"/>
                    <a:pt x="1413194" y="2981969"/>
                    <a:pt x="1330053" y="2898829"/>
                  </a:cubicBezTo>
                  <a:lnTo>
                    <a:pt x="62356" y="1631132"/>
                  </a:lnTo>
                  <a:cubicBezTo>
                    <a:pt x="-20785" y="1547991"/>
                    <a:pt x="-20785" y="1413194"/>
                    <a:pt x="62356" y="1330053"/>
                  </a:cubicBezTo>
                  <a:lnTo>
                    <a:pt x="1330053" y="62356"/>
                  </a:lnTo>
                  <a:cubicBezTo>
                    <a:pt x="1371623" y="20785"/>
                    <a:pt x="1426108" y="0"/>
                    <a:pt x="1480592" y="0"/>
                  </a:cubicBezTo>
                  <a:close/>
                </a:path>
              </a:pathLst>
            </a:cu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CD6456E-5A98-4974-B129-B52F2EF1FBB9}"/>
              </a:ext>
            </a:extLst>
          </p:cNvPr>
          <p:cNvSpPr txBox="1"/>
          <p:nvPr/>
        </p:nvSpPr>
        <p:spPr>
          <a:xfrm>
            <a:off x="401211" y="2583720"/>
            <a:ext cx="622225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FREE PPT TEMPLATES</a:t>
            </a:r>
            <a:endParaRPr kumimoji="0" lang="zh-CN" alt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E12E4EC7-8CA3-4C9F-9141-D7A5D098A28D}"/>
              </a:ext>
            </a:extLst>
          </p:cNvPr>
          <p:cNvSpPr txBox="1"/>
          <p:nvPr/>
        </p:nvSpPr>
        <p:spPr>
          <a:xfrm>
            <a:off x="401211" y="3336896"/>
            <a:ext cx="5556870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8735517-7A41-49D1-8D27-6D3075EF0F7E}"/>
              </a:ext>
            </a:extLst>
          </p:cNvPr>
          <p:cNvSpPr/>
          <p:nvPr/>
        </p:nvSpPr>
        <p:spPr>
          <a:xfrm>
            <a:off x="492593" y="4536474"/>
            <a:ext cx="1866294" cy="4419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38975B-AA2D-4A6B-9318-216DD5390A0A}"/>
              </a:ext>
            </a:extLst>
          </p:cNvPr>
          <p:cNvSpPr txBox="1"/>
          <p:nvPr/>
        </p:nvSpPr>
        <p:spPr>
          <a:xfrm>
            <a:off x="710124" y="348030"/>
            <a:ext cx="1304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LOGO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C6B8D014-12C0-4D54-93E8-D47902170910}"/>
              </a:ext>
            </a:extLst>
          </p:cNvPr>
          <p:cNvSpPr txBox="1"/>
          <p:nvPr/>
        </p:nvSpPr>
        <p:spPr>
          <a:xfrm>
            <a:off x="6917396" y="65985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434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150BD63-A254-4EE3-858D-D036A0732D30}"/>
              </a:ext>
            </a:extLst>
          </p:cNvPr>
          <p:cNvGrpSpPr/>
          <p:nvPr/>
        </p:nvGrpSpPr>
        <p:grpSpPr>
          <a:xfrm>
            <a:off x="4339390" y="1608408"/>
            <a:ext cx="3513221" cy="3488663"/>
            <a:chOff x="3950305" y="1653415"/>
            <a:chExt cx="3763589" cy="3737281"/>
          </a:xfrm>
        </p:grpSpPr>
        <p:sp>
          <p:nvSpPr>
            <p:cNvPr id="5" name="Freeform 410">
              <a:extLst>
                <a:ext uri="{FF2B5EF4-FFF2-40B4-BE49-F238E27FC236}">
                  <a16:creationId xmlns:a16="http://schemas.microsoft.com/office/drawing/2014/main" id="{6697CC85-2249-41E0-B946-F4CE081D7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482" y="2690988"/>
              <a:ext cx="323017" cy="323017"/>
            </a:xfrm>
            <a:custGeom>
              <a:avLst/>
              <a:gdLst>
                <a:gd name="T0" fmla="*/ 23 w 109"/>
                <a:gd name="T1" fmla="*/ 0 h 109"/>
                <a:gd name="T2" fmla="*/ 89 w 109"/>
                <a:gd name="T3" fmla="*/ 66 h 109"/>
                <a:gd name="T4" fmla="*/ 100 w 109"/>
                <a:gd name="T5" fmla="*/ 54 h 109"/>
                <a:gd name="T6" fmla="*/ 104 w 109"/>
                <a:gd name="T7" fmla="*/ 53 h 109"/>
                <a:gd name="T8" fmla="*/ 106 w 109"/>
                <a:gd name="T9" fmla="*/ 56 h 109"/>
                <a:gd name="T10" fmla="*/ 109 w 109"/>
                <a:gd name="T11" fmla="*/ 109 h 109"/>
                <a:gd name="T12" fmla="*/ 57 w 109"/>
                <a:gd name="T13" fmla="*/ 106 h 109"/>
                <a:gd name="T14" fmla="*/ 54 w 109"/>
                <a:gd name="T15" fmla="*/ 103 h 109"/>
                <a:gd name="T16" fmla="*/ 55 w 109"/>
                <a:gd name="T17" fmla="*/ 100 h 109"/>
                <a:gd name="T18" fmla="*/ 66 w 109"/>
                <a:gd name="T19" fmla="*/ 88 h 109"/>
                <a:gd name="T20" fmla="*/ 0 w 109"/>
                <a:gd name="T21" fmla="*/ 23 h 109"/>
                <a:gd name="T22" fmla="*/ 23 w 109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23" y="0"/>
                  </a:moveTo>
                  <a:cubicBezTo>
                    <a:pt x="89" y="66"/>
                    <a:pt x="89" y="66"/>
                    <a:pt x="89" y="6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1" y="53"/>
                    <a:pt x="102" y="53"/>
                    <a:pt x="104" y="53"/>
                  </a:cubicBezTo>
                  <a:cubicBezTo>
                    <a:pt x="105" y="54"/>
                    <a:pt x="106" y="55"/>
                    <a:pt x="106" y="56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5" y="105"/>
                    <a:pt x="54" y="105"/>
                    <a:pt x="54" y="103"/>
                  </a:cubicBezTo>
                  <a:cubicBezTo>
                    <a:pt x="53" y="102"/>
                    <a:pt x="54" y="101"/>
                    <a:pt x="55" y="100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411">
              <a:extLst>
                <a:ext uri="{FF2B5EF4-FFF2-40B4-BE49-F238E27FC236}">
                  <a16:creationId xmlns:a16="http://schemas.microsoft.com/office/drawing/2014/main" id="{34807D9A-A6C3-4356-961C-7B54D3DE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482" y="2690988"/>
              <a:ext cx="121502" cy="121502"/>
            </a:xfrm>
            <a:custGeom>
              <a:avLst/>
              <a:gdLst>
                <a:gd name="T0" fmla="*/ 23 w 41"/>
                <a:gd name="T1" fmla="*/ 0 h 41"/>
                <a:gd name="T2" fmla="*/ 41 w 41"/>
                <a:gd name="T3" fmla="*/ 18 h 41"/>
                <a:gd name="T4" fmla="*/ 26 w 41"/>
                <a:gd name="T5" fmla="*/ 26 h 41"/>
                <a:gd name="T6" fmla="*/ 18 w 41"/>
                <a:gd name="T7" fmla="*/ 41 h 41"/>
                <a:gd name="T8" fmla="*/ 0 w 41"/>
                <a:gd name="T9" fmla="*/ 23 h 41"/>
                <a:gd name="T10" fmla="*/ 23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3" y="0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36" y="19"/>
                    <a:pt x="30" y="21"/>
                    <a:pt x="26" y="26"/>
                  </a:cubicBezTo>
                  <a:cubicBezTo>
                    <a:pt x="22" y="30"/>
                    <a:pt x="19" y="35"/>
                    <a:pt x="18" y="4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413">
              <a:extLst>
                <a:ext uri="{FF2B5EF4-FFF2-40B4-BE49-F238E27FC236}">
                  <a16:creationId xmlns:a16="http://schemas.microsoft.com/office/drawing/2014/main" id="{33D7ACE9-928F-4C9B-BA58-32B58F77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186" y="2889539"/>
              <a:ext cx="323017" cy="325980"/>
            </a:xfrm>
            <a:custGeom>
              <a:avLst/>
              <a:gdLst>
                <a:gd name="T0" fmla="*/ 0 w 109"/>
                <a:gd name="T1" fmla="*/ 87 h 110"/>
                <a:gd name="T2" fmla="*/ 66 w 109"/>
                <a:gd name="T3" fmla="*/ 21 h 110"/>
                <a:gd name="T4" fmla="*/ 54 w 109"/>
                <a:gd name="T5" fmla="*/ 10 h 110"/>
                <a:gd name="T6" fmla="*/ 54 w 109"/>
                <a:gd name="T7" fmla="*/ 6 h 110"/>
                <a:gd name="T8" fmla="*/ 57 w 109"/>
                <a:gd name="T9" fmla="*/ 4 h 110"/>
                <a:gd name="T10" fmla="*/ 109 w 109"/>
                <a:gd name="T11" fmla="*/ 0 h 110"/>
                <a:gd name="T12" fmla="*/ 106 w 109"/>
                <a:gd name="T13" fmla="*/ 53 h 110"/>
                <a:gd name="T14" fmla="*/ 103 w 109"/>
                <a:gd name="T15" fmla="*/ 56 h 110"/>
                <a:gd name="T16" fmla="*/ 100 w 109"/>
                <a:gd name="T17" fmla="*/ 55 h 110"/>
                <a:gd name="T18" fmla="*/ 88 w 109"/>
                <a:gd name="T19" fmla="*/ 44 h 110"/>
                <a:gd name="T20" fmla="*/ 23 w 109"/>
                <a:gd name="T21" fmla="*/ 110 h 110"/>
                <a:gd name="T22" fmla="*/ 0 w 109"/>
                <a:gd name="T2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10">
                  <a:moveTo>
                    <a:pt x="0" y="87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9"/>
                    <a:pt x="53" y="7"/>
                    <a:pt x="54" y="6"/>
                  </a:cubicBezTo>
                  <a:cubicBezTo>
                    <a:pt x="54" y="5"/>
                    <a:pt x="55" y="4"/>
                    <a:pt x="57" y="4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4"/>
                    <a:pt x="105" y="56"/>
                    <a:pt x="103" y="56"/>
                  </a:cubicBezTo>
                  <a:cubicBezTo>
                    <a:pt x="102" y="57"/>
                    <a:pt x="101" y="56"/>
                    <a:pt x="100" y="5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23" y="110"/>
                    <a:pt x="23" y="110"/>
                    <a:pt x="23" y="110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414">
              <a:extLst>
                <a:ext uri="{FF2B5EF4-FFF2-40B4-BE49-F238E27FC236}">
                  <a16:creationId xmlns:a16="http://schemas.microsoft.com/office/drawing/2014/main" id="{9C80D33B-8DF5-4E45-8FE0-6C5320B5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186" y="3094018"/>
              <a:ext cx="121502" cy="121502"/>
            </a:xfrm>
            <a:custGeom>
              <a:avLst/>
              <a:gdLst>
                <a:gd name="T0" fmla="*/ 0 w 41"/>
                <a:gd name="T1" fmla="*/ 18 h 41"/>
                <a:gd name="T2" fmla="*/ 18 w 41"/>
                <a:gd name="T3" fmla="*/ 0 h 41"/>
                <a:gd name="T4" fmla="*/ 26 w 41"/>
                <a:gd name="T5" fmla="*/ 15 h 41"/>
                <a:gd name="T6" fmla="*/ 41 w 41"/>
                <a:gd name="T7" fmla="*/ 23 h 41"/>
                <a:gd name="T8" fmla="*/ 23 w 41"/>
                <a:gd name="T9" fmla="*/ 41 h 41"/>
                <a:gd name="T10" fmla="*/ 0 w 41"/>
                <a:gd name="T11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21" y="11"/>
                    <a:pt x="26" y="15"/>
                  </a:cubicBezTo>
                  <a:cubicBezTo>
                    <a:pt x="30" y="19"/>
                    <a:pt x="35" y="22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415">
              <a:extLst>
                <a:ext uri="{FF2B5EF4-FFF2-40B4-BE49-F238E27FC236}">
                  <a16:creationId xmlns:a16="http://schemas.microsoft.com/office/drawing/2014/main" id="{C71BC1A3-DC18-484F-B26B-78B1C67D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305" y="2765074"/>
              <a:ext cx="1540997" cy="1514326"/>
            </a:xfrm>
            <a:custGeom>
              <a:avLst/>
              <a:gdLst>
                <a:gd name="T0" fmla="*/ 385 w 520"/>
                <a:gd name="T1" fmla="*/ 87 h 511"/>
                <a:gd name="T2" fmla="*/ 324 w 520"/>
                <a:gd name="T3" fmla="*/ 26 h 511"/>
                <a:gd name="T4" fmla="*/ 260 w 520"/>
                <a:gd name="T5" fmla="*/ 0 h 511"/>
                <a:gd name="T6" fmla="*/ 196 w 520"/>
                <a:gd name="T7" fmla="*/ 26 h 511"/>
                <a:gd name="T8" fmla="*/ 35 w 520"/>
                <a:gd name="T9" fmla="*/ 187 h 511"/>
                <a:gd name="T10" fmla="*/ 35 w 520"/>
                <a:gd name="T11" fmla="*/ 315 h 511"/>
                <a:gd name="T12" fmla="*/ 196 w 520"/>
                <a:gd name="T13" fmla="*/ 475 h 511"/>
                <a:gd name="T14" fmla="*/ 324 w 520"/>
                <a:gd name="T15" fmla="*/ 475 h 511"/>
                <a:gd name="T16" fmla="*/ 484 w 520"/>
                <a:gd name="T17" fmla="*/ 315 h 511"/>
                <a:gd name="T18" fmla="*/ 484 w 520"/>
                <a:gd name="T19" fmla="*/ 187 h 511"/>
                <a:gd name="T20" fmla="*/ 423 w 520"/>
                <a:gd name="T21" fmla="*/ 126 h 511"/>
                <a:gd name="T22" fmla="*/ 411 w 520"/>
                <a:gd name="T23" fmla="*/ 139 h 511"/>
                <a:gd name="T24" fmla="*/ 372 w 520"/>
                <a:gd name="T25" fmla="*/ 139 h 511"/>
                <a:gd name="T26" fmla="*/ 372 w 520"/>
                <a:gd name="T27" fmla="*/ 100 h 511"/>
                <a:gd name="T28" fmla="*/ 385 w 520"/>
                <a:gd name="T29" fmla="*/ 8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511">
                  <a:moveTo>
                    <a:pt x="385" y="87"/>
                  </a:moveTo>
                  <a:cubicBezTo>
                    <a:pt x="324" y="26"/>
                    <a:pt x="324" y="26"/>
                    <a:pt x="324" y="26"/>
                  </a:cubicBezTo>
                  <a:cubicBezTo>
                    <a:pt x="307" y="9"/>
                    <a:pt x="284" y="0"/>
                    <a:pt x="260" y="0"/>
                  </a:cubicBezTo>
                  <a:cubicBezTo>
                    <a:pt x="236" y="0"/>
                    <a:pt x="213" y="9"/>
                    <a:pt x="196" y="26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0" y="222"/>
                    <a:pt x="0" y="280"/>
                    <a:pt x="35" y="315"/>
                  </a:cubicBezTo>
                  <a:cubicBezTo>
                    <a:pt x="196" y="475"/>
                    <a:pt x="196" y="475"/>
                    <a:pt x="196" y="475"/>
                  </a:cubicBezTo>
                  <a:cubicBezTo>
                    <a:pt x="231" y="511"/>
                    <a:pt x="288" y="511"/>
                    <a:pt x="324" y="475"/>
                  </a:cubicBezTo>
                  <a:cubicBezTo>
                    <a:pt x="484" y="315"/>
                    <a:pt x="484" y="315"/>
                    <a:pt x="484" y="315"/>
                  </a:cubicBezTo>
                  <a:cubicBezTo>
                    <a:pt x="520" y="280"/>
                    <a:pt x="520" y="222"/>
                    <a:pt x="484" y="187"/>
                  </a:cubicBezTo>
                  <a:cubicBezTo>
                    <a:pt x="423" y="126"/>
                    <a:pt x="423" y="126"/>
                    <a:pt x="423" y="126"/>
                  </a:cubicBezTo>
                  <a:cubicBezTo>
                    <a:pt x="411" y="139"/>
                    <a:pt x="411" y="139"/>
                    <a:pt x="411" y="139"/>
                  </a:cubicBezTo>
                  <a:cubicBezTo>
                    <a:pt x="400" y="149"/>
                    <a:pt x="383" y="149"/>
                    <a:pt x="372" y="139"/>
                  </a:cubicBezTo>
                  <a:cubicBezTo>
                    <a:pt x="361" y="128"/>
                    <a:pt x="361" y="111"/>
                    <a:pt x="372" y="100"/>
                  </a:cubicBezTo>
                  <a:lnTo>
                    <a:pt x="385" y="87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416">
              <a:extLst>
                <a:ext uri="{FF2B5EF4-FFF2-40B4-BE49-F238E27FC236}">
                  <a16:creationId xmlns:a16="http://schemas.microsoft.com/office/drawing/2014/main" id="{523ADE9D-0D49-47AF-8F84-53A7CC32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701" y="4003799"/>
              <a:ext cx="323017" cy="323017"/>
            </a:xfrm>
            <a:custGeom>
              <a:avLst/>
              <a:gdLst>
                <a:gd name="T0" fmla="*/ 86 w 109"/>
                <a:gd name="T1" fmla="*/ 109 h 109"/>
                <a:gd name="T2" fmla="*/ 20 w 109"/>
                <a:gd name="T3" fmla="*/ 43 h 109"/>
                <a:gd name="T4" fmla="*/ 9 w 109"/>
                <a:gd name="T5" fmla="*/ 55 h 109"/>
                <a:gd name="T6" fmla="*/ 5 w 109"/>
                <a:gd name="T7" fmla="*/ 55 h 109"/>
                <a:gd name="T8" fmla="*/ 3 w 109"/>
                <a:gd name="T9" fmla="*/ 52 h 109"/>
                <a:gd name="T10" fmla="*/ 0 w 109"/>
                <a:gd name="T11" fmla="*/ 0 h 109"/>
                <a:gd name="T12" fmla="*/ 52 w 109"/>
                <a:gd name="T13" fmla="*/ 3 h 109"/>
                <a:gd name="T14" fmla="*/ 55 w 109"/>
                <a:gd name="T15" fmla="*/ 5 h 109"/>
                <a:gd name="T16" fmla="*/ 54 w 109"/>
                <a:gd name="T17" fmla="*/ 9 h 109"/>
                <a:gd name="T18" fmla="*/ 43 w 109"/>
                <a:gd name="T19" fmla="*/ 20 h 109"/>
                <a:gd name="T20" fmla="*/ 109 w 109"/>
                <a:gd name="T21" fmla="*/ 86 h 109"/>
                <a:gd name="T22" fmla="*/ 86 w 109"/>
                <a:gd name="T2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86" y="109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5" y="55"/>
                  </a:cubicBezTo>
                  <a:cubicBezTo>
                    <a:pt x="4" y="55"/>
                    <a:pt x="3" y="54"/>
                    <a:pt x="3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6" y="7"/>
                    <a:pt x="55" y="8"/>
                    <a:pt x="54" y="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109" y="86"/>
                    <a:pt x="109" y="86"/>
                    <a:pt x="109" y="86"/>
                  </a:cubicBezTo>
                  <a:lnTo>
                    <a:pt x="86" y="109"/>
                  </a:ln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417">
              <a:extLst>
                <a:ext uri="{FF2B5EF4-FFF2-40B4-BE49-F238E27FC236}">
                  <a16:creationId xmlns:a16="http://schemas.microsoft.com/office/drawing/2014/main" id="{08B6C4FF-481E-4658-AF7F-34850AC4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16" y="4205314"/>
              <a:ext cx="121502" cy="121502"/>
            </a:xfrm>
            <a:custGeom>
              <a:avLst/>
              <a:gdLst>
                <a:gd name="T0" fmla="*/ 18 w 41"/>
                <a:gd name="T1" fmla="*/ 41 h 41"/>
                <a:gd name="T2" fmla="*/ 0 w 41"/>
                <a:gd name="T3" fmla="*/ 23 h 41"/>
                <a:gd name="T4" fmla="*/ 15 w 41"/>
                <a:gd name="T5" fmla="*/ 15 h 41"/>
                <a:gd name="T6" fmla="*/ 23 w 41"/>
                <a:gd name="T7" fmla="*/ 0 h 41"/>
                <a:gd name="T8" fmla="*/ 41 w 41"/>
                <a:gd name="T9" fmla="*/ 18 h 41"/>
                <a:gd name="T10" fmla="*/ 18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8" y="4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2"/>
                    <a:pt x="11" y="20"/>
                    <a:pt x="15" y="15"/>
                  </a:cubicBezTo>
                  <a:cubicBezTo>
                    <a:pt x="19" y="11"/>
                    <a:pt x="22" y="6"/>
                    <a:pt x="23" y="0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418">
              <a:extLst>
                <a:ext uri="{FF2B5EF4-FFF2-40B4-BE49-F238E27FC236}">
                  <a16:creationId xmlns:a16="http://schemas.microsoft.com/office/drawing/2014/main" id="{C40DE0C7-0A0E-46AB-80D9-B0D0A2B7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273" y="3849699"/>
              <a:ext cx="1514326" cy="1540997"/>
            </a:xfrm>
            <a:custGeom>
              <a:avLst/>
              <a:gdLst>
                <a:gd name="T0" fmla="*/ 87 w 511"/>
                <a:gd name="T1" fmla="*/ 135 h 520"/>
                <a:gd name="T2" fmla="*/ 26 w 511"/>
                <a:gd name="T3" fmla="*/ 196 h 520"/>
                <a:gd name="T4" fmla="*/ 0 w 511"/>
                <a:gd name="T5" fmla="*/ 260 h 520"/>
                <a:gd name="T6" fmla="*/ 26 w 511"/>
                <a:gd name="T7" fmla="*/ 324 h 520"/>
                <a:gd name="T8" fmla="*/ 187 w 511"/>
                <a:gd name="T9" fmla="*/ 485 h 520"/>
                <a:gd name="T10" fmla="*/ 315 w 511"/>
                <a:gd name="T11" fmla="*/ 485 h 520"/>
                <a:gd name="T12" fmla="*/ 475 w 511"/>
                <a:gd name="T13" fmla="*/ 324 h 520"/>
                <a:gd name="T14" fmla="*/ 475 w 511"/>
                <a:gd name="T15" fmla="*/ 196 h 520"/>
                <a:gd name="T16" fmla="*/ 315 w 511"/>
                <a:gd name="T17" fmla="*/ 36 h 520"/>
                <a:gd name="T18" fmla="*/ 187 w 511"/>
                <a:gd name="T19" fmla="*/ 36 h 520"/>
                <a:gd name="T20" fmla="*/ 126 w 511"/>
                <a:gd name="T21" fmla="*/ 96 h 520"/>
                <a:gd name="T22" fmla="*/ 139 w 511"/>
                <a:gd name="T23" fmla="*/ 109 h 520"/>
                <a:gd name="T24" fmla="*/ 139 w 511"/>
                <a:gd name="T25" fmla="*/ 148 h 520"/>
                <a:gd name="T26" fmla="*/ 100 w 511"/>
                <a:gd name="T27" fmla="*/ 148 h 520"/>
                <a:gd name="T28" fmla="*/ 87 w 511"/>
                <a:gd name="T29" fmla="*/ 13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520">
                  <a:moveTo>
                    <a:pt x="87" y="135"/>
                  </a:moveTo>
                  <a:cubicBezTo>
                    <a:pt x="26" y="196"/>
                    <a:pt x="26" y="196"/>
                    <a:pt x="26" y="196"/>
                  </a:cubicBezTo>
                  <a:cubicBezTo>
                    <a:pt x="9" y="213"/>
                    <a:pt x="0" y="236"/>
                    <a:pt x="0" y="260"/>
                  </a:cubicBezTo>
                  <a:cubicBezTo>
                    <a:pt x="0" y="284"/>
                    <a:pt x="9" y="307"/>
                    <a:pt x="26" y="324"/>
                  </a:cubicBezTo>
                  <a:cubicBezTo>
                    <a:pt x="187" y="485"/>
                    <a:pt x="187" y="485"/>
                    <a:pt x="187" y="485"/>
                  </a:cubicBezTo>
                  <a:cubicBezTo>
                    <a:pt x="222" y="520"/>
                    <a:pt x="280" y="520"/>
                    <a:pt x="315" y="485"/>
                  </a:cubicBezTo>
                  <a:cubicBezTo>
                    <a:pt x="475" y="324"/>
                    <a:pt x="475" y="324"/>
                    <a:pt x="475" y="324"/>
                  </a:cubicBezTo>
                  <a:cubicBezTo>
                    <a:pt x="511" y="289"/>
                    <a:pt x="511" y="231"/>
                    <a:pt x="475" y="196"/>
                  </a:cubicBezTo>
                  <a:cubicBezTo>
                    <a:pt x="315" y="36"/>
                    <a:pt x="315" y="36"/>
                    <a:pt x="315" y="36"/>
                  </a:cubicBezTo>
                  <a:cubicBezTo>
                    <a:pt x="280" y="0"/>
                    <a:pt x="222" y="0"/>
                    <a:pt x="187" y="3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9" y="120"/>
                    <a:pt x="149" y="137"/>
                    <a:pt x="139" y="148"/>
                  </a:cubicBezTo>
                  <a:cubicBezTo>
                    <a:pt x="128" y="159"/>
                    <a:pt x="111" y="159"/>
                    <a:pt x="100" y="148"/>
                  </a:cubicBezTo>
                  <a:lnTo>
                    <a:pt x="87" y="135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419">
              <a:extLst>
                <a:ext uri="{FF2B5EF4-FFF2-40B4-BE49-F238E27FC236}">
                  <a16:creationId xmlns:a16="http://schemas.microsoft.com/office/drawing/2014/main" id="{365CB61D-BD55-4B69-AB55-9B8118DA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997" y="3802284"/>
              <a:ext cx="323017" cy="323017"/>
            </a:xfrm>
            <a:custGeom>
              <a:avLst/>
              <a:gdLst>
                <a:gd name="T0" fmla="*/ 109 w 109"/>
                <a:gd name="T1" fmla="*/ 23 h 109"/>
                <a:gd name="T2" fmla="*/ 43 w 109"/>
                <a:gd name="T3" fmla="*/ 89 h 109"/>
                <a:gd name="T4" fmla="*/ 55 w 109"/>
                <a:gd name="T5" fmla="*/ 100 h 109"/>
                <a:gd name="T6" fmla="*/ 55 w 109"/>
                <a:gd name="T7" fmla="*/ 104 h 109"/>
                <a:gd name="T8" fmla="*/ 52 w 109"/>
                <a:gd name="T9" fmla="*/ 106 h 109"/>
                <a:gd name="T10" fmla="*/ 0 w 109"/>
                <a:gd name="T11" fmla="*/ 109 h 109"/>
                <a:gd name="T12" fmla="*/ 3 w 109"/>
                <a:gd name="T13" fmla="*/ 57 h 109"/>
                <a:gd name="T14" fmla="*/ 6 w 109"/>
                <a:gd name="T15" fmla="*/ 54 h 109"/>
                <a:gd name="T16" fmla="*/ 9 w 109"/>
                <a:gd name="T17" fmla="*/ 55 h 109"/>
                <a:gd name="T18" fmla="*/ 21 w 109"/>
                <a:gd name="T19" fmla="*/ 66 h 109"/>
                <a:gd name="T20" fmla="*/ 86 w 109"/>
                <a:gd name="T21" fmla="*/ 0 h 109"/>
                <a:gd name="T22" fmla="*/ 109 w 109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109" y="23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6" y="101"/>
                    <a:pt x="56" y="102"/>
                    <a:pt x="55" y="104"/>
                  </a:cubicBezTo>
                  <a:cubicBezTo>
                    <a:pt x="55" y="105"/>
                    <a:pt x="54" y="106"/>
                    <a:pt x="52" y="10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5"/>
                    <a:pt x="4" y="54"/>
                    <a:pt x="6" y="54"/>
                  </a:cubicBezTo>
                  <a:cubicBezTo>
                    <a:pt x="7" y="53"/>
                    <a:pt x="8" y="54"/>
                    <a:pt x="9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109" y="23"/>
                  </a:ln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420">
              <a:extLst>
                <a:ext uri="{FF2B5EF4-FFF2-40B4-BE49-F238E27FC236}">
                  <a16:creationId xmlns:a16="http://schemas.microsoft.com/office/drawing/2014/main" id="{73E6F10E-6C2C-442B-BAAA-469032A5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512" y="3802284"/>
              <a:ext cx="121502" cy="121502"/>
            </a:xfrm>
            <a:custGeom>
              <a:avLst/>
              <a:gdLst>
                <a:gd name="T0" fmla="*/ 41 w 41"/>
                <a:gd name="T1" fmla="*/ 23 h 41"/>
                <a:gd name="T2" fmla="*/ 23 w 41"/>
                <a:gd name="T3" fmla="*/ 41 h 41"/>
                <a:gd name="T4" fmla="*/ 15 w 41"/>
                <a:gd name="T5" fmla="*/ 26 h 41"/>
                <a:gd name="T6" fmla="*/ 0 w 41"/>
                <a:gd name="T7" fmla="*/ 18 h 41"/>
                <a:gd name="T8" fmla="*/ 18 w 41"/>
                <a:gd name="T9" fmla="*/ 0 h 41"/>
                <a:gd name="T10" fmla="*/ 41 w 41"/>
                <a:gd name="T1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3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2" y="35"/>
                    <a:pt x="20" y="30"/>
                    <a:pt x="15" y="26"/>
                  </a:cubicBezTo>
                  <a:cubicBezTo>
                    <a:pt x="11" y="22"/>
                    <a:pt x="6" y="19"/>
                    <a:pt x="0" y="1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41" y="23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21">
              <a:extLst>
                <a:ext uri="{FF2B5EF4-FFF2-40B4-BE49-F238E27FC236}">
                  <a16:creationId xmlns:a16="http://schemas.microsoft.com/office/drawing/2014/main" id="{21AE7785-A909-408C-8B23-7D2068F8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897" y="2738403"/>
              <a:ext cx="1540997" cy="1514326"/>
            </a:xfrm>
            <a:custGeom>
              <a:avLst/>
              <a:gdLst>
                <a:gd name="T0" fmla="*/ 135 w 520"/>
                <a:gd name="T1" fmla="*/ 424 h 511"/>
                <a:gd name="T2" fmla="*/ 196 w 520"/>
                <a:gd name="T3" fmla="*/ 484 h 511"/>
                <a:gd name="T4" fmla="*/ 260 w 520"/>
                <a:gd name="T5" fmla="*/ 511 h 511"/>
                <a:gd name="T6" fmla="*/ 324 w 520"/>
                <a:gd name="T7" fmla="*/ 484 h 511"/>
                <a:gd name="T8" fmla="*/ 485 w 520"/>
                <a:gd name="T9" fmla="*/ 324 h 511"/>
                <a:gd name="T10" fmla="*/ 485 w 520"/>
                <a:gd name="T11" fmla="*/ 196 h 511"/>
                <a:gd name="T12" fmla="*/ 324 w 520"/>
                <a:gd name="T13" fmla="*/ 35 h 511"/>
                <a:gd name="T14" fmla="*/ 196 w 520"/>
                <a:gd name="T15" fmla="*/ 35 h 511"/>
                <a:gd name="T16" fmla="*/ 36 w 520"/>
                <a:gd name="T17" fmla="*/ 196 h 511"/>
                <a:gd name="T18" fmla="*/ 36 w 520"/>
                <a:gd name="T19" fmla="*/ 324 h 511"/>
                <a:gd name="T20" fmla="*/ 97 w 520"/>
                <a:gd name="T21" fmla="*/ 385 h 511"/>
                <a:gd name="T22" fmla="*/ 109 w 520"/>
                <a:gd name="T23" fmla="*/ 372 h 511"/>
                <a:gd name="T24" fmla="*/ 148 w 520"/>
                <a:gd name="T25" fmla="*/ 372 h 511"/>
                <a:gd name="T26" fmla="*/ 148 w 520"/>
                <a:gd name="T27" fmla="*/ 411 h 511"/>
                <a:gd name="T28" fmla="*/ 135 w 520"/>
                <a:gd name="T29" fmla="*/ 4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511">
                  <a:moveTo>
                    <a:pt x="135" y="424"/>
                  </a:moveTo>
                  <a:cubicBezTo>
                    <a:pt x="196" y="484"/>
                    <a:pt x="196" y="484"/>
                    <a:pt x="196" y="484"/>
                  </a:cubicBezTo>
                  <a:cubicBezTo>
                    <a:pt x="213" y="501"/>
                    <a:pt x="236" y="511"/>
                    <a:pt x="260" y="511"/>
                  </a:cubicBezTo>
                  <a:cubicBezTo>
                    <a:pt x="284" y="511"/>
                    <a:pt x="307" y="501"/>
                    <a:pt x="324" y="484"/>
                  </a:cubicBezTo>
                  <a:cubicBezTo>
                    <a:pt x="485" y="324"/>
                    <a:pt x="485" y="324"/>
                    <a:pt x="485" y="324"/>
                  </a:cubicBezTo>
                  <a:cubicBezTo>
                    <a:pt x="520" y="289"/>
                    <a:pt x="520" y="231"/>
                    <a:pt x="485" y="196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289" y="0"/>
                    <a:pt x="232" y="0"/>
                    <a:pt x="196" y="3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0" y="231"/>
                    <a:pt x="0" y="289"/>
                    <a:pt x="36" y="324"/>
                  </a:cubicBezTo>
                  <a:cubicBezTo>
                    <a:pt x="97" y="385"/>
                    <a:pt x="97" y="385"/>
                    <a:pt x="97" y="385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20" y="361"/>
                    <a:pt x="137" y="361"/>
                    <a:pt x="148" y="372"/>
                  </a:cubicBezTo>
                  <a:cubicBezTo>
                    <a:pt x="159" y="383"/>
                    <a:pt x="159" y="400"/>
                    <a:pt x="148" y="411"/>
                  </a:cubicBezTo>
                  <a:lnTo>
                    <a:pt x="135" y="424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26">
              <a:extLst>
                <a:ext uri="{FF2B5EF4-FFF2-40B4-BE49-F238E27FC236}">
                  <a16:creationId xmlns:a16="http://schemas.microsoft.com/office/drawing/2014/main" id="{D4473AE6-C916-4E07-A5DC-519E7F76E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2060" y="4172715"/>
              <a:ext cx="483043" cy="486007"/>
            </a:xfrm>
            <a:custGeom>
              <a:avLst/>
              <a:gdLst>
                <a:gd name="T0" fmla="*/ 128 w 163"/>
                <a:gd name="T1" fmla="*/ 36 h 164"/>
                <a:gd name="T2" fmla="*/ 123 w 163"/>
                <a:gd name="T3" fmla="*/ 36 h 164"/>
                <a:gd name="T4" fmla="*/ 123 w 163"/>
                <a:gd name="T5" fmla="*/ 40 h 164"/>
                <a:gd name="T6" fmla="*/ 123 w 163"/>
                <a:gd name="T7" fmla="*/ 89 h 164"/>
                <a:gd name="T8" fmla="*/ 123 w 163"/>
                <a:gd name="T9" fmla="*/ 94 h 164"/>
                <a:gd name="T10" fmla="*/ 128 w 163"/>
                <a:gd name="T11" fmla="*/ 94 h 164"/>
                <a:gd name="T12" fmla="*/ 128 w 163"/>
                <a:gd name="T13" fmla="*/ 36 h 164"/>
                <a:gd name="T14" fmla="*/ 141 w 163"/>
                <a:gd name="T15" fmla="*/ 23 h 164"/>
                <a:gd name="T16" fmla="*/ 58 w 163"/>
                <a:gd name="T17" fmla="*/ 23 h 164"/>
                <a:gd name="T18" fmla="*/ 49 w 163"/>
                <a:gd name="T19" fmla="*/ 95 h 164"/>
                <a:gd name="T20" fmla="*/ 7 w 163"/>
                <a:gd name="T21" fmla="*/ 138 h 164"/>
                <a:gd name="T22" fmla="*/ 10 w 163"/>
                <a:gd name="T23" fmla="*/ 153 h 164"/>
                <a:gd name="T24" fmla="*/ 25 w 163"/>
                <a:gd name="T25" fmla="*/ 157 h 164"/>
                <a:gd name="T26" fmla="*/ 69 w 163"/>
                <a:gd name="T27" fmla="*/ 114 h 164"/>
                <a:gd name="T28" fmla="*/ 141 w 163"/>
                <a:gd name="T29" fmla="*/ 106 h 164"/>
                <a:gd name="T30" fmla="*/ 141 w 163"/>
                <a:gd name="T31" fmla="*/ 23 h 164"/>
                <a:gd name="T32" fmla="*/ 133 w 163"/>
                <a:gd name="T33" fmla="*/ 99 h 164"/>
                <a:gd name="T34" fmla="*/ 65 w 163"/>
                <a:gd name="T35" fmla="*/ 99 h 164"/>
                <a:gd name="T36" fmla="*/ 65 w 163"/>
                <a:gd name="T37" fmla="*/ 30 h 164"/>
                <a:gd name="T38" fmla="*/ 133 w 163"/>
                <a:gd name="T39" fmla="*/ 30 h 164"/>
                <a:gd name="T40" fmla="*/ 133 w 163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64">
                  <a:moveTo>
                    <a:pt x="128" y="36"/>
                  </a:moveTo>
                  <a:cubicBezTo>
                    <a:pt x="127" y="34"/>
                    <a:pt x="125" y="34"/>
                    <a:pt x="123" y="36"/>
                  </a:cubicBezTo>
                  <a:cubicBezTo>
                    <a:pt x="122" y="37"/>
                    <a:pt x="122" y="39"/>
                    <a:pt x="123" y="40"/>
                  </a:cubicBezTo>
                  <a:cubicBezTo>
                    <a:pt x="137" y="54"/>
                    <a:pt x="137" y="75"/>
                    <a:pt x="123" y="89"/>
                  </a:cubicBezTo>
                  <a:cubicBezTo>
                    <a:pt x="122" y="90"/>
                    <a:pt x="122" y="92"/>
                    <a:pt x="123" y="94"/>
                  </a:cubicBezTo>
                  <a:cubicBezTo>
                    <a:pt x="125" y="95"/>
                    <a:pt x="127" y="95"/>
                    <a:pt x="128" y="94"/>
                  </a:cubicBezTo>
                  <a:cubicBezTo>
                    <a:pt x="144" y="78"/>
                    <a:pt x="144" y="52"/>
                    <a:pt x="128" y="36"/>
                  </a:cubicBezTo>
                  <a:close/>
                  <a:moveTo>
                    <a:pt x="141" y="23"/>
                  </a:moveTo>
                  <a:cubicBezTo>
                    <a:pt x="118" y="0"/>
                    <a:pt x="81" y="0"/>
                    <a:pt x="58" y="23"/>
                  </a:cubicBezTo>
                  <a:cubicBezTo>
                    <a:pt x="38" y="43"/>
                    <a:pt x="35" y="73"/>
                    <a:pt x="49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2"/>
                    <a:pt x="10" y="153"/>
                  </a:cubicBezTo>
                  <a:cubicBezTo>
                    <a:pt x="21" y="164"/>
                    <a:pt x="25" y="157"/>
                    <a:pt x="25" y="157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91" y="128"/>
                    <a:pt x="121" y="126"/>
                    <a:pt x="141" y="106"/>
                  </a:cubicBezTo>
                  <a:cubicBezTo>
                    <a:pt x="163" y="83"/>
                    <a:pt x="163" y="46"/>
                    <a:pt x="141" y="23"/>
                  </a:cubicBezTo>
                  <a:close/>
                  <a:moveTo>
                    <a:pt x="133" y="99"/>
                  </a:moveTo>
                  <a:cubicBezTo>
                    <a:pt x="114" y="118"/>
                    <a:pt x="84" y="118"/>
                    <a:pt x="65" y="99"/>
                  </a:cubicBezTo>
                  <a:cubicBezTo>
                    <a:pt x="46" y="80"/>
                    <a:pt x="46" y="49"/>
                    <a:pt x="65" y="30"/>
                  </a:cubicBezTo>
                  <a:cubicBezTo>
                    <a:pt x="84" y="12"/>
                    <a:pt x="114" y="12"/>
                    <a:pt x="133" y="30"/>
                  </a:cubicBezTo>
                  <a:cubicBezTo>
                    <a:pt x="152" y="49"/>
                    <a:pt x="152" y="80"/>
                    <a:pt x="133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EE7812CA-AE58-472F-BC8B-1BD0B5BF1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8923" y="3094017"/>
              <a:ext cx="343761" cy="432665"/>
            </a:xfrm>
            <a:custGeom>
              <a:avLst/>
              <a:gdLst>
                <a:gd name="T0" fmla="*/ 206 w 232"/>
                <a:gd name="T1" fmla="*/ 26 h 292"/>
                <a:gd name="T2" fmla="*/ 206 w 232"/>
                <a:gd name="T3" fmla="*/ 0 h 292"/>
                <a:gd name="T4" fmla="*/ 0 w 232"/>
                <a:gd name="T5" fmla="*/ 0 h 292"/>
                <a:gd name="T6" fmla="*/ 0 w 232"/>
                <a:gd name="T7" fmla="*/ 266 h 292"/>
                <a:gd name="T8" fmla="*/ 26 w 232"/>
                <a:gd name="T9" fmla="*/ 266 h 292"/>
                <a:gd name="T10" fmla="*/ 26 w 232"/>
                <a:gd name="T11" fmla="*/ 292 h 292"/>
                <a:gd name="T12" fmla="*/ 232 w 232"/>
                <a:gd name="T13" fmla="*/ 292 h 292"/>
                <a:gd name="T14" fmla="*/ 232 w 232"/>
                <a:gd name="T15" fmla="*/ 26 h 292"/>
                <a:gd name="T16" fmla="*/ 206 w 232"/>
                <a:gd name="T17" fmla="*/ 26 h 292"/>
                <a:gd name="T18" fmla="*/ 14 w 232"/>
                <a:gd name="T19" fmla="*/ 252 h 292"/>
                <a:gd name="T20" fmla="*/ 14 w 232"/>
                <a:gd name="T21" fmla="*/ 14 h 292"/>
                <a:gd name="T22" fmla="*/ 192 w 232"/>
                <a:gd name="T23" fmla="*/ 14 h 292"/>
                <a:gd name="T24" fmla="*/ 192 w 232"/>
                <a:gd name="T25" fmla="*/ 190 h 292"/>
                <a:gd name="T26" fmla="*/ 130 w 232"/>
                <a:gd name="T27" fmla="*/ 190 h 292"/>
                <a:gd name="T28" fmla="*/ 130 w 232"/>
                <a:gd name="T29" fmla="*/ 252 h 292"/>
                <a:gd name="T30" fmla="*/ 14 w 232"/>
                <a:gd name="T31" fmla="*/ 252 h 292"/>
                <a:gd name="T32" fmla="*/ 216 w 232"/>
                <a:gd name="T33" fmla="*/ 278 h 292"/>
                <a:gd name="T34" fmla="*/ 40 w 232"/>
                <a:gd name="T35" fmla="*/ 278 h 292"/>
                <a:gd name="T36" fmla="*/ 40 w 232"/>
                <a:gd name="T37" fmla="*/ 266 h 292"/>
                <a:gd name="T38" fmla="*/ 138 w 232"/>
                <a:gd name="T39" fmla="*/ 266 h 292"/>
                <a:gd name="T40" fmla="*/ 206 w 232"/>
                <a:gd name="T41" fmla="*/ 198 h 292"/>
                <a:gd name="T42" fmla="*/ 206 w 232"/>
                <a:gd name="T43" fmla="*/ 40 h 292"/>
                <a:gd name="T44" fmla="*/ 216 w 232"/>
                <a:gd name="T45" fmla="*/ 40 h 292"/>
                <a:gd name="T46" fmla="*/ 216 w 232"/>
                <a:gd name="T47" fmla="*/ 278 h 292"/>
                <a:gd name="T48" fmla="*/ 166 w 232"/>
                <a:gd name="T49" fmla="*/ 48 h 292"/>
                <a:gd name="T50" fmla="*/ 38 w 232"/>
                <a:gd name="T51" fmla="*/ 48 h 292"/>
                <a:gd name="T52" fmla="*/ 38 w 232"/>
                <a:gd name="T53" fmla="*/ 66 h 292"/>
                <a:gd name="T54" fmla="*/ 166 w 232"/>
                <a:gd name="T55" fmla="*/ 66 h 292"/>
                <a:gd name="T56" fmla="*/ 166 w 232"/>
                <a:gd name="T57" fmla="*/ 48 h 292"/>
                <a:gd name="T58" fmla="*/ 166 w 232"/>
                <a:gd name="T59" fmla="*/ 84 h 292"/>
                <a:gd name="T60" fmla="*/ 38 w 232"/>
                <a:gd name="T61" fmla="*/ 84 h 292"/>
                <a:gd name="T62" fmla="*/ 38 w 232"/>
                <a:gd name="T63" fmla="*/ 102 h 292"/>
                <a:gd name="T64" fmla="*/ 166 w 232"/>
                <a:gd name="T65" fmla="*/ 102 h 292"/>
                <a:gd name="T66" fmla="*/ 166 w 232"/>
                <a:gd name="T67" fmla="*/ 84 h 292"/>
                <a:gd name="T68" fmla="*/ 166 w 232"/>
                <a:gd name="T69" fmla="*/ 120 h 292"/>
                <a:gd name="T70" fmla="*/ 38 w 232"/>
                <a:gd name="T71" fmla="*/ 120 h 292"/>
                <a:gd name="T72" fmla="*/ 38 w 232"/>
                <a:gd name="T73" fmla="*/ 138 h 292"/>
                <a:gd name="T74" fmla="*/ 166 w 232"/>
                <a:gd name="T75" fmla="*/ 138 h 292"/>
                <a:gd name="T76" fmla="*/ 166 w 232"/>
                <a:gd name="T77" fmla="*/ 120 h 292"/>
                <a:gd name="T78" fmla="*/ 38 w 232"/>
                <a:gd name="T79" fmla="*/ 174 h 292"/>
                <a:gd name="T80" fmla="*/ 102 w 232"/>
                <a:gd name="T81" fmla="*/ 174 h 292"/>
                <a:gd name="T82" fmla="*/ 102 w 232"/>
                <a:gd name="T83" fmla="*/ 156 h 292"/>
                <a:gd name="T84" fmla="*/ 38 w 232"/>
                <a:gd name="T85" fmla="*/ 156 h 292"/>
                <a:gd name="T86" fmla="*/ 38 w 232"/>
                <a:gd name="T87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92">
                  <a:moveTo>
                    <a:pt x="206" y="26"/>
                  </a:moveTo>
                  <a:lnTo>
                    <a:pt x="2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" y="266"/>
                  </a:lnTo>
                  <a:lnTo>
                    <a:pt x="26" y="292"/>
                  </a:lnTo>
                  <a:lnTo>
                    <a:pt x="232" y="292"/>
                  </a:lnTo>
                  <a:lnTo>
                    <a:pt x="232" y="26"/>
                  </a:lnTo>
                  <a:lnTo>
                    <a:pt x="206" y="26"/>
                  </a:lnTo>
                  <a:close/>
                  <a:moveTo>
                    <a:pt x="14" y="252"/>
                  </a:moveTo>
                  <a:lnTo>
                    <a:pt x="14" y="14"/>
                  </a:lnTo>
                  <a:lnTo>
                    <a:pt x="192" y="14"/>
                  </a:lnTo>
                  <a:lnTo>
                    <a:pt x="192" y="190"/>
                  </a:lnTo>
                  <a:lnTo>
                    <a:pt x="130" y="190"/>
                  </a:lnTo>
                  <a:lnTo>
                    <a:pt x="130" y="252"/>
                  </a:lnTo>
                  <a:lnTo>
                    <a:pt x="14" y="252"/>
                  </a:lnTo>
                  <a:close/>
                  <a:moveTo>
                    <a:pt x="216" y="278"/>
                  </a:moveTo>
                  <a:lnTo>
                    <a:pt x="40" y="278"/>
                  </a:lnTo>
                  <a:lnTo>
                    <a:pt x="40" y="266"/>
                  </a:lnTo>
                  <a:lnTo>
                    <a:pt x="138" y="266"/>
                  </a:lnTo>
                  <a:lnTo>
                    <a:pt x="206" y="198"/>
                  </a:lnTo>
                  <a:lnTo>
                    <a:pt x="206" y="40"/>
                  </a:lnTo>
                  <a:lnTo>
                    <a:pt x="216" y="40"/>
                  </a:lnTo>
                  <a:lnTo>
                    <a:pt x="216" y="278"/>
                  </a:lnTo>
                  <a:close/>
                  <a:moveTo>
                    <a:pt x="166" y="48"/>
                  </a:moveTo>
                  <a:lnTo>
                    <a:pt x="38" y="48"/>
                  </a:lnTo>
                  <a:lnTo>
                    <a:pt x="38" y="66"/>
                  </a:lnTo>
                  <a:lnTo>
                    <a:pt x="166" y="66"/>
                  </a:lnTo>
                  <a:lnTo>
                    <a:pt x="166" y="48"/>
                  </a:lnTo>
                  <a:close/>
                  <a:moveTo>
                    <a:pt x="166" y="84"/>
                  </a:moveTo>
                  <a:lnTo>
                    <a:pt x="38" y="84"/>
                  </a:lnTo>
                  <a:lnTo>
                    <a:pt x="38" y="102"/>
                  </a:lnTo>
                  <a:lnTo>
                    <a:pt x="166" y="102"/>
                  </a:lnTo>
                  <a:lnTo>
                    <a:pt x="166" y="84"/>
                  </a:lnTo>
                  <a:close/>
                  <a:moveTo>
                    <a:pt x="166" y="120"/>
                  </a:moveTo>
                  <a:lnTo>
                    <a:pt x="38" y="120"/>
                  </a:lnTo>
                  <a:lnTo>
                    <a:pt x="38" y="138"/>
                  </a:lnTo>
                  <a:lnTo>
                    <a:pt x="166" y="138"/>
                  </a:lnTo>
                  <a:lnTo>
                    <a:pt x="166" y="120"/>
                  </a:lnTo>
                  <a:close/>
                  <a:moveTo>
                    <a:pt x="38" y="174"/>
                  </a:moveTo>
                  <a:lnTo>
                    <a:pt x="102" y="174"/>
                  </a:lnTo>
                  <a:lnTo>
                    <a:pt x="102" y="156"/>
                  </a:lnTo>
                  <a:lnTo>
                    <a:pt x="38" y="156"/>
                  </a:lnTo>
                  <a:lnTo>
                    <a:pt x="38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B4884A80-C26B-4907-B1E3-1C57DBDFD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510" y="3088090"/>
              <a:ext cx="423774" cy="420811"/>
            </a:xfrm>
            <a:custGeom>
              <a:avLst/>
              <a:gdLst>
                <a:gd name="T0" fmla="*/ 50 w 143"/>
                <a:gd name="T1" fmla="*/ 85 h 142"/>
                <a:gd name="T2" fmla="*/ 93 w 143"/>
                <a:gd name="T3" fmla="*/ 85 h 142"/>
                <a:gd name="T4" fmla="*/ 103 w 143"/>
                <a:gd name="T5" fmla="*/ 78 h 142"/>
                <a:gd name="T6" fmla="*/ 40 w 143"/>
                <a:gd name="T7" fmla="*/ 78 h 142"/>
                <a:gd name="T8" fmla="*/ 50 w 143"/>
                <a:gd name="T9" fmla="*/ 85 h 142"/>
                <a:gd name="T10" fmla="*/ 70 w 143"/>
                <a:gd name="T11" fmla="*/ 98 h 142"/>
                <a:gd name="T12" fmla="*/ 73 w 143"/>
                <a:gd name="T13" fmla="*/ 98 h 142"/>
                <a:gd name="T14" fmla="*/ 82 w 143"/>
                <a:gd name="T15" fmla="*/ 92 h 142"/>
                <a:gd name="T16" fmla="*/ 60 w 143"/>
                <a:gd name="T17" fmla="*/ 92 h 142"/>
                <a:gd name="T18" fmla="*/ 70 w 143"/>
                <a:gd name="T19" fmla="*/ 98 h 142"/>
                <a:gd name="T20" fmla="*/ 29 w 143"/>
                <a:gd name="T21" fmla="*/ 70 h 142"/>
                <a:gd name="T22" fmla="*/ 30 w 143"/>
                <a:gd name="T23" fmla="*/ 71 h 142"/>
                <a:gd name="T24" fmla="*/ 113 w 143"/>
                <a:gd name="T25" fmla="*/ 71 h 142"/>
                <a:gd name="T26" fmla="*/ 114 w 143"/>
                <a:gd name="T27" fmla="*/ 70 h 142"/>
                <a:gd name="T28" fmla="*/ 114 w 143"/>
                <a:gd name="T29" fmla="*/ 65 h 142"/>
                <a:gd name="T30" fmla="*/ 29 w 143"/>
                <a:gd name="T31" fmla="*/ 65 h 142"/>
                <a:gd name="T32" fmla="*/ 29 w 143"/>
                <a:gd name="T33" fmla="*/ 70 h 142"/>
                <a:gd name="T34" fmla="*/ 139 w 143"/>
                <a:gd name="T35" fmla="*/ 44 h 142"/>
                <a:gd name="T36" fmla="*/ 76 w 143"/>
                <a:gd name="T37" fmla="*/ 2 h 142"/>
                <a:gd name="T38" fmla="*/ 66 w 143"/>
                <a:gd name="T39" fmla="*/ 2 h 142"/>
                <a:gd name="T40" fmla="*/ 4 w 143"/>
                <a:gd name="T41" fmla="*/ 44 h 142"/>
                <a:gd name="T42" fmla="*/ 0 w 143"/>
                <a:gd name="T43" fmla="*/ 52 h 142"/>
                <a:gd name="T44" fmla="*/ 0 w 143"/>
                <a:gd name="T45" fmla="*/ 133 h 142"/>
                <a:gd name="T46" fmla="*/ 9 w 143"/>
                <a:gd name="T47" fmla="*/ 142 h 142"/>
                <a:gd name="T48" fmla="*/ 134 w 143"/>
                <a:gd name="T49" fmla="*/ 142 h 142"/>
                <a:gd name="T50" fmla="*/ 143 w 143"/>
                <a:gd name="T51" fmla="*/ 133 h 142"/>
                <a:gd name="T52" fmla="*/ 143 w 143"/>
                <a:gd name="T53" fmla="*/ 52 h 142"/>
                <a:gd name="T54" fmla="*/ 139 w 143"/>
                <a:gd name="T55" fmla="*/ 44 h 142"/>
                <a:gd name="T56" fmla="*/ 134 w 143"/>
                <a:gd name="T57" fmla="*/ 65 h 142"/>
                <a:gd name="T58" fmla="*/ 71 w 143"/>
                <a:gd name="T59" fmla="*/ 107 h 142"/>
                <a:gd name="T60" fmla="*/ 9 w 143"/>
                <a:gd name="T61" fmla="*/ 65 h 142"/>
                <a:gd name="T62" fmla="*/ 9 w 143"/>
                <a:gd name="T63" fmla="*/ 56 h 142"/>
                <a:gd name="T64" fmla="*/ 13 w 143"/>
                <a:gd name="T65" fmla="*/ 52 h 142"/>
                <a:gd name="T66" fmla="*/ 129 w 143"/>
                <a:gd name="T67" fmla="*/ 52 h 142"/>
                <a:gd name="T68" fmla="*/ 134 w 143"/>
                <a:gd name="T69" fmla="*/ 56 h 142"/>
                <a:gd name="T70" fmla="*/ 134 w 143"/>
                <a:gd name="T7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142">
                  <a:moveTo>
                    <a:pt x="50" y="85"/>
                  </a:moveTo>
                  <a:cubicBezTo>
                    <a:pt x="93" y="85"/>
                    <a:pt x="93" y="85"/>
                    <a:pt x="93" y="85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40" y="78"/>
                    <a:pt x="40" y="78"/>
                    <a:pt x="40" y="78"/>
                  </a:cubicBezTo>
                  <a:lnTo>
                    <a:pt x="50" y="85"/>
                  </a:lnTo>
                  <a:close/>
                  <a:moveTo>
                    <a:pt x="70" y="98"/>
                  </a:moveTo>
                  <a:cubicBezTo>
                    <a:pt x="73" y="98"/>
                    <a:pt x="73" y="98"/>
                    <a:pt x="73" y="9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70" y="98"/>
                  </a:lnTo>
                  <a:close/>
                  <a:moveTo>
                    <a:pt x="29" y="70"/>
                  </a:moveTo>
                  <a:cubicBezTo>
                    <a:pt x="30" y="71"/>
                    <a:pt x="30" y="71"/>
                    <a:pt x="30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9" y="70"/>
                  </a:lnTo>
                  <a:close/>
                  <a:moveTo>
                    <a:pt x="139" y="44"/>
                  </a:moveTo>
                  <a:cubicBezTo>
                    <a:pt x="76" y="2"/>
                    <a:pt x="76" y="2"/>
                    <a:pt x="76" y="2"/>
                  </a:cubicBezTo>
                  <a:cubicBezTo>
                    <a:pt x="73" y="0"/>
                    <a:pt x="69" y="0"/>
                    <a:pt x="66" y="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9" y="142"/>
                    <a:pt x="143" y="138"/>
                    <a:pt x="143" y="133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49"/>
                    <a:pt x="142" y="46"/>
                    <a:pt x="139" y="44"/>
                  </a:cubicBezTo>
                  <a:close/>
                  <a:moveTo>
                    <a:pt x="134" y="65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4"/>
                    <a:pt x="11" y="52"/>
                    <a:pt x="13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2" y="52"/>
                    <a:pt x="134" y="54"/>
                    <a:pt x="134" y="56"/>
                  </a:cubicBezTo>
                  <a:lnTo>
                    <a:pt x="13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9920C39C-3E37-4E65-B860-B85474FB94F8}"/>
                </a:ext>
              </a:extLst>
            </p:cNvPr>
            <p:cNvGrpSpPr/>
            <p:nvPr/>
          </p:nvGrpSpPr>
          <p:grpSpPr>
            <a:xfrm>
              <a:off x="5088273" y="1653415"/>
              <a:ext cx="1514326" cy="1540997"/>
              <a:chOff x="3616325" y="1732104"/>
              <a:chExt cx="1622425" cy="1651000"/>
            </a:xfrm>
          </p:grpSpPr>
          <p:sp>
            <p:nvSpPr>
              <p:cNvPr id="23" name="Freeform 412">
                <a:extLst>
                  <a:ext uri="{FF2B5EF4-FFF2-40B4-BE49-F238E27FC236}">
                    <a16:creationId xmlns:a16="http://schemas.microsoft.com/office/drawing/2014/main" id="{90B9A3A6-9F9D-4CA4-93CF-AE4B096F6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1732104"/>
                <a:ext cx="1622425" cy="1651000"/>
              </a:xfrm>
              <a:custGeom>
                <a:avLst/>
                <a:gdLst>
                  <a:gd name="T0" fmla="*/ 424 w 511"/>
                  <a:gd name="T1" fmla="*/ 384 h 520"/>
                  <a:gd name="T2" fmla="*/ 485 w 511"/>
                  <a:gd name="T3" fmla="*/ 324 h 520"/>
                  <a:gd name="T4" fmla="*/ 511 w 511"/>
                  <a:gd name="T5" fmla="*/ 260 h 520"/>
                  <a:gd name="T6" fmla="*/ 485 w 511"/>
                  <a:gd name="T7" fmla="*/ 195 h 520"/>
                  <a:gd name="T8" fmla="*/ 324 w 511"/>
                  <a:gd name="T9" fmla="*/ 35 h 520"/>
                  <a:gd name="T10" fmla="*/ 196 w 511"/>
                  <a:gd name="T11" fmla="*/ 35 h 520"/>
                  <a:gd name="T12" fmla="*/ 36 w 511"/>
                  <a:gd name="T13" fmla="*/ 195 h 520"/>
                  <a:gd name="T14" fmla="*/ 36 w 511"/>
                  <a:gd name="T15" fmla="*/ 324 h 520"/>
                  <a:gd name="T16" fmla="*/ 196 w 511"/>
                  <a:gd name="T17" fmla="*/ 484 h 520"/>
                  <a:gd name="T18" fmla="*/ 324 w 511"/>
                  <a:gd name="T19" fmla="*/ 484 h 520"/>
                  <a:gd name="T20" fmla="*/ 385 w 511"/>
                  <a:gd name="T21" fmla="*/ 423 h 520"/>
                  <a:gd name="T22" fmla="*/ 372 w 511"/>
                  <a:gd name="T23" fmla="*/ 411 h 520"/>
                  <a:gd name="T24" fmla="*/ 372 w 511"/>
                  <a:gd name="T25" fmla="*/ 372 h 520"/>
                  <a:gd name="T26" fmla="*/ 411 w 511"/>
                  <a:gd name="T27" fmla="*/ 372 h 520"/>
                  <a:gd name="T28" fmla="*/ 424 w 511"/>
                  <a:gd name="T29" fmla="*/ 38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520">
                    <a:moveTo>
                      <a:pt x="424" y="384"/>
                    </a:moveTo>
                    <a:cubicBezTo>
                      <a:pt x="485" y="324"/>
                      <a:pt x="485" y="324"/>
                      <a:pt x="485" y="324"/>
                    </a:cubicBezTo>
                    <a:cubicBezTo>
                      <a:pt x="502" y="307"/>
                      <a:pt x="511" y="284"/>
                      <a:pt x="511" y="260"/>
                    </a:cubicBezTo>
                    <a:cubicBezTo>
                      <a:pt x="511" y="235"/>
                      <a:pt x="502" y="212"/>
                      <a:pt x="485" y="195"/>
                    </a:cubicBezTo>
                    <a:cubicBezTo>
                      <a:pt x="324" y="35"/>
                      <a:pt x="324" y="35"/>
                      <a:pt x="324" y="35"/>
                    </a:cubicBezTo>
                    <a:cubicBezTo>
                      <a:pt x="289" y="0"/>
                      <a:pt x="231" y="0"/>
                      <a:pt x="196" y="3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0" y="231"/>
                      <a:pt x="0" y="288"/>
                      <a:pt x="36" y="324"/>
                    </a:cubicBezTo>
                    <a:cubicBezTo>
                      <a:pt x="196" y="484"/>
                      <a:pt x="196" y="484"/>
                      <a:pt x="196" y="484"/>
                    </a:cubicBezTo>
                    <a:cubicBezTo>
                      <a:pt x="231" y="520"/>
                      <a:pt x="289" y="520"/>
                      <a:pt x="324" y="484"/>
                    </a:cubicBezTo>
                    <a:cubicBezTo>
                      <a:pt x="385" y="423"/>
                      <a:pt x="385" y="423"/>
                      <a:pt x="385" y="423"/>
                    </a:cubicBezTo>
                    <a:cubicBezTo>
                      <a:pt x="372" y="411"/>
                      <a:pt x="372" y="411"/>
                      <a:pt x="372" y="411"/>
                    </a:cubicBezTo>
                    <a:cubicBezTo>
                      <a:pt x="362" y="400"/>
                      <a:pt x="362" y="383"/>
                      <a:pt x="372" y="372"/>
                    </a:cubicBezTo>
                    <a:cubicBezTo>
                      <a:pt x="383" y="361"/>
                      <a:pt x="400" y="361"/>
                      <a:pt x="411" y="372"/>
                    </a:cubicBezTo>
                    <a:lnTo>
                      <a:pt x="424" y="384"/>
                    </a:ln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427">
                <a:extLst>
                  <a:ext uri="{FF2B5EF4-FFF2-40B4-BE49-F238E27FC236}">
                    <a16:creationId xmlns:a16="http://schemas.microsoft.com/office/drawing/2014/main" id="{84B716E4-0BCC-4B1D-AA31-3CDBC04D03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049804"/>
                <a:ext cx="355600" cy="514350"/>
              </a:xfrm>
              <a:custGeom>
                <a:avLst/>
                <a:gdLst>
                  <a:gd name="T0" fmla="*/ 56 w 112"/>
                  <a:gd name="T1" fmla="*/ 23 h 162"/>
                  <a:gd name="T2" fmla="*/ 59 w 112"/>
                  <a:gd name="T3" fmla="*/ 20 h 162"/>
                  <a:gd name="T4" fmla="*/ 56 w 112"/>
                  <a:gd name="T5" fmla="*/ 17 h 162"/>
                  <a:gd name="T6" fmla="*/ 17 w 112"/>
                  <a:gd name="T7" fmla="*/ 56 h 162"/>
                  <a:gd name="T8" fmla="*/ 20 w 112"/>
                  <a:gd name="T9" fmla="*/ 59 h 162"/>
                  <a:gd name="T10" fmla="*/ 23 w 112"/>
                  <a:gd name="T11" fmla="*/ 56 h 162"/>
                  <a:gd name="T12" fmla="*/ 56 w 112"/>
                  <a:gd name="T13" fmla="*/ 23 h 162"/>
                  <a:gd name="T14" fmla="*/ 30 w 112"/>
                  <a:gd name="T15" fmla="*/ 125 h 162"/>
                  <a:gd name="T16" fmla="*/ 31 w 112"/>
                  <a:gd name="T17" fmla="*/ 133 h 162"/>
                  <a:gd name="T18" fmla="*/ 56 w 112"/>
                  <a:gd name="T19" fmla="*/ 138 h 162"/>
                  <a:gd name="T20" fmla="*/ 81 w 112"/>
                  <a:gd name="T21" fmla="*/ 133 h 162"/>
                  <a:gd name="T22" fmla="*/ 82 w 112"/>
                  <a:gd name="T23" fmla="*/ 125 h 162"/>
                  <a:gd name="T24" fmla="*/ 56 w 112"/>
                  <a:gd name="T25" fmla="*/ 129 h 162"/>
                  <a:gd name="T26" fmla="*/ 30 w 112"/>
                  <a:gd name="T27" fmla="*/ 125 h 162"/>
                  <a:gd name="T28" fmla="*/ 32 w 112"/>
                  <a:gd name="T29" fmla="*/ 140 h 162"/>
                  <a:gd name="T30" fmla="*/ 34 w 112"/>
                  <a:gd name="T31" fmla="*/ 149 h 162"/>
                  <a:gd name="T32" fmla="*/ 41 w 112"/>
                  <a:gd name="T33" fmla="*/ 153 h 162"/>
                  <a:gd name="T34" fmla="*/ 42 w 112"/>
                  <a:gd name="T35" fmla="*/ 158 h 162"/>
                  <a:gd name="T36" fmla="*/ 56 w 112"/>
                  <a:gd name="T37" fmla="*/ 162 h 162"/>
                  <a:gd name="T38" fmla="*/ 70 w 112"/>
                  <a:gd name="T39" fmla="*/ 158 h 162"/>
                  <a:gd name="T40" fmla="*/ 71 w 112"/>
                  <a:gd name="T41" fmla="*/ 153 h 162"/>
                  <a:gd name="T42" fmla="*/ 78 w 112"/>
                  <a:gd name="T43" fmla="*/ 149 h 162"/>
                  <a:gd name="T44" fmla="*/ 80 w 112"/>
                  <a:gd name="T45" fmla="*/ 140 h 162"/>
                  <a:gd name="T46" fmla="*/ 56 w 112"/>
                  <a:gd name="T47" fmla="*/ 144 h 162"/>
                  <a:gd name="T48" fmla="*/ 32 w 112"/>
                  <a:gd name="T49" fmla="*/ 140 h 162"/>
                  <a:gd name="T50" fmla="*/ 56 w 112"/>
                  <a:gd name="T51" fmla="*/ 0 h 162"/>
                  <a:gd name="T52" fmla="*/ 0 w 112"/>
                  <a:gd name="T53" fmla="*/ 56 h 162"/>
                  <a:gd name="T54" fmla="*/ 27 w 112"/>
                  <a:gd name="T55" fmla="*/ 103 h 162"/>
                  <a:gd name="T56" fmla="*/ 29 w 112"/>
                  <a:gd name="T57" fmla="*/ 117 h 162"/>
                  <a:gd name="T58" fmla="*/ 56 w 112"/>
                  <a:gd name="T59" fmla="*/ 123 h 162"/>
                  <a:gd name="T60" fmla="*/ 83 w 112"/>
                  <a:gd name="T61" fmla="*/ 117 h 162"/>
                  <a:gd name="T62" fmla="*/ 85 w 112"/>
                  <a:gd name="T63" fmla="*/ 103 h 162"/>
                  <a:gd name="T64" fmla="*/ 112 w 112"/>
                  <a:gd name="T65" fmla="*/ 56 h 162"/>
                  <a:gd name="T66" fmla="*/ 56 w 112"/>
                  <a:gd name="T67" fmla="*/ 0 h 162"/>
                  <a:gd name="T68" fmla="*/ 77 w 112"/>
                  <a:gd name="T69" fmla="*/ 97 h 162"/>
                  <a:gd name="T70" fmla="*/ 75 w 112"/>
                  <a:gd name="T71" fmla="*/ 110 h 162"/>
                  <a:gd name="T72" fmla="*/ 56 w 112"/>
                  <a:gd name="T73" fmla="*/ 113 h 162"/>
                  <a:gd name="T74" fmla="*/ 37 w 112"/>
                  <a:gd name="T75" fmla="*/ 110 h 162"/>
                  <a:gd name="T76" fmla="*/ 35 w 112"/>
                  <a:gd name="T77" fmla="*/ 97 h 162"/>
                  <a:gd name="T78" fmla="*/ 10 w 112"/>
                  <a:gd name="T79" fmla="*/ 56 h 162"/>
                  <a:gd name="T80" fmla="*/ 56 w 112"/>
                  <a:gd name="T81" fmla="*/ 10 h 162"/>
                  <a:gd name="T82" fmla="*/ 102 w 112"/>
                  <a:gd name="T83" fmla="*/ 56 h 162"/>
                  <a:gd name="T84" fmla="*/ 77 w 112"/>
                  <a:gd name="T85" fmla="*/ 97 h 162"/>
                  <a:gd name="T86" fmla="*/ 68 w 112"/>
                  <a:gd name="T87" fmla="*/ 76 h 162"/>
                  <a:gd name="T88" fmla="*/ 56 w 112"/>
                  <a:gd name="T89" fmla="*/ 54 h 162"/>
                  <a:gd name="T90" fmla="*/ 44 w 112"/>
                  <a:gd name="T91" fmla="*/ 76 h 162"/>
                  <a:gd name="T92" fmla="*/ 38 w 112"/>
                  <a:gd name="T93" fmla="*/ 65 h 162"/>
                  <a:gd name="T94" fmla="*/ 30 w 112"/>
                  <a:gd name="T95" fmla="*/ 69 h 162"/>
                  <a:gd name="T96" fmla="*/ 43 w 112"/>
                  <a:gd name="T97" fmla="*/ 96 h 162"/>
                  <a:gd name="T98" fmla="*/ 56 w 112"/>
                  <a:gd name="T99" fmla="*/ 72 h 162"/>
                  <a:gd name="T100" fmla="*/ 69 w 112"/>
                  <a:gd name="T101" fmla="*/ 96 h 162"/>
                  <a:gd name="T102" fmla="*/ 82 w 112"/>
                  <a:gd name="T103" fmla="*/ 69 h 162"/>
                  <a:gd name="T104" fmla="*/ 74 w 112"/>
                  <a:gd name="T105" fmla="*/ 65 h 162"/>
                  <a:gd name="T106" fmla="*/ 68 w 112"/>
                  <a:gd name="T107" fmla="*/ 7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62">
                    <a:moveTo>
                      <a:pt x="56" y="23"/>
                    </a:moveTo>
                    <a:cubicBezTo>
                      <a:pt x="58" y="23"/>
                      <a:pt x="59" y="21"/>
                      <a:pt x="59" y="20"/>
                    </a:cubicBezTo>
                    <a:cubicBezTo>
                      <a:pt x="59" y="18"/>
                      <a:pt x="58" y="17"/>
                      <a:pt x="56" y="17"/>
                    </a:cubicBezTo>
                    <a:cubicBezTo>
                      <a:pt x="35" y="17"/>
                      <a:pt x="17" y="34"/>
                      <a:pt x="17" y="56"/>
                    </a:cubicBezTo>
                    <a:cubicBezTo>
                      <a:pt x="17" y="57"/>
                      <a:pt x="19" y="59"/>
                      <a:pt x="20" y="59"/>
                    </a:cubicBezTo>
                    <a:cubicBezTo>
                      <a:pt x="22" y="59"/>
                      <a:pt x="23" y="57"/>
                      <a:pt x="23" y="56"/>
                    </a:cubicBezTo>
                    <a:cubicBezTo>
                      <a:pt x="23" y="37"/>
                      <a:pt x="38" y="23"/>
                      <a:pt x="56" y="23"/>
                    </a:cubicBezTo>
                    <a:close/>
                    <a:moveTo>
                      <a:pt x="30" y="125"/>
                    </a:moveTo>
                    <a:cubicBezTo>
                      <a:pt x="31" y="133"/>
                      <a:pt x="31" y="133"/>
                      <a:pt x="31" y="133"/>
                    </a:cubicBezTo>
                    <a:cubicBezTo>
                      <a:pt x="39" y="136"/>
                      <a:pt x="47" y="138"/>
                      <a:pt x="56" y="138"/>
                    </a:cubicBezTo>
                    <a:cubicBezTo>
                      <a:pt x="65" y="138"/>
                      <a:pt x="73" y="136"/>
                      <a:pt x="81" y="133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74" y="128"/>
                      <a:pt x="65" y="129"/>
                      <a:pt x="56" y="129"/>
                    </a:cubicBezTo>
                    <a:cubicBezTo>
                      <a:pt x="47" y="129"/>
                      <a:pt x="38" y="128"/>
                      <a:pt x="30" y="125"/>
                    </a:cubicBezTo>
                    <a:close/>
                    <a:moveTo>
                      <a:pt x="32" y="140"/>
                    </a:moveTo>
                    <a:cubicBezTo>
                      <a:pt x="34" y="149"/>
                      <a:pt x="34" y="149"/>
                      <a:pt x="34" y="149"/>
                    </a:cubicBezTo>
                    <a:cubicBezTo>
                      <a:pt x="34" y="149"/>
                      <a:pt x="36" y="151"/>
                      <a:pt x="41" y="153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2" y="158"/>
                      <a:pt x="45" y="162"/>
                      <a:pt x="56" y="162"/>
                    </a:cubicBezTo>
                    <a:cubicBezTo>
                      <a:pt x="67" y="162"/>
                      <a:pt x="70" y="158"/>
                      <a:pt x="70" y="158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6" y="151"/>
                      <a:pt x="78" y="149"/>
                      <a:pt x="78" y="149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2" y="143"/>
                      <a:pt x="64" y="144"/>
                      <a:pt x="56" y="144"/>
                    </a:cubicBezTo>
                    <a:cubicBezTo>
                      <a:pt x="48" y="144"/>
                      <a:pt x="40" y="143"/>
                      <a:pt x="32" y="140"/>
                    </a:cubicBezTo>
                    <a:close/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6"/>
                      <a:pt x="11" y="93"/>
                      <a:pt x="27" y="103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37" y="121"/>
                      <a:pt x="46" y="123"/>
                      <a:pt x="56" y="123"/>
                    </a:cubicBezTo>
                    <a:cubicBezTo>
                      <a:pt x="66" y="123"/>
                      <a:pt x="75" y="121"/>
                      <a:pt x="83" y="117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101" y="93"/>
                      <a:pt x="112" y="76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77" y="97"/>
                    </a:move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0" y="113"/>
                      <a:pt x="56" y="113"/>
                    </a:cubicBezTo>
                    <a:cubicBezTo>
                      <a:pt x="42" y="113"/>
                      <a:pt x="37" y="110"/>
                      <a:pt x="37" y="110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20" y="89"/>
                      <a:pt x="10" y="74"/>
                      <a:pt x="10" y="56"/>
                    </a:cubicBezTo>
                    <a:cubicBezTo>
                      <a:pt x="10" y="30"/>
                      <a:pt x="31" y="10"/>
                      <a:pt x="56" y="10"/>
                    </a:cubicBezTo>
                    <a:cubicBezTo>
                      <a:pt x="81" y="10"/>
                      <a:pt x="102" y="30"/>
                      <a:pt x="102" y="56"/>
                    </a:cubicBezTo>
                    <a:cubicBezTo>
                      <a:pt x="102" y="74"/>
                      <a:pt x="92" y="89"/>
                      <a:pt x="77" y="97"/>
                    </a:cubicBezTo>
                    <a:close/>
                    <a:moveTo>
                      <a:pt x="68" y="76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74" y="65"/>
                      <a:pt x="74" y="65"/>
                      <a:pt x="74" y="65"/>
                    </a:cubicBezTo>
                    <a:lnTo>
                      <a:pt x="68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20AD4053-0BB4-41E9-BC86-3B728BBB7E48}"/>
                  </a:ext>
                </a:extLst>
              </p:cNvPr>
              <p:cNvSpPr txBox="1">
                <a:spLocks/>
              </p:cNvSpPr>
              <p:nvPr/>
            </p:nvSpPr>
            <p:spPr>
              <a:xfrm rot="10800000" flipV="1">
                <a:off x="3765681" y="2591727"/>
                <a:ext cx="1323715" cy="4238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-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</a:t>
                </a:r>
                <a:endParaRPr kumimoji="0" lang="en-US" sz="2400" b="1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FDD39473-383A-45FB-AF40-07CC6764DF23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4103044" y="3558257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en-US" sz="2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2330C868-6D6D-420A-9828-3EAE744D6530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325637" y="3558257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en-US" sz="2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B39BCE07-C46D-4C02-8902-EAA53433B2B6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227677" y="4649573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en-US" sz="2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192EA03-A86A-4EA9-ADCF-782C493B6BB3}"/>
              </a:ext>
            </a:extLst>
          </p:cNvPr>
          <p:cNvGrpSpPr/>
          <p:nvPr/>
        </p:nvGrpSpPr>
        <p:grpSpPr>
          <a:xfrm>
            <a:off x="8128110" y="2026010"/>
            <a:ext cx="3163441" cy="1196417"/>
            <a:chOff x="8098970" y="1535597"/>
            <a:chExt cx="3163441" cy="119641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3411C21-DEA0-4302-B520-DAA8F0B37BD4}"/>
                </a:ext>
              </a:extLst>
            </p:cNvPr>
            <p:cNvSpPr/>
            <p:nvPr/>
          </p:nvSpPr>
          <p:spPr>
            <a:xfrm>
              <a:off x="8098970" y="1944491"/>
              <a:ext cx="316344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B8C7EB8-7662-4309-B9E7-898C4995BE6B}"/>
                </a:ext>
              </a:extLst>
            </p:cNvPr>
            <p:cNvSpPr txBox="1"/>
            <p:nvPr/>
          </p:nvSpPr>
          <p:spPr>
            <a:xfrm>
              <a:off x="8098970" y="1535597"/>
              <a:ext cx="1892313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5248E21-4E90-40BF-B8D1-E4B94C92C366}"/>
              </a:ext>
            </a:extLst>
          </p:cNvPr>
          <p:cNvGrpSpPr/>
          <p:nvPr/>
        </p:nvGrpSpPr>
        <p:grpSpPr>
          <a:xfrm>
            <a:off x="8128110" y="4028347"/>
            <a:ext cx="3163441" cy="1196417"/>
            <a:chOff x="8098970" y="4904254"/>
            <a:chExt cx="3163441" cy="119641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27DD08C-01C7-4884-911A-36003C2BA924}"/>
                </a:ext>
              </a:extLst>
            </p:cNvPr>
            <p:cNvSpPr/>
            <p:nvPr/>
          </p:nvSpPr>
          <p:spPr>
            <a:xfrm>
              <a:off x="8098970" y="5313148"/>
              <a:ext cx="316344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45555C0-4BFE-447A-8F57-0001FB19CE08}"/>
                </a:ext>
              </a:extLst>
            </p:cNvPr>
            <p:cNvSpPr txBox="1"/>
            <p:nvPr/>
          </p:nvSpPr>
          <p:spPr>
            <a:xfrm>
              <a:off x="8098970" y="4904254"/>
              <a:ext cx="1892313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8A6A862-7824-4B93-BD37-2F68318DEA34}"/>
              </a:ext>
            </a:extLst>
          </p:cNvPr>
          <p:cNvGrpSpPr/>
          <p:nvPr/>
        </p:nvGrpSpPr>
        <p:grpSpPr>
          <a:xfrm>
            <a:off x="837918" y="2026010"/>
            <a:ext cx="3163441" cy="1196417"/>
            <a:chOff x="886044" y="1535597"/>
            <a:chExt cx="3163441" cy="119641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7EB4F26-C139-4F0D-9CEB-14F89AF33F0F}"/>
                </a:ext>
              </a:extLst>
            </p:cNvPr>
            <p:cNvSpPr/>
            <p:nvPr/>
          </p:nvSpPr>
          <p:spPr>
            <a:xfrm>
              <a:off x="886044" y="1944491"/>
              <a:ext cx="316344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2C9091E-D9DF-45E8-BA2C-8E16465D2D5D}"/>
                </a:ext>
              </a:extLst>
            </p:cNvPr>
            <p:cNvSpPr txBox="1"/>
            <p:nvPr/>
          </p:nvSpPr>
          <p:spPr>
            <a:xfrm>
              <a:off x="2157172" y="1535597"/>
              <a:ext cx="1892313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C041678-6BB5-42CC-AFFC-8839F5B07133}"/>
              </a:ext>
            </a:extLst>
          </p:cNvPr>
          <p:cNvGrpSpPr/>
          <p:nvPr/>
        </p:nvGrpSpPr>
        <p:grpSpPr>
          <a:xfrm>
            <a:off x="760810" y="4028347"/>
            <a:ext cx="3240549" cy="1196417"/>
            <a:chOff x="808936" y="4904254"/>
            <a:chExt cx="3240549" cy="119641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6C1A8AC-6F13-4DC7-824E-3686D2ACC1D6}"/>
                </a:ext>
              </a:extLst>
            </p:cNvPr>
            <p:cNvSpPr/>
            <p:nvPr/>
          </p:nvSpPr>
          <p:spPr>
            <a:xfrm>
              <a:off x="808936" y="5313148"/>
              <a:ext cx="324054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C75375F-8669-472B-B6F1-8CA373B62A01}"/>
                </a:ext>
              </a:extLst>
            </p:cNvPr>
            <p:cNvSpPr txBox="1"/>
            <p:nvPr/>
          </p:nvSpPr>
          <p:spPr>
            <a:xfrm>
              <a:off x="2115942" y="4904254"/>
              <a:ext cx="1933543" cy="4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0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背景图案&#10;&#10;描述已自动生成">
            <a:extLst>
              <a:ext uri="{FF2B5EF4-FFF2-40B4-BE49-F238E27FC236}">
                <a16:creationId xmlns:a16="http://schemas.microsoft.com/office/drawing/2014/main" id="{CD966D3F-6199-4A37-805E-1BF3185AA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98F2079-4B40-44FD-80B8-21F33A0C478D}"/>
              </a:ext>
            </a:extLst>
          </p:cNvPr>
          <p:cNvSpPr/>
          <p:nvPr/>
        </p:nvSpPr>
        <p:spPr>
          <a:xfrm>
            <a:off x="5785911" y="2581941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PA-文本框 23">
            <a:extLst>
              <a:ext uri="{FF2B5EF4-FFF2-40B4-BE49-F238E27FC236}">
                <a16:creationId xmlns:a16="http://schemas.microsoft.com/office/drawing/2014/main" id="{4D7548EB-7E2C-406D-8686-C7232540C3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39703" y="956692"/>
            <a:ext cx="3095662" cy="12475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Part/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4955AAC-3D36-4923-AFE4-31DD79DA3C67}"/>
              </a:ext>
            </a:extLst>
          </p:cNvPr>
          <p:cNvSpPr/>
          <p:nvPr/>
        </p:nvSpPr>
        <p:spPr>
          <a:xfrm>
            <a:off x="4971830" y="3287944"/>
            <a:ext cx="565009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3269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8EF347-DA90-4BDC-A171-885B740D598D}"/>
              </a:ext>
            </a:extLst>
          </p:cNvPr>
          <p:cNvGrpSpPr/>
          <p:nvPr/>
        </p:nvGrpSpPr>
        <p:grpSpPr>
          <a:xfrm>
            <a:off x="1305484" y="1605040"/>
            <a:ext cx="2810845" cy="3930738"/>
            <a:chOff x="4692075" y="1889539"/>
            <a:chExt cx="2810845" cy="39307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C5B535-7650-404F-81D1-5712924629AD}"/>
                </a:ext>
              </a:extLst>
            </p:cNvPr>
            <p:cNvGrpSpPr/>
            <p:nvPr/>
          </p:nvGrpSpPr>
          <p:grpSpPr>
            <a:xfrm>
              <a:off x="4692075" y="1894974"/>
              <a:ext cx="2773028" cy="3925303"/>
              <a:chOff x="7492239" y="3031958"/>
              <a:chExt cx="4436845" cy="6280484"/>
            </a:xfrm>
          </p:grpSpPr>
          <p:sp>
            <p:nvSpPr>
              <p:cNvPr id="5" name="Rectangle: Rounded Corners 9">
                <a:extLst>
                  <a:ext uri="{FF2B5EF4-FFF2-40B4-BE49-F238E27FC236}">
                    <a16:creationId xmlns:a16="http://schemas.microsoft.com/office/drawing/2014/main" id="{1C5EFAC1-9E48-4BD3-A53D-4787925E989B}"/>
                  </a:ext>
                </a:extLst>
              </p:cNvPr>
              <p:cNvSpPr/>
              <p:nvPr/>
            </p:nvSpPr>
            <p:spPr>
              <a:xfrm>
                <a:off x="7492239" y="3031958"/>
                <a:ext cx="4436845" cy="6280484"/>
              </a:xfrm>
              <a:prstGeom prst="roundRect">
                <a:avLst>
                  <a:gd name="adj" fmla="val 2536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812800" dir="5400000" sx="90000" sy="90000" algn="t" rotWithShape="0">
                  <a:sysClr val="windowText" lastClr="000000">
                    <a:lumMod val="95000"/>
                    <a:lumOff val="5000"/>
                    <a:alpha val="15000"/>
                  </a:sysClr>
                </a:outerShdw>
              </a:effectLst>
            </p:spPr>
            <p:txBody>
              <a:bodyPr rtlCol="0" anchor="ctr"/>
              <a:lstStyle/>
              <a:p>
                <a:pPr algn="ctr" defTabSz="285750">
                  <a:defRPr/>
                </a:pPr>
                <a:endParaRPr lang="id-ID" sz="1125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Rectangle 24">
                <a:extLst>
                  <a:ext uri="{FF2B5EF4-FFF2-40B4-BE49-F238E27FC236}">
                    <a16:creationId xmlns:a16="http://schemas.microsoft.com/office/drawing/2014/main" id="{BC806A13-9D6D-403F-A311-FA8379294092}"/>
                  </a:ext>
                </a:extLst>
              </p:cNvPr>
              <p:cNvSpPr/>
              <p:nvPr/>
            </p:nvSpPr>
            <p:spPr>
              <a:xfrm>
                <a:off x="7748295" y="6089054"/>
                <a:ext cx="4017944" cy="265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 algn="ctr" defTabSz="914377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占位符 6">
              <a:extLst>
                <a:ext uri="{FF2B5EF4-FFF2-40B4-BE49-F238E27FC236}">
                  <a16:creationId xmlns:a16="http://schemas.microsoft.com/office/drawing/2014/main" id="{744AC519-302B-4429-97F0-8C546BEE0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5006" y="1889539"/>
              <a:ext cx="2797914" cy="1747658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BCD932-FC28-468E-B552-AFC121DEF027}"/>
              </a:ext>
            </a:extLst>
          </p:cNvPr>
          <p:cNvGrpSpPr/>
          <p:nvPr/>
        </p:nvGrpSpPr>
        <p:grpSpPr>
          <a:xfrm>
            <a:off x="4692930" y="1600543"/>
            <a:ext cx="2794523" cy="4048532"/>
            <a:chOff x="7757766" y="1880784"/>
            <a:chExt cx="2794523" cy="4048532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EEFC2BD9-3918-4D1B-8510-334D5ACE9151}"/>
                </a:ext>
              </a:extLst>
            </p:cNvPr>
            <p:cNvGrpSpPr/>
            <p:nvPr/>
          </p:nvGrpSpPr>
          <p:grpSpPr>
            <a:xfrm>
              <a:off x="7769882" y="1894974"/>
              <a:ext cx="2782407" cy="4034342"/>
              <a:chOff x="12416728" y="3031958"/>
              <a:chExt cx="4451851" cy="6454946"/>
            </a:xfrm>
          </p:grpSpPr>
          <p:sp>
            <p:nvSpPr>
              <p:cNvPr id="10" name="Rectangle: Rounded Corners 10">
                <a:extLst>
                  <a:ext uri="{FF2B5EF4-FFF2-40B4-BE49-F238E27FC236}">
                    <a16:creationId xmlns:a16="http://schemas.microsoft.com/office/drawing/2014/main" id="{E0E6C4D5-E628-4CA0-A555-CE76C5332A82}"/>
                  </a:ext>
                </a:extLst>
              </p:cNvPr>
              <p:cNvSpPr/>
              <p:nvPr/>
            </p:nvSpPr>
            <p:spPr>
              <a:xfrm>
                <a:off x="12416728" y="3031958"/>
                <a:ext cx="4451851" cy="6280484"/>
              </a:xfrm>
              <a:prstGeom prst="roundRect">
                <a:avLst>
                  <a:gd name="adj" fmla="val 2536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812800" dir="5400000" sx="90000" sy="90000" algn="t" rotWithShape="0">
                  <a:sysClr val="windowText" lastClr="000000">
                    <a:lumMod val="95000"/>
                    <a:lumOff val="5000"/>
                    <a:alpha val="15000"/>
                  </a:sysClr>
                </a:outerShdw>
              </a:effectLst>
            </p:spPr>
            <p:txBody>
              <a:bodyPr rtlCol="0" anchor="ctr"/>
              <a:lstStyle/>
              <a:p>
                <a:pPr algn="ctr" defTabSz="285750">
                  <a:defRPr/>
                </a:pPr>
                <a:endParaRPr lang="id-ID" sz="1125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27">
                <a:extLst>
                  <a:ext uri="{FF2B5EF4-FFF2-40B4-BE49-F238E27FC236}">
                    <a16:creationId xmlns:a16="http://schemas.microsoft.com/office/drawing/2014/main" id="{487BAD66-B544-4B8C-831C-82DB14482FB6}"/>
                  </a:ext>
                </a:extLst>
              </p:cNvPr>
              <p:cNvSpPr/>
              <p:nvPr/>
            </p:nvSpPr>
            <p:spPr>
              <a:xfrm>
                <a:off x="12713728" y="6089052"/>
                <a:ext cx="3877976" cy="3397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377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377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占位符 12">
              <a:extLst>
                <a:ext uri="{FF2B5EF4-FFF2-40B4-BE49-F238E27FC236}">
                  <a16:creationId xmlns:a16="http://schemas.microsoft.com/office/drawing/2014/main" id="{43D7DB21-8C2F-4C73-9FFD-91A4D97C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7766" y="1880784"/>
              <a:ext cx="2793245" cy="1746295"/>
            </a:xfrm>
            <a:custGeom>
              <a:avLst/>
              <a:gdLst>
                <a:gd name="connsiteX0" fmla="*/ 102637 w 4492565"/>
                <a:gd name="connsiteY0" fmla="*/ 0 h 2791326"/>
                <a:gd name="connsiteX1" fmla="*/ 4389928 w 4492565"/>
                <a:gd name="connsiteY1" fmla="*/ 0 h 2791326"/>
                <a:gd name="connsiteX2" fmla="*/ 4492565 w 4492565"/>
                <a:gd name="connsiteY2" fmla="*/ 102637 h 2791326"/>
                <a:gd name="connsiteX3" fmla="*/ 4492565 w 4492565"/>
                <a:gd name="connsiteY3" fmla="*/ 2791326 h 2791326"/>
                <a:gd name="connsiteX4" fmla="*/ 0 w 4492565"/>
                <a:gd name="connsiteY4" fmla="*/ 2791326 h 2791326"/>
                <a:gd name="connsiteX5" fmla="*/ 0 w 4492565"/>
                <a:gd name="connsiteY5" fmla="*/ 102637 h 2791326"/>
                <a:gd name="connsiteX6" fmla="*/ 102637 w 4492565"/>
                <a:gd name="connsiteY6" fmla="*/ 0 h 279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2565" h="2791326">
                  <a:moveTo>
                    <a:pt x="102637" y="0"/>
                  </a:moveTo>
                  <a:lnTo>
                    <a:pt x="4389928" y="0"/>
                  </a:lnTo>
                  <a:cubicBezTo>
                    <a:pt x="4446613" y="0"/>
                    <a:pt x="4492565" y="45952"/>
                    <a:pt x="4492565" y="102637"/>
                  </a:cubicBezTo>
                  <a:lnTo>
                    <a:pt x="4492565" y="2791326"/>
                  </a:lnTo>
                  <a:lnTo>
                    <a:pt x="0" y="2791326"/>
                  </a:lnTo>
                  <a:lnTo>
                    <a:pt x="0" y="102637"/>
                  </a:lnTo>
                  <a:cubicBezTo>
                    <a:pt x="0" y="45952"/>
                    <a:pt x="45952" y="0"/>
                    <a:pt x="102637" y="0"/>
                  </a:cubicBezTo>
                  <a:close/>
                </a:path>
              </a:pathLst>
            </a:cu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1EC4F02-8ED4-49FC-9911-BD24EE1CD9EE}"/>
              </a:ext>
            </a:extLst>
          </p:cNvPr>
          <p:cNvGrpSpPr/>
          <p:nvPr/>
        </p:nvGrpSpPr>
        <p:grpSpPr>
          <a:xfrm>
            <a:off x="8063192" y="1634798"/>
            <a:ext cx="2807853" cy="3925303"/>
            <a:chOff x="1373637" y="1606218"/>
            <a:chExt cx="2807853" cy="3925303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E6138E7C-ECA5-4A6C-B895-7D6497A28566}"/>
                </a:ext>
              </a:extLst>
            </p:cNvPr>
            <p:cNvGrpSpPr/>
            <p:nvPr/>
          </p:nvGrpSpPr>
          <p:grpSpPr>
            <a:xfrm>
              <a:off x="1373637" y="1606218"/>
              <a:ext cx="2807853" cy="3925303"/>
              <a:chOff x="2567745" y="3031958"/>
              <a:chExt cx="4492565" cy="6280484"/>
            </a:xfrm>
          </p:grpSpPr>
          <p:sp>
            <p:nvSpPr>
              <p:cNvPr id="15" name="Rectangle: Rounded Corners 7">
                <a:extLst>
                  <a:ext uri="{FF2B5EF4-FFF2-40B4-BE49-F238E27FC236}">
                    <a16:creationId xmlns:a16="http://schemas.microsoft.com/office/drawing/2014/main" id="{006CCB9E-ACE4-4759-A933-20A52F9B5564}"/>
                  </a:ext>
                </a:extLst>
              </p:cNvPr>
              <p:cNvSpPr/>
              <p:nvPr/>
            </p:nvSpPr>
            <p:spPr>
              <a:xfrm>
                <a:off x="2567745" y="3031958"/>
                <a:ext cx="4492565" cy="6280484"/>
              </a:xfrm>
              <a:prstGeom prst="roundRect">
                <a:avLst>
                  <a:gd name="adj" fmla="val 2536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812800" dir="5400000" sx="90000" sy="90000" algn="t" rotWithShape="0">
                  <a:sysClr val="windowText" lastClr="000000">
                    <a:lumMod val="95000"/>
                    <a:lumOff val="5000"/>
                    <a:alpha val="15000"/>
                  </a:sysClr>
                </a:outerShdw>
              </a:effectLst>
            </p:spPr>
            <p:txBody>
              <a:bodyPr rtlCol="0" anchor="ctr"/>
              <a:lstStyle/>
              <a:p>
                <a:pPr algn="ctr" defTabSz="285750">
                  <a:defRPr/>
                </a:pPr>
                <a:endParaRPr lang="id-ID" sz="1125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33760E66-A9A1-4D3E-93D3-DD39D77AD956}"/>
                  </a:ext>
                </a:extLst>
              </p:cNvPr>
              <p:cNvSpPr/>
              <p:nvPr/>
            </p:nvSpPr>
            <p:spPr>
              <a:xfrm>
                <a:off x="2773084" y="4234052"/>
                <a:ext cx="4094311" cy="265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  <a:p>
                <a:pPr algn="ctr" defTabSz="914377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3E9859E6-C354-49F7-A168-3A4C1AA7DF54}"/>
                </a:ext>
              </a:extLst>
            </p:cNvPr>
            <p:cNvSpPr/>
            <p:nvPr/>
          </p:nvSpPr>
          <p:spPr>
            <a:xfrm>
              <a:off x="2207368" y="4377749"/>
              <a:ext cx="1140390" cy="319223"/>
            </a:xfrm>
            <a:prstGeom prst="roundRect">
              <a:avLst>
                <a:gd name="adj" fmla="val 25247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5400000" algn="t" rotWithShape="0">
                <a:sysClr val="windowText" lastClr="000000">
                  <a:lumMod val="85000"/>
                  <a:lumOff val="1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r>
                <a:rPr lang="en-US" sz="1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Learn more </a:t>
              </a:r>
              <a:endParaRPr lang="id-ID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圆角矩形 2">
            <a:extLst>
              <a:ext uri="{FF2B5EF4-FFF2-40B4-BE49-F238E27FC236}">
                <a16:creationId xmlns:a16="http://schemas.microsoft.com/office/drawing/2014/main" id="{2BE3B01B-0C6E-46BD-9482-3EAE60CD471E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63B1AA3-D84B-4DF3-A54F-3D184CE5F00A}"/>
              </a:ext>
            </a:extLst>
          </p:cNvPr>
          <p:cNvSpPr txBox="1"/>
          <p:nvPr/>
        </p:nvSpPr>
        <p:spPr>
          <a:xfrm>
            <a:off x="1047079" y="386080"/>
            <a:ext cx="2929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8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114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">
            <a:extLst>
              <a:ext uri="{FF2B5EF4-FFF2-40B4-BE49-F238E27FC236}">
                <a16:creationId xmlns:a16="http://schemas.microsoft.com/office/drawing/2014/main" id="{276A88E8-B343-4CB4-B69F-F13734659BAA}"/>
              </a:ext>
            </a:extLst>
          </p:cNvPr>
          <p:cNvGrpSpPr/>
          <p:nvPr/>
        </p:nvGrpSpPr>
        <p:grpSpPr>
          <a:xfrm>
            <a:off x="4758550" y="2237582"/>
            <a:ext cx="2674900" cy="2585323"/>
            <a:chOff x="4433859" y="2218765"/>
            <a:chExt cx="3533165" cy="3684494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7C4DACE4-E74B-404C-A54D-BAF26E647801}"/>
                </a:ext>
              </a:extLst>
            </p:cNvPr>
            <p:cNvGrpSpPr/>
            <p:nvPr/>
          </p:nvGrpSpPr>
          <p:grpSpPr>
            <a:xfrm>
              <a:off x="4433859" y="2218765"/>
              <a:ext cx="3533165" cy="3684494"/>
              <a:chOff x="6277926" y="1615967"/>
              <a:chExt cx="3286239" cy="3282353"/>
            </a:xfrm>
            <a:solidFill>
              <a:srgbClr val="09C2B2"/>
            </a:solidFill>
          </p:grpSpPr>
          <p:sp>
            <p:nvSpPr>
              <p:cNvPr id="10" name="形状">
                <a:extLst>
                  <a:ext uri="{FF2B5EF4-FFF2-40B4-BE49-F238E27FC236}">
                    <a16:creationId xmlns:a16="http://schemas.microsoft.com/office/drawing/2014/main" id="{4D85478A-5930-4D45-81F7-A1B015F9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446" y="1620629"/>
                <a:ext cx="1900719" cy="1958222"/>
              </a:xfrm>
              <a:custGeom>
                <a:avLst/>
                <a:gdLst>
                  <a:gd name="T0" fmla="*/ 286 w 2446"/>
                  <a:gd name="T1" fmla="*/ 0 h 2520"/>
                  <a:gd name="T2" fmla="*/ 314 w 2446"/>
                  <a:gd name="T3" fmla="*/ 0 h 2520"/>
                  <a:gd name="T4" fmla="*/ 391 w 2446"/>
                  <a:gd name="T5" fmla="*/ 0 h 2520"/>
                  <a:gd name="T6" fmla="*/ 427 w 2446"/>
                  <a:gd name="T7" fmla="*/ 0 h 2520"/>
                  <a:gd name="T8" fmla="*/ 505 w 2446"/>
                  <a:gd name="T9" fmla="*/ 0 h 2520"/>
                  <a:gd name="T10" fmla="*/ 577 w 2446"/>
                  <a:gd name="T11" fmla="*/ 0 h 2520"/>
                  <a:gd name="T12" fmla="*/ 729 w 2446"/>
                  <a:gd name="T13" fmla="*/ 0 h 2520"/>
                  <a:gd name="T14" fmla="*/ 864 w 2446"/>
                  <a:gd name="T15" fmla="*/ 0 h 2520"/>
                  <a:gd name="T16" fmla="*/ 1029 w 2446"/>
                  <a:gd name="T17" fmla="*/ 0 h 2520"/>
                  <a:gd name="T18" fmla="*/ 1232 w 2446"/>
                  <a:gd name="T19" fmla="*/ 0 h 2520"/>
                  <a:gd name="T20" fmla="*/ 1381 w 2446"/>
                  <a:gd name="T21" fmla="*/ 12 h 2520"/>
                  <a:gd name="T22" fmla="*/ 1525 w 2446"/>
                  <a:gd name="T23" fmla="*/ 41 h 2520"/>
                  <a:gd name="T24" fmla="*/ 1663 w 2446"/>
                  <a:gd name="T25" fmla="*/ 90 h 2520"/>
                  <a:gd name="T26" fmla="*/ 1793 w 2446"/>
                  <a:gd name="T27" fmla="*/ 157 h 2520"/>
                  <a:gd name="T28" fmla="*/ 1915 w 2446"/>
                  <a:gd name="T29" fmla="*/ 238 h 2520"/>
                  <a:gd name="T30" fmla="*/ 2027 w 2446"/>
                  <a:gd name="T31" fmla="*/ 334 h 2520"/>
                  <a:gd name="T32" fmla="*/ 2128 w 2446"/>
                  <a:gd name="T33" fmla="*/ 442 h 2520"/>
                  <a:gd name="T34" fmla="*/ 2218 w 2446"/>
                  <a:gd name="T35" fmla="*/ 560 h 2520"/>
                  <a:gd name="T36" fmla="*/ 2294 w 2446"/>
                  <a:gd name="T37" fmla="*/ 688 h 2520"/>
                  <a:gd name="T38" fmla="*/ 2356 w 2446"/>
                  <a:gd name="T39" fmla="*/ 824 h 2520"/>
                  <a:gd name="T40" fmla="*/ 2402 w 2446"/>
                  <a:gd name="T41" fmla="*/ 966 h 2520"/>
                  <a:gd name="T42" fmla="*/ 2433 w 2446"/>
                  <a:gd name="T43" fmla="*/ 1114 h 2520"/>
                  <a:gd name="T44" fmla="*/ 2446 w 2446"/>
                  <a:gd name="T45" fmla="*/ 1264 h 2520"/>
                  <a:gd name="T46" fmla="*/ 2439 w 2446"/>
                  <a:gd name="T47" fmla="*/ 1417 h 2520"/>
                  <a:gd name="T48" fmla="*/ 2412 w 2446"/>
                  <a:gd name="T49" fmla="*/ 1569 h 2520"/>
                  <a:gd name="T50" fmla="*/ 2366 w 2446"/>
                  <a:gd name="T51" fmla="*/ 1721 h 2520"/>
                  <a:gd name="T52" fmla="*/ 2297 w 2446"/>
                  <a:gd name="T53" fmla="*/ 1869 h 2520"/>
                  <a:gd name="T54" fmla="*/ 2205 w 2446"/>
                  <a:gd name="T55" fmla="*/ 2013 h 2520"/>
                  <a:gd name="T56" fmla="*/ 2087 w 2446"/>
                  <a:gd name="T57" fmla="*/ 2153 h 2520"/>
                  <a:gd name="T58" fmla="*/ 1945 w 2446"/>
                  <a:gd name="T59" fmla="*/ 2284 h 2520"/>
                  <a:gd name="T60" fmla="*/ 1777 w 2446"/>
                  <a:gd name="T61" fmla="*/ 2407 h 2520"/>
                  <a:gd name="T62" fmla="*/ 1579 w 2446"/>
                  <a:gd name="T63" fmla="*/ 2520 h 2520"/>
                  <a:gd name="T64" fmla="*/ 1534 w 2446"/>
                  <a:gd name="T65" fmla="*/ 2417 h 2520"/>
                  <a:gd name="T66" fmla="*/ 1484 w 2446"/>
                  <a:gd name="T67" fmla="*/ 2302 h 2520"/>
                  <a:gd name="T68" fmla="*/ 1428 w 2446"/>
                  <a:gd name="T69" fmla="*/ 2176 h 2520"/>
                  <a:gd name="T70" fmla="*/ 1370 w 2446"/>
                  <a:gd name="T71" fmla="*/ 2043 h 2520"/>
                  <a:gd name="T72" fmla="*/ 1309 w 2446"/>
                  <a:gd name="T73" fmla="*/ 1903 h 2520"/>
                  <a:gd name="T74" fmla="*/ 1246 w 2446"/>
                  <a:gd name="T75" fmla="*/ 1762 h 2520"/>
                  <a:gd name="T76" fmla="*/ 1184 w 2446"/>
                  <a:gd name="T77" fmla="*/ 1619 h 2520"/>
                  <a:gd name="T78" fmla="*/ 1123 w 2446"/>
                  <a:gd name="T79" fmla="*/ 1481 h 2520"/>
                  <a:gd name="T80" fmla="*/ 1064 w 2446"/>
                  <a:gd name="T81" fmla="*/ 1346 h 2520"/>
                  <a:gd name="T82" fmla="*/ 1008 w 2446"/>
                  <a:gd name="T83" fmla="*/ 1219 h 2520"/>
                  <a:gd name="T84" fmla="*/ 958 w 2446"/>
                  <a:gd name="T85" fmla="*/ 1104 h 2520"/>
                  <a:gd name="T86" fmla="*/ 911 w 2446"/>
                  <a:gd name="T87" fmla="*/ 1000 h 2520"/>
                  <a:gd name="T88" fmla="*/ 873 w 2446"/>
                  <a:gd name="T89" fmla="*/ 912 h 2520"/>
                  <a:gd name="T90" fmla="*/ 842 w 2446"/>
                  <a:gd name="T91" fmla="*/ 842 h 2520"/>
                  <a:gd name="T92" fmla="*/ 820 w 2446"/>
                  <a:gd name="T93" fmla="*/ 793 h 2520"/>
                  <a:gd name="T94" fmla="*/ 809 w 2446"/>
                  <a:gd name="T95" fmla="*/ 767 h 2520"/>
                  <a:gd name="T96" fmla="*/ 806 w 2446"/>
                  <a:gd name="T97" fmla="*/ 761 h 2520"/>
                  <a:gd name="T98" fmla="*/ 793 w 2446"/>
                  <a:gd name="T99" fmla="*/ 735 h 2520"/>
                  <a:gd name="T100" fmla="*/ 768 w 2446"/>
                  <a:gd name="T101" fmla="*/ 689 h 2520"/>
                  <a:gd name="T102" fmla="*/ 729 w 2446"/>
                  <a:gd name="T103" fmla="*/ 625 h 2520"/>
                  <a:gd name="T104" fmla="*/ 677 w 2446"/>
                  <a:gd name="T105" fmla="*/ 547 h 2520"/>
                  <a:gd name="T106" fmla="*/ 611 w 2446"/>
                  <a:gd name="T107" fmla="*/ 461 h 2520"/>
                  <a:gd name="T108" fmla="*/ 532 w 2446"/>
                  <a:gd name="T109" fmla="*/ 369 h 2520"/>
                  <a:gd name="T110" fmla="*/ 438 w 2446"/>
                  <a:gd name="T111" fmla="*/ 276 h 2520"/>
                  <a:gd name="T112" fmla="*/ 331 w 2446"/>
                  <a:gd name="T113" fmla="*/ 186 h 2520"/>
                  <a:gd name="T114" fmla="*/ 209 w 2446"/>
                  <a:gd name="T115" fmla="*/ 103 h 2520"/>
                  <a:gd name="T116" fmla="*/ 73 w 2446"/>
                  <a:gd name="T117" fmla="*/ 31 h 2520"/>
                  <a:gd name="T118" fmla="*/ 51 w 2446"/>
                  <a:gd name="T119" fmla="*/ 0 h 2520"/>
                  <a:gd name="T120" fmla="*/ 136 w 2446"/>
                  <a:gd name="T121" fmla="*/ 0 h 2520"/>
                  <a:gd name="T122" fmla="*/ 200 w 2446"/>
                  <a:gd name="T123" fmla="*/ 0 h 2520"/>
                  <a:gd name="T124" fmla="*/ 268 w 2446"/>
                  <a:gd name="T125" fmla="*/ 0 h 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6" h="2520">
                    <a:moveTo>
                      <a:pt x="268" y="0"/>
                    </a:moveTo>
                    <a:lnTo>
                      <a:pt x="286" y="0"/>
                    </a:lnTo>
                    <a:lnTo>
                      <a:pt x="300" y="0"/>
                    </a:lnTo>
                    <a:lnTo>
                      <a:pt x="314" y="0"/>
                    </a:lnTo>
                    <a:lnTo>
                      <a:pt x="377" y="0"/>
                    </a:lnTo>
                    <a:lnTo>
                      <a:pt x="391" y="0"/>
                    </a:lnTo>
                    <a:lnTo>
                      <a:pt x="408" y="0"/>
                    </a:lnTo>
                    <a:lnTo>
                      <a:pt x="427" y="0"/>
                    </a:lnTo>
                    <a:lnTo>
                      <a:pt x="450" y="0"/>
                    </a:lnTo>
                    <a:lnTo>
                      <a:pt x="505" y="0"/>
                    </a:lnTo>
                    <a:lnTo>
                      <a:pt x="538" y="0"/>
                    </a:lnTo>
                    <a:lnTo>
                      <a:pt x="577" y="0"/>
                    </a:lnTo>
                    <a:lnTo>
                      <a:pt x="672" y="0"/>
                    </a:lnTo>
                    <a:lnTo>
                      <a:pt x="729" y="0"/>
                    </a:lnTo>
                    <a:lnTo>
                      <a:pt x="792" y="0"/>
                    </a:lnTo>
                    <a:lnTo>
                      <a:pt x="864" y="0"/>
                    </a:lnTo>
                    <a:lnTo>
                      <a:pt x="942" y="0"/>
                    </a:lnTo>
                    <a:lnTo>
                      <a:pt x="1029" y="0"/>
                    </a:lnTo>
                    <a:lnTo>
                      <a:pt x="1125" y="0"/>
                    </a:lnTo>
                    <a:lnTo>
                      <a:pt x="1232" y="0"/>
                    </a:lnTo>
                    <a:lnTo>
                      <a:pt x="1307" y="3"/>
                    </a:lnTo>
                    <a:lnTo>
                      <a:pt x="1381" y="12"/>
                    </a:lnTo>
                    <a:lnTo>
                      <a:pt x="1454" y="25"/>
                    </a:lnTo>
                    <a:lnTo>
                      <a:pt x="1525" y="41"/>
                    </a:lnTo>
                    <a:lnTo>
                      <a:pt x="1595" y="65"/>
                    </a:lnTo>
                    <a:lnTo>
                      <a:pt x="1663" y="90"/>
                    </a:lnTo>
                    <a:lnTo>
                      <a:pt x="1729" y="122"/>
                    </a:lnTo>
                    <a:lnTo>
                      <a:pt x="1793" y="157"/>
                    </a:lnTo>
                    <a:lnTo>
                      <a:pt x="1855" y="195"/>
                    </a:lnTo>
                    <a:lnTo>
                      <a:pt x="1915" y="238"/>
                    </a:lnTo>
                    <a:lnTo>
                      <a:pt x="1973" y="284"/>
                    </a:lnTo>
                    <a:lnTo>
                      <a:pt x="2027" y="334"/>
                    </a:lnTo>
                    <a:lnTo>
                      <a:pt x="2079" y="385"/>
                    </a:lnTo>
                    <a:lnTo>
                      <a:pt x="2128" y="442"/>
                    </a:lnTo>
                    <a:lnTo>
                      <a:pt x="2175" y="499"/>
                    </a:lnTo>
                    <a:lnTo>
                      <a:pt x="2218" y="560"/>
                    </a:lnTo>
                    <a:lnTo>
                      <a:pt x="2257" y="623"/>
                    </a:lnTo>
                    <a:lnTo>
                      <a:pt x="2294" y="688"/>
                    </a:lnTo>
                    <a:lnTo>
                      <a:pt x="2327" y="755"/>
                    </a:lnTo>
                    <a:lnTo>
                      <a:pt x="2356" y="824"/>
                    </a:lnTo>
                    <a:lnTo>
                      <a:pt x="2382" y="894"/>
                    </a:lnTo>
                    <a:lnTo>
                      <a:pt x="2402" y="966"/>
                    </a:lnTo>
                    <a:lnTo>
                      <a:pt x="2420" y="1039"/>
                    </a:lnTo>
                    <a:lnTo>
                      <a:pt x="2433" y="1114"/>
                    </a:lnTo>
                    <a:lnTo>
                      <a:pt x="2441" y="1188"/>
                    </a:lnTo>
                    <a:lnTo>
                      <a:pt x="2446" y="1264"/>
                    </a:lnTo>
                    <a:lnTo>
                      <a:pt x="2444" y="1340"/>
                    </a:lnTo>
                    <a:lnTo>
                      <a:pt x="2439" y="1417"/>
                    </a:lnTo>
                    <a:lnTo>
                      <a:pt x="2429" y="1492"/>
                    </a:lnTo>
                    <a:lnTo>
                      <a:pt x="2412" y="1569"/>
                    </a:lnTo>
                    <a:lnTo>
                      <a:pt x="2392" y="1645"/>
                    </a:lnTo>
                    <a:lnTo>
                      <a:pt x="2366" y="1721"/>
                    </a:lnTo>
                    <a:lnTo>
                      <a:pt x="2334" y="1795"/>
                    </a:lnTo>
                    <a:lnTo>
                      <a:pt x="2297" y="1869"/>
                    </a:lnTo>
                    <a:lnTo>
                      <a:pt x="2253" y="1942"/>
                    </a:lnTo>
                    <a:lnTo>
                      <a:pt x="2205" y="2013"/>
                    </a:lnTo>
                    <a:lnTo>
                      <a:pt x="2148" y="2084"/>
                    </a:lnTo>
                    <a:lnTo>
                      <a:pt x="2087" y="2153"/>
                    </a:lnTo>
                    <a:lnTo>
                      <a:pt x="2020" y="2220"/>
                    </a:lnTo>
                    <a:lnTo>
                      <a:pt x="1945" y="2284"/>
                    </a:lnTo>
                    <a:lnTo>
                      <a:pt x="1864" y="2347"/>
                    </a:lnTo>
                    <a:lnTo>
                      <a:pt x="1777" y="2407"/>
                    </a:lnTo>
                    <a:lnTo>
                      <a:pt x="1682" y="2465"/>
                    </a:lnTo>
                    <a:lnTo>
                      <a:pt x="1579" y="2520"/>
                    </a:lnTo>
                    <a:lnTo>
                      <a:pt x="1557" y="2470"/>
                    </a:lnTo>
                    <a:lnTo>
                      <a:pt x="1534" y="2417"/>
                    </a:lnTo>
                    <a:lnTo>
                      <a:pt x="1510" y="2361"/>
                    </a:lnTo>
                    <a:lnTo>
                      <a:pt x="1484" y="2302"/>
                    </a:lnTo>
                    <a:lnTo>
                      <a:pt x="1456" y="2240"/>
                    </a:lnTo>
                    <a:lnTo>
                      <a:pt x="1428" y="2176"/>
                    </a:lnTo>
                    <a:lnTo>
                      <a:pt x="1400" y="2110"/>
                    </a:lnTo>
                    <a:lnTo>
                      <a:pt x="1370" y="2043"/>
                    </a:lnTo>
                    <a:lnTo>
                      <a:pt x="1340" y="1973"/>
                    </a:lnTo>
                    <a:lnTo>
                      <a:pt x="1309" y="1903"/>
                    </a:lnTo>
                    <a:lnTo>
                      <a:pt x="1278" y="1832"/>
                    </a:lnTo>
                    <a:lnTo>
                      <a:pt x="1246" y="1762"/>
                    </a:lnTo>
                    <a:lnTo>
                      <a:pt x="1215" y="1691"/>
                    </a:lnTo>
                    <a:lnTo>
                      <a:pt x="1184" y="1619"/>
                    </a:lnTo>
                    <a:lnTo>
                      <a:pt x="1154" y="1550"/>
                    </a:lnTo>
                    <a:lnTo>
                      <a:pt x="1123" y="1481"/>
                    </a:lnTo>
                    <a:lnTo>
                      <a:pt x="1093" y="1413"/>
                    </a:lnTo>
                    <a:lnTo>
                      <a:pt x="1064" y="1346"/>
                    </a:lnTo>
                    <a:lnTo>
                      <a:pt x="1036" y="1282"/>
                    </a:lnTo>
                    <a:lnTo>
                      <a:pt x="1008" y="1219"/>
                    </a:lnTo>
                    <a:lnTo>
                      <a:pt x="982" y="1160"/>
                    </a:lnTo>
                    <a:lnTo>
                      <a:pt x="958" y="1104"/>
                    </a:lnTo>
                    <a:lnTo>
                      <a:pt x="933" y="1050"/>
                    </a:lnTo>
                    <a:lnTo>
                      <a:pt x="911" y="1000"/>
                    </a:lnTo>
                    <a:lnTo>
                      <a:pt x="891" y="953"/>
                    </a:lnTo>
                    <a:lnTo>
                      <a:pt x="873" y="912"/>
                    </a:lnTo>
                    <a:lnTo>
                      <a:pt x="856" y="875"/>
                    </a:lnTo>
                    <a:lnTo>
                      <a:pt x="842" y="842"/>
                    </a:lnTo>
                    <a:lnTo>
                      <a:pt x="831" y="815"/>
                    </a:lnTo>
                    <a:lnTo>
                      <a:pt x="820" y="793"/>
                    </a:lnTo>
                    <a:lnTo>
                      <a:pt x="814" y="778"/>
                    </a:lnTo>
                    <a:lnTo>
                      <a:pt x="809" y="767"/>
                    </a:lnTo>
                    <a:lnTo>
                      <a:pt x="808" y="764"/>
                    </a:lnTo>
                    <a:lnTo>
                      <a:pt x="806" y="761"/>
                    </a:lnTo>
                    <a:lnTo>
                      <a:pt x="801" y="751"/>
                    </a:lnTo>
                    <a:lnTo>
                      <a:pt x="793" y="735"/>
                    </a:lnTo>
                    <a:lnTo>
                      <a:pt x="782" y="715"/>
                    </a:lnTo>
                    <a:lnTo>
                      <a:pt x="768" y="689"/>
                    </a:lnTo>
                    <a:lnTo>
                      <a:pt x="750" y="658"/>
                    </a:lnTo>
                    <a:lnTo>
                      <a:pt x="729" y="625"/>
                    </a:lnTo>
                    <a:lnTo>
                      <a:pt x="704" y="587"/>
                    </a:lnTo>
                    <a:lnTo>
                      <a:pt x="677" y="547"/>
                    </a:lnTo>
                    <a:lnTo>
                      <a:pt x="646" y="505"/>
                    </a:lnTo>
                    <a:lnTo>
                      <a:pt x="611" y="461"/>
                    </a:lnTo>
                    <a:lnTo>
                      <a:pt x="573" y="415"/>
                    </a:lnTo>
                    <a:lnTo>
                      <a:pt x="532" y="369"/>
                    </a:lnTo>
                    <a:lnTo>
                      <a:pt x="487" y="322"/>
                    </a:lnTo>
                    <a:lnTo>
                      <a:pt x="438" y="276"/>
                    </a:lnTo>
                    <a:lnTo>
                      <a:pt x="386" y="230"/>
                    </a:lnTo>
                    <a:lnTo>
                      <a:pt x="331" y="186"/>
                    </a:lnTo>
                    <a:lnTo>
                      <a:pt x="272" y="143"/>
                    </a:lnTo>
                    <a:lnTo>
                      <a:pt x="209" y="103"/>
                    </a:lnTo>
                    <a:lnTo>
                      <a:pt x="144" y="66"/>
                    </a:lnTo>
                    <a:lnTo>
                      <a:pt x="73" y="3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96" y="0"/>
                    </a:lnTo>
                    <a:lnTo>
                      <a:pt x="136" y="0"/>
                    </a:lnTo>
                    <a:lnTo>
                      <a:pt x="170" y="0"/>
                    </a:lnTo>
                    <a:lnTo>
                      <a:pt x="200" y="0"/>
                    </a:lnTo>
                    <a:lnTo>
                      <a:pt x="249" y="0"/>
                    </a:lnTo>
                    <a:lnTo>
                      <a:pt x="2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形状">
                <a:extLst>
                  <a:ext uri="{FF2B5EF4-FFF2-40B4-BE49-F238E27FC236}">
                    <a16:creationId xmlns:a16="http://schemas.microsoft.com/office/drawing/2014/main" id="{46085632-10C8-435C-BE12-B3A6A1B96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6" y="1615967"/>
                <a:ext cx="1958222" cy="1900719"/>
              </a:xfrm>
              <a:custGeom>
                <a:avLst/>
                <a:gdLst>
                  <a:gd name="T0" fmla="*/ 1341 w 2520"/>
                  <a:gd name="T1" fmla="*/ 0 h 2446"/>
                  <a:gd name="T2" fmla="*/ 1493 w 2520"/>
                  <a:gd name="T3" fmla="*/ 17 h 2446"/>
                  <a:gd name="T4" fmla="*/ 1646 w 2520"/>
                  <a:gd name="T5" fmla="*/ 53 h 2446"/>
                  <a:gd name="T6" fmla="*/ 1796 w 2520"/>
                  <a:gd name="T7" fmla="*/ 112 h 2446"/>
                  <a:gd name="T8" fmla="*/ 1943 w 2520"/>
                  <a:gd name="T9" fmla="*/ 192 h 2446"/>
                  <a:gd name="T10" fmla="*/ 2086 w 2520"/>
                  <a:gd name="T11" fmla="*/ 296 h 2446"/>
                  <a:gd name="T12" fmla="*/ 2220 w 2520"/>
                  <a:gd name="T13" fmla="*/ 426 h 2446"/>
                  <a:gd name="T14" fmla="*/ 2348 w 2520"/>
                  <a:gd name="T15" fmla="*/ 581 h 2446"/>
                  <a:gd name="T16" fmla="*/ 2465 w 2520"/>
                  <a:gd name="T17" fmla="*/ 765 h 2446"/>
                  <a:gd name="T18" fmla="*/ 2471 w 2520"/>
                  <a:gd name="T19" fmla="*/ 888 h 2446"/>
                  <a:gd name="T20" fmla="*/ 2362 w 2520"/>
                  <a:gd name="T21" fmla="*/ 936 h 2446"/>
                  <a:gd name="T22" fmla="*/ 2241 w 2520"/>
                  <a:gd name="T23" fmla="*/ 989 h 2446"/>
                  <a:gd name="T24" fmla="*/ 2111 w 2520"/>
                  <a:gd name="T25" fmla="*/ 1047 h 2446"/>
                  <a:gd name="T26" fmla="*/ 1974 w 2520"/>
                  <a:gd name="T27" fmla="*/ 1107 h 2446"/>
                  <a:gd name="T28" fmla="*/ 1833 w 2520"/>
                  <a:gd name="T29" fmla="*/ 1169 h 2446"/>
                  <a:gd name="T30" fmla="*/ 1692 w 2520"/>
                  <a:gd name="T31" fmla="*/ 1231 h 2446"/>
                  <a:gd name="T32" fmla="*/ 1551 w 2520"/>
                  <a:gd name="T33" fmla="*/ 1293 h 2446"/>
                  <a:gd name="T34" fmla="*/ 1414 w 2520"/>
                  <a:gd name="T35" fmla="*/ 1353 h 2446"/>
                  <a:gd name="T36" fmla="*/ 1282 w 2520"/>
                  <a:gd name="T37" fmla="*/ 1411 h 2446"/>
                  <a:gd name="T38" fmla="*/ 1160 w 2520"/>
                  <a:gd name="T39" fmla="*/ 1465 h 2446"/>
                  <a:gd name="T40" fmla="*/ 1050 w 2520"/>
                  <a:gd name="T41" fmla="*/ 1512 h 2446"/>
                  <a:gd name="T42" fmla="*/ 955 w 2520"/>
                  <a:gd name="T43" fmla="*/ 1555 h 2446"/>
                  <a:gd name="T44" fmla="*/ 875 w 2520"/>
                  <a:gd name="T45" fmla="*/ 1589 h 2446"/>
                  <a:gd name="T46" fmla="*/ 815 w 2520"/>
                  <a:gd name="T47" fmla="*/ 1616 h 2446"/>
                  <a:gd name="T48" fmla="*/ 778 w 2520"/>
                  <a:gd name="T49" fmla="*/ 1633 h 2446"/>
                  <a:gd name="T50" fmla="*/ 764 w 2520"/>
                  <a:gd name="T51" fmla="*/ 1638 h 2446"/>
                  <a:gd name="T52" fmla="*/ 751 w 2520"/>
                  <a:gd name="T53" fmla="*/ 1644 h 2446"/>
                  <a:gd name="T54" fmla="*/ 715 w 2520"/>
                  <a:gd name="T55" fmla="*/ 1664 h 2446"/>
                  <a:gd name="T56" fmla="*/ 659 w 2520"/>
                  <a:gd name="T57" fmla="*/ 1697 h 2446"/>
                  <a:gd name="T58" fmla="*/ 587 w 2520"/>
                  <a:gd name="T59" fmla="*/ 1742 h 2446"/>
                  <a:gd name="T60" fmla="*/ 505 w 2520"/>
                  <a:gd name="T61" fmla="*/ 1801 h 2446"/>
                  <a:gd name="T62" fmla="*/ 414 w 2520"/>
                  <a:gd name="T63" fmla="*/ 1874 h 2446"/>
                  <a:gd name="T64" fmla="*/ 322 w 2520"/>
                  <a:gd name="T65" fmla="*/ 1960 h 2446"/>
                  <a:gd name="T66" fmla="*/ 229 w 2520"/>
                  <a:gd name="T67" fmla="*/ 2060 h 2446"/>
                  <a:gd name="T68" fmla="*/ 142 w 2520"/>
                  <a:gd name="T69" fmla="*/ 2174 h 2446"/>
                  <a:gd name="T70" fmla="*/ 64 w 2520"/>
                  <a:gd name="T71" fmla="*/ 2304 h 2446"/>
                  <a:gd name="T72" fmla="*/ 0 w 2520"/>
                  <a:gd name="T73" fmla="*/ 2446 h 2446"/>
                  <a:gd name="T74" fmla="*/ 0 w 2520"/>
                  <a:gd name="T75" fmla="*/ 2351 h 2446"/>
                  <a:gd name="T76" fmla="*/ 0 w 2520"/>
                  <a:gd name="T77" fmla="*/ 2277 h 2446"/>
                  <a:gd name="T78" fmla="*/ 0 w 2520"/>
                  <a:gd name="T79" fmla="*/ 2220 h 2446"/>
                  <a:gd name="T80" fmla="*/ 0 w 2520"/>
                  <a:gd name="T81" fmla="*/ 2141 h 2446"/>
                  <a:gd name="T82" fmla="*/ 0 w 2520"/>
                  <a:gd name="T83" fmla="*/ 2125 h 2446"/>
                  <a:gd name="T84" fmla="*/ 0 w 2520"/>
                  <a:gd name="T85" fmla="*/ 1416 h 2446"/>
                  <a:gd name="T86" fmla="*/ 0 w 2520"/>
                  <a:gd name="T87" fmla="*/ 1215 h 2446"/>
                  <a:gd name="T88" fmla="*/ 10 w 2520"/>
                  <a:gd name="T89" fmla="*/ 1065 h 2446"/>
                  <a:gd name="T90" fmla="*/ 41 w 2520"/>
                  <a:gd name="T91" fmla="*/ 921 h 2446"/>
                  <a:gd name="T92" fmla="*/ 90 w 2520"/>
                  <a:gd name="T93" fmla="*/ 782 h 2446"/>
                  <a:gd name="T94" fmla="*/ 156 w 2520"/>
                  <a:gd name="T95" fmla="*/ 653 h 2446"/>
                  <a:gd name="T96" fmla="*/ 237 w 2520"/>
                  <a:gd name="T97" fmla="*/ 531 h 2446"/>
                  <a:gd name="T98" fmla="*/ 333 w 2520"/>
                  <a:gd name="T99" fmla="*/ 418 h 2446"/>
                  <a:gd name="T100" fmla="*/ 441 w 2520"/>
                  <a:gd name="T101" fmla="*/ 317 h 2446"/>
                  <a:gd name="T102" fmla="*/ 560 w 2520"/>
                  <a:gd name="T103" fmla="*/ 227 h 2446"/>
                  <a:gd name="T104" fmla="*/ 688 w 2520"/>
                  <a:gd name="T105" fmla="*/ 151 h 2446"/>
                  <a:gd name="T106" fmla="*/ 824 w 2520"/>
                  <a:gd name="T107" fmla="*/ 90 h 2446"/>
                  <a:gd name="T108" fmla="*/ 966 w 2520"/>
                  <a:gd name="T109" fmla="*/ 42 h 2446"/>
                  <a:gd name="T110" fmla="*/ 1114 w 2520"/>
                  <a:gd name="T111" fmla="*/ 13 h 2446"/>
                  <a:gd name="T112" fmla="*/ 1264 w 2520"/>
                  <a:gd name="T113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20" h="2446">
                    <a:moveTo>
                      <a:pt x="1264" y="0"/>
                    </a:moveTo>
                    <a:lnTo>
                      <a:pt x="1341" y="0"/>
                    </a:lnTo>
                    <a:lnTo>
                      <a:pt x="1416" y="6"/>
                    </a:lnTo>
                    <a:lnTo>
                      <a:pt x="1493" y="17"/>
                    </a:lnTo>
                    <a:lnTo>
                      <a:pt x="1569" y="32"/>
                    </a:lnTo>
                    <a:lnTo>
                      <a:pt x="1646" y="53"/>
                    </a:lnTo>
                    <a:lnTo>
                      <a:pt x="1721" y="80"/>
                    </a:lnTo>
                    <a:lnTo>
                      <a:pt x="1796" y="112"/>
                    </a:lnTo>
                    <a:lnTo>
                      <a:pt x="1870" y="149"/>
                    </a:lnTo>
                    <a:lnTo>
                      <a:pt x="1943" y="192"/>
                    </a:lnTo>
                    <a:lnTo>
                      <a:pt x="2015" y="241"/>
                    </a:lnTo>
                    <a:lnTo>
                      <a:pt x="2086" y="296"/>
                    </a:lnTo>
                    <a:lnTo>
                      <a:pt x="2153" y="358"/>
                    </a:lnTo>
                    <a:lnTo>
                      <a:pt x="2220" y="426"/>
                    </a:lnTo>
                    <a:lnTo>
                      <a:pt x="2285" y="500"/>
                    </a:lnTo>
                    <a:lnTo>
                      <a:pt x="2348" y="581"/>
                    </a:lnTo>
                    <a:lnTo>
                      <a:pt x="2409" y="670"/>
                    </a:lnTo>
                    <a:lnTo>
                      <a:pt x="2465" y="765"/>
                    </a:lnTo>
                    <a:lnTo>
                      <a:pt x="2520" y="866"/>
                    </a:lnTo>
                    <a:lnTo>
                      <a:pt x="2471" y="888"/>
                    </a:lnTo>
                    <a:lnTo>
                      <a:pt x="2419" y="911"/>
                    </a:lnTo>
                    <a:lnTo>
                      <a:pt x="2362" y="936"/>
                    </a:lnTo>
                    <a:lnTo>
                      <a:pt x="2303" y="962"/>
                    </a:lnTo>
                    <a:lnTo>
                      <a:pt x="2241" y="989"/>
                    </a:lnTo>
                    <a:lnTo>
                      <a:pt x="2177" y="1017"/>
                    </a:lnTo>
                    <a:lnTo>
                      <a:pt x="2111" y="1047"/>
                    </a:lnTo>
                    <a:lnTo>
                      <a:pt x="2043" y="1076"/>
                    </a:lnTo>
                    <a:lnTo>
                      <a:pt x="1974" y="1107"/>
                    </a:lnTo>
                    <a:lnTo>
                      <a:pt x="1905" y="1138"/>
                    </a:lnTo>
                    <a:lnTo>
                      <a:pt x="1833" y="1169"/>
                    </a:lnTo>
                    <a:lnTo>
                      <a:pt x="1763" y="1199"/>
                    </a:lnTo>
                    <a:lnTo>
                      <a:pt x="1692" y="1231"/>
                    </a:lnTo>
                    <a:lnTo>
                      <a:pt x="1620" y="1262"/>
                    </a:lnTo>
                    <a:lnTo>
                      <a:pt x="1551" y="1293"/>
                    </a:lnTo>
                    <a:lnTo>
                      <a:pt x="1482" y="1324"/>
                    </a:lnTo>
                    <a:lnTo>
                      <a:pt x="1414" y="1353"/>
                    </a:lnTo>
                    <a:lnTo>
                      <a:pt x="1347" y="1383"/>
                    </a:lnTo>
                    <a:lnTo>
                      <a:pt x="1282" y="1411"/>
                    </a:lnTo>
                    <a:lnTo>
                      <a:pt x="1220" y="1438"/>
                    </a:lnTo>
                    <a:lnTo>
                      <a:pt x="1160" y="1465"/>
                    </a:lnTo>
                    <a:lnTo>
                      <a:pt x="1104" y="1489"/>
                    </a:lnTo>
                    <a:lnTo>
                      <a:pt x="1050" y="1512"/>
                    </a:lnTo>
                    <a:lnTo>
                      <a:pt x="1001" y="1534"/>
                    </a:lnTo>
                    <a:lnTo>
                      <a:pt x="955" y="1555"/>
                    </a:lnTo>
                    <a:lnTo>
                      <a:pt x="913" y="1574"/>
                    </a:lnTo>
                    <a:lnTo>
                      <a:pt x="875" y="1589"/>
                    </a:lnTo>
                    <a:lnTo>
                      <a:pt x="842" y="1605"/>
                    </a:lnTo>
                    <a:lnTo>
                      <a:pt x="815" y="1616"/>
                    </a:lnTo>
                    <a:lnTo>
                      <a:pt x="793" y="1625"/>
                    </a:lnTo>
                    <a:lnTo>
                      <a:pt x="778" y="1633"/>
                    </a:lnTo>
                    <a:lnTo>
                      <a:pt x="768" y="1637"/>
                    </a:lnTo>
                    <a:lnTo>
                      <a:pt x="764" y="1638"/>
                    </a:lnTo>
                    <a:lnTo>
                      <a:pt x="761" y="1641"/>
                    </a:lnTo>
                    <a:lnTo>
                      <a:pt x="751" y="1644"/>
                    </a:lnTo>
                    <a:lnTo>
                      <a:pt x="736" y="1653"/>
                    </a:lnTo>
                    <a:lnTo>
                      <a:pt x="715" y="1664"/>
                    </a:lnTo>
                    <a:lnTo>
                      <a:pt x="688" y="1679"/>
                    </a:lnTo>
                    <a:lnTo>
                      <a:pt x="659" y="1697"/>
                    </a:lnTo>
                    <a:lnTo>
                      <a:pt x="624" y="1718"/>
                    </a:lnTo>
                    <a:lnTo>
                      <a:pt x="587" y="1742"/>
                    </a:lnTo>
                    <a:lnTo>
                      <a:pt x="547" y="1770"/>
                    </a:lnTo>
                    <a:lnTo>
                      <a:pt x="505" y="1801"/>
                    </a:lnTo>
                    <a:lnTo>
                      <a:pt x="460" y="1836"/>
                    </a:lnTo>
                    <a:lnTo>
                      <a:pt x="414" y="1874"/>
                    </a:lnTo>
                    <a:lnTo>
                      <a:pt x="368" y="1915"/>
                    </a:lnTo>
                    <a:lnTo>
                      <a:pt x="322" y="1960"/>
                    </a:lnTo>
                    <a:lnTo>
                      <a:pt x="276" y="2009"/>
                    </a:lnTo>
                    <a:lnTo>
                      <a:pt x="229" y="2060"/>
                    </a:lnTo>
                    <a:lnTo>
                      <a:pt x="185" y="2115"/>
                    </a:lnTo>
                    <a:lnTo>
                      <a:pt x="142" y="2174"/>
                    </a:lnTo>
                    <a:lnTo>
                      <a:pt x="103" y="2237"/>
                    </a:lnTo>
                    <a:lnTo>
                      <a:pt x="64" y="2304"/>
                    </a:lnTo>
                    <a:lnTo>
                      <a:pt x="31" y="2373"/>
                    </a:lnTo>
                    <a:lnTo>
                      <a:pt x="0" y="2446"/>
                    </a:lnTo>
                    <a:lnTo>
                      <a:pt x="0" y="2396"/>
                    </a:lnTo>
                    <a:lnTo>
                      <a:pt x="0" y="2351"/>
                    </a:lnTo>
                    <a:lnTo>
                      <a:pt x="0" y="2311"/>
                    </a:lnTo>
                    <a:lnTo>
                      <a:pt x="0" y="2277"/>
                    </a:lnTo>
                    <a:lnTo>
                      <a:pt x="0" y="2236"/>
                    </a:lnTo>
                    <a:lnTo>
                      <a:pt x="0" y="2220"/>
                    </a:lnTo>
                    <a:lnTo>
                      <a:pt x="0" y="2197"/>
                    </a:lnTo>
                    <a:lnTo>
                      <a:pt x="0" y="2141"/>
                    </a:lnTo>
                    <a:lnTo>
                      <a:pt x="0" y="2133"/>
                    </a:lnTo>
                    <a:lnTo>
                      <a:pt x="0" y="2125"/>
                    </a:lnTo>
                    <a:lnTo>
                      <a:pt x="0" y="1469"/>
                    </a:lnTo>
                    <a:lnTo>
                      <a:pt x="0" y="1416"/>
                    </a:lnTo>
                    <a:lnTo>
                      <a:pt x="0" y="1320"/>
                    </a:lnTo>
                    <a:lnTo>
                      <a:pt x="0" y="1215"/>
                    </a:lnTo>
                    <a:lnTo>
                      <a:pt x="3" y="1139"/>
                    </a:lnTo>
                    <a:lnTo>
                      <a:pt x="10" y="1065"/>
                    </a:lnTo>
                    <a:lnTo>
                      <a:pt x="23" y="992"/>
                    </a:lnTo>
                    <a:lnTo>
                      <a:pt x="41" y="921"/>
                    </a:lnTo>
                    <a:lnTo>
                      <a:pt x="63" y="850"/>
                    </a:lnTo>
                    <a:lnTo>
                      <a:pt x="90" y="782"/>
                    </a:lnTo>
                    <a:lnTo>
                      <a:pt x="120" y="717"/>
                    </a:lnTo>
                    <a:lnTo>
                      <a:pt x="156" y="653"/>
                    </a:lnTo>
                    <a:lnTo>
                      <a:pt x="195" y="590"/>
                    </a:lnTo>
                    <a:lnTo>
                      <a:pt x="237" y="531"/>
                    </a:lnTo>
                    <a:lnTo>
                      <a:pt x="283" y="473"/>
                    </a:lnTo>
                    <a:lnTo>
                      <a:pt x="333" y="418"/>
                    </a:lnTo>
                    <a:lnTo>
                      <a:pt x="386" y="366"/>
                    </a:lnTo>
                    <a:lnTo>
                      <a:pt x="441" y="317"/>
                    </a:lnTo>
                    <a:lnTo>
                      <a:pt x="499" y="271"/>
                    </a:lnTo>
                    <a:lnTo>
                      <a:pt x="560" y="227"/>
                    </a:lnTo>
                    <a:lnTo>
                      <a:pt x="623" y="187"/>
                    </a:lnTo>
                    <a:lnTo>
                      <a:pt x="688" y="151"/>
                    </a:lnTo>
                    <a:lnTo>
                      <a:pt x="755" y="118"/>
                    </a:lnTo>
                    <a:lnTo>
                      <a:pt x="824" y="90"/>
                    </a:lnTo>
                    <a:lnTo>
                      <a:pt x="895" y="64"/>
                    </a:lnTo>
                    <a:lnTo>
                      <a:pt x="966" y="42"/>
                    </a:lnTo>
                    <a:lnTo>
                      <a:pt x="1040" y="26"/>
                    </a:lnTo>
                    <a:lnTo>
                      <a:pt x="1114" y="13"/>
                    </a:lnTo>
                    <a:lnTo>
                      <a:pt x="1188" y="4"/>
                    </a:lnTo>
                    <a:lnTo>
                      <a:pt x="126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形状">
                <a:extLst>
                  <a:ext uri="{FF2B5EF4-FFF2-40B4-BE49-F238E27FC236}">
                    <a16:creationId xmlns:a16="http://schemas.microsoft.com/office/drawing/2014/main" id="{FF23D6C6-8E03-42A2-A530-1783E1409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02" y="2938544"/>
                <a:ext cx="1899942" cy="1959776"/>
              </a:xfrm>
              <a:custGeom>
                <a:avLst/>
                <a:gdLst>
                  <a:gd name="T0" fmla="*/ 887 w 2445"/>
                  <a:gd name="T1" fmla="*/ 49 h 2522"/>
                  <a:gd name="T2" fmla="*/ 935 w 2445"/>
                  <a:gd name="T3" fmla="*/ 158 h 2522"/>
                  <a:gd name="T4" fmla="*/ 989 w 2445"/>
                  <a:gd name="T5" fmla="*/ 279 h 2522"/>
                  <a:gd name="T6" fmla="*/ 1045 w 2445"/>
                  <a:gd name="T7" fmla="*/ 408 h 2522"/>
                  <a:gd name="T8" fmla="*/ 1105 w 2445"/>
                  <a:gd name="T9" fmla="*/ 547 h 2522"/>
                  <a:gd name="T10" fmla="*/ 1168 w 2445"/>
                  <a:gd name="T11" fmla="*/ 686 h 2522"/>
                  <a:gd name="T12" fmla="*/ 1230 w 2445"/>
                  <a:gd name="T13" fmla="*/ 829 h 2522"/>
                  <a:gd name="T14" fmla="*/ 1292 w 2445"/>
                  <a:gd name="T15" fmla="*/ 970 h 2522"/>
                  <a:gd name="T16" fmla="*/ 1353 w 2445"/>
                  <a:gd name="T17" fmla="*/ 1107 h 2522"/>
                  <a:gd name="T18" fmla="*/ 1410 w 2445"/>
                  <a:gd name="T19" fmla="*/ 1238 h 2522"/>
                  <a:gd name="T20" fmla="*/ 1463 w 2445"/>
                  <a:gd name="T21" fmla="*/ 1360 h 2522"/>
                  <a:gd name="T22" fmla="*/ 1512 w 2445"/>
                  <a:gd name="T23" fmla="*/ 1470 h 2522"/>
                  <a:gd name="T24" fmla="*/ 1554 w 2445"/>
                  <a:gd name="T25" fmla="*/ 1566 h 2522"/>
                  <a:gd name="T26" fmla="*/ 1588 w 2445"/>
                  <a:gd name="T27" fmla="*/ 1646 h 2522"/>
                  <a:gd name="T28" fmla="*/ 1615 w 2445"/>
                  <a:gd name="T29" fmla="*/ 1706 h 2522"/>
                  <a:gd name="T30" fmla="*/ 1632 w 2445"/>
                  <a:gd name="T31" fmla="*/ 1743 h 2522"/>
                  <a:gd name="T32" fmla="*/ 1637 w 2445"/>
                  <a:gd name="T33" fmla="*/ 1756 h 2522"/>
                  <a:gd name="T34" fmla="*/ 1644 w 2445"/>
                  <a:gd name="T35" fmla="*/ 1770 h 2522"/>
                  <a:gd name="T36" fmla="*/ 1663 w 2445"/>
                  <a:gd name="T37" fmla="*/ 1806 h 2522"/>
                  <a:gd name="T38" fmla="*/ 1695 w 2445"/>
                  <a:gd name="T39" fmla="*/ 1863 h 2522"/>
                  <a:gd name="T40" fmla="*/ 1741 w 2445"/>
                  <a:gd name="T41" fmla="*/ 1935 h 2522"/>
                  <a:gd name="T42" fmla="*/ 1800 w 2445"/>
                  <a:gd name="T43" fmla="*/ 2017 h 2522"/>
                  <a:gd name="T44" fmla="*/ 1872 w 2445"/>
                  <a:gd name="T45" fmla="*/ 2106 h 2522"/>
                  <a:gd name="T46" fmla="*/ 1959 w 2445"/>
                  <a:gd name="T47" fmla="*/ 2200 h 2522"/>
                  <a:gd name="T48" fmla="*/ 2059 w 2445"/>
                  <a:gd name="T49" fmla="*/ 2292 h 2522"/>
                  <a:gd name="T50" fmla="*/ 2173 w 2445"/>
                  <a:gd name="T51" fmla="*/ 2380 h 2522"/>
                  <a:gd name="T52" fmla="*/ 2301 w 2445"/>
                  <a:gd name="T53" fmla="*/ 2457 h 2522"/>
                  <a:gd name="T54" fmla="*/ 2445 w 2445"/>
                  <a:gd name="T55" fmla="*/ 2522 h 2522"/>
                  <a:gd name="T56" fmla="*/ 2349 w 2445"/>
                  <a:gd name="T57" fmla="*/ 2522 h 2522"/>
                  <a:gd name="T58" fmla="*/ 2274 w 2445"/>
                  <a:gd name="T59" fmla="*/ 2522 h 2522"/>
                  <a:gd name="T60" fmla="*/ 2234 w 2445"/>
                  <a:gd name="T61" fmla="*/ 2522 h 2522"/>
                  <a:gd name="T62" fmla="*/ 2196 w 2445"/>
                  <a:gd name="T63" fmla="*/ 2522 h 2522"/>
                  <a:gd name="T64" fmla="*/ 2131 w 2445"/>
                  <a:gd name="T65" fmla="*/ 2522 h 2522"/>
                  <a:gd name="T66" fmla="*/ 2095 w 2445"/>
                  <a:gd name="T67" fmla="*/ 2522 h 2522"/>
                  <a:gd name="T68" fmla="*/ 2069 w 2445"/>
                  <a:gd name="T69" fmla="*/ 2522 h 2522"/>
                  <a:gd name="T70" fmla="*/ 2037 w 2445"/>
                  <a:gd name="T71" fmla="*/ 2522 h 2522"/>
                  <a:gd name="T72" fmla="*/ 1927 w 2445"/>
                  <a:gd name="T73" fmla="*/ 2522 h 2522"/>
                  <a:gd name="T74" fmla="*/ 1868 w 2445"/>
                  <a:gd name="T75" fmla="*/ 2522 h 2522"/>
                  <a:gd name="T76" fmla="*/ 1582 w 2445"/>
                  <a:gd name="T77" fmla="*/ 2522 h 2522"/>
                  <a:gd name="T78" fmla="*/ 1468 w 2445"/>
                  <a:gd name="T79" fmla="*/ 2522 h 2522"/>
                  <a:gd name="T80" fmla="*/ 1319 w 2445"/>
                  <a:gd name="T81" fmla="*/ 2522 h 2522"/>
                  <a:gd name="T82" fmla="*/ 1139 w 2445"/>
                  <a:gd name="T83" fmla="*/ 2519 h 2522"/>
                  <a:gd name="T84" fmla="*/ 991 w 2445"/>
                  <a:gd name="T85" fmla="*/ 2499 h 2522"/>
                  <a:gd name="T86" fmla="*/ 850 w 2445"/>
                  <a:gd name="T87" fmla="*/ 2458 h 2522"/>
                  <a:gd name="T88" fmla="*/ 716 w 2445"/>
                  <a:gd name="T89" fmla="*/ 2400 h 2522"/>
                  <a:gd name="T90" fmla="*/ 590 w 2445"/>
                  <a:gd name="T91" fmla="*/ 2327 h 2522"/>
                  <a:gd name="T92" fmla="*/ 473 w 2445"/>
                  <a:gd name="T93" fmla="*/ 2239 h 2522"/>
                  <a:gd name="T94" fmla="*/ 366 w 2445"/>
                  <a:gd name="T95" fmla="*/ 2136 h 2522"/>
                  <a:gd name="T96" fmla="*/ 271 w 2445"/>
                  <a:gd name="T97" fmla="*/ 2023 h 2522"/>
                  <a:gd name="T98" fmla="*/ 187 w 2445"/>
                  <a:gd name="T99" fmla="*/ 1899 h 2522"/>
                  <a:gd name="T100" fmla="*/ 118 w 2445"/>
                  <a:gd name="T101" fmla="*/ 1766 h 2522"/>
                  <a:gd name="T102" fmla="*/ 64 w 2445"/>
                  <a:gd name="T103" fmla="*/ 1627 h 2522"/>
                  <a:gd name="T104" fmla="*/ 26 w 2445"/>
                  <a:gd name="T105" fmla="*/ 1482 h 2522"/>
                  <a:gd name="T106" fmla="*/ 4 w 2445"/>
                  <a:gd name="T107" fmla="*/ 1333 h 2522"/>
                  <a:gd name="T108" fmla="*/ 0 w 2445"/>
                  <a:gd name="T109" fmla="*/ 1180 h 2522"/>
                  <a:gd name="T110" fmla="*/ 17 w 2445"/>
                  <a:gd name="T111" fmla="*/ 1028 h 2522"/>
                  <a:gd name="T112" fmla="*/ 53 w 2445"/>
                  <a:gd name="T113" fmla="*/ 875 h 2522"/>
                  <a:gd name="T114" fmla="*/ 111 w 2445"/>
                  <a:gd name="T115" fmla="*/ 725 h 2522"/>
                  <a:gd name="T116" fmla="*/ 191 w 2445"/>
                  <a:gd name="T117" fmla="*/ 577 h 2522"/>
                  <a:gd name="T118" fmla="*/ 296 w 2445"/>
                  <a:gd name="T119" fmla="*/ 435 h 2522"/>
                  <a:gd name="T120" fmla="*/ 426 w 2445"/>
                  <a:gd name="T121" fmla="*/ 300 h 2522"/>
                  <a:gd name="T122" fmla="*/ 581 w 2445"/>
                  <a:gd name="T123" fmla="*/ 172 h 2522"/>
                  <a:gd name="T124" fmla="*/ 764 w 2445"/>
                  <a:gd name="T125" fmla="*/ 54 h 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5" h="2522">
                    <a:moveTo>
                      <a:pt x="866" y="0"/>
                    </a:moveTo>
                    <a:lnTo>
                      <a:pt x="887" y="49"/>
                    </a:lnTo>
                    <a:lnTo>
                      <a:pt x="910" y="102"/>
                    </a:lnTo>
                    <a:lnTo>
                      <a:pt x="935" y="158"/>
                    </a:lnTo>
                    <a:lnTo>
                      <a:pt x="962" y="217"/>
                    </a:lnTo>
                    <a:lnTo>
                      <a:pt x="989" y="279"/>
                    </a:lnTo>
                    <a:lnTo>
                      <a:pt x="1017" y="343"/>
                    </a:lnTo>
                    <a:lnTo>
                      <a:pt x="1045" y="408"/>
                    </a:lnTo>
                    <a:lnTo>
                      <a:pt x="1076" y="477"/>
                    </a:lnTo>
                    <a:lnTo>
                      <a:pt x="1105" y="547"/>
                    </a:lnTo>
                    <a:lnTo>
                      <a:pt x="1136" y="616"/>
                    </a:lnTo>
                    <a:lnTo>
                      <a:pt x="1168" y="686"/>
                    </a:lnTo>
                    <a:lnTo>
                      <a:pt x="1199" y="758"/>
                    </a:lnTo>
                    <a:lnTo>
                      <a:pt x="1230" y="829"/>
                    </a:lnTo>
                    <a:lnTo>
                      <a:pt x="1262" y="899"/>
                    </a:lnTo>
                    <a:lnTo>
                      <a:pt x="1292" y="970"/>
                    </a:lnTo>
                    <a:lnTo>
                      <a:pt x="1322" y="1039"/>
                    </a:lnTo>
                    <a:lnTo>
                      <a:pt x="1353" y="1107"/>
                    </a:lnTo>
                    <a:lnTo>
                      <a:pt x="1381" y="1174"/>
                    </a:lnTo>
                    <a:lnTo>
                      <a:pt x="1410" y="1238"/>
                    </a:lnTo>
                    <a:lnTo>
                      <a:pt x="1437" y="1301"/>
                    </a:lnTo>
                    <a:lnTo>
                      <a:pt x="1463" y="1360"/>
                    </a:lnTo>
                    <a:lnTo>
                      <a:pt x="1488" y="1418"/>
                    </a:lnTo>
                    <a:lnTo>
                      <a:pt x="1512" y="1470"/>
                    </a:lnTo>
                    <a:lnTo>
                      <a:pt x="1533" y="1520"/>
                    </a:lnTo>
                    <a:lnTo>
                      <a:pt x="1554" y="1566"/>
                    </a:lnTo>
                    <a:lnTo>
                      <a:pt x="1572" y="1609"/>
                    </a:lnTo>
                    <a:lnTo>
                      <a:pt x="1588" y="1646"/>
                    </a:lnTo>
                    <a:lnTo>
                      <a:pt x="1603" y="1678"/>
                    </a:lnTo>
                    <a:lnTo>
                      <a:pt x="1615" y="1706"/>
                    </a:lnTo>
                    <a:lnTo>
                      <a:pt x="1624" y="1728"/>
                    </a:lnTo>
                    <a:lnTo>
                      <a:pt x="1632" y="1743"/>
                    </a:lnTo>
                    <a:lnTo>
                      <a:pt x="1636" y="1754"/>
                    </a:lnTo>
                    <a:lnTo>
                      <a:pt x="1637" y="1756"/>
                    </a:lnTo>
                    <a:lnTo>
                      <a:pt x="1638" y="1760"/>
                    </a:lnTo>
                    <a:lnTo>
                      <a:pt x="1644" y="1770"/>
                    </a:lnTo>
                    <a:lnTo>
                      <a:pt x="1651" y="1786"/>
                    </a:lnTo>
                    <a:lnTo>
                      <a:pt x="1663" y="1806"/>
                    </a:lnTo>
                    <a:lnTo>
                      <a:pt x="1677" y="1832"/>
                    </a:lnTo>
                    <a:lnTo>
                      <a:pt x="1695" y="1863"/>
                    </a:lnTo>
                    <a:lnTo>
                      <a:pt x="1717" y="1897"/>
                    </a:lnTo>
                    <a:lnTo>
                      <a:pt x="1741" y="1935"/>
                    </a:lnTo>
                    <a:lnTo>
                      <a:pt x="1768" y="1974"/>
                    </a:lnTo>
                    <a:lnTo>
                      <a:pt x="1800" y="2017"/>
                    </a:lnTo>
                    <a:lnTo>
                      <a:pt x="1835" y="2062"/>
                    </a:lnTo>
                    <a:lnTo>
                      <a:pt x="1872" y="2106"/>
                    </a:lnTo>
                    <a:lnTo>
                      <a:pt x="1914" y="2154"/>
                    </a:lnTo>
                    <a:lnTo>
                      <a:pt x="1959" y="2200"/>
                    </a:lnTo>
                    <a:lnTo>
                      <a:pt x="2006" y="2246"/>
                    </a:lnTo>
                    <a:lnTo>
                      <a:pt x="2059" y="2292"/>
                    </a:lnTo>
                    <a:lnTo>
                      <a:pt x="2114" y="2336"/>
                    </a:lnTo>
                    <a:lnTo>
                      <a:pt x="2173" y="2380"/>
                    </a:lnTo>
                    <a:lnTo>
                      <a:pt x="2236" y="2419"/>
                    </a:lnTo>
                    <a:lnTo>
                      <a:pt x="2301" y="2457"/>
                    </a:lnTo>
                    <a:lnTo>
                      <a:pt x="2372" y="2491"/>
                    </a:lnTo>
                    <a:lnTo>
                      <a:pt x="2445" y="2522"/>
                    </a:lnTo>
                    <a:lnTo>
                      <a:pt x="2393" y="2522"/>
                    </a:lnTo>
                    <a:lnTo>
                      <a:pt x="2349" y="2522"/>
                    </a:lnTo>
                    <a:lnTo>
                      <a:pt x="2309" y="2522"/>
                    </a:lnTo>
                    <a:lnTo>
                      <a:pt x="2274" y="2522"/>
                    </a:lnTo>
                    <a:lnTo>
                      <a:pt x="2256" y="2522"/>
                    </a:lnTo>
                    <a:lnTo>
                      <a:pt x="2234" y="2522"/>
                    </a:lnTo>
                    <a:lnTo>
                      <a:pt x="2219" y="2522"/>
                    </a:lnTo>
                    <a:lnTo>
                      <a:pt x="2196" y="2522"/>
                    </a:lnTo>
                    <a:lnTo>
                      <a:pt x="2145" y="2522"/>
                    </a:lnTo>
                    <a:lnTo>
                      <a:pt x="2131" y="2522"/>
                    </a:lnTo>
                    <a:lnTo>
                      <a:pt x="2118" y="2522"/>
                    </a:lnTo>
                    <a:lnTo>
                      <a:pt x="2095" y="2522"/>
                    </a:lnTo>
                    <a:lnTo>
                      <a:pt x="2082" y="2522"/>
                    </a:lnTo>
                    <a:lnTo>
                      <a:pt x="2069" y="2522"/>
                    </a:lnTo>
                    <a:lnTo>
                      <a:pt x="2054" y="2522"/>
                    </a:lnTo>
                    <a:lnTo>
                      <a:pt x="2037" y="2522"/>
                    </a:lnTo>
                    <a:lnTo>
                      <a:pt x="2018" y="2522"/>
                    </a:lnTo>
                    <a:lnTo>
                      <a:pt x="1927" y="2522"/>
                    </a:lnTo>
                    <a:lnTo>
                      <a:pt x="1906" y="2522"/>
                    </a:lnTo>
                    <a:lnTo>
                      <a:pt x="1868" y="2522"/>
                    </a:lnTo>
                    <a:lnTo>
                      <a:pt x="1624" y="2522"/>
                    </a:lnTo>
                    <a:lnTo>
                      <a:pt x="1582" y="2522"/>
                    </a:lnTo>
                    <a:lnTo>
                      <a:pt x="1535" y="2522"/>
                    </a:lnTo>
                    <a:lnTo>
                      <a:pt x="1468" y="2522"/>
                    </a:lnTo>
                    <a:lnTo>
                      <a:pt x="1415" y="2522"/>
                    </a:lnTo>
                    <a:lnTo>
                      <a:pt x="1319" y="2522"/>
                    </a:lnTo>
                    <a:lnTo>
                      <a:pt x="1213" y="2522"/>
                    </a:lnTo>
                    <a:lnTo>
                      <a:pt x="1139" y="2519"/>
                    </a:lnTo>
                    <a:lnTo>
                      <a:pt x="1064" y="2512"/>
                    </a:lnTo>
                    <a:lnTo>
                      <a:pt x="991" y="2499"/>
                    </a:lnTo>
                    <a:lnTo>
                      <a:pt x="921" y="2481"/>
                    </a:lnTo>
                    <a:lnTo>
                      <a:pt x="850" y="2458"/>
                    </a:lnTo>
                    <a:lnTo>
                      <a:pt x="782" y="2432"/>
                    </a:lnTo>
                    <a:lnTo>
                      <a:pt x="716" y="2400"/>
                    </a:lnTo>
                    <a:lnTo>
                      <a:pt x="651" y="2366"/>
                    </a:lnTo>
                    <a:lnTo>
                      <a:pt x="590" y="2327"/>
                    </a:lnTo>
                    <a:lnTo>
                      <a:pt x="530" y="2285"/>
                    </a:lnTo>
                    <a:lnTo>
                      <a:pt x="473" y="2239"/>
                    </a:lnTo>
                    <a:lnTo>
                      <a:pt x="418" y="2188"/>
                    </a:lnTo>
                    <a:lnTo>
                      <a:pt x="366" y="2136"/>
                    </a:lnTo>
                    <a:lnTo>
                      <a:pt x="317" y="2081"/>
                    </a:lnTo>
                    <a:lnTo>
                      <a:pt x="271" y="2023"/>
                    </a:lnTo>
                    <a:lnTo>
                      <a:pt x="227" y="1961"/>
                    </a:lnTo>
                    <a:lnTo>
                      <a:pt x="187" y="1899"/>
                    </a:lnTo>
                    <a:lnTo>
                      <a:pt x="152" y="1833"/>
                    </a:lnTo>
                    <a:lnTo>
                      <a:pt x="118" y="1766"/>
                    </a:lnTo>
                    <a:lnTo>
                      <a:pt x="89" y="1697"/>
                    </a:lnTo>
                    <a:lnTo>
                      <a:pt x="64" y="1627"/>
                    </a:lnTo>
                    <a:lnTo>
                      <a:pt x="43" y="1555"/>
                    </a:lnTo>
                    <a:lnTo>
                      <a:pt x="26" y="1482"/>
                    </a:lnTo>
                    <a:lnTo>
                      <a:pt x="12" y="1407"/>
                    </a:lnTo>
                    <a:lnTo>
                      <a:pt x="4" y="1333"/>
                    </a:lnTo>
                    <a:lnTo>
                      <a:pt x="0" y="1256"/>
                    </a:lnTo>
                    <a:lnTo>
                      <a:pt x="0" y="1180"/>
                    </a:lnTo>
                    <a:lnTo>
                      <a:pt x="7" y="1105"/>
                    </a:lnTo>
                    <a:lnTo>
                      <a:pt x="17" y="1028"/>
                    </a:lnTo>
                    <a:lnTo>
                      <a:pt x="32" y="951"/>
                    </a:lnTo>
                    <a:lnTo>
                      <a:pt x="53" y="875"/>
                    </a:lnTo>
                    <a:lnTo>
                      <a:pt x="80" y="799"/>
                    </a:lnTo>
                    <a:lnTo>
                      <a:pt x="111" y="725"/>
                    </a:lnTo>
                    <a:lnTo>
                      <a:pt x="149" y="651"/>
                    </a:lnTo>
                    <a:lnTo>
                      <a:pt x="191" y="577"/>
                    </a:lnTo>
                    <a:lnTo>
                      <a:pt x="241" y="506"/>
                    </a:lnTo>
                    <a:lnTo>
                      <a:pt x="296" y="435"/>
                    </a:lnTo>
                    <a:lnTo>
                      <a:pt x="358" y="367"/>
                    </a:lnTo>
                    <a:lnTo>
                      <a:pt x="426" y="300"/>
                    </a:lnTo>
                    <a:lnTo>
                      <a:pt x="500" y="235"/>
                    </a:lnTo>
                    <a:lnTo>
                      <a:pt x="581" y="172"/>
                    </a:lnTo>
                    <a:lnTo>
                      <a:pt x="669" y="112"/>
                    </a:lnTo>
                    <a:lnTo>
                      <a:pt x="764" y="54"/>
                    </a:lnTo>
                    <a:lnTo>
                      <a:pt x="866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形状">
                <a:extLst>
                  <a:ext uri="{FF2B5EF4-FFF2-40B4-BE49-F238E27FC236}">
                    <a16:creationId xmlns:a16="http://schemas.microsoft.com/office/drawing/2014/main" id="{11A913C5-DAB6-48F5-9323-4FB85982B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833" y="2996825"/>
                <a:ext cx="1955891" cy="1900719"/>
              </a:xfrm>
              <a:custGeom>
                <a:avLst/>
                <a:gdLst>
                  <a:gd name="T0" fmla="*/ 2517 w 2517"/>
                  <a:gd name="T1" fmla="*/ 50 h 2446"/>
                  <a:gd name="T2" fmla="*/ 2517 w 2517"/>
                  <a:gd name="T3" fmla="*/ 134 h 2446"/>
                  <a:gd name="T4" fmla="*/ 2517 w 2517"/>
                  <a:gd name="T5" fmla="*/ 200 h 2446"/>
                  <a:gd name="T6" fmla="*/ 2517 w 2517"/>
                  <a:gd name="T7" fmla="*/ 300 h 2446"/>
                  <a:gd name="T8" fmla="*/ 2517 w 2517"/>
                  <a:gd name="T9" fmla="*/ 325 h 2446"/>
                  <a:gd name="T10" fmla="*/ 2517 w 2517"/>
                  <a:gd name="T11" fmla="*/ 350 h 2446"/>
                  <a:gd name="T12" fmla="*/ 2517 w 2517"/>
                  <a:gd name="T13" fmla="*/ 375 h 2446"/>
                  <a:gd name="T14" fmla="*/ 2517 w 2517"/>
                  <a:gd name="T15" fmla="*/ 407 h 2446"/>
                  <a:gd name="T16" fmla="*/ 2517 w 2517"/>
                  <a:gd name="T17" fmla="*/ 1231 h 2446"/>
                  <a:gd name="T18" fmla="*/ 2507 w 2517"/>
                  <a:gd name="T19" fmla="*/ 1381 h 2446"/>
                  <a:gd name="T20" fmla="*/ 2476 w 2517"/>
                  <a:gd name="T21" fmla="*/ 1525 h 2446"/>
                  <a:gd name="T22" fmla="*/ 2428 w 2517"/>
                  <a:gd name="T23" fmla="*/ 1663 h 2446"/>
                  <a:gd name="T24" fmla="*/ 2361 w 2517"/>
                  <a:gd name="T25" fmla="*/ 1794 h 2446"/>
                  <a:gd name="T26" fmla="*/ 2280 w 2517"/>
                  <a:gd name="T27" fmla="*/ 1916 h 2446"/>
                  <a:gd name="T28" fmla="*/ 2185 w 2517"/>
                  <a:gd name="T29" fmla="*/ 2028 h 2446"/>
                  <a:gd name="T30" fmla="*/ 2078 w 2517"/>
                  <a:gd name="T31" fmla="*/ 2129 h 2446"/>
                  <a:gd name="T32" fmla="*/ 1958 w 2517"/>
                  <a:gd name="T33" fmla="*/ 2219 h 2446"/>
                  <a:gd name="T34" fmla="*/ 1830 w 2517"/>
                  <a:gd name="T35" fmla="*/ 2294 h 2446"/>
                  <a:gd name="T36" fmla="*/ 1694 w 2517"/>
                  <a:gd name="T37" fmla="*/ 2357 h 2446"/>
                  <a:gd name="T38" fmla="*/ 1552 w 2517"/>
                  <a:gd name="T39" fmla="*/ 2403 h 2446"/>
                  <a:gd name="T40" fmla="*/ 1406 w 2517"/>
                  <a:gd name="T41" fmla="*/ 2433 h 2446"/>
                  <a:gd name="T42" fmla="*/ 1255 w 2517"/>
                  <a:gd name="T43" fmla="*/ 2446 h 2446"/>
                  <a:gd name="T44" fmla="*/ 1103 w 2517"/>
                  <a:gd name="T45" fmla="*/ 2439 h 2446"/>
                  <a:gd name="T46" fmla="*/ 950 w 2517"/>
                  <a:gd name="T47" fmla="*/ 2414 h 2446"/>
                  <a:gd name="T48" fmla="*/ 798 w 2517"/>
                  <a:gd name="T49" fmla="*/ 2366 h 2446"/>
                  <a:gd name="T50" fmla="*/ 650 w 2517"/>
                  <a:gd name="T51" fmla="*/ 2297 h 2446"/>
                  <a:gd name="T52" fmla="*/ 506 w 2517"/>
                  <a:gd name="T53" fmla="*/ 2205 h 2446"/>
                  <a:gd name="T54" fmla="*/ 366 w 2517"/>
                  <a:gd name="T55" fmla="*/ 2088 h 2446"/>
                  <a:gd name="T56" fmla="*/ 236 w 2517"/>
                  <a:gd name="T57" fmla="*/ 1945 h 2446"/>
                  <a:gd name="T58" fmla="*/ 113 w 2517"/>
                  <a:gd name="T59" fmla="*/ 1776 h 2446"/>
                  <a:gd name="T60" fmla="*/ 0 w 2517"/>
                  <a:gd name="T61" fmla="*/ 1580 h 2446"/>
                  <a:gd name="T62" fmla="*/ 102 w 2517"/>
                  <a:gd name="T63" fmla="*/ 1535 h 2446"/>
                  <a:gd name="T64" fmla="*/ 218 w 2517"/>
                  <a:gd name="T65" fmla="*/ 1484 h 2446"/>
                  <a:gd name="T66" fmla="*/ 343 w 2517"/>
                  <a:gd name="T67" fmla="*/ 1429 h 2446"/>
                  <a:gd name="T68" fmla="*/ 477 w 2517"/>
                  <a:gd name="T69" fmla="*/ 1370 h 2446"/>
                  <a:gd name="T70" fmla="*/ 616 w 2517"/>
                  <a:gd name="T71" fmla="*/ 1308 h 2446"/>
                  <a:gd name="T72" fmla="*/ 757 w 2517"/>
                  <a:gd name="T73" fmla="*/ 1246 h 2446"/>
                  <a:gd name="T74" fmla="*/ 900 w 2517"/>
                  <a:gd name="T75" fmla="*/ 1184 h 2446"/>
                  <a:gd name="T76" fmla="*/ 1038 w 2517"/>
                  <a:gd name="T77" fmla="*/ 1122 h 2446"/>
                  <a:gd name="T78" fmla="*/ 1173 w 2517"/>
                  <a:gd name="T79" fmla="*/ 1063 h 2446"/>
                  <a:gd name="T80" fmla="*/ 1300 w 2517"/>
                  <a:gd name="T81" fmla="*/ 1008 h 2446"/>
                  <a:gd name="T82" fmla="*/ 1415 w 2517"/>
                  <a:gd name="T83" fmla="*/ 956 h 2446"/>
                  <a:gd name="T84" fmla="*/ 1519 w 2517"/>
                  <a:gd name="T85" fmla="*/ 912 h 2446"/>
                  <a:gd name="T86" fmla="*/ 1606 w 2517"/>
                  <a:gd name="T87" fmla="*/ 873 h 2446"/>
                  <a:gd name="T88" fmla="*/ 1676 w 2517"/>
                  <a:gd name="T89" fmla="*/ 842 h 2446"/>
                  <a:gd name="T90" fmla="*/ 1725 w 2517"/>
                  <a:gd name="T91" fmla="*/ 821 h 2446"/>
                  <a:gd name="T92" fmla="*/ 1751 w 2517"/>
                  <a:gd name="T93" fmla="*/ 809 h 2446"/>
                  <a:gd name="T94" fmla="*/ 1757 w 2517"/>
                  <a:gd name="T95" fmla="*/ 806 h 2446"/>
                  <a:gd name="T96" fmla="*/ 1783 w 2517"/>
                  <a:gd name="T97" fmla="*/ 794 h 2446"/>
                  <a:gd name="T98" fmla="*/ 1830 w 2517"/>
                  <a:gd name="T99" fmla="*/ 767 h 2446"/>
                  <a:gd name="T100" fmla="*/ 1894 w 2517"/>
                  <a:gd name="T101" fmla="*/ 728 h 2446"/>
                  <a:gd name="T102" fmla="*/ 1971 w 2517"/>
                  <a:gd name="T103" fmla="*/ 676 h 2446"/>
                  <a:gd name="T104" fmla="*/ 2057 w 2517"/>
                  <a:gd name="T105" fmla="*/ 610 h 2446"/>
                  <a:gd name="T106" fmla="*/ 2149 w 2517"/>
                  <a:gd name="T107" fmla="*/ 531 h 2446"/>
                  <a:gd name="T108" fmla="*/ 2242 w 2517"/>
                  <a:gd name="T109" fmla="*/ 437 h 2446"/>
                  <a:gd name="T110" fmla="*/ 2333 w 2517"/>
                  <a:gd name="T111" fmla="*/ 331 h 2446"/>
                  <a:gd name="T112" fmla="*/ 2415 w 2517"/>
                  <a:gd name="T113" fmla="*/ 209 h 2446"/>
                  <a:gd name="T114" fmla="*/ 2487 w 2517"/>
                  <a:gd name="T115" fmla="*/ 73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7" h="2446">
                    <a:moveTo>
                      <a:pt x="2517" y="0"/>
                    </a:moveTo>
                    <a:lnTo>
                      <a:pt x="2517" y="50"/>
                    </a:lnTo>
                    <a:lnTo>
                      <a:pt x="2517" y="96"/>
                    </a:lnTo>
                    <a:lnTo>
                      <a:pt x="2517" y="134"/>
                    </a:lnTo>
                    <a:lnTo>
                      <a:pt x="2517" y="169"/>
                    </a:lnTo>
                    <a:lnTo>
                      <a:pt x="2517" y="200"/>
                    </a:lnTo>
                    <a:lnTo>
                      <a:pt x="2517" y="225"/>
                    </a:lnTo>
                    <a:lnTo>
                      <a:pt x="2517" y="300"/>
                    </a:lnTo>
                    <a:lnTo>
                      <a:pt x="2517" y="314"/>
                    </a:lnTo>
                    <a:lnTo>
                      <a:pt x="2517" y="325"/>
                    </a:lnTo>
                    <a:lnTo>
                      <a:pt x="2517" y="338"/>
                    </a:lnTo>
                    <a:lnTo>
                      <a:pt x="2517" y="350"/>
                    </a:lnTo>
                    <a:lnTo>
                      <a:pt x="2517" y="363"/>
                    </a:lnTo>
                    <a:lnTo>
                      <a:pt x="2517" y="375"/>
                    </a:lnTo>
                    <a:lnTo>
                      <a:pt x="2517" y="391"/>
                    </a:lnTo>
                    <a:lnTo>
                      <a:pt x="2517" y="407"/>
                    </a:lnTo>
                    <a:lnTo>
                      <a:pt x="2517" y="427"/>
                    </a:lnTo>
                    <a:lnTo>
                      <a:pt x="2517" y="1231"/>
                    </a:lnTo>
                    <a:lnTo>
                      <a:pt x="2515" y="1307"/>
                    </a:lnTo>
                    <a:lnTo>
                      <a:pt x="2507" y="1381"/>
                    </a:lnTo>
                    <a:lnTo>
                      <a:pt x="2494" y="1454"/>
                    </a:lnTo>
                    <a:lnTo>
                      <a:pt x="2476" y="1525"/>
                    </a:lnTo>
                    <a:lnTo>
                      <a:pt x="2453" y="1595"/>
                    </a:lnTo>
                    <a:lnTo>
                      <a:pt x="2428" y="1663"/>
                    </a:lnTo>
                    <a:lnTo>
                      <a:pt x="2397" y="1730"/>
                    </a:lnTo>
                    <a:lnTo>
                      <a:pt x="2361" y="1794"/>
                    </a:lnTo>
                    <a:lnTo>
                      <a:pt x="2322" y="1856"/>
                    </a:lnTo>
                    <a:lnTo>
                      <a:pt x="2280" y="1916"/>
                    </a:lnTo>
                    <a:lnTo>
                      <a:pt x="2234" y="1972"/>
                    </a:lnTo>
                    <a:lnTo>
                      <a:pt x="2185" y="2028"/>
                    </a:lnTo>
                    <a:lnTo>
                      <a:pt x="2133" y="2080"/>
                    </a:lnTo>
                    <a:lnTo>
                      <a:pt x="2078" y="2129"/>
                    </a:lnTo>
                    <a:lnTo>
                      <a:pt x="2019" y="2175"/>
                    </a:lnTo>
                    <a:lnTo>
                      <a:pt x="1958" y="2219"/>
                    </a:lnTo>
                    <a:lnTo>
                      <a:pt x="1896" y="2258"/>
                    </a:lnTo>
                    <a:lnTo>
                      <a:pt x="1830" y="2294"/>
                    </a:lnTo>
                    <a:lnTo>
                      <a:pt x="1764" y="2328"/>
                    </a:lnTo>
                    <a:lnTo>
                      <a:pt x="1694" y="2357"/>
                    </a:lnTo>
                    <a:lnTo>
                      <a:pt x="1624" y="2382"/>
                    </a:lnTo>
                    <a:lnTo>
                      <a:pt x="1552" y="2403"/>
                    </a:lnTo>
                    <a:lnTo>
                      <a:pt x="1479" y="2420"/>
                    </a:lnTo>
                    <a:lnTo>
                      <a:pt x="1406" y="2433"/>
                    </a:lnTo>
                    <a:lnTo>
                      <a:pt x="1330" y="2442"/>
                    </a:lnTo>
                    <a:lnTo>
                      <a:pt x="1255" y="2446"/>
                    </a:lnTo>
                    <a:lnTo>
                      <a:pt x="1179" y="2446"/>
                    </a:lnTo>
                    <a:lnTo>
                      <a:pt x="1103" y="2439"/>
                    </a:lnTo>
                    <a:lnTo>
                      <a:pt x="1027" y="2429"/>
                    </a:lnTo>
                    <a:lnTo>
                      <a:pt x="950" y="2414"/>
                    </a:lnTo>
                    <a:lnTo>
                      <a:pt x="874" y="2393"/>
                    </a:lnTo>
                    <a:lnTo>
                      <a:pt x="798" y="2366"/>
                    </a:lnTo>
                    <a:lnTo>
                      <a:pt x="724" y="2335"/>
                    </a:lnTo>
                    <a:lnTo>
                      <a:pt x="650" y="2297"/>
                    </a:lnTo>
                    <a:lnTo>
                      <a:pt x="578" y="2255"/>
                    </a:lnTo>
                    <a:lnTo>
                      <a:pt x="506" y="2205"/>
                    </a:lnTo>
                    <a:lnTo>
                      <a:pt x="436" y="2149"/>
                    </a:lnTo>
                    <a:lnTo>
                      <a:pt x="366" y="2088"/>
                    </a:lnTo>
                    <a:lnTo>
                      <a:pt x="300" y="2020"/>
                    </a:lnTo>
                    <a:lnTo>
                      <a:pt x="236" y="1945"/>
                    </a:lnTo>
                    <a:lnTo>
                      <a:pt x="173" y="1865"/>
                    </a:lnTo>
                    <a:lnTo>
                      <a:pt x="113" y="1776"/>
                    </a:lnTo>
                    <a:lnTo>
                      <a:pt x="55" y="1681"/>
                    </a:lnTo>
                    <a:lnTo>
                      <a:pt x="0" y="1580"/>
                    </a:lnTo>
                    <a:lnTo>
                      <a:pt x="50" y="1558"/>
                    </a:lnTo>
                    <a:lnTo>
                      <a:pt x="102" y="1535"/>
                    </a:lnTo>
                    <a:lnTo>
                      <a:pt x="159" y="1509"/>
                    </a:lnTo>
                    <a:lnTo>
                      <a:pt x="218" y="1484"/>
                    </a:lnTo>
                    <a:lnTo>
                      <a:pt x="279" y="1457"/>
                    </a:lnTo>
                    <a:lnTo>
                      <a:pt x="343" y="1429"/>
                    </a:lnTo>
                    <a:lnTo>
                      <a:pt x="409" y="1399"/>
                    </a:lnTo>
                    <a:lnTo>
                      <a:pt x="477" y="1370"/>
                    </a:lnTo>
                    <a:lnTo>
                      <a:pt x="546" y="1340"/>
                    </a:lnTo>
                    <a:lnTo>
                      <a:pt x="616" y="1308"/>
                    </a:lnTo>
                    <a:lnTo>
                      <a:pt x="687" y="1277"/>
                    </a:lnTo>
                    <a:lnTo>
                      <a:pt x="757" y="1246"/>
                    </a:lnTo>
                    <a:lnTo>
                      <a:pt x="829" y="1216"/>
                    </a:lnTo>
                    <a:lnTo>
                      <a:pt x="900" y="1184"/>
                    </a:lnTo>
                    <a:lnTo>
                      <a:pt x="969" y="1153"/>
                    </a:lnTo>
                    <a:lnTo>
                      <a:pt x="1038" y="1122"/>
                    </a:lnTo>
                    <a:lnTo>
                      <a:pt x="1106" y="1092"/>
                    </a:lnTo>
                    <a:lnTo>
                      <a:pt x="1173" y="1063"/>
                    </a:lnTo>
                    <a:lnTo>
                      <a:pt x="1237" y="1035"/>
                    </a:lnTo>
                    <a:lnTo>
                      <a:pt x="1300" y="1008"/>
                    </a:lnTo>
                    <a:lnTo>
                      <a:pt x="1359" y="982"/>
                    </a:lnTo>
                    <a:lnTo>
                      <a:pt x="1415" y="956"/>
                    </a:lnTo>
                    <a:lnTo>
                      <a:pt x="1469" y="933"/>
                    </a:lnTo>
                    <a:lnTo>
                      <a:pt x="1519" y="912"/>
                    </a:lnTo>
                    <a:lnTo>
                      <a:pt x="1565" y="891"/>
                    </a:lnTo>
                    <a:lnTo>
                      <a:pt x="1606" y="873"/>
                    </a:lnTo>
                    <a:lnTo>
                      <a:pt x="1644" y="856"/>
                    </a:lnTo>
                    <a:lnTo>
                      <a:pt x="1676" y="842"/>
                    </a:lnTo>
                    <a:lnTo>
                      <a:pt x="1703" y="829"/>
                    </a:lnTo>
                    <a:lnTo>
                      <a:pt x="1725" y="821"/>
                    </a:lnTo>
                    <a:lnTo>
                      <a:pt x="1742" y="813"/>
                    </a:lnTo>
                    <a:lnTo>
                      <a:pt x="1751" y="809"/>
                    </a:lnTo>
                    <a:lnTo>
                      <a:pt x="1755" y="808"/>
                    </a:lnTo>
                    <a:lnTo>
                      <a:pt x="1757" y="806"/>
                    </a:lnTo>
                    <a:lnTo>
                      <a:pt x="1767" y="801"/>
                    </a:lnTo>
                    <a:lnTo>
                      <a:pt x="1783" y="794"/>
                    </a:lnTo>
                    <a:lnTo>
                      <a:pt x="1805" y="782"/>
                    </a:lnTo>
                    <a:lnTo>
                      <a:pt x="1830" y="767"/>
                    </a:lnTo>
                    <a:lnTo>
                      <a:pt x="1860" y="750"/>
                    </a:lnTo>
                    <a:lnTo>
                      <a:pt x="1894" y="728"/>
                    </a:lnTo>
                    <a:lnTo>
                      <a:pt x="1932" y="704"/>
                    </a:lnTo>
                    <a:lnTo>
                      <a:pt x="1971" y="676"/>
                    </a:lnTo>
                    <a:lnTo>
                      <a:pt x="2014" y="645"/>
                    </a:lnTo>
                    <a:lnTo>
                      <a:pt x="2057" y="610"/>
                    </a:lnTo>
                    <a:lnTo>
                      <a:pt x="2103" y="573"/>
                    </a:lnTo>
                    <a:lnTo>
                      <a:pt x="2149" y="531"/>
                    </a:lnTo>
                    <a:lnTo>
                      <a:pt x="2196" y="486"/>
                    </a:lnTo>
                    <a:lnTo>
                      <a:pt x="2242" y="437"/>
                    </a:lnTo>
                    <a:lnTo>
                      <a:pt x="2288" y="386"/>
                    </a:lnTo>
                    <a:lnTo>
                      <a:pt x="2333" y="331"/>
                    </a:lnTo>
                    <a:lnTo>
                      <a:pt x="2375" y="272"/>
                    </a:lnTo>
                    <a:lnTo>
                      <a:pt x="2415" y="209"/>
                    </a:lnTo>
                    <a:lnTo>
                      <a:pt x="2452" y="142"/>
                    </a:lnTo>
                    <a:lnTo>
                      <a:pt x="2487" y="73"/>
                    </a:lnTo>
                    <a:lnTo>
                      <a:pt x="2517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图标">
              <a:extLst>
                <a:ext uri="{FF2B5EF4-FFF2-40B4-BE49-F238E27FC236}">
                  <a16:creationId xmlns:a16="http://schemas.microsoft.com/office/drawing/2014/main" id="{AAD73805-EFCE-43EC-AC3F-85FD92902535}"/>
                </a:ext>
              </a:extLst>
            </p:cNvPr>
            <p:cNvSpPr/>
            <p:nvPr/>
          </p:nvSpPr>
          <p:spPr>
            <a:xfrm>
              <a:off x="4865236" y="4863777"/>
              <a:ext cx="405594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图标">
              <a:extLst>
                <a:ext uri="{FF2B5EF4-FFF2-40B4-BE49-F238E27FC236}">
                  <a16:creationId xmlns:a16="http://schemas.microsoft.com/office/drawing/2014/main" id="{4BF6E4D4-312A-44B8-948C-26C830E6FA4D}"/>
                </a:ext>
              </a:extLst>
            </p:cNvPr>
            <p:cNvSpPr/>
            <p:nvPr/>
          </p:nvSpPr>
          <p:spPr>
            <a:xfrm>
              <a:off x="5023121" y="2768922"/>
              <a:ext cx="495418" cy="45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标">
              <a:extLst>
                <a:ext uri="{FF2B5EF4-FFF2-40B4-BE49-F238E27FC236}">
                  <a16:creationId xmlns:a16="http://schemas.microsoft.com/office/drawing/2014/main" id="{B4C86E5C-96BB-45A8-8110-5A91E7826D07}"/>
                </a:ext>
              </a:extLst>
            </p:cNvPr>
            <p:cNvSpPr/>
            <p:nvPr/>
          </p:nvSpPr>
          <p:spPr>
            <a:xfrm>
              <a:off x="7128483" y="2951257"/>
              <a:ext cx="495725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标">
              <a:extLst>
                <a:ext uri="{FF2B5EF4-FFF2-40B4-BE49-F238E27FC236}">
                  <a16:creationId xmlns:a16="http://schemas.microsoft.com/office/drawing/2014/main" id="{F917801F-9CB0-462E-9939-ED8DA249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745" y="4835594"/>
              <a:ext cx="533079" cy="513039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97493C8-6D62-4920-963C-2C7BB9B4B529}"/>
              </a:ext>
            </a:extLst>
          </p:cNvPr>
          <p:cNvGrpSpPr/>
          <p:nvPr/>
        </p:nvGrpSpPr>
        <p:grpSpPr>
          <a:xfrm>
            <a:off x="1229805" y="2088452"/>
            <a:ext cx="3240546" cy="1203449"/>
            <a:chOff x="622664" y="2426648"/>
            <a:chExt cx="3240546" cy="120344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033A5BC-E981-4BDB-8E5E-AB73B8B8C75A}"/>
                </a:ext>
              </a:extLst>
            </p:cNvPr>
            <p:cNvSpPr txBox="1"/>
            <p:nvPr/>
          </p:nvSpPr>
          <p:spPr>
            <a:xfrm>
              <a:off x="1970895" y="2426648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F7C6A37-F4E6-4F1F-931C-E9E467F7C240}"/>
                </a:ext>
              </a:extLst>
            </p:cNvPr>
            <p:cNvSpPr/>
            <p:nvPr/>
          </p:nvSpPr>
          <p:spPr>
            <a:xfrm>
              <a:off x="622664" y="2842574"/>
              <a:ext cx="324054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DB7F871-B373-46CE-93D1-83CA3C14FF31}"/>
              </a:ext>
            </a:extLst>
          </p:cNvPr>
          <p:cNvGrpSpPr/>
          <p:nvPr/>
        </p:nvGrpSpPr>
        <p:grpSpPr>
          <a:xfrm>
            <a:off x="813235" y="4118522"/>
            <a:ext cx="3657116" cy="1203449"/>
            <a:chOff x="206095" y="4135878"/>
            <a:chExt cx="3657116" cy="120344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5A51C1D-F0D4-4FA2-AE61-9D0665D90208}"/>
                </a:ext>
              </a:extLst>
            </p:cNvPr>
            <p:cNvSpPr txBox="1"/>
            <p:nvPr/>
          </p:nvSpPr>
          <p:spPr>
            <a:xfrm>
              <a:off x="1970896" y="4135878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F38485D-BA22-40E8-9284-5B3D9B248A8B}"/>
                </a:ext>
              </a:extLst>
            </p:cNvPr>
            <p:cNvSpPr/>
            <p:nvPr/>
          </p:nvSpPr>
          <p:spPr>
            <a:xfrm>
              <a:off x="206095" y="4551804"/>
              <a:ext cx="365711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25DB1C-6F25-4B61-8AD2-E2AA0F6E347D}"/>
              </a:ext>
            </a:extLst>
          </p:cNvPr>
          <p:cNvGrpSpPr/>
          <p:nvPr/>
        </p:nvGrpSpPr>
        <p:grpSpPr>
          <a:xfrm>
            <a:off x="7620029" y="2088452"/>
            <a:ext cx="3497149" cy="1233352"/>
            <a:chOff x="8304960" y="2426648"/>
            <a:chExt cx="3497149" cy="123335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9DD8C8C-F82F-4CED-AC05-CBB13D574420}"/>
                </a:ext>
              </a:extLst>
            </p:cNvPr>
            <p:cNvSpPr txBox="1"/>
            <p:nvPr/>
          </p:nvSpPr>
          <p:spPr>
            <a:xfrm>
              <a:off x="8304962" y="242664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7EFB840-3A29-44AA-B4B2-723B387DB221}"/>
                </a:ext>
              </a:extLst>
            </p:cNvPr>
            <p:cNvSpPr/>
            <p:nvPr/>
          </p:nvSpPr>
          <p:spPr>
            <a:xfrm>
              <a:off x="8304960" y="2872477"/>
              <a:ext cx="349714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726A9FC-B2BC-494B-8837-B36397E6F0EE}"/>
              </a:ext>
            </a:extLst>
          </p:cNvPr>
          <p:cNvGrpSpPr/>
          <p:nvPr/>
        </p:nvGrpSpPr>
        <p:grpSpPr>
          <a:xfrm>
            <a:off x="7620030" y="4118522"/>
            <a:ext cx="3449023" cy="1233352"/>
            <a:chOff x="8304961" y="4135878"/>
            <a:chExt cx="3449023" cy="123335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BFC88B7-71B8-4997-8E18-0A5B1C4199FA}"/>
                </a:ext>
              </a:extLst>
            </p:cNvPr>
            <p:cNvSpPr txBox="1"/>
            <p:nvPr/>
          </p:nvSpPr>
          <p:spPr>
            <a:xfrm>
              <a:off x="8304962" y="413587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0AE5EF5-EAD9-44F9-A7EE-50D3AA0DA4EF}"/>
                </a:ext>
              </a:extLst>
            </p:cNvPr>
            <p:cNvSpPr/>
            <p:nvPr/>
          </p:nvSpPr>
          <p:spPr>
            <a:xfrm>
              <a:off x="8304961" y="4581707"/>
              <a:ext cx="3449023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233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696C68-20C6-4236-8D47-AC31742065C5}"/>
              </a:ext>
            </a:extLst>
          </p:cNvPr>
          <p:cNvSpPr txBox="1"/>
          <p:nvPr/>
        </p:nvSpPr>
        <p:spPr>
          <a:xfrm>
            <a:off x="1110461" y="4783163"/>
            <a:ext cx="6381205" cy="7875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123113-F0C9-4731-86C7-7F67F018061E}"/>
              </a:ext>
            </a:extLst>
          </p:cNvPr>
          <p:cNvGrpSpPr/>
          <p:nvPr/>
        </p:nvGrpSpPr>
        <p:grpSpPr>
          <a:xfrm>
            <a:off x="1224995" y="4184045"/>
            <a:ext cx="2646947" cy="545432"/>
            <a:chOff x="1042736" y="1716506"/>
            <a:chExt cx="2646947" cy="545432"/>
          </a:xfrm>
          <a:solidFill>
            <a:schemeClr val="bg1"/>
          </a:solidFill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E51321E-3BD9-47D2-834C-5DB579CBA748}"/>
                </a:ext>
              </a:extLst>
            </p:cNvPr>
            <p:cNvSpPr/>
            <p:nvPr/>
          </p:nvSpPr>
          <p:spPr>
            <a:xfrm>
              <a:off x="1042736" y="1716506"/>
              <a:ext cx="2646947" cy="5454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660D485-074E-4E0B-9F84-C56EB01F8731}"/>
                </a:ext>
              </a:extLst>
            </p:cNvPr>
            <p:cNvSpPr txBox="1"/>
            <p:nvPr/>
          </p:nvSpPr>
          <p:spPr>
            <a:xfrm>
              <a:off x="1412568" y="1785944"/>
              <a:ext cx="18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11053DC-C60E-4A72-8431-90D4CDEDE9A9}"/>
              </a:ext>
            </a:extLst>
          </p:cNvPr>
          <p:cNvSpPr txBox="1"/>
          <p:nvPr/>
        </p:nvSpPr>
        <p:spPr>
          <a:xfrm>
            <a:off x="1110462" y="2184342"/>
            <a:ext cx="642204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B8AA4D3-D1F0-46D2-82AD-0526972BC5D5}"/>
              </a:ext>
            </a:extLst>
          </p:cNvPr>
          <p:cNvGrpSpPr/>
          <p:nvPr/>
        </p:nvGrpSpPr>
        <p:grpSpPr>
          <a:xfrm>
            <a:off x="1224995" y="1585224"/>
            <a:ext cx="2646947" cy="545432"/>
            <a:chOff x="1042736" y="1716506"/>
            <a:chExt cx="2646947" cy="54543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6A3B652-2180-40D9-AECD-BDE6B5213B37}"/>
                </a:ext>
              </a:extLst>
            </p:cNvPr>
            <p:cNvSpPr/>
            <p:nvPr/>
          </p:nvSpPr>
          <p:spPr>
            <a:xfrm>
              <a:off x="1042736" y="1716506"/>
              <a:ext cx="2646947" cy="5454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D5674A4-A269-45FA-AC17-F50E217C109F}"/>
                </a:ext>
              </a:extLst>
            </p:cNvPr>
            <p:cNvSpPr txBox="1"/>
            <p:nvPr/>
          </p:nvSpPr>
          <p:spPr>
            <a:xfrm>
              <a:off x="1412568" y="1791282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12" name="图片 11" descr="图片包含 人, 室内, 男人, 桌子&#10;&#10;描述已自动生成">
            <a:extLst>
              <a:ext uri="{FF2B5EF4-FFF2-40B4-BE49-F238E27FC236}">
                <a16:creationId xmlns:a16="http://schemas.microsoft.com/office/drawing/2014/main" id="{DB33637F-C553-4BED-BC5B-5D86966A0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24972"/>
          <a:stretch/>
        </p:blipFill>
        <p:spPr>
          <a:xfrm>
            <a:off x="7986723" y="1645518"/>
            <a:ext cx="3278124" cy="4370832"/>
          </a:xfrm>
          <a:prstGeom prst="rect">
            <a:avLst/>
          </a:prstGeom>
          <a:effectLst>
            <a:outerShdw blurRad="762000" dist="4445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048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 descr="桌子上放着笔记本电脑的人&#10;&#10;中度可信度描述已自动生成">
            <a:extLst>
              <a:ext uri="{FF2B5EF4-FFF2-40B4-BE49-F238E27FC236}">
                <a16:creationId xmlns:a16="http://schemas.microsoft.com/office/drawing/2014/main" id="{F09790AA-A4BF-4284-9EA6-F1BA4ACFD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3" r="8287"/>
          <a:stretch/>
        </p:blipFill>
        <p:spPr>
          <a:xfrm>
            <a:off x="1127766" y="1698530"/>
            <a:ext cx="3048485" cy="4064647"/>
          </a:xfrm>
          <a:prstGeom prst="rect">
            <a:avLst/>
          </a:prstGeom>
          <a:effectLst>
            <a:outerShdw blurRad="762000" dist="444500" dir="540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4736955-9080-4086-88B3-739F4BC94EAD}"/>
              </a:ext>
            </a:extLst>
          </p:cNvPr>
          <p:cNvGrpSpPr/>
          <p:nvPr/>
        </p:nvGrpSpPr>
        <p:grpSpPr>
          <a:xfrm>
            <a:off x="4921878" y="1541939"/>
            <a:ext cx="6344947" cy="1088950"/>
            <a:chOff x="954210" y="1831188"/>
            <a:chExt cx="6344947" cy="108895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BDA0970-DC7C-4369-A529-A156D2803701}"/>
                </a:ext>
              </a:extLst>
            </p:cNvPr>
            <p:cNvGrpSpPr/>
            <p:nvPr/>
          </p:nvGrpSpPr>
          <p:grpSpPr>
            <a:xfrm>
              <a:off x="954210" y="1991555"/>
              <a:ext cx="928583" cy="928583"/>
              <a:chOff x="1624117" y="2376424"/>
              <a:chExt cx="1060517" cy="1060517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8BEA9D9-EEFF-4127-8A42-F8A80862881C}"/>
                  </a:ext>
                </a:extLst>
              </p:cNvPr>
              <p:cNvSpPr/>
              <p:nvPr/>
            </p:nvSpPr>
            <p:spPr>
              <a:xfrm rot="2700000">
                <a:off x="1624117" y="2376424"/>
                <a:ext cx="1060517" cy="1060517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60325" cap="flat" cmpd="sng" algn="ctr">
                <a:noFill/>
                <a:prstDash val="solid"/>
                <a:miter lim="800000"/>
              </a:ln>
              <a:effectLst>
                <a:outerShdw blurRad="1143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7">
                <a:extLst>
                  <a:ext uri="{FF2B5EF4-FFF2-40B4-BE49-F238E27FC236}">
                    <a16:creationId xmlns:a16="http://schemas.microsoft.com/office/drawing/2014/main" id="{A395CEE5-937E-461A-B09C-3F3AC4C53F20}"/>
                  </a:ext>
                </a:extLst>
              </p:cNvPr>
              <p:cNvSpPr/>
              <p:nvPr/>
            </p:nvSpPr>
            <p:spPr>
              <a:xfrm>
                <a:off x="1921889" y="2697034"/>
                <a:ext cx="464972" cy="419294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10DE58-2BEC-48AC-8D53-B520CC140882}"/>
                </a:ext>
              </a:extLst>
            </p:cNvPr>
            <p:cNvSpPr txBox="1"/>
            <p:nvPr/>
          </p:nvSpPr>
          <p:spPr>
            <a:xfrm>
              <a:off x="2005268" y="1831188"/>
              <a:ext cx="5293889" cy="87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19E5257-8F50-4157-830B-4D8CD37CD9B1}"/>
              </a:ext>
            </a:extLst>
          </p:cNvPr>
          <p:cNvGrpSpPr/>
          <p:nvPr/>
        </p:nvGrpSpPr>
        <p:grpSpPr>
          <a:xfrm>
            <a:off x="4921878" y="3134113"/>
            <a:ext cx="6344948" cy="928583"/>
            <a:chOff x="954210" y="3286877"/>
            <a:chExt cx="6344948" cy="92858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66D5B1C-0AE7-40E2-8C1D-9F41770C4E39}"/>
                </a:ext>
              </a:extLst>
            </p:cNvPr>
            <p:cNvGrpSpPr/>
            <p:nvPr/>
          </p:nvGrpSpPr>
          <p:grpSpPr>
            <a:xfrm>
              <a:off x="954210" y="3286877"/>
              <a:ext cx="928583" cy="928583"/>
              <a:chOff x="1676100" y="3461165"/>
              <a:chExt cx="928583" cy="928583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5DA5BC8-E1DC-43DA-865B-C9B6B408F26B}"/>
                  </a:ext>
                </a:extLst>
              </p:cNvPr>
              <p:cNvSpPr/>
              <p:nvPr/>
            </p:nvSpPr>
            <p:spPr>
              <a:xfrm rot="2700000">
                <a:off x="1676100" y="3461165"/>
                <a:ext cx="928583" cy="928583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60325" cap="flat" cmpd="sng" algn="ctr">
                <a:noFill/>
                <a:prstDash val="solid"/>
                <a:miter lim="800000"/>
              </a:ln>
              <a:effectLst>
                <a:outerShdw blurRad="1143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11">
                <a:extLst>
                  <a:ext uri="{FF2B5EF4-FFF2-40B4-BE49-F238E27FC236}">
                    <a16:creationId xmlns:a16="http://schemas.microsoft.com/office/drawing/2014/main" id="{F629921F-407B-4A46-8CE6-51FA559B41B9}"/>
                  </a:ext>
                </a:extLst>
              </p:cNvPr>
              <p:cNvSpPr/>
              <p:nvPr/>
            </p:nvSpPr>
            <p:spPr>
              <a:xfrm>
                <a:off x="1954779" y="3721893"/>
                <a:ext cx="371223" cy="407127"/>
              </a:xfrm>
              <a:custGeom>
                <a:avLst/>
                <a:gdLst>
                  <a:gd name="connsiteX0" fmla="*/ 314616 w 554856"/>
                  <a:gd name="connsiteY0" fmla="*/ 256070 h 608519"/>
                  <a:gd name="connsiteX1" fmla="*/ 262711 w 554856"/>
                  <a:gd name="connsiteY1" fmla="*/ 307611 h 608519"/>
                  <a:gd name="connsiteX2" fmla="*/ 241014 w 554856"/>
                  <a:gd name="connsiteY2" fmla="*/ 285856 h 608519"/>
                  <a:gd name="connsiteX3" fmla="*/ 218289 w 554856"/>
                  <a:gd name="connsiteY3" fmla="*/ 308265 h 608519"/>
                  <a:gd name="connsiteX4" fmla="*/ 239986 w 554856"/>
                  <a:gd name="connsiteY4" fmla="*/ 330020 h 608519"/>
                  <a:gd name="connsiteX5" fmla="*/ 262618 w 554856"/>
                  <a:gd name="connsiteY5" fmla="*/ 352803 h 608519"/>
                  <a:gd name="connsiteX6" fmla="*/ 285250 w 554856"/>
                  <a:gd name="connsiteY6" fmla="*/ 330300 h 608519"/>
                  <a:gd name="connsiteX7" fmla="*/ 337155 w 554856"/>
                  <a:gd name="connsiteY7" fmla="*/ 278760 h 608519"/>
                  <a:gd name="connsiteX8" fmla="*/ 261963 w 554856"/>
                  <a:gd name="connsiteY8" fmla="*/ 129646 h 608519"/>
                  <a:gd name="connsiteX9" fmla="*/ 293387 w 554856"/>
                  <a:gd name="connsiteY9" fmla="*/ 129646 h 608519"/>
                  <a:gd name="connsiteX10" fmla="*/ 304983 w 554856"/>
                  <a:gd name="connsiteY10" fmla="*/ 141224 h 608519"/>
                  <a:gd name="connsiteX11" fmla="*/ 304983 w 554856"/>
                  <a:gd name="connsiteY11" fmla="*/ 167368 h 608519"/>
                  <a:gd name="connsiteX12" fmla="*/ 355485 w 554856"/>
                  <a:gd name="connsiteY12" fmla="*/ 188283 h 608519"/>
                  <a:gd name="connsiteX13" fmla="*/ 373909 w 554856"/>
                  <a:gd name="connsiteY13" fmla="*/ 169796 h 608519"/>
                  <a:gd name="connsiteX14" fmla="*/ 390275 w 554856"/>
                  <a:gd name="connsiteY14" fmla="*/ 169796 h 608519"/>
                  <a:gd name="connsiteX15" fmla="*/ 412440 w 554856"/>
                  <a:gd name="connsiteY15" fmla="*/ 192018 h 608519"/>
                  <a:gd name="connsiteX16" fmla="*/ 412440 w 554856"/>
                  <a:gd name="connsiteY16" fmla="*/ 208264 h 608519"/>
                  <a:gd name="connsiteX17" fmla="*/ 394016 w 554856"/>
                  <a:gd name="connsiteY17" fmla="*/ 226752 h 608519"/>
                  <a:gd name="connsiteX18" fmla="*/ 414965 w 554856"/>
                  <a:gd name="connsiteY18" fmla="*/ 277172 h 608519"/>
                  <a:gd name="connsiteX19" fmla="*/ 441151 w 554856"/>
                  <a:gd name="connsiteY19" fmla="*/ 277172 h 608519"/>
                  <a:gd name="connsiteX20" fmla="*/ 452748 w 554856"/>
                  <a:gd name="connsiteY20" fmla="*/ 288750 h 608519"/>
                  <a:gd name="connsiteX21" fmla="*/ 452748 w 554856"/>
                  <a:gd name="connsiteY21" fmla="*/ 320123 h 608519"/>
                  <a:gd name="connsiteX22" fmla="*/ 441151 w 554856"/>
                  <a:gd name="connsiteY22" fmla="*/ 331701 h 608519"/>
                  <a:gd name="connsiteX23" fmla="*/ 414965 w 554856"/>
                  <a:gd name="connsiteY23" fmla="*/ 331701 h 608519"/>
                  <a:gd name="connsiteX24" fmla="*/ 394016 w 554856"/>
                  <a:gd name="connsiteY24" fmla="*/ 382121 h 608519"/>
                  <a:gd name="connsiteX25" fmla="*/ 412440 w 554856"/>
                  <a:gd name="connsiteY25" fmla="*/ 400515 h 608519"/>
                  <a:gd name="connsiteX26" fmla="*/ 412440 w 554856"/>
                  <a:gd name="connsiteY26" fmla="*/ 416855 h 608519"/>
                  <a:gd name="connsiteX27" fmla="*/ 390275 w 554856"/>
                  <a:gd name="connsiteY27" fmla="*/ 438984 h 608519"/>
                  <a:gd name="connsiteX28" fmla="*/ 373909 w 554856"/>
                  <a:gd name="connsiteY28" fmla="*/ 438984 h 608519"/>
                  <a:gd name="connsiteX29" fmla="*/ 355485 w 554856"/>
                  <a:gd name="connsiteY29" fmla="*/ 420590 h 608519"/>
                  <a:gd name="connsiteX30" fmla="*/ 304983 w 554856"/>
                  <a:gd name="connsiteY30" fmla="*/ 441505 h 608519"/>
                  <a:gd name="connsiteX31" fmla="*/ 304983 w 554856"/>
                  <a:gd name="connsiteY31" fmla="*/ 467649 h 608519"/>
                  <a:gd name="connsiteX32" fmla="*/ 293387 w 554856"/>
                  <a:gd name="connsiteY32" fmla="*/ 479227 h 608519"/>
                  <a:gd name="connsiteX33" fmla="*/ 261963 w 554856"/>
                  <a:gd name="connsiteY33" fmla="*/ 479227 h 608519"/>
                  <a:gd name="connsiteX34" fmla="*/ 250367 w 554856"/>
                  <a:gd name="connsiteY34" fmla="*/ 467649 h 608519"/>
                  <a:gd name="connsiteX35" fmla="*/ 250367 w 554856"/>
                  <a:gd name="connsiteY35" fmla="*/ 441505 h 608519"/>
                  <a:gd name="connsiteX36" fmla="*/ 199865 w 554856"/>
                  <a:gd name="connsiteY36" fmla="*/ 420590 h 608519"/>
                  <a:gd name="connsiteX37" fmla="*/ 181441 w 554856"/>
                  <a:gd name="connsiteY37" fmla="*/ 438984 h 608519"/>
                  <a:gd name="connsiteX38" fmla="*/ 165075 w 554856"/>
                  <a:gd name="connsiteY38" fmla="*/ 438984 h 608519"/>
                  <a:gd name="connsiteX39" fmla="*/ 142910 w 554856"/>
                  <a:gd name="connsiteY39" fmla="*/ 416855 h 608519"/>
                  <a:gd name="connsiteX40" fmla="*/ 142910 w 554856"/>
                  <a:gd name="connsiteY40" fmla="*/ 400515 h 608519"/>
                  <a:gd name="connsiteX41" fmla="*/ 161334 w 554856"/>
                  <a:gd name="connsiteY41" fmla="*/ 382121 h 608519"/>
                  <a:gd name="connsiteX42" fmla="*/ 140385 w 554856"/>
                  <a:gd name="connsiteY42" fmla="*/ 331701 h 608519"/>
                  <a:gd name="connsiteX43" fmla="*/ 114199 w 554856"/>
                  <a:gd name="connsiteY43" fmla="*/ 331701 h 608519"/>
                  <a:gd name="connsiteX44" fmla="*/ 102602 w 554856"/>
                  <a:gd name="connsiteY44" fmla="*/ 320123 h 608519"/>
                  <a:gd name="connsiteX45" fmla="*/ 102602 w 554856"/>
                  <a:gd name="connsiteY45" fmla="*/ 288750 h 608519"/>
                  <a:gd name="connsiteX46" fmla="*/ 114199 w 554856"/>
                  <a:gd name="connsiteY46" fmla="*/ 277172 h 608519"/>
                  <a:gd name="connsiteX47" fmla="*/ 140385 w 554856"/>
                  <a:gd name="connsiteY47" fmla="*/ 277172 h 608519"/>
                  <a:gd name="connsiteX48" fmla="*/ 161334 w 554856"/>
                  <a:gd name="connsiteY48" fmla="*/ 226752 h 608519"/>
                  <a:gd name="connsiteX49" fmla="*/ 142910 w 554856"/>
                  <a:gd name="connsiteY49" fmla="*/ 208264 h 608519"/>
                  <a:gd name="connsiteX50" fmla="*/ 142910 w 554856"/>
                  <a:gd name="connsiteY50" fmla="*/ 192018 h 608519"/>
                  <a:gd name="connsiteX51" fmla="*/ 165075 w 554856"/>
                  <a:gd name="connsiteY51" fmla="*/ 169796 h 608519"/>
                  <a:gd name="connsiteX52" fmla="*/ 181441 w 554856"/>
                  <a:gd name="connsiteY52" fmla="*/ 169796 h 608519"/>
                  <a:gd name="connsiteX53" fmla="*/ 199865 w 554856"/>
                  <a:gd name="connsiteY53" fmla="*/ 188283 h 608519"/>
                  <a:gd name="connsiteX54" fmla="*/ 250367 w 554856"/>
                  <a:gd name="connsiteY54" fmla="*/ 167368 h 608519"/>
                  <a:gd name="connsiteX55" fmla="*/ 250367 w 554856"/>
                  <a:gd name="connsiteY55" fmla="*/ 141224 h 608519"/>
                  <a:gd name="connsiteX56" fmla="*/ 261963 w 554856"/>
                  <a:gd name="connsiteY56" fmla="*/ 129646 h 608519"/>
                  <a:gd name="connsiteX57" fmla="*/ 440285 w 554856"/>
                  <a:gd name="connsiteY57" fmla="*/ 80038 h 608519"/>
                  <a:gd name="connsiteX58" fmla="*/ 554856 w 554856"/>
                  <a:gd name="connsiteY58" fmla="*/ 304248 h 608519"/>
                  <a:gd name="connsiteX59" fmla="*/ 277361 w 554856"/>
                  <a:gd name="connsiteY59" fmla="*/ 581312 h 608519"/>
                  <a:gd name="connsiteX60" fmla="*/ 277361 w 554856"/>
                  <a:gd name="connsiteY60" fmla="*/ 605311 h 608519"/>
                  <a:gd name="connsiteX61" fmla="*/ 272404 w 554856"/>
                  <a:gd name="connsiteY61" fmla="*/ 607926 h 608519"/>
                  <a:gd name="connsiteX62" fmla="*/ 207216 w 554856"/>
                  <a:gd name="connsiteY62" fmla="*/ 563289 h 608519"/>
                  <a:gd name="connsiteX63" fmla="*/ 207216 w 554856"/>
                  <a:gd name="connsiteY63" fmla="*/ 558060 h 608519"/>
                  <a:gd name="connsiteX64" fmla="*/ 272404 w 554856"/>
                  <a:gd name="connsiteY64" fmla="*/ 513330 h 608519"/>
                  <a:gd name="connsiteX65" fmla="*/ 277361 w 554856"/>
                  <a:gd name="connsiteY65" fmla="*/ 515945 h 608519"/>
                  <a:gd name="connsiteX66" fmla="*/ 277361 w 554856"/>
                  <a:gd name="connsiteY66" fmla="*/ 539944 h 608519"/>
                  <a:gd name="connsiteX67" fmla="*/ 513423 w 554856"/>
                  <a:gd name="connsiteY67" fmla="*/ 304248 h 608519"/>
                  <a:gd name="connsiteX68" fmla="*/ 415968 w 554856"/>
                  <a:gd name="connsiteY68" fmla="*/ 113375 h 608519"/>
                  <a:gd name="connsiteX69" fmla="*/ 282452 w 554856"/>
                  <a:gd name="connsiteY69" fmla="*/ 594 h 608519"/>
                  <a:gd name="connsiteX70" fmla="*/ 347640 w 554856"/>
                  <a:gd name="connsiteY70" fmla="*/ 45229 h 608519"/>
                  <a:gd name="connsiteX71" fmla="*/ 347640 w 554856"/>
                  <a:gd name="connsiteY71" fmla="*/ 50551 h 608519"/>
                  <a:gd name="connsiteX72" fmla="*/ 282452 w 554856"/>
                  <a:gd name="connsiteY72" fmla="*/ 95279 h 608519"/>
                  <a:gd name="connsiteX73" fmla="*/ 277402 w 554856"/>
                  <a:gd name="connsiteY73" fmla="*/ 92665 h 608519"/>
                  <a:gd name="connsiteX74" fmla="*/ 277402 w 554856"/>
                  <a:gd name="connsiteY74" fmla="*/ 68573 h 608519"/>
                  <a:gd name="connsiteX75" fmla="*/ 41339 w 554856"/>
                  <a:gd name="connsiteY75" fmla="*/ 304259 h 608519"/>
                  <a:gd name="connsiteX76" fmla="*/ 138888 w 554856"/>
                  <a:gd name="connsiteY76" fmla="*/ 495123 h 608519"/>
                  <a:gd name="connsiteX77" fmla="*/ 114571 w 554856"/>
                  <a:gd name="connsiteY77" fmla="*/ 528552 h 608519"/>
                  <a:gd name="connsiteX78" fmla="*/ 0 w 554856"/>
                  <a:gd name="connsiteY78" fmla="*/ 304259 h 608519"/>
                  <a:gd name="connsiteX79" fmla="*/ 277402 w 554856"/>
                  <a:gd name="connsiteY79" fmla="*/ 27300 h 608519"/>
                  <a:gd name="connsiteX80" fmla="*/ 277402 w 554856"/>
                  <a:gd name="connsiteY80" fmla="*/ 3209 h 608519"/>
                  <a:gd name="connsiteX81" fmla="*/ 282452 w 554856"/>
                  <a:gd name="connsiteY81" fmla="*/ 594 h 60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54856" h="608519">
                    <a:moveTo>
                      <a:pt x="314616" y="256070"/>
                    </a:moveTo>
                    <a:lnTo>
                      <a:pt x="262711" y="307611"/>
                    </a:lnTo>
                    <a:lnTo>
                      <a:pt x="241014" y="285856"/>
                    </a:lnTo>
                    <a:lnTo>
                      <a:pt x="218289" y="308265"/>
                    </a:lnTo>
                    <a:lnTo>
                      <a:pt x="239986" y="330020"/>
                    </a:lnTo>
                    <a:lnTo>
                      <a:pt x="262618" y="352803"/>
                    </a:lnTo>
                    <a:lnTo>
                      <a:pt x="285250" y="330300"/>
                    </a:lnTo>
                    <a:lnTo>
                      <a:pt x="337155" y="278760"/>
                    </a:lnTo>
                    <a:close/>
                    <a:moveTo>
                      <a:pt x="261963" y="129646"/>
                    </a:moveTo>
                    <a:lnTo>
                      <a:pt x="293387" y="129646"/>
                    </a:lnTo>
                    <a:cubicBezTo>
                      <a:pt x="299840" y="129646"/>
                      <a:pt x="304983" y="134875"/>
                      <a:pt x="304983" y="141224"/>
                    </a:cubicBezTo>
                    <a:lnTo>
                      <a:pt x="304983" y="167368"/>
                    </a:lnTo>
                    <a:cubicBezTo>
                      <a:pt x="323314" y="170916"/>
                      <a:pt x="340428" y="178199"/>
                      <a:pt x="355485" y="188283"/>
                    </a:cubicBezTo>
                    <a:lnTo>
                      <a:pt x="373909" y="169796"/>
                    </a:lnTo>
                    <a:cubicBezTo>
                      <a:pt x="378398" y="165314"/>
                      <a:pt x="385786" y="165314"/>
                      <a:pt x="390275" y="169796"/>
                    </a:cubicBezTo>
                    <a:lnTo>
                      <a:pt x="412440" y="192018"/>
                    </a:lnTo>
                    <a:cubicBezTo>
                      <a:pt x="416929" y="196500"/>
                      <a:pt x="416929" y="203783"/>
                      <a:pt x="412440" y="208264"/>
                    </a:cubicBezTo>
                    <a:lnTo>
                      <a:pt x="394016" y="226752"/>
                    </a:lnTo>
                    <a:cubicBezTo>
                      <a:pt x="404117" y="241691"/>
                      <a:pt x="411318" y="258872"/>
                      <a:pt x="414965" y="277172"/>
                    </a:cubicBezTo>
                    <a:lnTo>
                      <a:pt x="441151" y="277172"/>
                    </a:lnTo>
                    <a:cubicBezTo>
                      <a:pt x="447604" y="277172"/>
                      <a:pt x="452748" y="282401"/>
                      <a:pt x="452748" y="288750"/>
                    </a:cubicBezTo>
                    <a:lnTo>
                      <a:pt x="452748" y="320123"/>
                    </a:lnTo>
                    <a:cubicBezTo>
                      <a:pt x="452748" y="326565"/>
                      <a:pt x="447511" y="331701"/>
                      <a:pt x="441151" y="331701"/>
                    </a:cubicBezTo>
                    <a:lnTo>
                      <a:pt x="414965" y="331701"/>
                    </a:lnTo>
                    <a:cubicBezTo>
                      <a:pt x="411318" y="350002"/>
                      <a:pt x="404117" y="366995"/>
                      <a:pt x="394016" y="382121"/>
                    </a:cubicBezTo>
                    <a:lnTo>
                      <a:pt x="412440" y="400515"/>
                    </a:lnTo>
                    <a:cubicBezTo>
                      <a:pt x="416929" y="404997"/>
                      <a:pt x="416929" y="412373"/>
                      <a:pt x="412440" y="416855"/>
                    </a:cubicBezTo>
                    <a:lnTo>
                      <a:pt x="390275" y="438984"/>
                    </a:lnTo>
                    <a:cubicBezTo>
                      <a:pt x="385786" y="443466"/>
                      <a:pt x="378398" y="443466"/>
                      <a:pt x="373909" y="438984"/>
                    </a:cubicBezTo>
                    <a:lnTo>
                      <a:pt x="355485" y="420590"/>
                    </a:lnTo>
                    <a:cubicBezTo>
                      <a:pt x="340522" y="430674"/>
                      <a:pt x="323314" y="437864"/>
                      <a:pt x="304983" y="441505"/>
                    </a:cubicBezTo>
                    <a:lnTo>
                      <a:pt x="304983" y="467649"/>
                    </a:lnTo>
                    <a:cubicBezTo>
                      <a:pt x="304983" y="474092"/>
                      <a:pt x="299746" y="479227"/>
                      <a:pt x="293387" y="479227"/>
                    </a:cubicBezTo>
                    <a:lnTo>
                      <a:pt x="261963" y="479227"/>
                    </a:lnTo>
                    <a:cubicBezTo>
                      <a:pt x="255510" y="479227"/>
                      <a:pt x="250367" y="473998"/>
                      <a:pt x="250367" y="467649"/>
                    </a:cubicBezTo>
                    <a:lnTo>
                      <a:pt x="250367" y="441505"/>
                    </a:lnTo>
                    <a:cubicBezTo>
                      <a:pt x="232036" y="437864"/>
                      <a:pt x="214922" y="430674"/>
                      <a:pt x="199865" y="420590"/>
                    </a:cubicBezTo>
                    <a:lnTo>
                      <a:pt x="181441" y="438984"/>
                    </a:lnTo>
                    <a:cubicBezTo>
                      <a:pt x="176952" y="443466"/>
                      <a:pt x="169564" y="443466"/>
                      <a:pt x="165075" y="438984"/>
                    </a:cubicBezTo>
                    <a:lnTo>
                      <a:pt x="142910" y="416855"/>
                    </a:lnTo>
                    <a:cubicBezTo>
                      <a:pt x="138421" y="412373"/>
                      <a:pt x="138421" y="404997"/>
                      <a:pt x="142910" y="400515"/>
                    </a:cubicBezTo>
                    <a:lnTo>
                      <a:pt x="161334" y="382121"/>
                    </a:lnTo>
                    <a:cubicBezTo>
                      <a:pt x="151233" y="367182"/>
                      <a:pt x="144032" y="350002"/>
                      <a:pt x="140385" y="331701"/>
                    </a:cubicBezTo>
                    <a:lnTo>
                      <a:pt x="114199" y="331701"/>
                    </a:lnTo>
                    <a:cubicBezTo>
                      <a:pt x="107746" y="331701"/>
                      <a:pt x="102602" y="326472"/>
                      <a:pt x="102602" y="320123"/>
                    </a:cubicBezTo>
                    <a:lnTo>
                      <a:pt x="102602" y="288750"/>
                    </a:lnTo>
                    <a:cubicBezTo>
                      <a:pt x="102602" y="282214"/>
                      <a:pt x="107839" y="277172"/>
                      <a:pt x="114199" y="277172"/>
                    </a:cubicBezTo>
                    <a:lnTo>
                      <a:pt x="140385" y="277172"/>
                    </a:lnTo>
                    <a:cubicBezTo>
                      <a:pt x="144032" y="258872"/>
                      <a:pt x="151233" y="241785"/>
                      <a:pt x="161334" y="226752"/>
                    </a:cubicBezTo>
                    <a:lnTo>
                      <a:pt x="142910" y="208264"/>
                    </a:lnTo>
                    <a:cubicBezTo>
                      <a:pt x="138421" y="203783"/>
                      <a:pt x="138421" y="196500"/>
                      <a:pt x="142910" y="192018"/>
                    </a:cubicBezTo>
                    <a:lnTo>
                      <a:pt x="165075" y="169796"/>
                    </a:lnTo>
                    <a:cubicBezTo>
                      <a:pt x="169564" y="165314"/>
                      <a:pt x="176952" y="165314"/>
                      <a:pt x="181441" y="169796"/>
                    </a:cubicBezTo>
                    <a:lnTo>
                      <a:pt x="199865" y="188283"/>
                    </a:lnTo>
                    <a:cubicBezTo>
                      <a:pt x="214828" y="178199"/>
                      <a:pt x="232036" y="170916"/>
                      <a:pt x="250367" y="167368"/>
                    </a:cubicBezTo>
                    <a:lnTo>
                      <a:pt x="250367" y="141224"/>
                    </a:lnTo>
                    <a:cubicBezTo>
                      <a:pt x="250367" y="134688"/>
                      <a:pt x="255604" y="129646"/>
                      <a:pt x="261963" y="129646"/>
                    </a:cubicBezTo>
                    <a:close/>
                    <a:moveTo>
                      <a:pt x="440285" y="80038"/>
                    </a:moveTo>
                    <a:cubicBezTo>
                      <a:pt x="511927" y="131958"/>
                      <a:pt x="554856" y="215909"/>
                      <a:pt x="554856" y="304248"/>
                    </a:cubicBezTo>
                    <a:cubicBezTo>
                      <a:pt x="554856" y="457021"/>
                      <a:pt x="430371" y="581312"/>
                      <a:pt x="277361" y="581312"/>
                    </a:cubicBezTo>
                    <a:lnTo>
                      <a:pt x="277361" y="605311"/>
                    </a:lnTo>
                    <a:cubicBezTo>
                      <a:pt x="277361" y="607926"/>
                      <a:pt x="274555" y="609420"/>
                      <a:pt x="272404" y="607926"/>
                    </a:cubicBezTo>
                    <a:lnTo>
                      <a:pt x="207216" y="563289"/>
                    </a:lnTo>
                    <a:cubicBezTo>
                      <a:pt x="205345" y="561982"/>
                      <a:pt x="205345" y="559274"/>
                      <a:pt x="207216" y="558060"/>
                    </a:cubicBezTo>
                    <a:lnTo>
                      <a:pt x="272404" y="513330"/>
                    </a:lnTo>
                    <a:cubicBezTo>
                      <a:pt x="274555" y="511836"/>
                      <a:pt x="277361" y="513330"/>
                      <a:pt x="277361" y="515945"/>
                    </a:cubicBezTo>
                    <a:lnTo>
                      <a:pt x="277361" y="539944"/>
                    </a:lnTo>
                    <a:cubicBezTo>
                      <a:pt x="407551" y="539944"/>
                      <a:pt x="513423" y="434236"/>
                      <a:pt x="513423" y="304248"/>
                    </a:cubicBezTo>
                    <a:cubicBezTo>
                      <a:pt x="513423" y="229076"/>
                      <a:pt x="477041" y="157638"/>
                      <a:pt x="415968" y="113375"/>
                    </a:cubicBezTo>
                    <a:close/>
                    <a:moveTo>
                      <a:pt x="282452" y="594"/>
                    </a:moveTo>
                    <a:lnTo>
                      <a:pt x="347640" y="45229"/>
                    </a:lnTo>
                    <a:cubicBezTo>
                      <a:pt x="349511" y="46536"/>
                      <a:pt x="349511" y="49337"/>
                      <a:pt x="347640" y="50551"/>
                    </a:cubicBezTo>
                    <a:lnTo>
                      <a:pt x="282452" y="95279"/>
                    </a:lnTo>
                    <a:cubicBezTo>
                      <a:pt x="280301" y="96773"/>
                      <a:pt x="277402" y="95279"/>
                      <a:pt x="277402" y="92665"/>
                    </a:cubicBezTo>
                    <a:lnTo>
                      <a:pt x="277402" y="68573"/>
                    </a:lnTo>
                    <a:cubicBezTo>
                      <a:pt x="147212" y="68573"/>
                      <a:pt x="41339" y="174277"/>
                      <a:pt x="41339" y="304259"/>
                    </a:cubicBezTo>
                    <a:cubicBezTo>
                      <a:pt x="41339" y="379521"/>
                      <a:pt x="77908" y="450862"/>
                      <a:pt x="138888" y="495123"/>
                    </a:cubicBezTo>
                    <a:lnTo>
                      <a:pt x="114571" y="528552"/>
                    </a:lnTo>
                    <a:cubicBezTo>
                      <a:pt x="42835" y="476634"/>
                      <a:pt x="0" y="392687"/>
                      <a:pt x="0" y="304259"/>
                    </a:cubicBezTo>
                    <a:cubicBezTo>
                      <a:pt x="0" y="151493"/>
                      <a:pt x="124391" y="27300"/>
                      <a:pt x="277402" y="27300"/>
                    </a:cubicBezTo>
                    <a:lnTo>
                      <a:pt x="277402" y="3209"/>
                    </a:lnTo>
                    <a:cubicBezTo>
                      <a:pt x="277402" y="594"/>
                      <a:pt x="280301" y="-900"/>
                      <a:pt x="282452" y="59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E34EED4-491C-48B4-9FD3-10705F60B0E8}"/>
                </a:ext>
              </a:extLst>
            </p:cNvPr>
            <p:cNvSpPr txBox="1"/>
            <p:nvPr/>
          </p:nvSpPr>
          <p:spPr>
            <a:xfrm>
              <a:off x="2005268" y="3311176"/>
              <a:ext cx="5293890" cy="87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A4E583B-0E28-4828-9A8D-722B267D5A8C}"/>
              </a:ext>
            </a:extLst>
          </p:cNvPr>
          <p:cNvGrpSpPr/>
          <p:nvPr/>
        </p:nvGrpSpPr>
        <p:grpSpPr>
          <a:xfrm>
            <a:off x="4921878" y="4405553"/>
            <a:ext cx="6344948" cy="1088950"/>
            <a:chOff x="954210" y="4694802"/>
            <a:chExt cx="6344948" cy="108895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8472477-DE4B-45B1-A69F-F222234D40F9}"/>
                </a:ext>
              </a:extLst>
            </p:cNvPr>
            <p:cNvGrpSpPr/>
            <p:nvPr/>
          </p:nvGrpSpPr>
          <p:grpSpPr>
            <a:xfrm>
              <a:off x="954210" y="4855169"/>
              <a:ext cx="928583" cy="928583"/>
              <a:chOff x="1676100" y="4755233"/>
              <a:chExt cx="928583" cy="928583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D2C0E8E-B743-4B78-9A55-2A521E40414D}"/>
                  </a:ext>
                </a:extLst>
              </p:cNvPr>
              <p:cNvSpPr/>
              <p:nvPr/>
            </p:nvSpPr>
            <p:spPr>
              <a:xfrm rot="2700000">
                <a:off x="1676100" y="4755233"/>
                <a:ext cx="928583" cy="928583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60325" cap="flat" cmpd="sng" algn="ctr">
                <a:noFill/>
                <a:prstDash val="solid"/>
                <a:miter lim="800000"/>
              </a:ln>
              <a:effectLst>
                <a:outerShdw blurRad="1143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椭圆 14">
                <a:extLst>
                  <a:ext uri="{FF2B5EF4-FFF2-40B4-BE49-F238E27FC236}">
                    <a16:creationId xmlns:a16="http://schemas.microsoft.com/office/drawing/2014/main" id="{8B8C9514-A360-4AB2-A9A3-EC5E57F76779}"/>
                  </a:ext>
                </a:extLst>
              </p:cNvPr>
              <p:cNvSpPr/>
              <p:nvPr/>
            </p:nvSpPr>
            <p:spPr>
              <a:xfrm>
                <a:off x="1936828" y="5048348"/>
                <a:ext cx="407127" cy="342353"/>
              </a:xfrm>
              <a:custGeom>
                <a:avLst/>
                <a:gdLst>
                  <a:gd name="connsiteX0" fmla="*/ 517386 w 607639"/>
                  <a:gd name="connsiteY0" fmla="*/ 115586 h 510964"/>
                  <a:gd name="connsiteX1" fmla="*/ 517386 w 607639"/>
                  <a:gd name="connsiteY1" fmla="*/ 347393 h 510964"/>
                  <a:gd name="connsiteX2" fmla="*/ 285226 w 607639"/>
                  <a:gd name="connsiteY2" fmla="*/ 347393 h 510964"/>
                  <a:gd name="connsiteX3" fmla="*/ 373376 w 607639"/>
                  <a:gd name="connsiteY3" fmla="*/ 90112 h 510964"/>
                  <a:gd name="connsiteX4" fmla="*/ 491841 w 607639"/>
                  <a:gd name="connsiteY4" fmla="*/ 90112 h 510964"/>
                  <a:gd name="connsiteX5" fmla="*/ 234174 w 607639"/>
                  <a:gd name="connsiteY5" fmla="*/ 347393 h 510964"/>
                  <a:gd name="connsiteX6" fmla="*/ 115798 w 607639"/>
                  <a:gd name="connsiteY6" fmla="*/ 347393 h 510964"/>
                  <a:gd name="connsiteX7" fmla="*/ 90253 w 607639"/>
                  <a:gd name="connsiteY7" fmla="*/ 90112 h 510964"/>
                  <a:gd name="connsiteX8" fmla="*/ 322343 w 607639"/>
                  <a:gd name="connsiteY8" fmla="*/ 90112 h 510964"/>
                  <a:gd name="connsiteX9" fmla="*/ 90253 w 607639"/>
                  <a:gd name="connsiteY9" fmla="*/ 321849 h 510964"/>
                  <a:gd name="connsiteX10" fmla="*/ 54115 w 607639"/>
                  <a:gd name="connsiteY10" fmla="*/ 54118 h 510964"/>
                  <a:gd name="connsiteX11" fmla="*/ 54115 w 607639"/>
                  <a:gd name="connsiteY11" fmla="*/ 383445 h 510964"/>
                  <a:gd name="connsiteX12" fmla="*/ 553435 w 607639"/>
                  <a:gd name="connsiteY12" fmla="*/ 383445 h 510964"/>
                  <a:gd name="connsiteX13" fmla="*/ 553435 w 607639"/>
                  <a:gd name="connsiteY13" fmla="*/ 54118 h 510964"/>
                  <a:gd name="connsiteX14" fmla="*/ 0 w 607639"/>
                  <a:gd name="connsiteY14" fmla="*/ 0 h 510964"/>
                  <a:gd name="connsiteX15" fmla="*/ 607639 w 607639"/>
                  <a:gd name="connsiteY15" fmla="*/ 0 h 510964"/>
                  <a:gd name="connsiteX16" fmla="*/ 607639 w 607639"/>
                  <a:gd name="connsiteY16" fmla="*/ 437474 h 510964"/>
                  <a:gd name="connsiteX17" fmla="*/ 401948 w 607639"/>
                  <a:gd name="connsiteY17" fmla="*/ 437474 h 510964"/>
                  <a:gd name="connsiteX18" fmla="*/ 401948 w 607639"/>
                  <a:gd name="connsiteY18" fmla="*/ 474975 h 510964"/>
                  <a:gd name="connsiteX19" fmla="*/ 462917 w 607639"/>
                  <a:gd name="connsiteY19" fmla="*/ 474975 h 510964"/>
                  <a:gd name="connsiteX20" fmla="*/ 462917 w 607639"/>
                  <a:gd name="connsiteY20" fmla="*/ 510964 h 510964"/>
                  <a:gd name="connsiteX21" fmla="*/ 401948 w 607639"/>
                  <a:gd name="connsiteY21" fmla="*/ 510964 h 510964"/>
                  <a:gd name="connsiteX22" fmla="*/ 205602 w 607639"/>
                  <a:gd name="connsiteY22" fmla="*/ 510964 h 510964"/>
                  <a:gd name="connsiteX23" fmla="*/ 144634 w 607639"/>
                  <a:gd name="connsiteY23" fmla="*/ 510964 h 510964"/>
                  <a:gd name="connsiteX24" fmla="*/ 144634 w 607639"/>
                  <a:gd name="connsiteY24" fmla="*/ 474975 h 510964"/>
                  <a:gd name="connsiteX25" fmla="*/ 205602 w 607639"/>
                  <a:gd name="connsiteY25" fmla="*/ 474975 h 510964"/>
                  <a:gd name="connsiteX26" fmla="*/ 205602 w 607639"/>
                  <a:gd name="connsiteY26" fmla="*/ 437474 h 510964"/>
                  <a:gd name="connsiteX27" fmla="*/ 0 w 607639"/>
                  <a:gd name="connsiteY27" fmla="*/ 437474 h 51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7639" h="510964">
                    <a:moveTo>
                      <a:pt x="517386" y="115586"/>
                    </a:moveTo>
                    <a:lnTo>
                      <a:pt x="517386" y="347393"/>
                    </a:lnTo>
                    <a:lnTo>
                      <a:pt x="285226" y="347393"/>
                    </a:lnTo>
                    <a:close/>
                    <a:moveTo>
                      <a:pt x="373376" y="90112"/>
                    </a:moveTo>
                    <a:lnTo>
                      <a:pt x="491841" y="90112"/>
                    </a:lnTo>
                    <a:lnTo>
                      <a:pt x="234174" y="347393"/>
                    </a:lnTo>
                    <a:lnTo>
                      <a:pt x="115798" y="347393"/>
                    </a:lnTo>
                    <a:close/>
                    <a:moveTo>
                      <a:pt x="90253" y="90112"/>
                    </a:moveTo>
                    <a:lnTo>
                      <a:pt x="322343" y="90112"/>
                    </a:lnTo>
                    <a:lnTo>
                      <a:pt x="90253" y="321849"/>
                    </a:lnTo>
                    <a:close/>
                    <a:moveTo>
                      <a:pt x="54115" y="54118"/>
                    </a:moveTo>
                    <a:lnTo>
                      <a:pt x="54115" y="383445"/>
                    </a:lnTo>
                    <a:lnTo>
                      <a:pt x="553435" y="383445"/>
                    </a:lnTo>
                    <a:lnTo>
                      <a:pt x="553435" y="54118"/>
                    </a:lnTo>
                    <a:close/>
                    <a:moveTo>
                      <a:pt x="0" y="0"/>
                    </a:moveTo>
                    <a:lnTo>
                      <a:pt x="607639" y="0"/>
                    </a:lnTo>
                    <a:lnTo>
                      <a:pt x="607639" y="437474"/>
                    </a:lnTo>
                    <a:lnTo>
                      <a:pt x="401948" y="437474"/>
                    </a:lnTo>
                    <a:lnTo>
                      <a:pt x="401948" y="474975"/>
                    </a:lnTo>
                    <a:lnTo>
                      <a:pt x="462917" y="474975"/>
                    </a:lnTo>
                    <a:lnTo>
                      <a:pt x="462917" y="510964"/>
                    </a:lnTo>
                    <a:lnTo>
                      <a:pt x="401948" y="510964"/>
                    </a:lnTo>
                    <a:lnTo>
                      <a:pt x="205602" y="510964"/>
                    </a:lnTo>
                    <a:lnTo>
                      <a:pt x="144634" y="510964"/>
                    </a:lnTo>
                    <a:lnTo>
                      <a:pt x="144634" y="474975"/>
                    </a:lnTo>
                    <a:lnTo>
                      <a:pt x="205602" y="474975"/>
                    </a:lnTo>
                    <a:lnTo>
                      <a:pt x="205602" y="437474"/>
                    </a:lnTo>
                    <a:lnTo>
                      <a:pt x="0" y="437474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2E53D6F-9064-4182-924F-A99AA72E8E57}"/>
                </a:ext>
              </a:extLst>
            </p:cNvPr>
            <p:cNvSpPr txBox="1"/>
            <p:nvPr/>
          </p:nvSpPr>
          <p:spPr>
            <a:xfrm>
              <a:off x="2005268" y="4694802"/>
              <a:ext cx="5293890" cy="87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AA2A4D12-5763-461D-823E-5F544C7D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6286767-82CD-4938-8C06-CA597E3ACA80}"/>
              </a:ext>
            </a:extLst>
          </p:cNvPr>
          <p:cNvSpPr/>
          <p:nvPr/>
        </p:nvSpPr>
        <p:spPr>
          <a:xfrm>
            <a:off x="5785911" y="2581941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文本框 23">
            <a:extLst>
              <a:ext uri="{FF2B5EF4-FFF2-40B4-BE49-F238E27FC236}">
                <a16:creationId xmlns:a16="http://schemas.microsoft.com/office/drawing/2014/main" id="{AB19C39A-047F-4886-A07F-B5F4BBE07CE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39703" y="956692"/>
            <a:ext cx="3095662" cy="12475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Part/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C568D2-1181-4E03-9505-81CCD018CA52}"/>
              </a:ext>
            </a:extLst>
          </p:cNvPr>
          <p:cNvSpPr/>
          <p:nvPr/>
        </p:nvSpPr>
        <p:spPr>
          <a:xfrm>
            <a:off x="4971830" y="3287944"/>
            <a:ext cx="565009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8468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2770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BCDCF42-387C-4D9F-988B-0C401B337B8D}"/>
              </a:ext>
            </a:extLst>
          </p:cNvPr>
          <p:cNvGrpSpPr/>
          <p:nvPr/>
        </p:nvGrpSpPr>
        <p:grpSpPr>
          <a:xfrm>
            <a:off x="722917" y="1453952"/>
            <a:ext cx="4132016" cy="4150626"/>
            <a:chOff x="993414" y="1681007"/>
            <a:chExt cx="3881216" cy="389869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CC3DC6-FE95-48D7-A248-F86C484EA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6178" y="3658133"/>
              <a:ext cx="1918452" cy="1918452"/>
            </a:xfrm>
            <a:prstGeom prst="rect">
              <a:avLst/>
            </a:prstGeo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29CA759-AC54-4221-B90A-C37CA68BE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4092" y="1692759"/>
              <a:ext cx="1920553" cy="1920553"/>
            </a:xfrm>
            <a:prstGeom prst="rect">
              <a:avLst/>
            </a:prstGeo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35D5DC6-3E8A-4831-BF31-1D34EABD7519}"/>
                </a:ext>
              </a:extLst>
            </p:cNvPr>
            <p:cNvGrpSpPr/>
            <p:nvPr/>
          </p:nvGrpSpPr>
          <p:grpSpPr>
            <a:xfrm>
              <a:off x="993414" y="3657793"/>
              <a:ext cx="1921910" cy="1921910"/>
              <a:chOff x="1154850" y="3558232"/>
              <a:chExt cx="1742400" cy="1742400"/>
            </a:xfrm>
          </p:grpSpPr>
          <p:sp>
            <p:nvSpPr>
              <p:cNvPr id="15" name="5">
                <a:extLst>
                  <a:ext uri="{FF2B5EF4-FFF2-40B4-BE49-F238E27FC236}">
                    <a16:creationId xmlns:a16="http://schemas.microsoft.com/office/drawing/2014/main" id="{384566E7-6A7A-416B-82FF-122581DA9500}"/>
                  </a:ext>
                </a:extLst>
              </p:cNvPr>
              <p:cNvSpPr/>
              <p:nvPr/>
            </p:nvSpPr>
            <p:spPr bwMode="auto">
              <a:xfrm>
                <a:off x="1154850" y="3558232"/>
                <a:ext cx="1742400" cy="1742400"/>
              </a:xfrm>
              <a:prstGeom prst="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12700" cmpd="sng">
                <a:noFill/>
                <a:miter lim="800000"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5">
                <a:extLst>
                  <a:ext uri="{FF2B5EF4-FFF2-40B4-BE49-F238E27FC236}">
                    <a16:creationId xmlns:a16="http://schemas.microsoft.com/office/drawing/2014/main" id="{8FF58311-F404-4A8C-9527-A5D654591C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535" y="4015143"/>
                <a:ext cx="845030" cy="828288"/>
              </a:xfrm>
              <a:custGeom>
                <a:avLst/>
                <a:gdLst>
                  <a:gd name="T0" fmla="*/ 25 w 596"/>
                  <a:gd name="T1" fmla="*/ 345 h 583"/>
                  <a:gd name="T2" fmla="*/ 25 w 596"/>
                  <a:gd name="T3" fmla="*/ 62 h 583"/>
                  <a:gd name="T4" fmla="*/ 61 w 596"/>
                  <a:gd name="T5" fmla="*/ 26 h 583"/>
                  <a:gd name="T6" fmla="*/ 534 w 596"/>
                  <a:gd name="T7" fmla="*/ 26 h 583"/>
                  <a:gd name="T8" fmla="*/ 570 w 596"/>
                  <a:gd name="T9" fmla="*/ 62 h 583"/>
                  <a:gd name="T10" fmla="*/ 570 w 596"/>
                  <a:gd name="T11" fmla="*/ 345 h 583"/>
                  <a:gd name="T12" fmla="*/ 534 w 596"/>
                  <a:gd name="T13" fmla="*/ 381 h 583"/>
                  <a:gd name="T14" fmla="*/ 61 w 596"/>
                  <a:gd name="T15" fmla="*/ 381 h 583"/>
                  <a:gd name="T16" fmla="*/ 25 w 596"/>
                  <a:gd name="T17" fmla="*/ 345 h 583"/>
                  <a:gd name="T18" fmla="*/ 534 w 596"/>
                  <a:gd name="T19" fmla="*/ 406 h 583"/>
                  <a:gd name="T20" fmla="*/ 596 w 596"/>
                  <a:gd name="T21" fmla="*/ 345 h 583"/>
                  <a:gd name="T22" fmla="*/ 596 w 596"/>
                  <a:gd name="T23" fmla="*/ 62 h 583"/>
                  <a:gd name="T24" fmla="*/ 534 w 596"/>
                  <a:gd name="T25" fmla="*/ 0 h 583"/>
                  <a:gd name="T26" fmla="*/ 61 w 596"/>
                  <a:gd name="T27" fmla="*/ 0 h 583"/>
                  <a:gd name="T28" fmla="*/ 0 w 596"/>
                  <a:gd name="T29" fmla="*/ 62 h 583"/>
                  <a:gd name="T30" fmla="*/ 0 w 596"/>
                  <a:gd name="T31" fmla="*/ 345 h 583"/>
                  <a:gd name="T32" fmla="*/ 61 w 596"/>
                  <a:gd name="T33" fmla="*/ 406 h 583"/>
                  <a:gd name="T34" fmla="*/ 245 w 596"/>
                  <a:gd name="T35" fmla="*/ 406 h 583"/>
                  <a:gd name="T36" fmla="*/ 245 w 596"/>
                  <a:gd name="T37" fmla="*/ 462 h 583"/>
                  <a:gd name="T38" fmla="*/ 61 w 596"/>
                  <a:gd name="T39" fmla="*/ 462 h 583"/>
                  <a:gd name="T40" fmla="*/ 0 w 596"/>
                  <a:gd name="T41" fmla="*/ 524 h 583"/>
                  <a:gd name="T42" fmla="*/ 0 w 596"/>
                  <a:gd name="T43" fmla="*/ 570 h 583"/>
                  <a:gd name="T44" fmla="*/ 12 w 596"/>
                  <a:gd name="T45" fmla="*/ 583 h 583"/>
                  <a:gd name="T46" fmla="*/ 583 w 596"/>
                  <a:gd name="T47" fmla="*/ 583 h 583"/>
                  <a:gd name="T48" fmla="*/ 596 w 596"/>
                  <a:gd name="T49" fmla="*/ 570 h 583"/>
                  <a:gd name="T50" fmla="*/ 596 w 596"/>
                  <a:gd name="T51" fmla="*/ 524 h 583"/>
                  <a:gd name="T52" fmla="*/ 534 w 596"/>
                  <a:gd name="T53" fmla="*/ 462 h 583"/>
                  <a:gd name="T54" fmla="*/ 351 w 596"/>
                  <a:gd name="T55" fmla="*/ 462 h 583"/>
                  <a:gd name="T56" fmla="*/ 351 w 596"/>
                  <a:gd name="T57" fmla="*/ 406 h 583"/>
                  <a:gd name="T58" fmla="*/ 534 w 596"/>
                  <a:gd name="T59" fmla="*/ 406 h 583"/>
                  <a:gd name="T60" fmla="*/ 544 w 596"/>
                  <a:gd name="T61" fmla="*/ 345 h 583"/>
                  <a:gd name="T62" fmla="*/ 544 w 596"/>
                  <a:gd name="T63" fmla="*/ 62 h 583"/>
                  <a:gd name="T64" fmla="*/ 534 w 596"/>
                  <a:gd name="T65" fmla="*/ 52 h 583"/>
                  <a:gd name="T66" fmla="*/ 61 w 596"/>
                  <a:gd name="T67" fmla="*/ 52 h 583"/>
                  <a:gd name="T68" fmla="*/ 51 w 596"/>
                  <a:gd name="T69" fmla="*/ 62 h 583"/>
                  <a:gd name="T70" fmla="*/ 51 w 596"/>
                  <a:gd name="T71" fmla="*/ 345 h 583"/>
                  <a:gd name="T72" fmla="*/ 61 w 596"/>
                  <a:gd name="T73" fmla="*/ 355 h 583"/>
                  <a:gd name="T74" fmla="*/ 534 w 596"/>
                  <a:gd name="T75" fmla="*/ 355 h 583"/>
                  <a:gd name="T76" fmla="*/ 544 w 596"/>
                  <a:gd name="T77" fmla="*/ 345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6" h="583">
                    <a:moveTo>
                      <a:pt x="25" y="345"/>
                    </a:moveTo>
                    <a:lnTo>
                      <a:pt x="25" y="62"/>
                    </a:lnTo>
                    <a:cubicBezTo>
                      <a:pt x="25" y="42"/>
                      <a:pt x="41" y="26"/>
                      <a:pt x="61" y="26"/>
                    </a:cubicBezTo>
                    <a:lnTo>
                      <a:pt x="534" y="26"/>
                    </a:lnTo>
                    <a:cubicBezTo>
                      <a:pt x="554" y="26"/>
                      <a:pt x="570" y="42"/>
                      <a:pt x="570" y="62"/>
                    </a:cubicBezTo>
                    <a:lnTo>
                      <a:pt x="570" y="345"/>
                    </a:lnTo>
                    <a:cubicBezTo>
                      <a:pt x="570" y="365"/>
                      <a:pt x="554" y="381"/>
                      <a:pt x="534" y="381"/>
                    </a:cubicBezTo>
                    <a:lnTo>
                      <a:pt x="61" y="381"/>
                    </a:lnTo>
                    <a:cubicBezTo>
                      <a:pt x="41" y="381"/>
                      <a:pt x="25" y="365"/>
                      <a:pt x="25" y="345"/>
                    </a:cubicBezTo>
                    <a:close/>
                    <a:moveTo>
                      <a:pt x="534" y="406"/>
                    </a:moveTo>
                    <a:cubicBezTo>
                      <a:pt x="568" y="406"/>
                      <a:pt x="596" y="379"/>
                      <a:pt x="596" y="345"/>
                    </a:cubicBezTo>
                    <a:lnTo>
                      <a:pt x="596" y="62"/>
                    </a:lnTo>
                    <a:cubicBezTo>
                      <a:pt x="596" y="28"/>
                      <a:pt x="568" y="0"/>
                      <a:pt x="534" y="0"/>
                    </a:cubicBezTo>
                    <a:lnTo>
                      <a:pt x="61" y="0"/>
                    </a:lnTo>
                    <a:cubicBezTo>
                      <a:pt x="27" y="0"/>
                      <a:pt x="0" y="28"/>
                      <a:pt x="0" y="62"/>
                    </a:cubicBezTo>
                    <a:lnTo>
                      <a:pt x="0" y="345"/>
                    </a:lnTo>
                    <a:cubicBezTo>
                      <a:pt x="0" y="379"/>
                      <a:pt x="27" y="406"/>
                      <a:pt x="61" y="406"/>
                    </a:cubicBezTo>
                    <a:lnTo>
                      <a:pt x="245" y="406"/>
                    </a:lnTo>
                    <a:lnTo>
                      <a:pt x="245" y="462"/>
                    </a:lnTo>
                    <a:lnTo>
                      <a:pt x="61" y="462"/>
                    </a:lnTo>
                    <a:cubicBezTo>
                      <a:pt x="27" y="462"/>
                      <a:pt x="0" y="490"/>
                      <a:pt x="0" y="524"/>
                    </a:cubicBezTo>
                    <a:lnTo>
                      <a:pt x="0" y="570"/>
                    </a:lnTo>
                    <a:cubicBezTo>
                      <a:pt x="0" y="577"/>
                      <a:pt x="5" y="583"/>
                      <a:pt x="12" y="583"/>
                    </a:cubicBezTo>
                    <a:lnTo>
                      <a:pt x="583" y="583"/>
                    </a:lnTo>
                    <a:cubicBezTo>
                      <a:pt x="590" y="583"/>
                      <a:pt x="596" y="577"/>
                      <a:pt x="596" y="570"/>
                    </a:cubicBezTo>
                    <a:lnTo>
                      <a:pt x="596" y="524"/>
                    </a:lnTo>
                    <a:cubicBezTo>
                      <a:pt x="596" y="490"/>
                      <a:pt x="568" y="462"/>
                      <a:pt x="534" y="462"/>
                    </a:cubicBezTo>
                    <a:lnTo>
                      <a:pt x="351" y="462"/>
                    </a:lnTo>
                    <a:lnTo>
                      <a:pt x="351" y="406"/>
                    </a:lnTo>
                    <a:lnTo>
                      <a:pt x="534" y="406"/>
                    </a:lnTo>
                    <a:close/>
                    <a:moveTo>
                      <a:pt x="544" y="345"/>
                    </a:moveTo>
                    <a:lnTo>
                      <a:pt x="544" y="62"/>
                    </a:lnTo>
                    <a:cubicBezTo>
                      <a:pt x="544" y="56"/>
                      <a:pt x="540" y="52"/>
                      <a:pt x="534" y="52"/>
                    </a:cubicBezTo>
                    <a:lnTo>
                      <a:pt x="61" y="52"/>
                    </a:lnTo>
                    <a:cubicBezTo>
                      <a:pt x="56" y="52"/>
                      <a:pt x="51" y="56"/>
                      <a:pt x="51" y="62"/>
                    </a:cubicBezTo>
                    <a:lnTo>
                      <a:pt x="51" y="345"/>
                    </a:lnTo>
                    <a:cubicBezTo>
                      <a:pt x="51" y="350"/>
                      <a:pt x="56" y="355"/>
                      <a:pt x="61" y="355"/>
                    </a:cubicBezTo>
                    <a:lnTo>
                      <a:pt x="534" y="355"/>
                    </a:lnTo>
                    <a:cubicBezTo>
                      <a:pt x="540" y="355"/>
                      <a:pt x="544" y="350"/>
                      <a:pt x="544" y="3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002860C-9B8E-4423-B5D2-4E6990787C07}"/>
                </a:ext>
              </a:extLst>
            </p:cNvPr>
            <p:cNvGrpSpPr/>
            <p:nvPr/>
          </p:nvGrpSpPr>
          <p:grpSpPr>
            <a:xfrm>
              <a:off x="2945118" y="1681007"/>
              <a:ext cx="1921910" cy="1932305"/>
              <a:chOff x="3502047" y="1537683"/>
              <a:chExt cx="1742400" cy="1751824"/>
            </a:xfr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8" name="5">
                <a:extLst>
                  <a:ext uri="{FF2B5EF4-FFF2-40B4-BE49-F238E27FC236}">
                    <a16:creationId xmlns:a16="http://schemas.microsoft.com/office/drawing/2014/main" id="{8F2A780C-7F4C-4FF9-BBF6-6C6C3CCEB531}"/>
                  </a:ext>
                </a:extLst>
              </p:cNvPr>
              <p:cNvSpPr/>
              <p:nvPr/>
            </p:nvSpPr>
            <p:spPr bwMode="auto">
              <a:xfrm>
                <a:off x="3502047" y="1537683"/>
                <a:ext cx="1742400" cy="1751824"/>
              </a:xfrm>
              <a:prstGeom prst="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12700" cmpd="sng">
                <a:noFill/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AC8D537-6428-4E56-8A9C-9E158D346A3D}"/>
                  </a:ext>
                </a:extLst>
              </p:cNvPr>
              <p:cNvGrpSpPr/>
              <p:nvPr/>
            </p:nvGrpSpPr>
            <p:grpSpPr>
              <a:xfrm>
                <a:off x="3870009" y="1960814"/>
                <a:ext cx="1006476" cy="931396"/>
                <a:chOff x="2438399" y="4906963"/>
                <a:chExt cx="465137" cy="430213"/>
              </a:xfrm>
              <a:solidFill>
                <a:schemeClr val="bg1"/>
              </a:solidFill>
            </p:grpSpPr>
            <p:sp>
              <p:nvSpPr>
                <p:cNvPr id="20" name="Freeform 43">
                  <a:extLst>
                    <a:ext uri="{FF2B5EF4-FFF2-40B4-BE49-F238E27FC236}">
                      <a16:creationId xmlns:a16="http://schemas.microsoft.com/office/drawing/2014/main" id="{3CCED9B5-8D5C-4E10-85A7-EEFF5CA7B5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399" y="5080001"/>
                  <a:ext cx="230187" cy="231775"/>
                </a:xfrm>
                <a:custGeom>
                  <a:avLst/>
                  <a:gdLst>
                    <a:gd name="T0" fmla="*/ 101 w 351"/>
                    <a:gd name="T1" fmla="*/ 239 h 353"/>
                    <a:gd name="T2" fmla="*/ 172 w 351"/>
                    <a:gd name="T3" fmla="*/ 119 h 353"/>
                    <a:gd name="T4" fmla="*/ 234 w 351"/>
                    <a:gd name="T5" fmla="*/ 151 h 353"/>
                    <a:gd name="T6" fmla="*/ 188 w 351"/>
                    <a:gd name="T7" fmla="*/ 0 h 353"/>
                    <a:gd name="T8" fmla="*/ 1 w 351"/>
                    <a:gd name="T9" fmla="*/ 31 h 353"/>
                    <a:gd name="T10" fmla="*/ 56 w 351"/>
                    <a:gd name="T11" fmla="*/ 60 h 353"/>
                    <a:gd name="T12" fmla="*/ 14 w 351"/>
                    <a:gd name="T13" fmla="*/ 123 h 353"/>
                    <a:gd name="T14" fmla="*/ 29 w 351"/>
                    <a:gd name="T15" fmla="*/ 201 h 353"/>
                    <a:gd name="T16" fmla="*/ 120 w 351"/>
                    <a:gd name="T17" fmla="*/ 332 h 353"/>
                    <a:gd name="T18" fmla="*/ 101 w 351"/>
                    <a:gd name="T19" fmla="*/ 239 h 353"/>
                    <a:gd name="T20" fmla="*/ 334 w 351"/>
                    <a:gd name="T21" fmla="*/ 214 h 353"/>
                    <a:gd name="T22" fmla="*/ 334 w 351"/>
                    <a:gd name="T23" fmla="*/ 214 h 353"/>
                    <a:gd name="T24" fmla="*/ 132 w 351"/>
                    <a:gd name="T25" fmla="*/ 221 h 353"/>
                    <a:gd name="T26" fmla="*/ 125 w 351"/>
                    <a:gd name="T27" fmla="*/ 282 h 353"/>
                    <a:gd name="T28" fmla="*/ 144 w 351"/>
                    <a:gd name="T29" fmla="*/ 340 h 353"/>
                    <a:gd name="T30" fmla="*/ 185 w 351"/>
                    <a:gd name="T31" fmla="*/ 353 h 353"/>
                    <a:gd name="T32" fmla="*/ 351 w 351"/>
                    <a:gd name="T33" fmla="*/ 345 h 353"/>
                    <a:gd name="T34" fmla="*/ 334 w 351"/>
                    <a:gd name="T35" fmla="*/ 214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1" h="353">
                      <a:moveTo>
                        <a:pt x="101" y="239"/>
                      </a:moveTo>
                      <a:cubicBezTo>
                        <a:pt x="102" y="212"/>
                        <a:pt x="149" y="149"/>
                        <a:pt x="172" y="119"/>
                      </a:cubicBezTo>
                      <a:lnTo>
                        <a:pt x="234" y="151"/>
                      </a:lnTo>
                      <a:lnTo>
                        <a:pt x="188" y="0"/>
                      </a:lnTo>
                      <a:lnTo>
                        <a:pt x="1" y="31"/>
                      </a:lnTo>
                      <a:lnTo>
                        <a:pt x="56" y="60"/>
                      </a:lnTo>
                      <a:cubicBezTo>
                        <a:pt x="43" y="77"/>
                        <a:pt x="24" y="104"/>
                        <a:pt x="14" y="123"/>
                      </a:cubicBezTo>
                      <a:cubicBezTo>
                        <a:pt x="0" y="154"/>
                        <a:pt x="14" y="172"/>
                        <a:pt x="29" y="201"/>
                      </a:cubicBezTo>
                      <a:cubicBezTo>
                        <a:pt x="44" y="230"/>
                        <a:pt x="120" y="332"/>
                        <a:pt x="120" y="332"/>
                      </a:cubicBezTo>
                      <a:cubicBezTo>
                        <a:pt x="120" y="332"/>
                        <a:pt x="100" y="276"/>
                        <a:pt x="101" y="239"/>
                      </a:cubicBezTo>
                      <a:close/>
                      <a:moveTo>
                        <a:pt x="334" y="214"/>
                      </a:moveTo>
                      <a:lnTo>
                        <a:pt x="334" y="214"/>
                      </a:lnTo>
                      <a:lnTo>
                        <a:pt x="132" y="221"/>
                      </a:lnTo>
                      <a:cubicBezTo>
                        <a:pt x="132" y="221"/>
                        <a:pt x="115" y="229"/>
                        <a:pt x="125" y="282"/>
                      </a:cubicBezTo>
                      <a:cubicBezTo>
                        <a:pt x="133" y="322"/>
                        <a:pt x="144" y="340"/>
                        <a:pt x="144" y="340"/>
                      </a:cubicBezTo>
                      <a:cubicBezTo>
                        <a:pt x="144" y="340"/>
                        <a:pt x="151" y="352"/>
                        <a:pt x="185" y="353"/>
                      </a:cubicBezTo>
                      <a:cubicBezTo>
                        <a:pt x="214" y="353"/>
                        <a:pt x="351" y="345"/>
                        <a:pt x="351" y="345"/>
                      </a:cubicBezTo>
                      <a:lnTo>
                        <a:pt x="334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44">
                  <a:extLst>
                    <a:ext uri="{FF2B5EF4-FFF2-40B4-BE49-F238E27FC236}">
                      <a16:creationId xmlns:a16="http://schemas.microsoft.com/office/drawing/2014/main" id="{5B2983D3-E41E-4981-9338-CDE179DD6F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22537" y="4906963"/>
                  <a:ext cx="295275" cy="161925"/>
                </a:xfrm>
                <a:custGeom>
                  <a:avLst/>
                  <a:gdLst>
                    <a:gd name="T0" fmla="*/ 222 w 450"/>
                    <a:gd name="T1" fmla="*/ 42 h 247"/>
                    <a:gd name="T2" fmla="*/ 285 w 450"/>
                    <a:gd name="T3" fmla="*/ 170 h 247"/>
                    <a:gd name="T4" fmla="*/ 226 w 450"/>
                    <a:gd name="T5" fmla="*/ 202 h 247"/>
                    <a:gd name="T6" fmla="*/ 401 w 450"/>
                    <a:gd name="T7" fmla="*/ 226 h 247"/>
                    <a:gd name="T8" fmla="*/ 450 w 450"/>
                    <a:gd name="T9" fmla="*/ 81 h 247"/>
                    <a:gd name="T10" fmla="*/ 397 w 450"/>
                    <a:gd name="T11" fmla="*/ 110 h 247"/>
                    <a:gd name="T12" fmla="*/ 366 w 450"/>
                    <a:gd name="T13" fmla="*/ 38 h 247"/>
                    <a:gd name="T14" fmla="*/ 293 w 450"/>
                    <a:gd name="T15" fmla="*/ 5 h 247"/>
                    <a:gd name="T16" fmla="*/ 134 w 450"/>
                    <a:gd name="T17" fmla="*/ 3 h 247"/>
                    <a:gd name="T18" fmla="*/ 222 w 450"/>
                    <a:gd name="T19" fmla="*/ 42 h 247"/>
                    <a:gd name="T20" fmla="*/ 119 w 450"/>
                    <a:gd name="T21" fmla="*/ 247 h 247"/>
                    <a:gd name="T22" fmla="*/ 119 w 450"/>
                    <a:gd name="T23" fmla="*/ 247 h 247"/>
                    <a:gd name="T24" fmla="*/ 221 w 450"/>
                    <a:gd name="T25" fmla="*/ 78 h 247"/>
                    <a:gd name="T26" fmla="*/ 173 w 450"/>
                    <a:gd name="T27" fmla="*/ 37 h 247"/>
                    <a:gd name="T28" fmla="*/ 115 w 450"/>
                    <a:gd name="T29" fmla="*/ 18 h 247"/>
                    <a:gd name="T30" fmla="*/ 82 w 450"/>
                    <a:gd name="T31" fmla="*/ 44 h 247"/>
                    <a:gd name="T32" fmla="*/ 0 w 450"/>
                    <a:gd name="T33" fmla="*/ 185 h 247"/>
                    <a:gd name="T34" fmla="*/ 119 w 450"/>
                    <a:gd name="T35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50" h="247">
                      <a:moveTo>
                        <a:pt x="222" y="42"/>
                      </a:moveTo>
                      <a:cubicBezTo>
                        <a:pt x="245" y="58"/>
                        <a:pt x="273" y="134"/>
                        <a:pt x="285" y="170"/>
                      </a:cubicBezTo>
                      <a:lnTo>
                        <a:pt x="226" y="202"/>
                      </a:lnTo>
                      <a:lnTo>
                        <a:pt x="401" y="226"/>
                      </a:lnTo>
                      <a:lnTo>
                        <a:pt x="450" y="81"/>
                      </a:lnTo>
                      <a:lnTo>
                        <a:pt x="397" y="110"/>
                      </a:lnTo>
                      <a:cubicBezTo>
                        <a:pt x="389" y="89"/>
                        <a:pt x="377" y="57"/>
                        <a:pt x="366" y="38"/>
                      </a:cubicBezTo>
                      <a:cubicBezTo>
                        <a:pt x="347" y="8"/>
                        <a:pt x="325" y="10"/>
                        <a:pt x="293" y="5"/>
                      </a:cubicBezTo>
                      <a:cubicBezTo>
                        <a:pt x="260" y="0"/>
                        <a:pt x="134" y="3"/>
                        <a:pt x="134" y="3"/>
                      </a:cubicBezTo>
                      <a:cubicBezTo>
                        <a:pt x="134" y="3"/>
                        <a:pt x="192" y="19"/>
                        <a:pt x="222" y="42"/>
                      </a:cubicBezTo>
                      <a:close/>
                      <a:moveTo>
                        <a:pt x="119" y="247"/>
                      </a:moveTo>
                      <a:lnTo>
                        <a:pt x="119" y="247"/>
                      </a:lnTo>
                      <a:lnTo>
                        <a:pt x="221" y="78"/>
                      </a:lnTo>
                      <a:cubicBezTo>
                        <a:pt x="221" y="78"/>
                        <a:pt x="223" y="60"/>
                        <a:pt x="173" y="37"/>
                      </a:cubicBezTo>
                      <a:cubicBezTo>
                        <a:pt x="136" y="19"/>
                        <a:pt x="115" y="18"/>
                        <a:pt x="115" y="18"/>
                      </a:cubicBezTo>
                      <a:cubicBezTo>
                        <a:pt x="115" y="18"/>
                        <a:pt x="100" y="17"/>
                        <a:pt x="82" y="44"/>
                      </a:cubicBezTo>
                      <a:cubicBezTo>
                        <a:pt x="66" y="68"/>
                        <a:pt x="0" y="185"/>
                        <a:pt x="0" y="185"/>
                      </a:cubicBezTo>
                      <a:lnTo>
                        <a:pt x="119" y="2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45">
                  <a:extLst>
                    <a:ext uri="{FF2B5EF4-FFF2-40B4-BE49-F238E27FC236}">
                      <a16:creationId xmlns:a16="http://schemas.microsoft.com/office/drawing/2014/main" id="{6539F127-BAB6-476F-9AF9-3F01C6194A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92399" y="5038726"/>
                  <a:ext cx="211137" cy="298450"/>
                </a:xfrm>
                <a:custGeom>
                  <a:avLst/>
                  <a:gdLst>
                    <a:gd name="T0" fmla="*/ 256 w 324"/>
                    <a:gd name="T1" fmla="*/ 262 h 453"/>
                    <a:gd name="T2" fmla="*/ 114 w 324"/>
                    <a:gd name="T3" fmla="*/ 265 h 453"/>
                    <a:gd name="T4" fmla="*/ 105 w 324"/>
                    <a:gd name="T5" fmla="*/ 198 h 453"/>
                    <a:gd name="T6" fmla="*/ 0 w 324"/>
                    <a:gd name="T7" fmla="*/ 331 h 453"/>
                    <a:gd name="T8" fmla="*/ 137 w 324"/>
                    <a:gd name="T9" fmla="*/ 453 h 453"/>
                    <a:gd name="T10" fmla="*/ 130 w 324"/>
                    <a:gd name="T11" fmla="*/ 392 h 453"/>
                    <a:gd name="T12" fmla="*/ 207 w 324"/>
                    <a:gd name="T13" fmla="*/ 394 h 453"/>
                    <a:gd name="T14" fmla="*/ 265 w 324"/>
                    <a:gd name="T15" fmla="*/ 341 h 453"/>
                    <a:gd name="T16" fmla="*/ 324 w 324"/>
                    <a:gd name="T17" fmla="*/ 198 h 453"/>
                    <a:gd name="T18" fmla="*/ 256 w 324"/>
                    <a:gd name="T19" fmla="*/ 262 h 453"/>
                    <a:gd name="T20" fmla="*/ 102 w 324"/>
                    <a:gd name="T21" fmla="*/ 82 h 453"/>
                    <a:gd name="T22" fmla="*/ 102 w 324"/>
                    <a:gd name="T23" fmla="*/ 82 h 453"/>
                    <a:gd name="T24" fmla="*/ 223 w 324"/>
                    <a:gd name="T25" fmla="*/ 246 h 453"/>
                    <a:gd name="T26" fmla="*/ 279 w 324"/>
                    <a:gd name="T27" fmla="*/ 219 h 453"/>
                    <a:gd name="T28" fmla="*/ 317 w 324"/>
                    <a:gd name="T29" fmla="*/ 174 h 453"/>
                    <a:gd name="T30" fmla="*/ 305 w 324"/>
                    <a:gd name="T31" fmla="*/ 134 h 453"/>
                    <a:gd name="T32" fmla="*/ 203 w 324"/>
                    <a:gd name="T33" fmla="*/ 0 h 453"/>
                    <a:gd name="T34" fmla="*/ 102 w 324"/>
                    <a:gd name="T35" fmla="*/ 82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4" h="453">
                      <a:moveTo>
                        <a:pt x="256" y="262"/>
                      </a:moveTo>
                      <a:cubicBezTo>
                        <a:pt x="232" y="276"/>
                        <a:pt x="152" y="269"/>
                        <a:pt x="114" y="265"/>
                      </a:cubicBezTo>
                      <a:lnTo>
                        <a:pt x="105" y="198"/>
                      </a:lnTo>
                      <a:lnTo>
                        <a:pt x="0" y="331"/>
                      </a:lnTo>
                      <a:lnTo>
                        <a:pt x="137" y="453"/>
                      </a:lnTo>
                      <a:lnTo>
                        <a:pt x="130" y="392"/>
                      </a:lnTo>
                      <a:cubicBezTo>
                        <a:pt x="152" y="394"/>
                        <a:pt x="186" y="396"/>
                        <a:pt x="207" y="394"/>
                      </a:cubicBezTo>
                      <a:cubicBezTo>
                        <a:pt x="242" y="390"/>
                        <a:pt x="249" y="369"/>
                        <a:pt x="265" y="341"/>
                      </a:cubicBezTo>
                      <a:cubicBezTo>
                        <a:pt x="281" y="314"/>
                        <a:pt x="324" y="198"/>
                        <a:pt x="324" y="198"/>
                      </a:cubicBezTo>
                      <a:cubicBezTo>
                        <a:pt x="324" y="198"/>
                        <a:pt x="288" y="243"/>
                        <a:pt x="256" y="262"/>
                      </a:cubicBezTo>
                      <a:close/>
                      <a:moveTo>
                        <a:pt x="102" y="82"/>
                      </a:moveTo>
                      <a:lnTo>
                        <a:pt x="102" y="82"/>
                      </a:lnTo>
                      <a:lnTo>
                        <a:pt x="223" y="246"/>
                      </a:lnTo>
                      <a:cubicBezTo>
                        <a:pt x="223" y="246"/>
                        <a:pt x="239" y="255"/>
                        <a:pt x="279" y="219"/>
                      </a:cubicBezTo>
                      <a:cubicBezTo>
                        <a:pt x="308" y="192"/>
                        <a:pt x="317" y="174"/>
                        <a:pt x="317" y="174"/>
                      </a:cubicBezTo>
                      <a:cubicBezTo>
                        <a:pt x="317" y="174"/>
                        <a:pt x="323" y="161"/>
                        <a:pt x="305" y="134"/>
                      </a:cubicBezTo>
                      <a:cubicBezTo>
                        <a:pt x="288" y="108"/>
                        <a:pt x="203" y="0"/>
                        <a:pt x="203" y="0"/>
                      </a:cubicBezTo>
                      <a:lnTo>
                        <a:pt x="10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3" name="Group 1">
            <a:extLst>
              <a:ext uri="{FF2B5EF4-FFF2-40B4-BE49-F238E27FC236}">
                <a16:creationId xmlns:a16="http://schemas.microsoft.com/office/drawing/2014/main" id="{7524AF1F-F7C1-47C2-A757-44FEC69FE27F}"/>
              </a:ext>
            </a:extLst>
          </p:cNvPr>
          <p:cNvGrpSpPr/>
          <p:nvPr/>
        </p:nvGrpSpPr>
        <p:grpSpPr>
          <a:xfrm>
            <a:off x="5326053" y="1312714"/>
            <a:ext cx="5797182" cy="2367843"/>
            <a:chOff x="2465074" y="3108959"/>
            <a:chExt cx="9275492" cy="3788548"/>
          </a:xfrm>
        </p:grpSpPr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09850B5D-BDD6-4702-B19C-6D962DAA8D67}"/>
                </a:ext>
              </a:extLst>
            </p:cNvPr>
            <p:cNvSpPr/>
            <p:nvPr/>
          </p:nvSpPr>
          <p:spPr>
            <a:xfrm>
              <a:off x="2465074" y="3108959"/>
              <a:ext cx="9275492" cy="3471832"/>
            </a:xfrm>
            <a:prstGeom prst="roundRect">
              <a:avLst>
                <a:gd name="adj" fmla="val 845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tx1">
                  <a:lumMod val="95000"/>
                  <a:lumOff val="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C0CC532A-5241-470A-A1D0-299ED2E0C0C3}"/>
                </a:ext>
              </a:extLst>
            </p:cNvPr>
            <p:cNvSpPr/>
            <p:nvPr/>
          </p:nvSpPr>
          <p:spPr>
            <a:xfrm>
              <a:off x="2773084" y="3499655"/>
              <a:ext cx="8633806" cy="339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defTabSz="914377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lvl="0" defTabSz="914377">
                <a:lnSpc>
                  <a:spcPct val="150000"/>
                </a:lnSpc>
                <a:defRPr/>
              </a:pP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">
            <a:extLst>
              <a:ext uri="{FF2B5EF4-FFF2-40B4-BE49-F238E27FC236}">
                <a16:creationId xmlns:a16="http://schemas.microsoft.com/office/drawing/2014/main" id="{C360B2E3-16D9-4F89-8240-FC12328FB35A}"/>
              </a:ext>
            </a:extLst>
          </p:cNvPr>
          <p:cNvGrpSpPr/>
          <p:nvPr/>
        </p:nvGrpSpPr>
        <p:grpSpPr>
          <a:xfrm>
            <a:off x="5326053" y="3561877"/>
            <a:ext cx="5797182" cy="2169896"/>
            <a:chOff x="2465074" y="3108959"/>
            <a:chExt cx="9275492" cy="3471832"/>
          </a:xfrm>
        </p:grpSpPr>
        <p:sp>
          <p:nvSpPr>
            <p:cNvPr id="37" name="Rectangle: Rounded Corners 7">
              <a:extLst>
                <a:ext uri="{FF2B5EF4-FFF2-40B4-BE49-F238E27FC236}">
                  <a16:creationId xmlns:a16="http://schemas.microsoft.com/office/drawing/2014/main" id="{A8FC67B2-DA63-40BC-90C9-36700C3143DC}"/>
                </a:ext>
              </a:extLst>
            </p:cNvPr>
            <p:cNvSpPr/>
            <p:nvPr/>
          </p:nvSpPr>
          <p:spPr>
            <a:xfrm>
              <a:off x="2465074" y="3108959"/>
              <a:ext cx="9275492" cy="3471832"/>
            </a:xfrm>
            <a:prstGeom prst="roundRect">
              <a:avLst>
                <a:gd name="adj" fmla="val 9929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tx1">
                  <a:lumMod val="95000"/>
                  <a:lumOff val="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94EA0AFD-4D0C-4F76-AB81-54A35BE698A2}"/>
                </a:ext>
              </a:extLst>
            </p:cNvPr>
            <p:cNvSpPr/>
            <p:nvPr/>
          </p:nvSpPr>
          <p:spPr>
            <a:xfrm>
              <a:off x="2773084" y="3499655"/>
              <a:ext cx="8633806" cy="265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defTabSz="914377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3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047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45CF8FBA-6AF8-49CD-A4B0-50211D519454}"/>
              </a:ext>
            </a:extLst>
          </p:cNvPr>
          <p:cNvGrpSpPr/>
          <p:nvPr/>
        </p:nvGrpSpPr>
        <p:grpSpPr>
          <a:xfrm>
            <a:off x="873430" y="1284724"/>
            <a:ext cx="5797182" cy="2367843"/>
            <a:chOff x="2465074" y="3108959"/>
            <a:chExt cx="9275492" cy="3788548"/>
          </a:xfrm>
        </p:grpSpPr>
        <p:sp>
          <p:nvSpPr>
            <p:cNvPr id="19" name="Rectangle: Rounded Corners 7">
              <a:extLst>
                <a:ext uri="{FF2B5EF4-FFF2-40B4-BE49-F238E27FC236}">
                  <a16:creationId xmlns:a16="http://schemas.microsoft.com/office/drawing/2014/main" id="{D5C9849E-1B18-403F-8C27-79C2BB098A44}"/>
                </a:ext>
              </a:extLst>
            </p:cNvPr>
            <p:cNvSpPr/>
            <p:nvPr/>
          </p:nvSpPr>
          <p:spPr>
            <a:xfrm>
              <a:off x="2465074" y="3108959"/>
              <a:ext cx="9275492" cy="3471832"/>
            </a:xfrm>
            <a:prstGeom prst="roundRect">
              <a:avLst>
                <a:gd name="adj" fmla="val 845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tx1">
                  <a:lumMod val="95000"/>
                  <a:lumOff val="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B4046F1A-D8FB-4883-B58C-4236A9AAEECD}"/>
                </a:ext>
              </a:extLst>
            </p:cNvPr>
            <p:cNvSpPr/>
            <p:nvPr/>
          </p:nvSpPr>
          <p:spPr>
            <a:xfrm>
              <a:off x="2773084" y="3499655"/>
              <a:ext cx="8633806" cy="3397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defTabSz="914377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defTabSz="914377">
                <a:lnSpc>
                  <a:spcPct val="150000"/>
                </a:lnSpc>
                <a:defRPr/>
              </a:pP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6859AD16-7441-43CE-9046-FA445ADD773E}"/>
              </a:ext>
            </a:extLst>
          </p:cNvPr>
          <p:cNvGrpSpPr/>
          <p:nvPr/>
        </p:nvGrpSpPr>
        <p:grpSpPr>
          <a:xfrm>
            <a:off x="873430" y="3739163"/>
            <a:ext cx="5797182" cy="2169896"/>
            <a:chOff x="2465074" y="3108959"/>
            <a:chExt cx="9275492" cy="3471832"/>
          </a:xfrm>
        </p:grpSpPr>
        <p:sp>
          <p:nvSpPr>
            <p:cNvPr id="22" name="Rectangle: Rounded Corners 7">
              <a:extLst>
                <a:ext uri="{FF2B5EF4-FFF2-40B4-BE49-F238E27FC236}">
                  <a16:creationId xmlns:a16="http://schemas.microsoft.com/office/drawing/2014/main" id="{65CF7372-4450-4FF6-A25F-6E5A25909020}"/>
                </a:ext>
              </a:extLst>
            </p:cNvPr>
            <p:cNvSpPr/>
            <p:nvPr/>
          </p:nvSpPr>
          <p:spPr>
            <a:xfrm>
              <a:off x="2465074" y="3108959"/>
              <a:ext cx="9275492" cy="3471832"/>
            </a:xfrm>
            <a:prstGeom prst="roundRect">
              <a:avLst>
                <a:gd name="adj" fmla="val 9929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dist="812800" dir="5400000" sx="90000" sy="90000" algn="t" rotWithShape="0">
                <a:schemeClr val="tx1">
                  <a:lumMod val="95000"/>
                  <a:lumOff val="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0463C9B5-40D4-42FC-9AC8-C5199DF52651}"/>
                </a:ext>
              </a:extLst>
            </p:cNvPr>
            <p:cNvSpPr/>
            <p:nvPr/>
          </p:nvSpPr>
          <p:spPr>
            <a:xfrm>
              <a:off x="2773084" y="3499655"/>
              <a:ext cx="8633806" cy="2589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defTabSz="914377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defTabSz="914377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9404C28-BD6B-4824-AFA6-C077A76FA2BE}"/>
              </a:ext>
            </a:extLst>
          </p:cNvPr>
          <p:cNvGrpSpPr/>
          <p:nvPr/>
        </p:nvGrpSpPr>
        <p:grpSpPr>
          <a:xfrm>
            <a:off x="7436244" y="1346750"/>
            <a:ext cx="3814385" cy="4215740"/>
            <a:chOff x="7436244" y="1346750"/>
            <a:chExt cx="3814385" cy="421574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970F230-6F19-48B8-8677-7161812C1204}"/>
                </a:ext>
              </a:extLst>
            </p:cNvPr>
            <p:cNvGrpSpPr/>
            <p:nvPr/>
          </p:nvGrpSpPr>
          <p:grpSpPr>
            <a:xfrm>
              <a:off x="7436244" y="1346750"/>
              <a:ext cx="3814385" cy="4215740"/>
              <a:chOff x="6959994" y="1497687"/>
              <a:chExt cx="3814385" cy="4215740"/>
            </a:xfrm>
          </p:grpSpPr>
          <p:sp>
            <p:nvSpPr>
              <p:cNvPr id="4" name="六边形 3">
                <a:extLst>
                  <a:ext uri="{FF2B5EF4-FFF2-40B4-BE49-F238E27FC236}">
                    <a16:creationId xmlns:a16="http://schemas.microsoft.com/office/drawing/2014/main" id="{F749139B-D84F-4D2C-A8DB-BD4B1162971E}"/>
                  </a:ext>
                </a:extLst>
              </p:cNvPr>
              <p:cNvSpPr/>
              <p:nvPr/>
            </p:nvSpPr>
            <p:spPr>
              <a:xfrm rot="5400000">
                <a:off x="7005646" y="1776851"/>
                <a:ext cx="4047898" cy="3489569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7" name="图片 26" descr="桌子上放着笔记本电脑的人&#10;&#10;中度可信度描述已自动生成">
                <a:extLst>
                  <a:ext uri="{FF2B5EF4-FFF2-40B4-BE49-F238E27FC236}">
                    <a16:creationId xmlns:a16="http://schemas.microsoft.com/office/drawing/2014/main" id="{24547E08-6BD3-443C-8F02-FB9EBF8B4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36" t="2145" r="7780" b="2145"/>
              <a:stretch>
                <a:fillRect/>
              </a:stretch>
            </p:blipFill>
            <p:spPr>
              <a:xfrm>
                <a:off x="7574192" y="1833368"/>
                <a:ext cx="2910806" cy="3376534"/>
              </a:xfrm>
              <a:custGeom>
                <a:avLst/>
                <a:gdLst>
                  <a:gd name="connsiteX0" fmla="*/ 1072586 w 2145172"/>
                  <a:gd name="connsiteY0" fmla="*/ 0 h 2488399"/>
                  <a:gd name="connsiteX1" fmla="*/ 2145172 w 2145172"/>
                  <a:gd name="connsiteY1" fmla="*/ 536294 h 2488399"/>
                  <a:gd name="connsiteX2" fmla="*/ 2145172 w 2145172"/>
                  <a:gd name="connsiteY2" fmla="*/ 1952106 h 2488399"/>
                  <a:gd name="connsiteX3" fmla="*/ 1072586 w 2145172"/>
                  <a:gd name="connsiteY3" fmla="*/ 2488399 h 2488399"/>
                  <a:gd name="connsiteX4" fmla="*/ 0 w 2145172"/>
                  <a:gd name="connsiteY4" fmla="*/ 1952106 h 2488399"/>
                  <a:gd name="connsiteX5" fmla="*/ 0 w 2145172"/>
                  <a:gd name="connsiteY5" fmla="*/ 536294 h 248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5172" h="2488399">
                    <a:moveTo>
                      <a:pt x="1072586" y="0"/>
                    </a:moveTo>
                    <a:lnTo>
                      <a:pt x="2145172" y="536294"/>
                    </a:lnTo>
                    <a:lnTo>
                      <a:pt x="2145172" y="1952106"/>
                    </a:lnTo>
                    <a:lnTo>
                      <a:pt x="1072586" y="2488399"/>
                    </a:lnTo>
                    <a:lnTo>
                      <a:pt x="0" y="1952106"/>
                    </a:lnTo>
                    <a:lnTo>
                      <a:pt x="0" y="536294"/>
                    </a:lnTo>
                    <a:close/>
                  </a:path>
                </a:pathLst>
              </a:custGeom>
            </p:spPr>
          </p:pic>
          <p:sp>
            <p:nvSpPr>
              <p:cNvPr id="28" name="六边形 27">
                <a:extLst>
                  <a:ext uri="{FF2B5EF4-FFF2-40B4-BE49-F238E27FC236}">
                    <a16:creationId xmlns:a16="http://schemas.microsoft.com/office/drawing/2014/main" id="{FAA9B27E-FF30-4134-BB8B-8F4B9898C65B}"/>
                  </a:ext>
                </a:extLst>
              </p:cNvPr>
              <p:cNvSpPr/>
              <p:nvPr/>
            </p:nvSpPr>
            <p:spPr>
              <a:xfrm rot="5400000">
                <a:off x="6845703" y="4170478"/>
                <a:ext cx="1657240" cy="1428657"/>
              </a:xfrm>
              <a:prstGeom prst="hexagon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D16741F-AF3F-4DD4-B9B1-EC67D56751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1535" y="4394514"/>
              <a:ext cx="706354" cy="714380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defTabSz="91394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99" dirty="0">
                <a:solidFill>
                  <a:srgbClr val="31353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0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140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F006BF-E47A-47F9-81CA-1E6B2F72A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1170" y="1938320"/>
            <a:ext cx="2624035" cy="3498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3B068346-42B1-4D69-AE83-B0021CF8A6ED}"/>
              </a:ext>
            </a:extLst>
          </p:cNvPr>
          <p:cNvSpPr/>
          <p:nvPr/>
        </p:nvSpPr>
        <p:spPr>
          <a:xfrm>
            <a:off x="1310910" y="2346879"/>
            <a:ext cx="162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661C78D-8FA0-48D2-971F-B39934A54DAC}"/>
              </a:ext>
            </a:extLst>
          </p:cNvPr>
          <p:cNvSpPr/>
          <p:nvPr/>
        </p:nvSpPr>
        <p:spPr>
          <a:xfrm>
            <a:off x="1310910" y="3411502"/>
            <a:ext cx="162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9C416D-8338-4BE5-A0D8-FFFC1EE258ED}"/>
              </a:ext>
            </a:extLst>
          </p:cNvPr>
          <p:cNvSpPr/>
          <p:nvPr/>
        </p:nvSpPr>
        <p:spPr>
          <a:xfrm>
            <a:off x="1310910" y="4476125"/>
            <a:ext cx="162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C79C05-88A4-44CF-9E6E-1E54EA2EAD1B}"/>
              </a:ext>
            </a:extLst>
          </p:cNvPr>
          <p:cNvSpPr txBox="1"/>
          <p:nvPr/>
        </p:nvSpPr>
        <p:spPr>
          <a:xfrm>
            <a:off x="3224159" y="2192264"/>
            <a:ext cx="457208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4E8842-2110-44E6-AB9D-5D55F89D7533}"/>
              </a:ext>
            </a:extLst>
          </p:cNvPr>
          <p:cNvSpPr txBox="1"/>
          <p:nvPr/>
        </p:nvSpPr>
        <p:spPr>
          <a:xfrm>
            <a:off x="3224159" y="3256887"/>
            <a:ext cx="457208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580AE2-7EE0-4E35-9641-08213F3DD0E8}"/>
              </a:ext>
            </a:extLst>
          </p:cNvPr>
          <p:cNvSpPr txBox="1"/>
          <p:nvPr/>
        </p:nvSpPr>
        <p:spPr>
          <a:xfrm>
            <a:off x="3224159" y="4321510"/>
            <a:ext cx="457208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1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中度可信度描述已自动生成">
            <a:extLst>
              <a:ext uri="{FF2B5EF4-FFF2-40B4-BE49-F238E27FC236}">
                <a16:creationId xmlns:a16="http://schemas.microsoft.com/office/drawing/2014/main" id="{234E9D81-233B-400C-B824-A14A04DD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B47C1F1-E2CC-417C-90AA-801D3E376F55}"/>
              </a:ext>
            </a:extLst>
          </p:cNvPr>
          <p:cNvSpPr txBox="1"/>
          <p:nvPr/>
        </p:nvSpPr>
        <p:spPr>
          <a:xfrm>
            <a:off x="4315012" y="811278"/>
            <a:ext cx="3561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ONTENTS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D139968-C3B1-48A2-BC0E-7782DCE9443B}"/>
              </a:ext>
            </a:extLst>
          </p:cNvPr>
          <p:cNvGrpSpPr/>
          <p:nvPr/>
        </p:nvGrpSpPr>
        <p:grpSpPr>
          <a:xfrm>
            <a:off x="394561" y="2773816"/>
            <a:ext cx="2761226" cy="2761226"/>
            <a:chOff x="643812" y="2388637"/>
            <a:chExt cx="2880000" cy="288000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F1C23145-3FC0-4CE1-99B0-8BD6B0AAC702}"/>
                </a:ext>
              </a:extLst>
            </p:cNvPr>
            <p:cNvSpPr/>
            <p:nvPr/>
          </p:nvSpPr>
          <p:spPr>
            <a:xfrm rot="2700000">
              <a:off x="643812" y="2388637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E07560F-28D4-4CD5-9F4D-F68E28F387F0}"/>
                </a:ext>
              </a:extLst>
            </p:cNvPr>
            <p:cNvGrpSpPr/>
            <p:nvPr/>
          </p:nvGrpSpPr>
          <p:grpSpPr>
            <a:xfrm>
              <a:off x="738559" y="2959662"/>
              <a:ext cx="2690512" cy="1764584"/>
              <a:chOff x="1590302" y="2984144"/>
              <a:chExt cx="2690512" cy="1764584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DA9844B-386A-4287-AC11-43FB64D615D1}"/>
                  </a:ext>
                </a:extLst>
              </p:cNvPr>
              <p:cNvSpPr/>
              <p:nvPr/>
            </p:nvSpPr>
            <p:spPr>
              <a:xfrm>
                <a:off x="2490700" y="2984144"/>
                <a:ext cx="889711" cy="889711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E09F9F0-1C19-4664-A267-215D4A0A600D}"/>
                  </a:ext>
                </a:extLst>
              </p:cNvPr>
              <p:cNvSpPr/>
              <p:nvPr/>
            </p:nvSpPr>
            <p:spPr>
              <a:xfrm>
                <a:off x="1590302" y="4095127"/>
                <a:ext cx="2690512" cy="65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B8E94DD-A5B5-4F22-A280-AF50CF8792CD}"/>
              </a:ext>
            </a:extLst>
          </p:cNvPr>
          <p:cNvGrpSpPr/>
          <p:nvPr/>
        </p:nvGrpSpPr>
        <p:grpSpPr>
          <a:xfrm>
            <a:off x="3275112" y="2773816"/>
            <a:ext cx="2761226" cy="2761226"/>
            <a:chOff x="643812" y="2388637"/>
            <a:chExt cx="2880000" cy="2880000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5B13EE11-F72E-4631-A53E-D61E61B13B1D}"/>
                </a:ext>
              </a:extLst>
            </p:cNvPr>
            <p:cNvSpPr/>
            <p:nvPr/>
          </p:nvSpPr>
          <p:spPr>
            <a:xfrm rot="2700000">
              <a:off x="643812" y="2388637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A662306-437F-4DF7-BCB1-607F9E126031}"/>
                </a:ext>
              </a:extLst>
            </p:cNvPr>
            <p:cNvGrpSpPr/>
            <p:nvPr/>
          </p:nvGrpSpPr>
          <p:grpSpPr>
            <a:xfrm>
              <a:off x="738557" y="2959662"/>
              <a:ext cx="2690512" cy="1764584"/>
              <a:chOff x="1590300" y="2984144"/>
              <a:chExt cx="2690512" cy="1764584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719F084-0FE6-487A-B86E-08B16E3A386C}"/>
                  </a:ext>
                </a:extLst>
              </p:cNvPr>
              <p:cNvSpPr/>
              <p:nvPr/>
            </p:nvSpPr>
            <p:spPr>
              <a:xfrm>
                <a:off x="2490700" y="2984144"/>
                <a:ext cx="889711" cy="889711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83D3839-BB96-4179-B49C-13B3880E57F6}"/>
                  </a:ext>
                </a:extLst>
              </p:cNvPr>
              <p:cNvSpPr/>
              <p:nvPr/>
            </p:nvSpPr>
            <p:spPr>
              <a:xfrm>
                <a:off x="1590300" y="4095127"/>
                <a:ext cx="2690512" cy="65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557BCEA-D621-4E32-86DF-90B85EA7EE93}"/>
              </a:ext>
            </a:extLst>
          </p:cNvPr>
          <p:cNvGrpSpPr/>
          <p:nvPr/>
        </p:nvGrpSpPr>
        <p:grpSpPr>
          <a:xfrm>
            <a:off x="6155662" y="2773816"/>
            <a:ext cx="2761226" cy="2761226"/>
            <a:chOff x="643812" y="2388637"/>
            <a:chExt cx="2880000" cy="2880000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E8950738-7775-4762-8AB0-B02F76DB4F8E}"/>
                </a:ext>
              </a:extLst>
            </p:cNvPr>
            <p:cNvSpPr/>
            <p:nvPr/>
          </p:nvSpPr>
          <p:spPr>
            <a:xfrm rot="2700000">
              <a:off x="643812" y="2388637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208CC9E-BD60-4A6E-812A-C92E928EBC13}"/>
                </a:ext>
              </a:extLst>
            </p:cNvPr>
            <p:cNvGrpSpPr/>
            <p:nvPr/>
          </p:nvGrpSpPr>
          <p:grpSpPr>
            <a:xfrm>
              <a:off x="738557" y="2959662"/>
              <a:ext cx="2690512" cy="1764584"/>
              <a:chOff x="1590300" y="2984144"/>
              <a:chExt cx="2690512" cy="1764584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31EC307-A8D4-497B-9C5E-641C566C9B09}"/>
                  </a:ext>
                </a:extLst>
              </p:cNvPr>
              <p:cNvSpPr/>
              <p:nvPr/>
            </p:nvSpPr>
            <p:spPr>
              <a:xfrm>
                <a:off x="2490700" y="2984144"/>
                <a:ext cx="889711" cy="889711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C49A7ED-701C-4F3B-9778-6B5DAEC918E0}"/>
                  </a:ext>
                </a:extLst>
              </p:cNvPr>
              <p:cNvSpPr/>
              <p:nvPr/>
            </p:nvSpPr>
            <p:spPr>
              <a:xfrm>
                <a:off x="1590300" y="4095127"/>
                <a:ext cx="2690512" cy="65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B840B5A-9C31-4FA6-98BF-55108CD27258}"/>
              </a:ext>
            </a:extLst>
          </p:cNvPr>
          <p:cNvGrpSpPr/>
          <p:nvPr/>
        </p:nvGrpSpPr>
        <p:grpSpPr>
          <a:xfrm>
            <a:off x="9036212" y="2773816"/>
            <a:ext cx="2761226" cy="2761226"/>
            <a:chOff x="643812" y="2388637"/>
            <a:chExt cx="2880000" cy="2880000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52AFBB5-A380-4846-83F5-4A56DE8F5814}"/>
                </a:ext>
              </a:extLst>
            </p:cNvPr>
            <p:cNvSpPr/>
            <p:nvPr/>
          </p:nvSpPr>
          <p:spPr>
            <a:xfrm rot="2700000">
              <a:off x="643812" y="2388637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1AA7065-3F42-42BC-903A-6422282AD639}"/>
                </a:ext>
              </a:extLst>
            </p:cNvPr>
            <p:cNvGrpSpPr/>
            <p:nvPr/>
          </p:nvGrpSpPr>
          <p:grpSpPr>
            <a:xfrm>
              <a:off x="738557" y="2959662"/>
              <a:ext cx="2690512" cy="1764584"/>
              <a:chOff x="1590300" y="2984144"/>
              <a:chExt cx="2690512" cy="1764584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DDCD5EC0-A454-4C51-BCA8-2756123C0761}"/>
                  </a:ext>
                </a:extLst>
              </p:cNvPr>
              <p:cNvSpPr/>
              <p:nvPr/>
            </p:nvSpPr>
            <p:spPr>
              <a:xfrm>
                <a:off x="2490700" y="2984144"/>
                <a:ext cx="889711" cy="889711"/>
              </a:xfrm>
              <a:prstGeom prst="ellipse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7A561360-4EAF-4CB8-BA4B-2822AA292759}"/>
                  </a:ext>
                </a:extLst>
              </p:cNvPr>
              <p:cNvSpPr/>
              <p:nvPr/>
            </p:nvSpPr>
            <p:spPr>
              <a:xfrm>
                <a:off x="1590300" y="4095127"/>
                <a:ext cx="2690512" cy="65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 w="0"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67AF8358-EE67-4FB7-9BCA-2038FE32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8CFF037-E713-4DEF-9CCB-219C0DC36921}"/>
              </a:ext>
            </a:extLst>
          </p:cNvPr>
          <p:cNvSpPr/>
          <p:nvPr/>
        </p:nvSpPr>
        <p:spPr>
          <a:xfrm>
            <a:off x="5785911" y="2581941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文本框 23">
            <a:extLst>
              <a:ext uri="{FF2B5EF4-FFF2-40B4-BE49-F238E27FC236}">
                <a16:creationId xmlns:a16="http://schemas.microsoft.com/office/drawing/2014/main" id="{DE228FF4-AF56-457F-940B-8159C94D4B9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39703" y="956692"/>
            <a:ext cx="3095662" cy="12475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Part/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0356DF-89EF-4822-82E0-86A6EC9A1E22}"/>
              </a:ext>
            </a:extLst>
          </p:cNvPr>
          <p:cNvSpPr/>
          <p:nvPr/>
        </p:nvSpPr>
        <p:spPr>
          <a:xfrm>
            <a:off x="4971830" y="3287944"/>
            <a:ext cx="565009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459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24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8465BD-3725-4D97-AF07-451DF99C9F9B}"/>
              </a:ext>
            </a:extLst>
          </p:cNvPr>
          <p:cNvGrpSpPr/>
          <p:nvPr/>
        </p:nvGrpSpPr>
        <p:grpSpPr>
          <a:xfrm>
            <a:off x="4106780" y="2310752"/>
            <a:ext cx="4042610" cy="2221891"/>
            <a:chOff x="3848101" y="2174463"/>
            <a:chExt cx="4495801" cy="2470975"/>
          </a:xfrm>
        </p:grpSpPr>
        <p:grpSp>
          <p:nvGrpSpPr>
            <p:cNvPr id="5" name="îSḷíďe">
              <a:extLst>
                <a:ext uri="{FF2B5EF4-FFF2-40B4-BE49-F238E27FC236}">
                  <a16:creationId xmlns:a16="http://schemas.microsoft.com/office/drawing/2014/main" id="{C6109C12-E4B4-4C58-9C06-2DEF38DAC464}"/>
                </a:ext>
              </a:extLst>
            </p:cNvPr>
            <p:cNvGrpSpPr/>
            <p:nvPr/>
          </p:nvGrpSpPr>
          <p:grpSpPr>
            <a:xfrm>
              <a:off x="3848101" y="2174463"/>
              <a:ext cx="4495801" cy="2470975"/>
              <a:chOff x="3392487" y="1924050"/>
              <a:chExt cx="5407026" cy="2971800"/>
            </a:xfrm>
          </p:grpSpPr>
          <p:sp>
            <p:nvSpPr>
              <p:cNvPr id="8" name="îṡ1íḋè">
                <a:extLst>
                  <a:ext uri="{FF2B5EF4-FFF2-40B4-BE49-F238E27FC236}">
                    <a16:creationId xmlns:a16="http://schemas.microsoft.com/office/drawing/2014/main" id="{A457EF0C-DA50-4F61-B7EB-9DD664C6F47B}"/>
                  </a:ext>
                </a:extLst>
              </p:cNvPr>
              <p:cNvSpPr/>
              <p:nvPr/>
            </p:nvSpPr>
            <p:spPr>
              <a:xfrm>
                <a:off x="5828675" y="1924050"/>
                <a:ext cx="2970838" cy="2971800"/>
              </a:xfrm>
              <a:custGeom>
                <a:avLst/>
                <a:gdLst>
                  <a:gd name="connsiteX0" fmla="*/ 1484938 w 2970838"/>
                  <a:gd name="connsiteY0" fmla="*/ 0 h 2971800"/>
                  <a:gd name="connsiteX1" fmla="*/ 2970838 w 2970838"/>
                  <a:gd name="connsiteY1" fmla="*/ 1485900 h 2971800"/>
                  <a:gd name="connsiteX2" fmla="*/ 1484938 w 2970838"/>
                  <a:gd name="connsiteY2" fmla="*/ 2971800 h 2971800"/>
                  <a:gd name="connsiteX3" fmla="*/ 6710 w 2970838"/>
                  <a:gd name="connsiteY3" fmla="*/ 1637825 h 2971800"/>
                  <a:gd name="connsiteX4" fmla="*/ 0 w 2970838"/>
                  <a:gd name="connsiteY4" fmla="*/ 1504951 h 2971800"/>
                  <a:gd name="connsiteX5" fmla="*/ 533765 w 2970838"/>
                  <a:gd name="connsiteY5" fmla="*/ 1504951 h 2971800"/>
                  <a:gd name="connsiteX6" fmla="*/ 537719 w 2970838"/>
                  <a:gd name="connsiteY6" fmla="*/ 1583250 h 2971800"/>
                  <a:gd name="connsiteX7" fmla="*/ 1484938 w 2970838"/>
                  <a:gd name="connsiteY7" fmla="*/ 2438035 h 2971800"/>
                  <a:gd name="connsiteX8" fmla="*/ 2437073 w 2970838"/>
                  <a:gd name="connsiteY8" fmla="*/ 1485900 h 2971800"/>
                  <a:gd name="connsiteX9" fmla="*/ 1484938 w 2970838"/>
                  <a:gd name="connsiteY9" fmla="*/ 533765 h 2971800"/>
                  <a:gd name="connsiteX10" fmla="*/ 811677 w 2970838"/>
                  <a:gd name="connsiteY10" fmla="*/ 812639 h 2971800"/>
                  <a:gd name="connsiteX11" fmla="*/ 745820 w 2970838"/>
                  <a:gd name="connsiteY11" fmla="*/ 892459 h 2971800"/>
                  <a:gd name="connsiteX12" fmla="*/ 366414 w 2970838"/>
                  <a:gd name="connsiteY12" fmla="*/ 509846 h 2971800"/>
                  <a:gd name="connsiteX13" fmla="*/ 434248 w 2970838"/>
                  <a:gd name="connsiteY13" fmla="*/ 435210 h 2971800"/>
                  <a:gd name="connsiteX14" fmla="*/ 1484938 w 2970838"/>
                  <a:gd name="connsiteY14" fmla="*/ 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0838" h="2971800">
                    <a:moveTo>
                      <a:pt x="1484938" y="0"/>
                    </a:moveTo>
                    <a:cubicBezTo>
                      <a:pt x="2305578" y="0"/>
                      <a:pt x="2970838" y="665260"/>
                      <a:pt x="2970838" y="1485900"/>
                    </a:cubicBezTo>
                    <a:cubicBezTo>
                      <a:pt x="2970838" y="2306540"/>
                      <a:pt x="2305578" y="2971800"/>
                      <a:pt x="1484938" y="2971800"/>
                    </a:cubicBezTo>
                    <a:cubicBezTo>
                      <a:pt x="715588" y="2971800"/>
                      <a:pt x="82803" y="2387099"/>
                      <a:pt x="6710" y="1637825"/>
                    </a:cubicBezTo>
                    <a:lnTo>
                      <a:pt x="0" y="1504951"/>
                    </a:lnTo>
                    <a:lnTo>
                      <a:pt x="533765" y="1504951"/>
                    </a:lnTo>
                    <a:lnTo>
                      <a:pt x="537719" y="1583250"/>
                    </a:lnTo>
                    <a:cubicBezTo>
                      <a:pt x="586478" y="2063371"/>
                      <a:pt x="991954" y="2438035"/>
                      <a:pt x="1484938" y="2438035"/>
                    </a:cubicBezTo>
                    <a:cubicBezTo>
                      <a:pt x="2010788" y="2438035"/>
                      <a:pt x="2437073" y="2011750"/>
                      <a:pt x="2437073" y="1485900"/>
                    </a:cubicBezTo>
                    <a:cubicBezTo>
                      <a:pt x="2437073" y="960050"/>
                      <a:pt x="2010788" y="533765"/>
                      <a:pt x="1484938" y="533765"/>
                    </a:cubicBezTo>
                    <a:cubicBezTo>
                      <a:pt x="1222013" y="533765"/>
                      <a:pt x="983979" y="640336"/>
                      <a:pt x="811677" y="812639"/>
                    </a:cubicBezTo>
                    <a:lnTo>
                      <a:pt x="745820" y="892459"/>
                    </a:lnTo>
                    <a:lnTo>
                      <a:pt x="366414" y="509846"/>
                    </a:lnTo>
                    <a:lnTo>
                      <a:pt x="434248" y="435210"/>
                    </a:lnTo>
                    <a:cubicBezTo>
                      <a:pt x="703143" y="166315"/>
                      <a:pt x="1074618" y="0"/>
                      <a:pt x="14849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sz="2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ïŝľîḍê">
                <a:extLst>
                  <a:ext uri="{FF2B5EF4-FFF2-40B4-BE49-F238E27FC236}">
                    <a16:creationId xmlns:a16="http://schemas.microsoft.com/office/drawing/2014/main" id="{D4471800-FD6A-4C6B-B94F-68F4A1A9F2B7}"/>
                  </a:ext>
                </a:extLst>
              </p:cNvPr>
              <p:cNvSpPr/>
              <p:nvPr/>
            </p:nvSpPr>
            <p:spPr>
              <a:xfrm flipV="1">
                <a:off x="3392487" y="1924050"/>
                <a:ext cx="2971800" cy="2971800"/>
              </a:xfrm>
              <a:custGeom>
                <a:avLst/>
                <a:gdLst>
                  <a:gd name="connsiteX0" fmla="*/ 1485900 w 2971800"/>
                  <a:gd name="connsiteY0" fmla="*/ 2971800 h 2971800"/>
                  <a:gd name="connsiteX1" fmla="*/ 2971800 w 2971800"/>
                  <a:gd name="connsiteY1" fmla="*/ 1485900 h 2971800"/>
                  <a:gd name="connsiteX2" fmla="*/ 2970838 w 2971800"/>
                  <a:gd name="connsiteY2" fmla="*/ 1466849 h 2971800"/>
                  <a:gd name="connsiteX3" fmla="*/ 2437073 w 2971800"/>
                  <a:gd name="connsiteY3" fmla="*/ 1466849 h 2971800"/>
                  <a:gd name="connsiteX4" fmla="*/ 2438035 w 2971800"/>
                  <a:gd name="connsiteY4" fmla="*/ 1485900 h 2971800"/>
                  <a:gd name="connsiteX5" fmla="*/ 1485900 w 2971800"/>
                  <a:gd name="connsiteY5" fmla="*/ 2438035 h 2971800"/>
                  <a:gd name="connsiteX6" fmla="*/ 533765 w 2971800"/>
                  <a:gd name="connsiteY6" fmla="*/ 1485900 h 2971800"/>
                  <a:gd name="connsiteX7" fmla="*/ 1485900 w 2971800"/>
                  <a:gd name="connsiteY7" fmla="*/ 533765 h 2971800"/>
                  <a:gd name="connsiteX8" fmla="*/ 2159161 w 2971800"/>
                  <a:gd name="connsiteY8" fmla="*/ 812639 h 2971800"/>
                  <a:gd name="connsiteX9" fmla="*/ 2207859 w 2971800"/>
                  <a:gd name="connsiteY9" fmla="*/ 871662 h 2971800"/>
                  <a:gd name="connsiteX10" fmla="*/ 2586355 w 2971800"/>
                  <a:gd name="connsiteY10" fmla="*/ 489966 h 2971800"/>
                  <a:gd name="connsiteX11" fmla="*/ 2536590 w 2971800"/>
                  <a:gd name="connsiteY11" fmla="*/ 435210 h 2971800"/>
                  <a:gd name="connsiteX12" fmla="*/ 1485900 w 2971800"/>
                  <a:gd name="connsiteY12" fmla="*/ 0 h 2971800"/>
                  <a:gd name="connsiteX13" fmla="*/ 0 w 2971800"/>
                  <a:gd name="connsiteY13" fmla="*/ 1485900 h 2971800"/>
                  <a:gd name="connsiteX14" fmla="*/ 1485900 w 2971800"/>
                  <a:gd name="connsiteY14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71800" h="2971800">
                    <a:moveTo>
                      <a:pt x="1485900" y="2971800"/>
                    </a:moveTo>
                    <a:cubicBezTo>
                      <a:pt x="2306540" y="2971800"/>
                      <a:pt x="2971800" y="2306540"/>
                      <a:pt x="2971800" y="1485900"/>
                    </a:cubicBezTo>
                    <a:lnTo>
                      <a:pt x="2970838" y="1466849"/>
                    </a:lnTo>
                    <a:lnTo>
                      <a:pt x="2437073" y="1466849"/>
                    </a:lnTo>
                    <a:lnTo>
                      <a:pt x="2438035" y="1485900"/>
                    </a:lnTo>
                    <a:cubicBezTo>
                      <a:pt x="2438035" y="2011750"/>
                      <a:pt x="2011750" y="2438035"/>
                      <a:pt x="1485900" y="2438035"/>
                    </a:cubicBezTo>
                    <a:cubicBezTo>
                      <a:pt x="960050" y="2438035"/>
                      <a:pt x="533765" y="2011750"/>
                      <a:pt x="533765" y="1485900"/>
                    </a:cubicBezTo>
                    <a:cubicBezTo>
                      <a:pt x="533765" y="960050"/>
                      <a:pt x="960050" y="533765"/>
                      <a:pt x="1485900" y="533765"/>
                    </a:cubicBezTo>
                    <a:cubicBezTo>
                      <a:pt x="1748825" y="533765"/>
                      <a:pt x="1986859" y="640336"/>
                      <a:pt x="2159161" y="812639"/>
                    </a:cubicBezTo>
                    <a:lnTo>
                      <a:pt x="2207859" y="871662"/>
                    </a:lnTo>
                    <a:lnTo>
                      <a:pt x="2586355" y="489966"/>
                    </a:lnTo>
                    <a:lnTo>
                      <a:pt x="2536590" y="435210"/>
                    </a:lnTo>
                    <a:cubicBezTo>
                      <a:pt x="2267695" y="166315"/>
                      <a:pt x="1896220" y="0"/>
                      <a:pt x="1485900" y="0"/>
                    </a:cubicBezTo>
                    <a:cubicBezTo>
                      <a:pt x="665260" y="0"/>
                      <a:pt x="0" y="665260"/>
                      <a:pt x="0" y="1485900"/>
                    </a:cubicBezTo>
                    <a:cubicBezTo>
                      <a:pt x="0" y="2306540"/>
                      <a:pt x="665260" y="2971800"/>
                      <a:pt x="1485900" y="2971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sz="24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iṩlíḑè">
              <a:extLst>
                <a:ext uri="{FF2B5EF4-FFF2-40B4-BE49-F238E27FC236}">
                  <a16:creationId xmlns:a16="http://schemas.microsoft.com/office/drawing/2014/main" id="{B6381007-4FC9-4FEF-B0D0-0215771B0A46}"/>
                </a:ext>
              </a:extLst>
            </p:cNvPr>
            <p:cNvSpPr/>
            <p:nvPr/>
          </p:nvSpPr>
          <p:spPr bwMode="auto">
            <a:xfrm>
              <a:off x="4834673" y="3068565"/>
              <a:ext cx="497831" cy="627444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ï$1ïďé">
              <a:extLst>
                <a:ext uri="{FF2B5EF4-FFF2-40B4-BE49-F238E27FC236}">
                  <a16:creationId xmlns:a16="http://schemas.microsoft.com/office/drawing/2014/main" id="{B70839A5-49A5-4506-BF5C-F58C73D6D34F}"/>
                </a:ext>
              </a:extLst>
            </p:cNvPr>
            <p:cNvSpPr/>
            <p:nvPr/>
          </p:nvSpPr>
          <p:spPr bwMode="auto">
            <a:xfrm>
              <a:off x="6860296" y="3068564"/>
              <a:ext cx="547317" cy="521131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86ADA7-58CF-4FAF-98DC-2500A6EE0E90}"/>
              </a:ext>
            </a:extLst>
          </p:cNvPr>
          <p:cNvGrpSpPr/>
          <p:nvPr/>
        </p:nvGrpSpPr>
        <p:grpSpPr>
          <a:xfrm>
            <a:off x="272717" y="2351995"/>
            <a:ext cx="3706941" cy="2568421"/>
            <a:chOff x="497305" y="2853811"/>
            <a:chExt cx="3706941" cy="2568421"/>
          </a:xfrm>
        </p:grpSpPr>
        <p:sp>
          <p:nvSpPr>
            <p:cNvPr id="11" name="íşḻîďe">
              <a:extLst>
                <a:ext uri="{FF2B5EF4-FFF2-40B4-BE49-F238E27FC236}">
                  <a16:creationId xmlns:a16="http://schemas.microsoft.com/office/drawing/2014/main" id="{BC3732F4-8C10-4849-80D5-AB289110BE1A}"/>
                </a:ext>
              </a:extLst>
            </p:cNvPr>
            <p:cNvSpPr txBox="1"/>
            <p:nvPr/>
          </p:nvSpPr>
          <p:spPr>
            <a:xfrm>
              <a:off x="497305" y="3215340"/>
              <a:ext cx="3706941" cy="22068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2" name="íś1íḍè">
              <a:extLst>
                <a:ext uri="{FF2B5EF4-FFF2-40B4-BE49-F238E27FC236}">
                  <a16:creationId xmlns:a16="http://schemas.microsoft.com/office/drawing/2014/main" id="{C207FC36-0E9D-44A1-B295-EF2E28B81965}"/>
                </a:ext>
              </a:extLst>
            </p:cNvPr>
            <p:cNvSpPr/>
            <p:nvPr/>
          </p:nvSpPr>
          <p:spPr>
            <a:xfrm>
              <a:off x="1212260" y="2853811"/>
              <a:ext cx="2277030" cy="3326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1BB7349-A4EE-4160-9513-5DBE564E9E18}"/>
              </a:ext>
            </a:extLst>
          </p:cNvPr>
          <p:cNvGrpSpPr/>
          <p:nvPr/>
        </p:nvGrpSpPr>
        <p:grpSpPr>
          <a:xfrm>
            <a:off x="8239125" y="2351995"/>
            <a:ext cx="3530268" cy="2841135"/>
            <a:chOff x="673977" y="2853811"/>
            <a:chExt cx="3530268" cy="2239631"/>
          </a:xfrm>
        </p:grpSpPr>
        <p:sp>
          <p:nvSpPr>
            <p:cNvPr id="14" name="íşḻîďe">
              <a:extLst>
                <a:ext uri="{FF2B5EF4-FFF2-40B4-BE49-F238E27FC236}">
                  <a16:creationId xmlns:a16="http://schemas.microsoft.com/office/drawing/2014/main" id="{259C256B-A4A7-4EC3-8D35-77DE0317CF7B}"/>
                </a:ext>
              </a:extLst>
            </p:cNvPr>
            <p:cNvSpPr txBox="1"/>
            <p:nvPr/>
          </p:nvSpPr>
          <p:spPr>
            <a:xfrm>
              <a:off x="673977" y="3215340"/>
              <a:ext cx="3530268" cy="1878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5" name="íś1íḍè">
              <a:extLst>
                <a:ext uri="{FF2B5EF4-FFF2-40B4-BE49-F238E27FC236}">
                  <a16:creationId xmlns:a16="http://schemas.microsoft.com/office/drawing/2014/main" id="{25928A5F-949C-4B21-9041-3B69D4220A2E}"/>
                </a:ext>
              </a:extLst>
            </p:cNvPr>
            <p:cNvSpPr/>
            <p:nvPr/>
          </p:nvSpPr>
          <p:spPr>
            <a:xfrm>
              <a:off x="1300596" y="2853811"/>
              <a:ext cx="2277030" cy="33265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6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CD0514-FAC2-4F06-B93F-27A500372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373226" y="1659922"/>
            <a:ext cx="6483768" cy="4052355"/>
          </a:xfrm>
          <a:prstGeom prst="rect">
            <a:avLst/>
          </a:prstGeom>
        </p:spPr>
      </p:pic>
      <p:sp>
        <p:nvSpPr>
          <p:cNvPr id="3" name="任意多边形: 形状 54">
            <a:extLst>
              <a:ext uri="{FF2B5EF4-FFF2-40B4-BE49-F238E27FC236}">
                <a16:creationId xmlns:a16="http://schemas.microsoft.com/office/drawing/2014/main" id="{CFCC1EEF-171E-4DBF-9944-C98C3495AAAE}"/>
              </a:ext>
            </a:extLst>
          </p:cNvPr>
          <p:cNvSpPr/>
          <p:nvPr/>
        </p:nvSpPr>
        <p:spPr bwMode="auto">
          <a:xfrm flipH="1">
            <a:off x="3424328" y="1649202"/>
            <a:ext cx="8434880" cy="4063677"/>
          </a:xfrm>
          <a:custGeom>
            <a:avLst/>
            <a:gdLst>
              <a:gd name="connsiteX0" fmla="*/ 0 w 8573502"/>
              <a:gd name="connsiteY0" fmla="*/ 0 h 4033838"/>
              <a:gd name="connsiteX1" fmla="*/ 2002839 w 8573502"/>
              <a:gd name="connsiteY1" fmla="*/ 0 h 4033838"/>
              <a:gd name="connsiteX2" fmla="*/ 4203701 w 8573502"/>
              <a:gd name="connsiteY2" fmla="*/ 0 h 4033838"/>
              <a:gd name="connsiteX3" fmla="*/ 6206540 w 8573502"/>
              <a:gd name="connsiteY3" fmla="*/ 0 h 4033838"/>
              <a:gd name="connsiteX4" fmla="*/ 8573502 w 8573502"/>
              <a:gd name="connsiteY4" fmla="*/ 4033838 h 4033838"/>
              <a:gd name="connsiteX5" fmla="*/ 6570663 w 8573502"/>
              <a:gd name="connsiteY5" fmla="*/ 4033838 h 4033838"/>
              <a:gd name="connsiteX6" fmla="*/ 2002839 w 8573502"/>
              <a:gd name="connsiteY6" fmla="*/ 4033838 h 4033838"/>
              <a:gd name="connsiteX7" fmla="*/ 0 w 8573502"/>
              <a:gd name="connsiteY7" fmla="*/ 4033838 h 403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3502" h="4033838">
                <a:moveTo>
                  <a:pt x="0" y="0"/>
                </a:moveTo>
                <a:lnTo>
                  <a:pt x="2002839" y="0"/>
                </a:lnTo>
                <a:lnTo>
                  <a:pt x="4203701" y="0"/>
                </a:lnTo>
                <a:lnTo>
                  <a:pt x="6206540" y="0"/>
                </a:lnTo>
                <a:lnTo>
                  <a:pt x="8573502" y="4033838"/>
                </a:lnTo>
                <a:lnTo>
                  <a:pt x="6570663" y="4033838"/>
                </a:lnTo>
                <a:lnTo>
                  <a:pt x="2002839" y="4033838"/>
                </a:lnTo>
                <a:lnTo>
                  <a:pt x="0" y="4033838"/>
                </a:lnTo>
                <a:close/>
              </a:path>
            </a:pathLst>
          </a:cu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>
            <a:outerShdw blurRad="1143000" algn="ctr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endParaRPr lang="en-US" altLang="zh-CN" sz="28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/>
            <a:endParaRPr lang="zh-CN" altLang="en-US" sz="28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C98C3E7-740C-4861-9974-E0535474A1F3}"/>
              </a:ext>
            </a:extLst>
          </p:cNvPr>
          <p:cNvGrpSpPr/>
          <p:nvPr/>
        </p:nvGrpSpPr>
        <p:grpSpPr>
          <a:xfrm>
            <a:off x="3663507" y="1771020"/>
            <a:ext cx="7262639" cy="3611986"/>
            <a:chOff x="3663507" y="1771020"/>
            <a:chExt cx="7262639" cy="361198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8B595428-47B7-4E33-AEA2-587174BDFAC0}"/>
                </a:ext>
              </a:extLst>
            </p:cNvPr>
            <p:cNvGrpSpPr/>
            <p:nvPr/>
          </p:nvGrpSpPr>
          <p:grpSpPr>
            <a:xfrm>
              <a:off x="5147073" y="1771020"/>
              <a:ext cx="5779073" cy="812800"/>
              <a:chOff x="4717864" y="1966964"/>
              <a:chExt cx="5779073" cy="812800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696491CC-9F2B-4FC2-B474-B5DE93FC9440}"/>
                  </a:ext>
                </a:extLst>
              </p:cNvPr>
              <p:cNvGrpSpPr/>
              <p:nvPr/>
            </p:nvGrpSpPr>
            <p:grpSpPr>
              <a:xfrm>
                <a:off x="4717864" y="1966964"/>
                <a:ext cx="812800" cy="812800"/>
                <a:chOff x="4717864" y="1974132"/>
                <a:chExt cx="812800" cy="812800"/>
              </a:xfrm>
            </p:grpSpPr>
            <p:sp>
              <p:nvSpPr>
                <p:cNvPr id="70" name="Oval 12">
                  <a:extLst>
                    <a:ext uri="{FF2B5EF4-FFF2-40B4-BE49-F238E27FC236}">
                      <a16:creationId xmlns:a16="http://schemas.microsoft.com/office/drawing/2014/main" id="{60A42D56-8530-44BC-AA3A-04943F81A670}"/>
                    </a:ext>
                  </a:extLst>
                </p:cNvPr>
                <p:cNvSpPr/>
                <p:nvPr/>
              </p:nvSpPr>
              <p:spPr>
                <a:xfrm>
                  <a:off x="4717864" y="1974132"/>
                  <a:ext cx="812800" cy="8128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0" sx="102000" sy="102000" algn="ctr" rotWithShape="0">
                    <a:srgbClr val="FFFFFF">
                      <a:lumMod val="75000"/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endParaRPr 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Oval 13">
                  <a:extLst>
                    <a:ext uri="{FF2B5EF4-FFF2-40B4-BE49-F238E27FC236}">
                      <a16:creationId xmlns:a16="http://schemas.microsoft.com/office/drawing/2014/main" id="{97B7941B-B95F-493F-97E8-FD54B4706C37}"/>
                    </a:ext>
                  </a:extLst>
                </p:cNvPr>
                <p:cNvSpPr/>
                <p:nvPr/>
              </p:nvSpPr>
              <p:spPr>
                <a:xfrm>
                  <a:off x="4869922" y="2127209"/>
                  <a:ext cx="508684" cy="508684"/>
                </a:xfrm>
                <a:prstGeom prst="ellipse">
                  <a:avLst/>
                </a:pr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A</a:t>
                  </a:r>
                  <a:endParaRPr lang="en-US" sz="32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2FE2AFC-372E-4439-A533-5E70EC45F4BB}"/>
                  </a:ext>
                </a:extLst>
              </p:cNvPr>
              <p:cNvSpPr/>
              <p:nvPr/>
            </p:nvSpPr>
            <p:spPr>
              <a:xfrm>
                <a:off x="5607287" y="2164204"/>
                <a:ext cx="4889650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B7C8D18-6DB9-4470-A155-796B9E15C251}"/>
                </a:ext>
              </a:extLst>
            </p:cNvPr>
            <p:cNvGrpSpPr/>
            <p:nvPr/>
          </p:nvGrpSpPr>
          <p:grpSpPr>
            <a:xfrm>
              <a:off x="4652551" y="2704082"/>
              <a:ext cx="6273595" cy="812800"/>
              <a:chOff x="4717864" y="1966964"/>
              <a:chExt cx="6273595" cy="812800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946D0D8-A5C3-492F-911E-294957EB9346}"/>
                  </a:ext>
                </a:extLst>
              </p:cNvPr>
              <p:cNvGrpSpPr/>
              <p:nvPr/>
            </p:nvGrpSpPr>
            <p:grpSpPr>
              <a:xfrm>
                <a:off x="4717864" y="1966964"/>
                <a:ext cx="812800" cy="812800"/>
                <a:chOff x="4717864" y="1974132"/>
                <a:chExt cx="812800" cy="812800"/>
              </a:xfrm>
            </p:grpSpPr>
            <p:sp>
              <p:nvSpPr>
                <p:cNvPr id="66" name="Oval 12">
                  <a:extLst>
                    <a:ext uri="{FF2B5EF4-FFF2-40B4-BE49-F238E27FC236}">
                      <a16:creationId xmlns:a16="http://schemas.microsoft.com/office/drawing/2014/main" id="{B25DF1CF-EDCF-43DE-85E2-27194ADABACE}"/>
                    </a:ext>
                  </a:extLst>
                </p:cNvPr>
                <p:cNvSpPr/>
                <p:nvPr/>
              </p:nvSpPr>
              <p:spPr>
                <a:xfrm>
                  <a:off x="4717864" y="1974132"/>
                  <a:ext cx="812800" cy="8128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0" sx="102000" sy="102000" algn="ctr" rotWithShape="0">
                    <a:srgbClr val="FFFFFF">
                      <a:lumMod val="75000"/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endParaRPr 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13">
                  <a:extLst>
                    <a:ext uri="{FF2B5EF4-FFF2-40B4-BE49-F238E27FC236}">
                      <a16:creationId xmlns:a16="http://schemas.microsoft.com/office/drawing/2014/main" id="{F6BB055D-B9B9-42FA-BCE3-6C8FA42AF7D3}"/>
                    </a:ext>
                  </a:extLst>
                </p:cNvPr>
                <p:cNvSpPr/>
                <p:nvPr/>
              </p:nvSpPr>
              <p:spPr>
                <a:xfrm>
                  <a:off x="4869922" y="2127209"/>
                  <a:ext cx="508684" cy="508684"/>
                </a:xfrm>
                <a:prstGeom prst="ellipse">
                  <a:avLst/>
                </a:pr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B</a:t>
                  </a:r>
                  <a:endParaRPr lang="en-US" sz="32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C9FD373-D068-490A-8EFD-7155265BF540}"/>
                  </a:ext>
                </a:extLst>
              </p:cNvPr>
              <p:cNvSpPr/>
              <p:nvPr/>
            </p:nvSpPr>
            <p:spPr>
              <a:xfrm>
                <a:off x="5607287" y="2164204"/>
                <a:ext cx="5384172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0DDB67A7-223F-4735-9D32-0EA274F0E160}"/>
                </a:ext>
              </a:extLst>
            </p:cNvPr>
            <p:cNvGrpSpPr/>
            <p:nvPr/>
          </p:nvGrpSpPr>
          <p:grpSpPr>
            <a:xfrm>
              <a:off x="4158029" y="3637144"/>
              <a:ext cx="5779073" cy="812800"/>
              <a:chOff x="4717864" y="1966964"/>
              <a:chExt cx="5779073" cy="812800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E5A878D2-9EAE-4B12-A280-533195E45465}"/>
                  </a:ext>
                </a:extLst>
              </p:cNvPr>
              <p:cNvGrpSpPr/>
              <p:nvPr/>
            </p:nvGrpSpPr>
            <p:grpSpPr>
              <a:xfrm>
                <a:off x="4717864" y="1966964"/>
                <a:ext cx="812800" cy="812800"/>
                <a:chOff x="4717864" y="1974132"/>
                <a:chExt cx="812800" cy="812800"/>
              </a:xfrm>
            </p:grpSpPr>
            <p:sp>
              <p:nvSpPr>
                <p:cNvPr id="62" name="Oval 12">
                  <a:extLst>
                    <a:ext uri="{FF2B5EF4-FFF2-40B4-BE49-F238E27FC236}">
                      <a16:creationId xmlns:a16="http://schemas.microsoft.com/office/drawing/2014/main" id="{E509A285-FDC1-4EBD-BC33-281B8EB58DE0}"/>
                    </a:ext>
                  </a:extLst>
                </p:cNvPr>
                <p:cNvSpPr/>
                <p:nvPr/>
              </p:nvSpPr>
              <p:spPr>
                <a:xfrm>
                  <a:off x="4717864" y="1974132"/>
                  <a:ext cx="812800" cy="8128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0" sx="102000" sy="102000" algn="ctr" rotWithShape="0">
                    <a:srgbClr val="FFFFFF">
                      <a:lumMod val="75000"/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endParaRPr 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13">
                  <a:extLst>
                    <a:ext uri="{FF2B5EF4-FFF2-40B4-BE49-F238E27FC236}">
                      <a16:creationId xmlns:a16="http://schemas.microsoft.com/office/drawing/2014/main" id="{22C1AB70-FDAE-42A7-8616-29E27E5C136D}"/>
                    </a:ext>
                  </a:extLst>
                </p:cNvPr>
                <p:cNvSpPr/>
                <p:nvPr/>
              </p:nvSpPr>
              <p:spPr>
                <a:xfrm>
                  <a:off x="4869922" y="2127209"/>
                  <a:ext cx="508684" cy="508684"/>
                </a:xfrm>
                <a:prstGeom prst="ellipse">
                  <a:avLst/>
                </a:pr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C</a:t>
                  </a:r>
                  <a:endParaRPr lang="en-US" sz="32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1CB65F8-5E32-457D-ABA4-43F1A752DEB4}"/>
                  </a:ext>
                </a:extLst>
              </p:cNvPr>
              <p:cNvSpPr/>
              <p:nvPr/>
            </p:nvSpPr>
            <p:spPr>
              <a:xfrm>
                <a:off x="5607287" y="2164204"/>
                <a:ext cx="4889650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7F12C62-2EF5-4037-89B2-C099EB855DC3}"/>
                </a:ext>
              </a:extLst>
            </p:cNvPr>
            <p:cNvGrpSpPr/>
            <p:nvPr/>
          </p:nvGrpSpPr>
          <p:grpSpPr>
            <a:xfrm>
              <a:off x="3663507" y="4570206"/>
              <a:ext cx="6441545" cy="812800"/>
              <a:chOff x="4717864" y="1966964"/>
              <a:chExt cx="6441545" cy="812800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1919336-C1CE-461A-A313-DE2EC1FD3943}"/>
                  </a:ext>
                </a:extLst>
              </p:cNvPr>
              <p:cNvGrpSpPr/>
              <p:nvPr/>
            </p:nvGrpSpPr>
            <p:grpSpPr>
              <a:xfrm>
                <a:off x="4717864" y="1966964"/>
                <a:ext cx="812800" cy="812800"/>
                <a:chOff x="4717864" y="1974132"/>
                <a:chExt cx="812800" cy="812800"/>
              </a:xfrm>
            </p:grpSpPr>
            <p:sp>
              <p:nvSpPr>
                <p:cNvPr id="58" name="Oval 12">
                  <a:extLst>
                    <a:ext uri="{FF2B5EF4-FFF2-40B4-BE49-F238E27FC236}">
                      <a16:creationId xmlns:a16="http://schemas.microsoft.com/office/drawing/2014/main" id="{51C78D87-5A09-49E5-967F-874CA2146B07}"/>
                    </a:ext>
                  </a:extLst>
                </p:cNvPr>
                <p:cNvSpPr/>
                <p:nvPr/>
              </p:nvSpPr>
              <p:spPr>
                <a:xfrm>
                  <a:off x="4717864" y="1974132"/>
                  <a:ext cx="812800" cy="8128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0" sx="102000" sy="102000" algn="ctr" rotWithShape="0">
                    <a:srgbClr val="FFFFFF">
                      <a:lumMod val="75000"/>
                      <a:alpha val="4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endParaRPr 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13">
                  <a:extLst>
                    <a:ext uri="{FF2B5EF4-FFF2-40B4-BE49-F238E27FC236}">
                      <a16:creationId xmlns:a16="http://schemas.microsoft.com/office/drawing/2014/main" id="{C074F7B0-6A1D-4C8F-8CC6-052E135FED89}"/>
                    </a:ext>
                  </a:extLst>
                </p:cNvPr>
                <p:cNvSpPr/>
                <p:nvPr/>
              </p:nvSpPr>
              <p:spPr>
                <a:xfrm>
                  <a:off x="4869922" y="2127209"/>
                  <a:ext cx="508684" cy="508684"/>
                </a:xfrm>
                <a:prstGeom prst="ellipse">
                  <a:avLst/>
                </a:pr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09570"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D</a:t>
                  </a:r>
                  <a:endParaRPr lang="en-US" sz="32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FB5961C5-E87B-4BD7-BD22-2DDC4B15AD45}"/>
                  </a:ext>
                </a:extLst>
              </p:cNvPr>
              <p:cNvSpPr/>
              <p:nvPr/>
            </p:nvSpPr>
            <p:spPr>
              <a:xfrm>
                <a:off x="5607286" y="2164204"/>
                <a:ext cx="5552123" cy="4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圆角矩形 2">
            <a:extLst>
              <a:ext uri="{FF2B5EF4-FFF2-40B4-BE49-F238E27FC236}">
                <a16:creationId xmlns:a16="http://schemas.microsoft.com/office/drawing/2014/main" id="{651E8BA4-0899-4DE0-B6C7-DA7D9A37F0F1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5DB3695-C1C9-4212-965E-288F9E67B230}"/>
              </a:ext>
            </a:extLst>
          </p:cNvPr>
          <p:cNvSpPr txBox="1"/>
          <p:nvPr/>
        </p:nvSpPr>
        <p:spPr>
          <a:xfrm>
            <a:off x="1047079" y="386080"/>
            <a:ext cx="3110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290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618C38F-0D8F-469A-B368-D842381EB2CA}"/>
              </a:ext>
            </a:extLst>
          </p:cNvPr>
          <p:cNvGrpSpPr/>
          <p:nvPr/>
        </p:nvGrpSpPr>
        <p:grpSpPr>
          <a:xfrm>
            <a:off x="4635689" y="1994707"/>
            <a:ext cx="2920623" cy="2920621"/>
            <a:chOff x="4635689" y="2253500"/>
            <a:chExt cx="2920623" cy="2920621"/>
          </a:xfrm>
        </p:grpSpPr>
        <p:sp>
          <p:nvSpPr>
            <p:cNvPr id="5" name="Arc 59">
              <a:extLst>
                <a:ext uri="{FF2B5EF4-FFF2-40B4-BE49-F238E27FC236}">
                  <a16:creationId xmlns:a16="http://schemas.microsoft.com/office/drawing/2014/main" id="{3F86A546-B9DE-407A-B1C7-1FC646E83FA0}"/>
                </a:ext>
              </a:extLst>
            </p:cNvPr>
            <p:cNvSpPr/>
            <p:nvPr/>
          </p:nvSpPr>
          <p:spPr>
            <a:xfrm rot="10800000">
              <a:off x="4635689" y="2253500"/>
              <a:ext cx="2920623" cy="2920621"/>
            </a:xfrm>
            <a:prstGeom prst="arc">
              <a:avLst>
                <a:gd name="adj1" fmla="val 16200000"/>
                <a:gd name="adj2" fmla="val 16185280"/>
              </a:avLst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2D4F7240-7A8B-4CA5-81AE-986539B6AC8F}"/>
                </a:ext>
              </a:extLst>
            </p:cNvPr>
            <p:cNvSpPr/>
            <p:nvPr/>
          </p:nvSpPr>
          <p:spPr bwMode="auto">
            <a:xfrm>
              <a:off x="7237786" y="3553471"/>
              <a:ext cx="197838" cy="305303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7" y="57"/>
                </a:cxn>
                <a:cxn ang="0">
                  <a:pos x="1" y="51"/>
                </a:cxn>
                <a:cxn ang="0">
                  <a:pos x="1" y="48"/>
                </a:cxn>
                <a:cxn ang="0">
                  <a:pos x="20" y="29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36" y="27"/>
                </a:cxn>
                <a:cxn ang="0">
                  <a:pos x="36" y="31"/>
                </a:cxn>
                <a:cxn ang="0">
                  <a:pos x="10" y="57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017490"/>
            </a:solidFill>
            <a:ln w="9525">
              <a:solidFill>
                <a:srgbClr val="215CB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02CCAC8E-6A70-43D2-9CB6-835A6ADB7BBA}"/>
                </a:ext>
              </a:extLst>
            </p:cNvPr>
            <p:cNvSpPr/>
            <p:nvPr/>
          </p:nvSpPr>
          <p:spPr bwMode="auto">
            <a:xfrm flipH="1">
              <a:off x="4790227" y="3553471"/>
              <a:ext cx="197838" cy="305303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7" y="57"/>
                </a:cxn>
                <a:cxn ang="0">
                  <a:pos x="1" y="51"/>
                </a:cxn>
                <a:cxn ang="0">
                  <a:pos x="1" y="48"/>
                </a:cxn>
                <a:cxn ang="0">
                  <a:pos x="20" y="29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36" y="27"/>
                </a:cxn>
                <a:cxn ang="0">
                  <a:pos x="36" y="31"/>
                </a:cxn>
                <a:cxn ang="0">
                  <a:pos x="10" y="57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017490"/>
            </a:solidFill>
            <a:ln w="9525">
              <a:solidFill>
                <a:srgbClr val="215CB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A0EBAC3-4561-46E6-9D02-280436F991AE}"/>
                </a:ext>
              </a:extLst>
            </p:cNvPr>
            <p:cNvSpPr/>
            <p:nvPr/>
          </p:nvSpPr>
          <p:spPr bwMode="auto">
            <a:xfrm>
              <a:off x="4797261" y="2415675"/>
              <a:ext cx="1297535" cy="1298738"/>
            </a:xfrm>
            <a:custGeom>
              <a:avLst/>
              <a:gdLst/>
              <a:ahLst/>
              <a:cxnLst>
                <a:cxn ang="0">
                  <a:pos x="546" y="546"/>
                </a:cxn>
                <a:cxn ang="0">
                  <a:pos x="160" y="546"/>
                </a:cxn>
                <a:cxn ang="0">
                  <a:pos x="105" y="412"/>
                </a:cxn>
                <a:cxn ang="0">
                  <a:pos x="0" y="358"/>
                </a:cxn>
                <a:cxn ang="0">
                  <a:pos x="139" y="139"/>
                </a:cxn>
                <a:cxn ang="0">
                  <a:pos x="356" y="0"/>
                </a:cxn>
                <a:cxn ang="0">
                  <a:pos x="412" y="122"/>
                </a:cxn>
                <a:cxn ang="0">
                  <a:pos x="546" y="178"/>
                </a:cxn>
                <a:cxn ang="0">
                  <a:pos x="546" y="546"/>
                </a:cxn>
              </a:cxnLst>
              <a:rect l="0" t="0" r="r" b="b"/>
              <a:pathLst>
                <a:path w="546" h="546">
                  <a:moveTo>
                    <a:pt x="546" y="546"/>
                  </a:moveTo>
                  <a:cubicBezTo>
                    <a:pt x="160" y="546"/>
                    <a:pt x="160" y="546"/>
                    <a:pt x="160" y="546"/>
                  </a:cubicBezTo>
                  <a:cubicBezTo>
                    <a:pt x="160" y="493"/>
                    <a:pt x="142" y="449"/>
                    <a:pt x="105" y="412"/>
                  </a:cubicBezTo>
                  <a:cubicBezTo>
                    <a:pt x="75" y="382"/>
                    <a:pt x="40" y="364"/>
                    <a:pt x="0" y="358"/>
                  </a:cubicBezTo>
                  <a:cubicBezTo>
                    <a:pt x="27" y="277"/>
                    <a:pt x="73" y="204"/>
                    <a:pt x="139" y="139"/>
                  </a:cubicBezTo>
                  <a:cubicBezTo>
                    <a:pt x="203" y="74"/>
                    <a:pt x="276" y="28"/>
                    <a:pt x="356" y="0"/>
                  </a:cubicBezTo>
                  <a:cubicBezTo>
                    <a:pt x="359" y="48"/>
                    <a:pt x="377" y="88"/>
                    <a:pt x="412" y="122"/>
                  </a:cubicBezTo>
                  <a:cubicBezTo>
                    <a:pt x="449" y="159"/>
                    <a:pt x="493" y="178"/>
                    <a:pt x="546" y="178"/>
                  </a:cubicBezTo>
                  <a:lnTo>
                    <a:pt x="546" y="546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lIns="80632" tIns="40316" rIns="80632" bIns="4031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43">
              <a:extLst>
                <a:ext uri="{FF2B5EF4-FFF2-40B4-BE49-F238E27FC236}">
                  <a16:creationId xmlns:a16="http://schemas.microsoft.com/office/drawing/2014/main" id="{0868993E-6BFA-4249-9A0D-764992A3BF0A}"/>
                </a:ext>
              </a:extLst>
            </p:cNvPr>
            <p:cNvGrpSpPr/>
            <p:nvPr/>
          </p:nvGrpSpPr>
          <p:grpSpPr>
            <a:xfrm>
              <a:off x="5304556" y="2977268"/>
              <a:ext cx="456938" cy="463055"/>
              <a:chOff x="3036888" y="1922532"/>
              <a:chExt cx="312738" cy="316926"/>
            </a:xfrm>
            <a:solidFill>
              <a:schemeClr val="bg1"/>
            </a:solidFill>
          </p:grpSpPr>
          <p:sp>
            <p:nvSpPr>
              <p:cNvPr id="22" name="Freeform 76">
                <a:extLst>
                  <a:ext uri="{FF2B5EF4-FFF2-40B4-BE49-F238E27FC236}">
                    <a16:creationId xmlns:a16="http://schemas.microsoft.com/office/drawing/2014/main" id="{A4E49C5F-5260-40D3-BDB4-FEDAF35AA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6888" y="1922532"/>
                <a:ext cx="312738" cy="316926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46" y="38"/>
                  </a:cxn>
                  <a:cxn ang="0">
                    <a:pos x="48" y="52"/>
                  </a:cxn>
                  <a:cxn ang="0">
                    <a:pos x="2" y="99"/>
                  </a:cxn>
                  <a:cxn ang="0">
                    <a:pos x="0" y="103"/>
                  </a:cxn>
                  <a:cxn ang="0">
                    <a:pos x="0" y="115"/>
                  </a:cxn>
                  <a:cxn ang="0">
                    <a:pos x="7" y="123"/>
                  </a:cxn>
                  <a:cxn ang="0">
                    <a:pos x="19" y="123"/>
                  </a:cxn>
                  <a:cxn ang="0">
                    <a:pos x="24" y="120"/>
                  </a:cxn>
                  <a:cxn ang="0">
                    <a:pos x="29" y="115"/>
                  </a:cxn>
                  <a:cxn ang="0">
                    <a:pos x="38" y="115"/>
                  </a:cxn>
                  <a:cxn ang="0">
                    <a:pos x="46" y="107"/>
                  </a:cxn>
                  <a:cxn ang="0">
                    <a:pos x="46" y="100"/>
                  </a:cxn>
                  <a:cxn ang="0">
                    <a:pos x="53" y="100"/>
                  </a:cxn>
                  <a:cxn ang="0">
                    <a:pos x="61" y="92"/>
                  </a:cxn>
                  <a:cxn ang="0">
                    <a:pos x="61" y="83"/>
                  </a:cxn>
                  <a:cxn ang="0">
                    <a:pos x="70" y="74"/>
                  </a:cxn>
                  <a:cxn ang="0">
                    <a:pos x="84" y="77"/>
                  </a:cxn>
                  <a:cxn ang="0">
                    <a:pos x="122" y="38"/>
                  </a:cxn>
                  <a:cxn ang="0">
                    <a:pos x="84" y="0"/>
                  </a:cxn>
                  <a:cxn ang="0">
                    <a:pos x="84" y="69"/>
                  </a:cxn>
                  <a:cxn ang="0">
                    <a:pos x="69" y="65"/>
                  </a:cxn>
                  <a:cxn ang="0">
                    <a:pos x="67" y="66"/>
                  </a:cxn>
                  <a:cxn ang="0">
                    <a:pos x="63" y="70"/>
                  </a:cxn>
                  <a:cxn ang="0">
                    <a:pos x="56" y="77"/>
                  </a:cxn>
                  <a:cxn ang="0">
                    <a:pos x="53" y="83"/>
                  </a:cxn>
                  <a:cxn ang="0">
                    <a:pos x="53" y="92"/>
                  </a:cxn>
                  <a:cxn ang="0">
                    <a:pos x="46" y="92"/>
                  </a:cxn>
                  <a:cxn ang="0">
                    <a:pos x="38" y="100"/>
                  </a:cxn>
                  <a:cxn ang="0">
                    <a:pos x="38" y="107"/>
                  </a:cxn>
                  <a:cxn ang="0">
                    <a:pos x="29" y="107"/>
                  </a:cxn>
                  <a:cxn ang="0">
                    <a:pos x="24" y="109"/>
                  </a:cxn>
                  <a:cxn ang="0">
                    <a:pos x="18" y="115"/>
                  </a:cxn>
                  <a:cxn ang="0">
                    <a:pos x="7" y="115"/>
                  </a:cxn>
                  <a:cxn ang="0">
                    <a:pos x="7" y="104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8" y="54"/>
                  </a:cxn>
                  <a:cxn ang="0">
                    <a:pos x="53" y="38"/>
                  </a:cxn>
                  <a:cxn ang="0">
                    <a:pos x="84" y="7"/>
                  </a:cxn>
                  <a:cxn ang="0">
                    <a:pos x="115" y="38"/>
                  </a:cxn>
                  <a:cxn ang="0">
                    <a:pos x="84" y="69"/>
                  </a:cxn>
                  <a:cxn ang="0">
                    <a:pos x="84" y="69"/>
                  </a:cxn>
                  <a:cxn ang="0">
                    <a:pos x="84" y="69"/>
                  </a:cxn>
                </a:cxnLst>
                <a:rect l="0" t="0" r="r" b="b"/>
                <a:pathLst>
                  <a:path w="122" h="123">
                    <a:moveTo>
                      <a:pt x="84" y="0"/>
                    </a:moveTo>
                    <a:cubicBezTo>
                      <a:pt x="63" y="0"/>
                      <a:pt x="46" y="17"/>
                      <a:pt x="46" y="38"/>
                    </a:cubicBezTo>
                    <a:cubicBezTo>
                      <a:pt x="46" y="43"/>
                      <a:pt x="47" y="48"/>
                      <a:pt x="48" y="5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00"/>
                      <a:pt x="0" y="101"/>
                      <a:pt x="0" y="103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3" y="123"/>
                      <a:pt x="7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1" y="123"/>
                      <a:pt x="22" y="122"/>
                      <a:pt x="24" y="120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2" y="115"/>
                      <a:pt x="46" y="111"/>
                      <a:pt x="46" y="107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8" y="100"/>
                      <a:pt x="61" y="96"/>
                      <a:pt x="61" y="92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4" y="76"/>
                      <a:pt x="79" y="77"/>
                      <a:pt x="84" y="77"/>
                    </a:cubicBezTo>
                    <a:cubicBezTo>
                      <a:pt x="105" y="77"/>
                      <a:pt x="122" y="59"/>
                      <a:pt x="122" y="38"/>
                    </a:cubicBezTo>
                    <a:cubicBezTo>
                      <a:pt x="122" y="17"/>
                      <a:pt x="105" y="0"/>
                      <a:pt x="84" y="0"/>
                    </a:cubicBezTo>
                    <a:close/>
                    <a:moveTo>
                      <a:pt x="84" y="69"/>
                    </a:moveTo>
                    <a:cubicBezTo>
                      <a:pt x="78" y="69"/>
                      <a:pt x="73" y="67"/>
                      <a:pt x="69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9"/>
                      <a:pt x="53" y="81"/>
                      <a:pt x="53" y="83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1" y="92"/>
                      <a:pt x="38" y="95"/>
                      <a:pt x="38" y="100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7" y="107"/>
                      <a:pt x="25" y="108"/>
                      <a:pt x="24" y="109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49"/>
                      <a:pt x="53" y="44"/>
                      <a:pt x="53" y="38"/>
                    </a:cubicBezTo>
                    <a:cubicBezTo>
                      <a:pt x="53" y="21"/>
                      <a:pt x="67" y="7"/>
                      <a:pt x="84" y="7"/>
                    </a:cubicBezTo>
                    <a:cubicBezTo>
                      <a:pt x="101" y="7"/>
                      <a:pt x="115" y="21"/>
                      <a:pt x="115" y="38"/>
                    </a:cubicBezTo>
                    <a:cubicBezTo>
                      <a:pt x="115" y="55"/>
                      <a:pt x="101" y="69"/>
                      <a:pt x="84" y="69"/>
                    </a:cubicBezTo>
                    <a:close/>
                    <a:moveTo>
                      <a:pt x="84" y="69"/>
                    </a:moveTo>
                    <a:cubicBezTo>
                      <a:pt x="84" y="69"/>
                      <a:pt x="84" y="69"/>
                      <a:pt x="84" y="6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:a16="http://schemas.microsoft.com/office/drawing/2014/main" id="{A23A4E4A-B6F5-44B8-94DA-84E8D376D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9136" y="1933056"/>
                <a:ext cx="79581" cy="80977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7" y="30"/>
                  </a:cxn>
                  <a:cxn ang="0">
                    <a:pos x="20" y="31"/>
                  </a:cxn>
                  <a:cxn ang="0">
                    <a:pos x="31" y="20"/>
                  </a:cxn>
                  <a:cxn ang="0">
                    <a:pos x="31" y="19"/>
                  </a:cxn>
                  <a:cxn ang="0">
                    <a:pos x="30" y="16"/>
                  </a:cxn>
                  <a:cxn ang="0">
                    <a:pos x="19" y="27"/>
                  </a:cxn>
                  <a:cxn ang="0">
                    <a:pos x="4" y="13"/>
                  </a:cxn>
                  <a:cxn ang="0">
                    <a:pos x="13" y="4"/>
                  </a:cxn>
                  <a:cxn ang="0">
                    <a:pos x="27" y="19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9" y="27"/>
                  </a:cxn>
                </a:cxnLst>
                <a:rect l="0" t="0" r="r" b="b"/>
                <a:pathLst>
                  <a:path w="31" h="31">
                    <a:moveTo>
                      <a:pt x="30" y="16"/>
                    </a:moveTo>
                    <a:cubicBezTo>
                      <a:pt x="26" y="10"/>
                      <a:pt x="21" y="5"/>
                      <a:pt x="15" y="1"/>
                    </a:cubicBezTo>
                    <a:cubicBezTo>
                      <a:pt x="14" y="0"/>
                      <a:pt x="13" y="0"/>
                      <a:pt x="11" y="0"/>
                    </a:cubicBezTo>
                    <a:cubicBezTo>
                      <a:pt x="6" y="2"/>
                      <a:pt x="2" y="6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5" y="21"/>
                      <a:pt x="11" y="26"/>
                      <a:pt x="17" y="30"/>
                    </a:cubicBezTo>
                    <a:cubicBezTo>
                      <a:pt x="18" y="31"/>
                      <a:pt x="19" y="31"/>
                      <a:pt x="20" y="31"/>
                    </a:cubicBezTo>
                    <a:cubicBezTo>
                      <a:pt x="25" y="29"/>
                      <a:pt x="29" y="25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8"/>
                      <a:pt x="31" y="17"/>
                      <a:pt x="30" y="16"/>
                    </a:cubicBezTo>
                    <a:close/>
                    <a:moveTo>
                      <a:pt x="19" y="27"/>
                    </a:moveTo>
                    <a:cubicBezTo>
                      <a:pt x="13" y="23"/>
                      <a:pt x="8" y="18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8" y="8"/>
                      <a:pt x="23" y="13"/>
                      <a:pt x="27" y="19"/>
                    </a:cubicBezTo>
                    <a:cubicBezTo>
                      <a:pt x="26" y="23"/>
                      <a:pt x="23" y="26"/>
                      <a:pt x="19" y="27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F5A204D-58A5-4C02-ADD2-989ECD442708}"/>
                </a:ext>
              </a:extLst>
            </p:cNvPr>
            <p:cNvSpPr/>
            <p:nvPr/>
          </p:nvSpPr>
          <p:spPr bwMode="auto">
            <a:xfrm>
              <a:off x="6094796" y="2415675"/>
              <a:ext cx="1299942" cy="1298738"/>
            </a:xfrm>
            <a:custGeom>
              <a:avLst/>
              <a:gdLst/>
              <a:ahLst/>
              <a:cxnLst>
                <a:cxn ang="0">
                  <a:pos x="394" y="546"/>
                </a:cxn>
                <a:cxn ang="0">
                  <a:pos x="0" y="546"/>
                </a:cxn>
                <a:cxn ang="0">
                  <a:pos x="0" y="178"/>
                </a:cxn>
                <a:cxn ang="0">
                  <a:pos x="134" y="122"/>
                </a:cxn>
                <a:cxn ang="0">
                  <a:pos x="190" y="0"/>
                </a:cxn>
                <a:cxn ang="0">
                  <a:pos x="407" y="139"/>
                </a:cxn>
                <a:cxn ang="0">
                  <a:pos x="547" y="359"/>
                </a:cxn>
                <a:cxn ang="0">
                  <a:pos x="450" y="412"/>
                </a:cxn>
                <a:cxn ang="0">
                  <a:pos x="394" y="546"/>
                </a:cxn>
              </a:cxnLst>
              <a:rect l="0" t="0" r="r" b="b"/>
              <a:pathLst>
                <a:path w="547" h="546">
                  <a:moveTo>
                    <a:pt x="394" y="546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3" y="178"/>
                    <a:pt x="97" y="159"/>
                    <a:pt x="134" y="122"/>
                  </a:cubicBezTo>
                  <a:cubicBezTo>
                    <a:pt x="169" y="88"/>
                    <a:pt x="187" y="48"/>
                    <a:pt x="190" y="0"/>
                  </a:cubicBezTo>
                  <a:cubicBezTo>
                    <a:pt x="270" y="28"/>
                    <a:pt x="342" y="74"/>
                    <a:pt x="407" y="139"/>
                  </a:cubicBezTo>
                  <a:cubicBezTo>
                    <a:pt x="473" y="204"/>
                    <a:pt x="519" y="278"/>
                    <a:pt x="547" y="359"/>
                  </a:cubicBezTo>
                  <a:cubicBezTo>
                    <a:pt x="510" y="366"/>
                    <a:pt x="478" y="384"/>
                    <a:pt x="450" y="412"/>
                  </a:cubicBezTo>
                  <a:cubicBezTo>
                    <a:pt x="413" y="449"/>
                    <a:pt x="394" y="493"/>
                    <a:pt x="394" y="546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123">
              <a:extLst>
                <a:ext uri="{FF2B5EF4-FFF2-40B4-BE49-F238E27FC236}">
                  <a16:creationId xmlns:a16="http://schemas.microsoft.com/office/drawing/2014/main" id="{DFE9AE74-B483-484D-9350-EFED08D2E733}"/>
                </a:ext>
              </a:extLst>
            </p:cNvPr>
            <p:cNvGrpSpPr/>
            <p:nvPr/>
          </p:nvGrpSpPr>
          <p:grpSpPr>
            <a:xfrm>
              <a:off x="6385768" y="2981626"/>
              <a:ext cx="480496" cy="480496"/>
              <a:chOff x="8780463" y="1906588"/>
              <a:chExt cx="360363" cy="360363"/>
            </a:xfrm>
            <a:solidFill>
              <a:schemeClr val="bg1"/>
            </a:solidFill>
          </p:grpSpPr>
          <p:sp>
            <p:nvSpPr>
              <p:cNvPr id="16" name="Freeform 93">
                <a:extLst>
                  <a:ext uri="{FF2B5EF4-FFF2-40B4-BE49-F238E27FC236}">
                    <a16:creationId xmlns:a16="http://schemas.microsoft.com/office/drawing/2014/main" id="{5D3F4198-0A19-4985-A80C-CBB2313683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0463" y="1938338"/>
                <a:ext cx="328613" cy="328613"/>
              </a:xfrm>
              <a:custGeom>
                <a:avLst/>
                <a:gdLst/>
                <a:ahLst/>
                <a:cxnLst>
                  <a:cxn ang="0">
                    <a:pos x="80" y="3"/>
                  </a:cxn>
                  <a:cxn ang="0">
                    <a:pos x="73" y="0"/>
                  </a:cxn>
                  <a:cxn ang="0">
                    <a:pos x="66" y="3"/>
                  </a:cxn>
                  <a:cxn ang="0">
                    <a:pos x="61" y="9"/>
                  </a:cxn>
                  <a:cxn ang="0">
                    <a:pos x="58" y="15"/>
                  </a:cxn>
                  <a:cxn ang="0">
                    <a:pos x="60" y="20"/>
                  </a:cxn>
                  <a:cxn ang="0">
                    <a:pos x="8" y="41"/>
                  </a:cxn>
                  <a:cxn ang="0">
                    <a:pos x="1" y="50"/>
                  </a:cxn>
                  <a:cxn ang="0">
                    <a:pos x="4" y="60"/>
                  </a:cxn>
                  <a:cxn ang="0">
                    <a:pos x="53" y="108"/>
                  </a:cxn>
                  <a:cxn ang="0">
                    <a:pos x="61" y="112"/>
                  </a:cxn>
                  <a:cxn ang="0">
                    <a:pos x="61" y="112"/>
                  </a:cxn>
                  <a:cxn ang="0">
                    <a:pos x="63" y="111"/>
                  </a:cxn>
                  <a:cxn ang="0">
                    <a:pos x="72" y="104"/>
                  </a:cxn>
                  <a:cxn ang="0">
                    <a:pos x="92" y="53"/>
                  </a:cxn>
                  <a:cxn ang="0">
                    <a:pos x="97" y="55"/>
                  </a:cxn>
                  <a:cxn ang="0">
                    <a:pos x="104" y="52"/>
                  </a:cxn>
                  <a:cxn ang="0">
                    <a:pos x="110" y="46"/>
                  </a:cxn>
                  <a:cxn ang="0">
                    <a:pos x="112" y="40"/>
                  </a:cxn>
                  <a:cxn ang="0">
                    <a:pos x="110" y="33"/>
                  </a:cxn>
                  <a:cxn ang="0">
                    <a:pos x="80" y="3"/>
                  </a:cxn>
                  <a:cxn ang="0">
                    <a:pos x="65" y="102"/>
                  </a:cxn>
                  <a:cxn ang="0">
                    <a:pos x="62" y="104"/>
                  </a:cxn>
                  <a:cxn ang="0">
                    <a:pos x="61" y="104"/>
                  </a:cxn>
                  <a:cxn ang="0">
                    <a:pos x="58" y="103"/>
                  </a:cxn>
                  <a:cxn ang="0">
                    <a:pos x="9" y="55"/>
                  </a:cxn>
                  <a:cxn ang="0">
                    <a:pos x="8" y="51"/>
                  </a:cxn>
                  <a:cxn ang="0">
                    <a:pos x="11" y="48"/>
                  </a:cxn>
                  <a:cxn ang="0">
                    <a:pos x="34" y="39"/>
                  </a:cxn>
                  <a:cxn ang="0">
                    <a:pos x="83" y="56"/>
                  </a:cxn>
                  <a:cxn ang="0">
                    <a:pos x="65" y="102"/>
                  </a:cxn>
                  <a:cxn ang="0">
                    <a:pos x="104" y="41"/>
                  </a:cxn>
                  <a:cxn ang="0">
                    <a:pos x="99" y="46"/>
                  </a:cxn>
                  <a:cxn ang="0">
                    <a:pos x="96" y="46"/>
                  </a:cxn>
                  <a:cxn ang="0">
                    <a:pos x="89" y="40"/>
                  </a:cxn>
                  <a:cxn ang="0">
                    <a:pos x="84" y="53"/>
                  </a:cxn>
                  <a:cxn ang="0">
                    <a:pos x="84" y="52"/>
                  </a:cxn>
                  <a:cxn ang="0">
                    <a:pos x="50" y="38"/>
                  </a:cxn>
                  <a:cxn ang="0">
                    <a:pos x="40" y="36"/>
                  </a:cxn>
                  <a:cxn ang="0">
                    <a:pos x="73" y="23"/>
                  </a:cxn>
                  <a:cxn ang="0">
                    <a:pos x="66" y="17"/>
                  </a:cxn>
                  <a:cxn ang="0">
                    <a:pos x="66" y="14"/>
                  </a:cxn>
                  <a:cxn ang="0">
                    <a:pos x="72" y="9"/>
                  </a:cxn>
                  <a:cxn ang="0">
                    <a:pos x="75" y="9"/>
                  </a:cxn>
                  <a:cxn ang="0">
                    <a:pos x="104" y="38"/>
                  </a:cxn>
                  <a:cxn ang="0">
                    <a:pos x="104" y="41"/>
                  </a:cxn>
                  <a:cxn ang="0">
                    <a:pos x="104" y="41"/>
                  </a:cxn>
                  <a:cxn ang="0">
                    <a:pos x="104" y="41"/>
                  </a:cxn>
                </a:cxnLst>
                <a:rect l="0" t="0" r="r" b="b"/>
                <a:pathLst>
                  <a:path w="112" h="112">
                    <a:moveTo>
                      <a:pt x="80" y="3"/>
                    </a:moveTo>
                    <a:cubicBezTo>
                      <a:pt x="78" y="1"/>
                      <a:pt x="76" y="0"/>
                      <a:pt x="73" y="0"/>
                    </a:cubicBezTo>
                    <a:cubicBezTo>
                      <a:pt x="71" y="0"/>
                      <a:pt x="68" y="1"/>
                      <a:pt x="66" y="3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9" y="10"/>
                      <a:pt x="58" y="13"/>
                      <a:pt x="58" y="15"/>
                    </a:cubicBezTo>
                    <a:cubicBezTo>
                      <a:pt x="58" y="17"/>
                      <a:pt x="59" y="19"/>
                      <a:pt x="60" y="2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4" y="43"/>
                      <a:pt x="2" y="46"/>
                      <a:pt x="1" y="50"/>
                    </a:cubicBezTo>
                    <a:cubicBezTo>
                      <a:pt x="0" y="53"/>
                      <a:pt x="1" y="57"/>
                      <a:pt x="4" y="60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5" y="110"/>
                      <a:pt x="58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2" y="112"/>
                      <a:pt x="63" y="112"/>
                      <a:pt x="63" y="111"/>
                    </a:cubicBezTo>
                    <a:cubicBezTo>
                      <a:pt x="67" y="111"/>
                      <a:pt x="70" y="108"/>
                      <a:pt x="72" y="104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4"/>
                      <a:pt x="95" y="55"/>
                      <a:pt x="97" y="55"/>
                    </a:cubicBezTo>
                    <a:cubicBezTo>
                      <a:pt x="100" y="55"/>
                      <a:pt x="102" y="54"/>
                      <a:pt x="104" y="52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1" y="45"/>
                      <a:pt x="112" y="42"/>
                      <a:pt x="112" y="40"/>
                    </a:cubicBezTo>
                    <a:cubicBezTo>
                      <a:pt x="112" y="37"/>
                      <a:pt x="111" y="35"/>
                      <a:pt x="110" y="33"/>
                    </a:cubicBezTo>
                    <a:lnTo>
                      <a:pt x="80" y="3"/>
                    </a:lnTo>
                    <a:close/>
                    <a:moveTo>
                      <a:pt x="65" y="102"/>
                    </a:moveTo>
                    <a:cubicBezTo>
                      <a:pt x="64" y="103"/>
                      <a:pt x="63" y="104"/>
                      <a:pt x="62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0" y="104"/>
                      <a:pt x="59" y="104"/>
                      <a:pt x="58" y="103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4"/>
                      <a:pt x="8" y="52"/>
                      <a:pt x="8" y="51"/>
                    </a:cubicBezTo>
                    <a:cubicBezTo>
                      <a:pt x="9" y="50"/>
                      <a:pt x="9" y="49"/>
                      <a:pt x="11" y="4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51" y="44"/>
                      <a:pt x="67" y="39"/>
                      <a:pt x="83" y="56"/>
                    </a:cubicBezTo>
                    <a:lnTo>
                      <a:pt x="65" y="102"/>
                    </a:lnTo>
                    <a:close/>
                    <a:moveTo>
                      <a:pt x="104" y="41"/>
                    </a:move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7"/>
                      <a:pt x="97" y="47"/>
                      <a:pt x="96" y="46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73" y="41"/>
                      <a:pt x="61" y="39"/>
                      <a:pt x="50" y="38"/>
                    </a:cubicBezTo>
                    <a:cubicBezTo>
                      <a:pt x="47" y="38"/>
                      <a:pt x="44" y="37"/>
                      <a:pt x="40" y="36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6" y="15"/>
                      <a:pt x="66" y="14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3" y="8"/>
                      <a:pt x="74" y="8"/>
                      <a:pt x="75" y="9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5" y="39"/>
                      <a:pt x="105" y="40"/>
                      <a:pt x="104" y="41"/>
                    </a:cubicBezTo>
                    <a:close/>
                    <a:moveTo>
                      <a:pt x="104" y="41"/>
                    </a:moveTo>
                    <a:cubicBezTo>
                      <a:pt x="104" y="41"/>
                      <a:pt x="104" y="41"/>
                      <a:pt x="104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94">
                <a:extLst>
                  <a:ext uri="{FF2B5EF4-FFF2-40B4-BE49-F238E27FC236}">
                    <a16:creationId xmlns:a16="http://schemas.microsoft.com/office/drawing/2014/main" id="{0C4720B4-3140-4574-B176-20A60B5362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39213" y="2084388"/>
                <a:ext cx="55563" cy="57150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0" y="19"/>
                  </a:cxn>
                  <a:cxn ang="0">
                    <a:pos x="10" y="4"/>
                  </a:cxn>
                  <a:cxn ang="0">
                    <a:pos x="16" y="10"/>
                  </a:cxn>
                  <a:cxn ang="0">
                    <a:pos x="10" y="16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95">
                <a:extLst>
                  <a:ext uri="{FF2B5EF4-FFF2-40B4-BE49-F238E27FC236}">
                    <a16:creationId xmlns:a16="http://schemas.microsoft.com/office/drawing/2014/main" id="{5F96B155-CDA6-42CE-8638-4395CC59B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85263" y="1906588"/>
                <a:ext cx="55563" cy="555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0" y="19"/>
                  </a:cxn>
                  <a:cxn ang="0">
                    <a:pos x="19" y="9"/>
                  </a:cxn>
                  <a:cxn ang="0">
                    <a:pos x="10" y="0"/>
                  </a:cxn>
                  <a:cxn ang="0">
                    <a:pos x="10" y="15"/>
                  </a:cxn>
                  <a:cxn ang="0">
                    <a:pos x="4" y="9"/>
                  </a:cxn>
                  <a:cxn ang="0">
                    <a:pos x="10" y="4"/>
                  </a:cxn>
                  <a:cxn ang="0">
                    <a:pos x="16" y="9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10" y="15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4" y="13"/>
                      <a:pt x="4" y="9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3" y="4"/>
                      <a:pt x="16" y="6"/>
                      <a:pt x="16" y="9"/>
                    </a:cubicBezTo>
                    <a:cubicBezTo>
                      <a:pt x="16" y="13"/>
                      <a:pt x="13" y="15"/>
                      <a:pt x="10" y="15"/>
                    </a:cubicBez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96">
                <a:extLst>
                  <a:ext uri="{FF2B5EF4-FFF2-40B4-BE49-F238E27FC236}">
                    <a16:creationId xmlns:a16="http://schemas.microsoft.com/office/drawing/2014/main" id="{1604C21D-B03C-48AB-9BF9-42915DC0AE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72538" y="2073276"/>
                <a:ext cx="46038" cy="476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97">
                <a:extLst>
                  <a:ext uri="{FF2B5EF4-FFF2-40B4-BE49-F238E27FC236}">
                    <a16:creationId xmlns:a16="http://schemas.microsoft.com/office/drawing/2014/main" id="{3CE2F25B-ED10-4F0A-8556-83D30F2171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18575" y="2152651"/>
                <a:ext cx="20638" cy="238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98">
                <a:extLst>
                  <a:ext uri="{FF2B5EF4-FFF2-40B4-BE49-F238E27FC236}">
                    <a16:creationId xmlns:a16="http://schemas.microsoft.com/office/drawing/2014/main" id="{9D2B4C8F-B87C-4B65-A556-BFCA64A99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96375" y="1985963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8B18A93-1F99-4277-8EDF-8610524EB182}"/>
                </a:ext>
              </a:extLst>
            </p:cNvPr>
            <p:cNvSpPr/>
            <p:nvPr/>
          </p:nvSpPr>
          <p:spPr bwMode="auto">
            <a:xfrm>
              <a:off x="6094796" y="3714413"/>
              <a:ext cx="1299942" cy="1297534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0" y="0"/>
                </a:cxn>
                <a:cxn ang="0">
                  <a:pos x="394" y="0"/>
                </a:cxn>
                <a:cxn ang="0">
                  <a:pos x="450" y="134"/>
                </a:cxn>
                <a:cxn ang="0">
                  <a:pos x="547" y="187"/>
                </a:cxn>
                <a:cxn ang="0">
                  <a:pos x="407" y="407"/>
                </a:cxn>
                <a:cxn ang="0">
                  <a:pos x="188" y="546"/>
                </a:cxn>
                <a:cxn ang="0">
                  <a:pos x="134" y="444"/>
                </a:cxn>
                <a:cxn ang="0">
                  <a:pos x="0" y="388"/>
                </a:cxn>
              </a:cxnLst>
              <a:rect l="0" t="0" r="r" b="b"/>
              <a:pathLst>
                <a:path w="547" h="546">
                  <a:moveTo>
                    <a:pt x="0" y="3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4" y="53"/>
                    <a:pt x="413" y="97"/>
                    <a:pt x="450" y="134"/>
                  </a:cubicBezTo>
                  <a:cubicBezTo>
                    <a:pt x="478" y="162"/>
                    <a:pt x="510" y="180"/>
                    <a:pt x="547" y="187"/>
                  </a:cubicBezTo>
                  <a:cubicBezTo>
                    <a:pt x="519" y="268"/>
                    <a:pt x="473" y="342"/>
                    <a:pt x="407" y="407"/>
                  </a:cubicBezTo>
                  <a:cubicBezTo>
                    <a:pt x="342" y="473"/>
                    <a:pt x="269" y="519"/>
                    <a:pt x="188" y="546"/>
                  </a:cubicBezTo>
                  <a:cubicBezTo>
                    <a:pt x="182" y="507"/>
                    <a:pt x="164" y="473"/>
                    <a:pt x="134" y="444"/>
                  </a:cubicBezTo>
                  <a:cubicBezTo>
                    <a:pt x="97" y="407"/>
                    <a:pt x="53" y="388"/>
                    <a:pt x="0" y="388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lIns="80632" tIns="40316" rIns="80632" bIns="4031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8F996BCE-026E-4AF2-A480-F4A9B3D17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8515" y="4021046"/>
              <a:ext cx="402264" cy="39359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13" y="66"/>
                </a:cxn>
                <a:cxn ang="0">
                  <a:pos x="0" y="106"/>
                </a:cxn>
                <a:cxn ang="0">
                  <a:pos x="13" y="123"/>
                </a:cxn>
                <a:cxn ang="0">
                  <a:pos x="50" y="114"/>
                </a:cxn>
                <a:cxn ang="0">
                  <a:pos x="115" y="51"/>
                </a:cxn>
                <a:cxn ang="0">
                  <a:pos x="61" y="91"/>
                </a:cxn>
                <a:cxn ang="0">
                  <a:pos x="95" y="45"/>
                </a:cxn>
                <a:cxn ang="0">
                  <a:pos x="91" y="64"/>
                </a:cxn>
                <a:cxn ang="0">
                  <a:pos x="61" y="94"/>
                </a:cxn>
                <a:cxn ang="0">
                  <a:pos x="56" y="78"/>
                </a:cxn>
                <a:cxn ang="0">
                  <a:pos x="43" y="66"/>
                </a:cxn>
                <a:cxn ang="0">
                  <a:pos x="88" y="34"/>
                </a:cxn>
                <a:cxn ang="0">
                  <a:pos x="56" y="78"/>
                </a:cxn>
                <a:cxn ang="0">
                  <a:pos x="29" y="61"/>
                </a:cxn>
                <a:cxn ang="0">
                  <a:pos x="76" y="28"/>
                </a:cxn>
                <a:cxn ang="0">
                  <a:pos x="16" y="115"/>
                </a:cxn>
                <a:cxn ang="0">
                  <a:pos x="7" y="110"/>
                </a:cxn>
                <a:cxn ang="0">
                  <a:pos x="12" y="93"/>
                </a:cxn>
                <a:cxn ang="0">
                  <a:pos x="30" y="111"/>
                </a:cxn>
                <a:cxn ang="0">
                  <a:pos x="34" y="110"/>
                </a:cxn>
                <a:cxn ang="0">
                  <a:pos x="13" y="89"/>
                </a:cxn>
                <a:cxn ang="0">
                  <a:pos x="18" y="72"/>
                </a:cxn>
                <a:cxn ang="0">
                  <a:pos x="49" y="106"/>
                </a:cxn>
                <a:cxn ang="0">
                  <a:pos x="34" y="110"/>
                </a:cxn>
                <a:cxn ang="0">
                  <a:pos x="103" y="52"/>
                </a:cxn>
                <a:cxn ang="0">
                  <a:pos x="93" y="29"/>
                </a:cxn>
                <a:cxn ang="0">
                  <a:pos x="77" y="13"/>
                </a:cxn>
                <a:cxn ang="0">
                  <a:pos x="107" y="16"/>
                </a:cxn>
                <a:cxn ang="0">
                  <a:pos x="110" y="45"/>
                </a:cxn>
                <a:cxn ang="0">
                  <a:pos x="110" y="4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3DEFB66-79E1-4776-ABC2-FD8CE3B2F7B7}"/>
                </a:ext>
              </a:extLst>
            </p:cNvPr>
            <p:cNvSpPr/>
            <p:nvPr/>
          </p:nvSpPr>
          <p:spPr bwMode="auto">
            <a:xfrm>
              <a:off x="4797261" y="3714413"/>
              <a:ext cx="1297535" cy="1297534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46" y="388"/>
                </a:cxn>
                <a:cxn ang="0">
                  <a:pos x="412" y="444"/>
                </a:cxn>
                <a:cxn ang="0">
                  <a:pos x="358" y="546"/>
                </a:cxn>
                <a:cxn ang="0">
                  <a:pos x="139" y="407"/>
                </a:cxn>
                <a:cxn ang="0">
                  <a:pos x="0" y="188"/>
                </a:cxn>
                <a:cxn ang="0">
                  <a:pos x="105" y="134"/>
                </a:cxn>
                <a:cxn ang="0">
                  <a:pos x="160" y="0"/>
                </a:cxn>
                <a:cxn ang="0">
                  <a:pos x="546" y="0"/>
                </a:cxn>
              </a:cxnLst>
              <a:rect l="0" t="0" r="r" b="b"/>
              <a:pathLst>
                <a:path w="546" h="546">
                  <a:moveTo>
                    <a:pt x="546" y="0"/>
                  </a:moveTo>
                  <a:cubicBezTo>
                    <a:pt x="546" y="388"/>
                    <a:pt x="546" y="388"/>
                    <a:pt x="546" y="388"/>
                  </a:cubicBezTo>
                  <a:cubicBezTo>
                    <a:pt x="493" y="388"/>
                    <a:pt x="449" y="407"/>
                    <a:pt x="412" y="444"/>
                  </a:cubicBezTo>
                  <a:cubicBezTo>
                    <a:pt x="382" y="473"/>
                    <a:pt x="364" y="507"/>
                    <a:pt x="358" y="546"/>
                  </a:cubicBezTo>
                  <a:cubicBezTo>
                    <a:pt x="277" y="519"/>
                    <a:pt x="204" y="473"/>
                    <a:pt x="139" y="407"/>
                  </a:cubicBezTo>
                  <a:cubicBezTo>
                    <a:pt x="73" y="342"/>
                    <a:pt x="27" y="269"/>
                    <a:pt x="0" y="188"/>
                  </a:cubicBezTo>
                  <a:cubicBezTo>
                    <a:pt x="40" y="182"/>
                    <a:pt x="75" y="164"/>
                    <a:pt x="105" y="134"/>
                  </a:cubicBezTo>
                  <a:cubicBezTo>
                    <a:pt x="142" y="97"/>
                    <a:pt x="160" y="53"/>
                    <a:pt x="160" y="0"/>
                  </a:cubicBezTo>
                  <a:lnTo>
                    <a:pt x="546" y="0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143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31">
              <a:extLst>
                <a:ext uri="{FF2B5EF4-FFF2-40B4-BE49-F238E27FC236}">
                  <a16:creationId xmlns:a16="http://schemas.microsoft.com/office/drawing/2014/main" id="{0AD20BAE-42E2-4491-881D-C261B8429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258" y="4016178"/>
              <a:ext cx="431296" cy="404696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标题 11">
            <a:extLst>
              <a:ext uri="{FF2B5EF4-FFF2-40B4-BE49-F238E27FC236}">
                <a16:creationId xmlns:a16="http://schemas.microsoft.com/office/drawing/2014/main" id="{EB50EF36-B9C8-4F5F-9834-6AD6EFF9F8DA}"/>
              </a:ext>
            </a:extLst>
          </p:cNvPr>
          <p:cNvSpPr txBox="1">
            <a:spLocks/>
          </p:cNvSpPr>
          <p:nvPr/>
        </p:nvSpPr>
        <p:spPr>
          <a:xfrm>
            <a:off x="7718457" y="1768408"/>
            <a:ext cx="3539156" cy="1424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标题 11">
            <a:extLst>
              <a:ext uri="{FF2B5EF4-FFF2-40B4-BE49-F238E27FC236}">
                <a16:creationId xmlns:a16="http://schemas.microsoft.com/office/drawing/2014/main" id="{CD88C07B-31FE-498E-83B3-2387AACC7879}"/>
              </a:ext>
            </a:extLst>
          </p:cNvPr>
          <p:cNvSpPr txBox="1">
            <a:spLocks/>
          </p:cNvSpPr>
          <p:nvPr/>
        </p:nvSpPr>
        <p:spPr>
          <a:xfrm>
            <a:off x="7718457" y="3852046"/>
            <a:ext cx="3539156" cy="1424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1">
            <a:extLst>
              <a:ext uri="{FF2B5EF4-FFF2-40B4-BE49-F238E27FC236}">
                <a16:creationId xmlns:a16="http://schemas.microsoft.com/office/drawing/2014/main" id="{89922EDA-72CE-4676-81F5-01A154847706}"/>
              </a:ext>
            </a:extLst>
          </p:cNvPr>
          <p:cNvSpPr txBox="1">
            <a:spLocks/>
          </p:cNvSpPr>
          <p:nvPr/>
        </p:nvSpPr>
        <p:spPr>
          <a:xfrm>
            <a:off x="598130" y="1768408"/>
            <a:ext cx="3539156" cy="1424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1">
            <a:extLst>
              <a:ext uri="{FF2B5EF4-FFF2-40B4-BE49-F238E27FC236}">
                <a16:creationId xmlns:a16="http://schemas.microsoft.com/office/drawing/2014/main" id="{A77BDF1A-F503-41CB-97AB-785F11477064}"/>
              </a:ext>
            </a:extLst>
          </p:cNvPr>
          <p:cNvSpPr txBox="1">
            <a:spLocks/>
          </p:cNvSpPr>
          <p:nvPr/>
        </p:nvSpPr>
        <p:spPr>
          <a:xfrm>
            <a:off x="598130" y="3852046"/>
            <a:ext cx="3539156" cy="1424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6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画着卡通人物&#10;&#10;中度可信度描述已自动生成">
            <a:extLst>
              <a:ext uri="{FF2B5EF4-FFF2-40B4-BE49-F238E27FC236}">
                <a16:creationId xmlns:a16="http://schemas.microsoft.com/office/drawing/2014/main" id="{2ED79E54-B2DE-4DB7-A24A-F9C80B4B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CDD17CA-2245-4E7C-9053-7DA5679B47E9}"/>
              </a:ext>
            </a:extLst>
          </p:cNvPr>
          <p:cNvGrpSpPr/>
          <p:nvPr/>
        </p:nvGrpSpPr>
        <p:grpSpPr>
          <a:xfrm>
            <a:off x="6904144" y="1748770"/>
            <a:ext cx="3370520" cy="3360458"/>
            <a:chOff x="7451902" y="1748770"/>
            <a:chExt cx="3370520" cy="3360458"/>
          </a:xfrm>
        </p:grpSpPr>
        <p:sp>
          <p:nvSpPr>
            <p:cNvPr id="17" name="圆角矩形 2">
              <a:extLst>
                <a:ext uri="{FF2B5EF4-FFF2-40B4-BE49-F238E27FC236}">
                  <a16:creationId xmlns:a16="http://schemas.microsoft.com/office/drawing/2014/main" id="{9AD8F4E6-A7E6-4C21-8BE0-3444A52C7FE9}"/>
                </a:ext>
              </a:extLst>
            </p:cNvPr>
            <p:cNvSpPr/>
            <p:nvPr/>
          </p:nvSpPr>
          <p:spPr>
            <a:xfrm rot="2700000">
              <a:off x="7560235" y="1852072"/>
              <a:ext cx="3153855" cy="3153855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037E92D-3521-43BB-BD79-B779B4E25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51902" y="1748770"/>
              <a:ext cx="3370520" cy="3360458"/>
            </a:xfrm>
            <a:custGeom>
              <a:avLst/>
              <a:gdLst>
                <a:gd name="connsiteX0" fmla="*/ 1480592 w 2961184"/>
                <a:gd name="connsiteY0" fmla="*/ 0 h 2961184"/>
                <a:gd name="connsiteX1" fmla="*/ 1631132 w 2961184"/>
                <a:gd name="connsiteY1" fmla="*/ 62356 h 2961184"/>
                <a:gd name="connsiteX2" fmla="*/ 2898829 w 2961184"/>
                <a:gd name="connsiteY2" fmla="*/ 1330053 h 2961184"/>
                <a:gd name="connsiteX3" fmla="*/ 2898829 w 2961184"/>
                <a:gd name="connsiteY3" fmla="*/ 1631132 h 2961184"/>
                <a:gd name="connsiteX4" fmla="*/ 1631132 w 2961184"/>
                <a:gd name="connsiteY4" fmla="*/ 2898829 h 2961184"/>
                <a:gd name="connsiteX5" fmla="*/ 1330053 w 2961184"/>
                <a:gd name="connsiteY5" fmla="*/ 2898829 h 2961184"/>
                <a:gd name="connsiteX6" fmla="*/ 62356 w 2961184"/>
                <a:gd name="connsiteY6" fmla="*/ 1631132 h 2961184"/>
                <a:gd name="connsiteX7" fmla="*/ 62356 w 2961184"/>
                <a:gd name="connsiteY7" fmla="*/ 1330053 h 2961184"/>
                <a:gd name="connsiteX8" fmla="*/ 1330053 w 2961184"/>
                <a:gd name="connsiteY8" fmla="*/ 62356 h 2961184"/>
                <a:gd name="connsiteX9" fmla="*/ 1480592 w 2961184"/>
                <a:gd name="connsiteY9" fmla="*/ 0 h 296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184" h="2961184">
                  <a:moveTo>
                    <a:pt x="1480592" y="0"/>
                  </a:moveTo>
                  <a:cubicBezTo>
                    <a:pt x="1535077" y="0"/>
                    <a:pt x="1589561" y="20785"/>
                    <a:pt x="1631132" y="62356"/>
                  </a:cubicBezTo>
                  <a:lnTo>
                    <a:pt x="2898829" y="1330053"/>
                  </a:lnTo>
                  <a:cubicBezTo>
                    <a:pt x="2981969" y="1413194"/>
                    <a:pt x="2981969" y="1547991"/>
                    <a:pt x="2898829" y="1631132"/>
                  </a:cubicBezTo>
                  <a:lnTo>
                    <a:pt x="1631132" y="2898829"/>
                  </a:lnTo>
                  <a:cubicBezTo>
                    <a:pt x="1547991" y="2981969"/>
                    <a:pt x="1413194" y="2981969"/>
                    <a:pt x="1330053" y="2898829"/>
                  </a:cubicBezTo>
                  <a:lnTo>
                    <a:pt x="62356" y="1631132"/>
                  </a:lnTo>
                  <a:cubicBezTo>
                    <a:pt x="-20785" y="1547991"/>
                    <a:pt x="-20785" y="1413194"/>
                    <a:pt x="62356" y="1330053"/>
                  </a:cubicBezTo>
                  <a:lnTo>
                    <a:pt x="1330053" y="62356"/>
                  </a:lnTo>
                  <a:cubicBezTo>
                    <a:pt x="1371623" y="20785"/>
                    <a:pt x="1426108" y="0"/>
                    <a:pt x="1480592" y="0"/>
                  </a:cubicBezTo>
                  <a:close/>
                </a:path>
              </a:pathLst>
            </a:cu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5B6C237-C954-466B-8E05-523BD875606D}"/>
              </a:ext>
            </a:extLst>
          </p:cNvPr>
          <p:cNvSpPr txBox="1"/>
          <p:nvPr/>
        </p:nvSpPr>
        <p:spPr>
          <a:xfrm>
            <a:off x="447209" y="2614311"/>
            <a:ext cx="65545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E87C19F-0E92-47BC-9B47-06A326279CA0}"/>
              </a:ext>
            </a:extLst>
          </p:cNvPr>
          <p:cNvSpPr/>
          <p:nvPr/>
        </p:nvSpPr>
        <p:spPr>
          <a:xfrm>
            <a:off x="492593" y="4536474"/>
            <a:ext cx="1853042" cy="46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FB57F4-7FEC-466A-BF39-FA692C281415}"/>
              </a:ext>
            </a:extLst>
          </p:cNvPr>
          <p:cNvSpPr txBox="1"/>
          <p:nvPr/>
        </p:nvSpPr>
        <p:spPr>
          <a:xfrm>
            <a:off x="710124" y="348030"/>
            <a:ext cx="1304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LOGO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3">
            <a:hlinkClick r:id="rId4"/>
            <a:extLst>
              <a:ext uri="{FF2B5EF4-FFF2-40B4-BE49-F238E27FC236}">
                <a16:creationId xmlns:a16="http://schemas.microsoft.com/office/drawing/2014/main" id="{ABE79736-3713-48E2-99AD-92B11A96AB47}"/>
              </a:ext>
            </a:extLst>
          </p:cNvPr>
          <p:cNvSpPr txBox="1"/>
          <p:nvPr/>
        </p:nvSpPr>
        <p:spPr>
          <a:xfrm>
            <a:off x="6917396" y="65985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9C1944BD-58E5-44A8-858F-F526F7E3B0C4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id="{CB598078-29E0-4A2B-892B-E7DF2983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74BED98-0765-4441-904E-3465D5DDDAAF}"/>
              </a:ext>
            </a:extLst>
          </p:cNvPr>
          <p:cNvSpPr/>
          <p:nvPr/>
        </p:nvSpPr>
        <p:spPr>
          <a:xfrm>
            <a:off x="5785911" y="2581941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PA-文本框 23">
            <a:extLst>
              <a:ext uri="{FF2B5EF4-FFF2-40B4-BE49-F238E27FC236}">
                <a16:creationId xmlns:a16="http://schemas.microsoft.com/office/drawing/2014/main" id="{A6B1FEFA-9160-458D-A37D-14BED682C5C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39703" y="956692"/>
            <a:ext cx="3095662" cy="12475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Part/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D76FA8-3637-4042-AC84-6A7C4E2AF3B9}"/>
              </a:ext>
            </a:extLst>
          </p:cNvPr>
          <p:cNvSpPr/>
          <p:nvPr/>
        </p:nvSpPr>
        <p:spPr>
          <a:xfrm>
            <a:off x="4971830" y="3287944"/>
            <a:ext cx="565009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9084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114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BFD6E7-D4B1-4E21-8301-49DF183EF3C9}"/>
              </a:ext>
            </a:extLst>
          </p:cNvPr>
          <p:cNvGrpSpPr/>
          <p:nvPr/>
        </p:nvGrpSpPr>
        <p:grpSpPr>
          <a:xfrm>
            <a:off x="857894" y="1795151"/>
            <a:ext cx="2405392" cy="3528441"/>
            <a:chOff x="6390945" y="2390476"/>
            <a:chExt cx="2405392" cy="352844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5720ACB-C1E6-45E7-A6C5-E058F2E2ED61}"/>
                </a:ext>
              </a:extLst>
            </p:cNvPr>
            <p:cNvGrpSpPr/>
            <p:nvPr/>
          </p:nvGrpSpPr>
          <p:grpSpPr>
            <a:xfrm>
              <a:off x="6390945" y="2390476"/>
              <a:ext cx="2405392" cy="3528441"/>
              <a:chOff x="6390945" y="2736840"/>
              <a:chExt cx="2405392" cy="3528441"/>
            </a:xfrm>
            <a:solidFill>
              <a:srgbClr val="D19F62"/>
            </a:solidFill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7C6F933-EC5A-46EF-A00C-11E48806C5D9}"/>
                  </a:ext>
                </a:extLst>
              </p:cNvPr>
              <p:cNvSpPr/>
              <p:nvPr/>
            </p:nvSpPr>
            <p:spPr>
              <a:xfrm>
                <a:off x="6390945" y="2736840"/>
                <a:ext cx="2405392" cy="3528441"/>
              </a:xfrm>
              <a:prstGeom prst="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F4767136-A30D-4806-BC1B-DE5B8BC6A56F}"/>
                  </a:ext>
                </a:extLst>
              </p:cNvPr>
              <p:cNvGrpSpPr/>
              <p:nvPr/>
            </p:nvGrpSpPr>
            <p:grpSpPr>
              <a:xfrm>
                <a:off x="6575188" y="3834812"/>
                <a:ext cx="2036906" cy="1617220"/>
                <a:chOff x="6575188" y="3975034"/>
                <a:chExt cx="2036906" cy="1617220"/>
              </a:xfrm>
              <a:grpFill/>
            </p:grpSpPr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9A022B0-8FB3-4397-814F-8A41A63C31E7}"/>
                    </a:ext>
                  </a:extLst>
                </p:cNvPr>
                <p:cNvSpPr txBox="1"/>
                <p:nvPr/>
              </p:nvSpPr>
              <p:spPr>
                <a:xfrm>
                  <a:off x="6575188" y="4391925"/>
                  <a:ext cx="203690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F01832C-94EC-4504-8E2D-09116852A46F}"/>
                    </a:ext>
                  </a:extLst>
                </p:cNvPr>
                <p:cNvSpPr txBox="1"/>
                <p:nvPr/>
              </p:nvSpPr>
              <p:spPr>
                <a:xfrm>
                  <a:off x="6910221" y="3975034"/>
                  <a:ext cx="13668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A0C957F5-2AA2-49FF-891E-EF4A7707B0CD}"/>
                </a:ext>
              </a:extLst>
            </p:cNvPr>
            <p:cNvSpPr/>
            <p:nvPr/>
          </p:nvSpPr>
          <p:spPr>
            <a:xfrm>
              <a:off x="7444694" y="2997203"/>
              <a:ext cx="297894" cy="297373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A2E33CC-4DF6-4FDF-BD7E-C22D2DA80429}"/>
              </a:ext>
            </a:extLst>
          </p:cNvPr>
          <p:cNvGrpSpPr/>
          <p:nvPr/>
        </p:nvGrpSpPr>
        <p:grpSpPr>
          <a:xfrm>
            <a:off x="3478152" y="1795151"/>
            <a:ext cx="2405392" cy="3528442"/>
            <a:chOff x="9091283" y="2390476"/>
            <a:chExt cx="2405392" cy="35284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FB52D52-F546-45D8-B44D-17C38088A52F}"/>
                </a:ext>
              </a:extLst>
            </p:cNvPr>
            <p:cNvGrpSpPr/>
            <p:nvPr/>
          </p:nvGrpSpPr>
          <p:grpSpPr>
            <a:xfrm>
              <a:off x="9091283" y="2390476"/>
              <a:ext cx="2405392" cy="3528442"/>
              <a:chOff x="9091283" y="2736840"/>
              <a:chExt cx="2405392" cy="352844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7F122AD-F4EE-42FB-B100-1BE609755FA7}"/>
                  </a:ext>
                </a:extLst>
              </p:cNvPr>
              <p:cNvSpPr/>
              <p:nvPr/>
            </p:nvSpPr>
            <p:spPr>
              <a:xfrm>
                <a:off x="9091283" y="2736840"/>
                <a:ext cx="2405392" cy="3528442"/>
              </a:xfrm>
              <a:prstGeom prst="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26560E9-A962-441B-97C8-F02E33CBF1EE}"/>
                  </a:ext>
                </a:extLst>
              </p:cNvPr>
              <p:cNvGrpSpPr/>
              <p:nvPr/>
            </p:nvGrpSpPr>
            <p:grpSpPr>
              <a:xfrm>
                <a:off x="9315613" y="3849231"/>
                <a:ext cx="2036906" cy="1605979"/>
                <a:chOff x="6615275" y="3989453"/>
                <a:chExt cx="2036906" cy="1605979"/>
              </a:xfrm>
            </p:grpSpPr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1BAB56A-5FD8-4822-AD94-A564F4D4A97B}"/>
                    </a:ext>
                  </a:extLst>
                </p:cNvPr>
                <p:cNvSpPr txBox="1"/>
                <p:nvPr/>
              </p:nvSpPr>
              <p:spPr>
                <a:xfrm>
                  <a:off x="6615275" y="4438577"/>
                  <a:ext cx="2036906" cy="1156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Aft>
                      <a:spcPct val="0"/>
                    </a:spcAft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86A99072-C442-4C0A-B7E8-821E4228BCC6}"/>
                    </a:ext>
                  </a:extLst>
                </p:cNvPr>
                <p:cNvSpPr txBox="1"/>
                <p:nvPr/>
              </p:nvSpPr>
              <p:spPr>
                <a:xfrm>
                  <a:off x="6780047" y="3989453"/>
                  <a:ext cx="155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31F66574-8C58-40D7-9825-CDE5263530C4}"/>
                </a:ext>
              </a:extLst>
            </p:cNvPr>
            <p:cNvSpPr/>
            <p:nvPr/>
          </p:nvSpPr>
          <p:spPr>
            <a:xfrm>
              <a:off x="10196271" y="3001742"/>
              <a:ext cx="297895" cy="297442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F9811A-537F-4E7F-BE3C-D6BAF33DF2EF}"/>
              </a:ext>
            </a:extLst>
          </p:cNvPr>
          <p:cNvGrpSpPr/>
          <p:nvPr/>
        </p:nvGrpSpPr>
        <p:grpSpPr>
          <a:xfrm>
            <a:off x="6098410" y="1883988"/>
            <a:ext cx="5576891" cy="3350768"/>
            <a:chOff x="714649" y="2014620"/>
            <a:chExt cx="5576891" cy="3350768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A369B75-72D0-409A-834F-E73A1BF5F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649" y="2015365"/>
              <a:ext cx="5362024" cy="3349276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0B0247B-505E-419F-B590-21B86FE9723E}"/>
                </a:ext>
              </a:extLst>
            </p:cNvPr>
            <p:cNvSpPr/>
            <p:nvPr/>
          </p:nvSpPr>
          <p:spPr>
            <a:xfrm>
              <a:off x="714650" y="2014620"/>
              <a:ext cx="5362024" cy="335076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4968A95-0EF6-48A0-BAFB-AB30B03E8CF1}"/>
                </a:ext>
              </a:extLst>
            </p:cNvPr>
            <p:cNvGrpSpPr/>
            <p:nvPr/>
          </p:nvGrpSpPr>
          <p:grpSpPr>
            <a:xfrm>
              <a:off x="1022352" y="2297487"/>
              <a:ext cx="4829475" cy="971911"/>
              <a:chOff x="5579362" y="1373620"/>
              <a:chExt cx="4829475" cy="971911"/>
            </a:xfrm>
          </p:grpSpPr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BAF3C902-066E-4E13-A006-154198E33C02}"/>
                  </a:ext>
                </a:extLst>
              </p:cNvPr>
              <p:cNvSpPr/>
              <p:nvPr/>
            </p:nvSpPr>
            <p:spPr>
              <a:xfrm>
                <a:off x="5579362" y="1373620"/>
                <a:ext cx="1548000" cy="46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F719ACF-6C02-42C0-9180-FE1B4D8FC014}"/>
                  </a:ext>
                </a:extLst>
              </p:cNvPr>
              <p:cNvSpPr txBox="1"/>
              <p:nvPr/>
            </p:nvSpPr>
            <p:spPr>
              <a:xfrm>
                <a:off x="5579362" y="1927340"/>
                <a:ext cx="4829475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FA1E0A5-ED81-48D5-A19B-10FA150A6463}"/>
                </a:ext>
              </a:extLst>
            </p:cNvPr>
            <p:cNvGrpSpPr/>
            <p:nvPr/>
          </p:nvGrpSpPr>
          <p:grpSpPr>
            <a:xfrm>
              <a:off x="1022352" y="3791244"/>
              <a:ext cx="5269188" cy="971911"/>
              <a:chOff x="5579362" y="1373620"/>
              <a:chExt cx="5269188" cy="971911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4FE4A8B1-B2BC-430C-AA78-A08D0BFAEB44}"/>
                  </a:ext>
                </a:extLst>
              </p:cNvPr>
              <p:cNvSpPr/>
              <p:nvPr/>
            </p:nvSpPr>
            <p:spPr>
              <a:xfrm>
                <a:off x="5579362" y="1373620"/>
                <a:ext cx="1548000" cy="46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20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1724507-14B4-4305-B38D-FA41C655E68A}"/>
                  </a:ext>
                </a:extLst>
              </p:cNvPr>
              <p:cNvSpPr txBox="1"/>
              <p:nvPr/>
            </p:nvSpPr>
            <p:spPr>
              <a:xfrm>
                <a:off x="5579362" y="1927340"/>
                <a:ext cx="5269188" cy="41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40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2835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9E8B01D-E36B-46D6-9D0D-559E139B245D}"/>
              </a:ext>
            </a:extLst>
          </p:cNvPr>
          <p:cNvGrpSpPr/>
          <p:nvPr/>
        </p:nvGrpSpPr>
        <p:grpSpPr>
          <a:xfrm>
            <a:off x="1129539" y="1789187"/>
            <a:ext cx="2604549" cy="3441030"/>
            <a:chOff x="1658925" y="1732547"/>
            <a:chExt cx="2604549" cy="344103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6FECD2C-8837-4009-8E90-CC97A199F2FB}"/>
                </a:ext>
              </a:extLst>
            </p:cNvPr>
            <p:cNvGrpSpPr/>
            <p:nvPr/>
          </p:nvGrpSpPr>
          <p:grpSpPr>
            <a:xfrm>
              <a:off x="1934504" y="1732547"/>
              <a:ext cx="2053390" cy="2438399"/>
              <a:chOff x="1892968" y="1844842"/>
              <a:chExt cx="2053390" cy="2438399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D85AB2F-74D5-4212-84A6-6C139EF885A1}"/>
                  </a:ext>
                </a:extLst>
              </p:cNvPr>
              <p:cNvSpPr/>
              <p:nvPr/>
            </p:nvSpPr>
            <p:spPr>
              <a:xfrm flipH="1">
                <a:off x="1892968" y="1844842"/>
                <a:ext cx="2053390" cy="205339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D72176C-1A1C-410E-B8A2-79A96797017A}"/>
                  </a:ext>
                </a:extLst>
              </p:cNvPr>
              <p:cNvSpPr/>
              <p:nvPr/>
            </p:nvSpPr>
            <p:spPr>
              <a:xfrm>
                <a:off x="2021306" y="3834062"/>
                <a:ext cx="1796714" cy="44917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39E9276-3F66-4912-A707-DB16081237F0}"/>
                </a:ext>
              </a:extLst>
            </p:cNvPr>
            <p:cNvSpPr/>
            <p:nvPr/>
          </p:nvSpPr>
          <p:spPr>
            <a:xfrm>
              <a:off x="1658925" y="4361085"/>
              <a:ext cx="2604549" cy="812492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C861462-23EA-4A7B-9C9A-54967A09F014}"/>
              </a:ext>
            </a:extLst>
          </p:cNvPr>
          <p:cNvGrpSpPr/>
          <p:nvPr/>
        </p:nvGrpSpPr>
        <p:grpSpPr>
          <a:xfrm>
            <a:off x="4809767" y="1789187"/>
            <a:ext cx="2604549" cy="3441030"/>
            <a:chOff x="1658925" y="1732547"/>
            <a:chExt cx="2604549" cy="344103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E482ABB-8A26-4C79-B97D-466D458578A5}"/>
                </a:ext>
              </a:extLst>
            </p:cNvPr>
            <p:cNvGrpSpPr/>
            <p:nvPr/>
          </p:nvGrpSpPr>
          <p:grpSpPr>
            <a:xfrm>
              <a:off x="1934504" y="1732547"/>
              <a:ext cx="2053390" cy="2438399"/>
              <a:chOff x="1892968" y="1844842"/>
              <a:chExt cx="2053390" cy="2438399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CD9A3F5-F662-4AE6-97CE-7103D902579B}"/>
                  </a:ext>
                </a:extLst>
              </p:cNvPr>
              <p:cNvSpPr/>
              <p:nvPr/>
            </p:nvSpPr>
            <p:spPr>
              <a:xfrm>
                <a:off x="1892968" y="1844842"/>
                <a:ext cx="2053390" cy="20533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36A0483A-A6CD-4A29-B096-0158DE785B9A}"/>
                  </a:ext>
                </a:extLst>
              </p:cNvPr>
              <p:cNvSpPr/>
              <p:nvPr/>
            </p:nvSpPr>
            <p:spPr>
              <a:xfrm>
                <a:off x="2021306" y="3834062"/>
                <a:ext cx="1796714" cy="44917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1ACF36F-BFE9-4B0A-ACA3-F21420ED6D8E}"/>
                </a:ext>
              </a:extLst>
            </p:cNvPr>
            <p:cNvSpPr/>
            <p:nvPr/>
          </p:nvSpPr>
          <p:spPr>
            <a:xfrm>
              <a:off x="1658925" y="4361085"/>
              <a:ext cx="2604549" cy="812492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AF35615-747E-4DF7-B802-D7AD17276AE0}"/>
              </a:ext>
            </a:extLst>
          </p:cNvPr>
          <p:cNvGrpSpPr/>
          <p:nvPr/>
        </p:nvGrpSpPr>
        <p:grpSpPr>
          <a:xfrm>
            <a:off x="8489995" y="1789187"/>
            <a:ext cx="2604549" cy="3441030"/>
            <a:chOff x="1658925" y="1732547"/>
            <a:chExt cx="2604549" cy="344103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20FFC1F-3791-414C-9DD7-A79DC32821D7}"/>
                </a:ext>
              </a:extLst>
            </p:cNvPr>
            <p:cNvGrpSpPr/>
            <p:nvPr/>
          </p:nvGrpSpPr>
          <p:grpSpPr>
            <a:xfrm>
              <a:off x="1934504" y="1732547"/>
              <a:ext cx="2053390" cy="2438399"/>
              <a:chOff x="1892968" y="1844842"/>
              <a:chExt cx="2053390" cy="2438399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EEB0BFA-53A3-417F-A906-46A029B83D44}"/>
                  </a:ext>
                </a:extLst>
              </p:cNvPr>
              <p:cNvSpPr/>
              <p:nvPr/>
            </p:nvSpPr>
            <p:spPr>
              <a:xfrm>
                <a:off x="1892968" y="1844842"/>
                <a:ext cx="2053390" cy="205339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E6A9B4ED-23DA-4436-99AE-4C851555FB28}"/>
                  </a:ext>
                </a:extLst>
              </p:cNvPr>
              <p:cNvSpPr/>
              <p:nvPr/>
            </p:nvSpPr>
            <p:spPr>
              <a:xfrm>
                <a:off x="2021306" y="3834062"/>
                <a:ext cx="1796714" cy="44917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860E06A-F3D4-443B-B57E-6B3F919F6AA9}"/>
                </a:ext>
              </a:extLst>
            </p:cNvPr>
            <p:cNvSpPr/>
            <p:nvPr/>
          </p:nvSpPr>
          <p:spPr>
            <a:xfrm>
              <a:off x="1658925" y="4361085"/>
              <a:ext cx="2604549" cy="812492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7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2610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56FDAF-B97D-4060-A0A7-D54E65EB0241}"/>
              </a:ext>
            </a:extLst>
          </p:cNvPr>
          <p:cNvGrpSpPr/>
          <p:nvPr/>
        </p:nvGrpSpPr>
        <p:grpSpPr>
          <a:xfrm>
            <a:off x="5169705" y="2321137"/>
            <a:ext cx="1882570" cy="2030333"/>
            <a:chOff x="4830225" y="2244838"/>
            <a:chExt cx="2531550" cy="2730252"/>
          </a:xfrm>
        </p:grpSpPr>
        <p:sp>
          <p:nvSpPr>
            <p:cNvPr id="5" name="形状">
              <a:extLst>
                <a:ext uri="{FF2B5EF4-FFF2-40B4-BE49-F238E27FC236}">
                  <a16:creationId xmlns:a16="http://schemas.microsoft.com/office/drawing/2014/main" id="{944C0B72-DC5A-4240-83C7-0ABA9E705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225" y="3425445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形状">
              <a:extLst>
                <a:ext uri="{FF2B5EF4-FFF2-40B4-BE49-F238E27FC236}">
                  <a16:creationId xmlns:a16="http://schemas.microsoft.com/office/drawing/2014/main" id="{F2B33AD9-2D19-4B7F-8244-0A85C567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225" y="2823345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05A2E3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形状">
              <a:extLst>
                <a:ext uri="{FF2B5EF4-FFF2-40B4-BE49-F238E27FC236}">
                  <a16:creationId xmlns:a16="http://schemas.microsoft.com/office/drawing/2014/main" id="{390938C3-577A-4DA9-B9CC-E94A8CD9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225" y="2244838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215CB8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83379B-278C-42F3-8A96-0F35D93086C0}"/>
              </a:ext>
            </a:extLst>
          </p:cNvPr>
          <p:cNvGrpSpPr/>
          <p:nvPr/>
        </p:nvGrpSpPr>
        <p:grpSpPr>
          <a:xfrm>
            <a:off x="7410617" y="2043402"/>
            <a:ext cx="4041354" cy="1340211"/>
            <a:chOff x="7410617" y="2286000"/>
            <a:chExt cx="4041354" cy="134021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C79BC43-A9C3-4496-986E-D84397F1BFED}"/>
                </a:ext>
              </a:extLst>
            </p:cNvPr>
            <p:cNvGrpSpPr/>
            <p:nvPr/>
          </p:nvGrpSpPr>
          <p:grpSpPr>
            <a:xfrm>
              <a:off x="7410617" y="2286000"/>
              <a:ext cx="760456" cy="734944"/>
              <a:chOff x="7622946" y="2595773"/>
              <a:chExt cx="755892" cy="730534"/>
            </a:xfrm>
          </p:grpSpPr>
          <p:sp>
            <p:nvSpPr>
              <p:cNvPr id="13" name="形状">
                <a:extLst>
                  <a:ext uri="{FF2B5EF4-FFF2-40B4-BE49-F238E27FC236}">
                    <a16:creationId xmlns:a16="http://schemas.microsoft.com/office/drawing/2014/main" id="{077D268D-EF2E-4A50-900E-832F9CF9BEBA}"/>
                  </a:ext>
                </a:extLst>
              </p:cNvPr>
              <p:cNvSpPr/>
              <p:nvPr/>
            </p:nvSpPr>
            <p:spPr>
              <a:xfrm>
                <a:off x="7622946" y="2595773"/>
                <a:ext cx="755892" cy="730534"/>
              </a:xfrm>
              <a:prstGeom prst="round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4" name="组合">
                <a:extLst>
                  <a:ext uri="{FF2B5EF4-FFF2-40B4-BE49-F238E27FC236}">
                    <a16:creationId xmlns:a16="http://schemas.microsoft.com/office/drawing/2014/main" id="{443D3083-BF8A-48AC-ADD9-58C1E581DD78}"/>
                  </a:ext>
                </a:extLst>
              </p:cNvPr>
              <p:cNvGrpSpPr/>
              <p:nvPr/>
            </p:nvGrpSpPr>
            <p:grpSpPr>
              <a:xfrm>
                <a:off x="7741356" y="2704780"/>
                <a:ext cx="519068" cy="515515"/>
                <a:chOff x="1979613" y="3067051"/>
                <a:chExt cx="231775" cy="230188"/>
              </a:xfrm>
              <a:solidFill>
                <a:schemeClr val="bg1"/>
              </a:solidFill>
            </p:grpSpPr>
            <p:sp>
              <p:nvSpPr>
                <p:cNvPr id="15" name="Freeform 38">
                  <a:extLst>
                    <a:ext uri="{FF2B5EF4-FFF2-40B4-BE49-F238E27FC236}">
                      <a16:creationId xmlns:a16="http://schemas.microsoft.com/office/drawing/2014/main" id="{610FDC72-1514-4310-BD2E-D3C7C625B2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79613" y="3067051"/>
                  <a:ext cx="231775" cy="230188"/>
                </a:xfrm>
                <a:custGeom>
                  <a:avLst/>
                  <a:gdLst>
                    <a:gd name="T0" fmla="*/ 61 w 122"/>
                    <a:gd name="T1" fmla="*/ 0 h 122"/>
                    <a:gd name="T2" fmla="*/ 0 w 122"/>
                    <a:gd name="T3" fmla="*/ 61 h 122"/>
                    <a:gd name="T4" fmla="*/ 61 w 122"/>
                    <a:gd name="T5" fmla="*/ 122 h 122"/>
                    <a:gd name="T6" fmla="*/ 122 w 122"/>
                    <a:gd name="T7" fmla="*/ 61 h 122"/>
                    <a:gd name="T8" fmla="*/ 61 w 122"/>
                    <a:gd name="T9" fmla="*/ 0 h 122"/>
                    <a:gd name="T10" fmla="*/ 64 w 122"/>
                    <a:gd name="T11" fmla="*/ 109 h 122"/>
                    <a:gd name="T12" fmla="*/ 64 w 122"/>
                    <a:gd name="T13" fmla="*/ 102 h 122"/>
                    <a:gd name="T14" fmla="*/ 57 w 122"/>
                    <a:gd name="T15" fmla="*/ 102 h 122"/>
                    <a:gd name="T16" fmla="*/ 57 w 122"/>
                    <a:gd name="T17" fmla="*/ 109 h 122"/>
                    <a:gd name="T18" fmla="*/ 29 w 122"/>
                    <a:gd name="T19" fmla="*/ 97 h 122"/>
                    <a:gd name="T20" fmla="*/ 28 w 122"/>
                    <a:gd name="T21" fmla="*/ 97 h 122"/>
                    <a:gd name="T22" fmla="*/ 27 w 122"/>
                    <a:gd name="T23" fmla="*/ 95 h 122"/>
                    <a:gd name="T24" fmla="*/ 25 w 122"/>
                    <a:gd name="T25" fmla="*/ 93 h 122"/>
                    <a:gd name="T26" fmla="*/ 24 w 122"/>
                    <a:gd name="T27" fmla="*/ 93 h 122"/>
                    <a:gd name="T28" fmla="*/ 13 w 122"/>
                    <a:gd name="T29" fmla="*/ 65 h 122"/>
                    <a:gd name="T30" fmla="*/ 20 w 122"/>
                    <a:gd name="T31" fmla="*/ 65 h 122"/>
                    <a:gd name="T32" fmla="*/ 20 w 122"/>
                    <a:gd name="T33" fmla="*/ 58 h 122"/>
                    <a:gd name="T34" fmla="*/ 13 w 122"/>
                    <a:gd name="T35" fmla="*/ 58 h 122"/>
                    <a:gd name="T36" fmla="*/ 57 w 122"/>
                    <a:gd name="T37" fmla="*/ 13 h 122"/>
                    <a:gd name="T38" fmla="*/ 57 w 122"/>
                    <a:gd name="T39" fmla="*/ 20 h 122"/>
                    <a:gd name="T40" fmla="*/ 64 w 122"/>
                    <a:gd name="T41" fmla="*/ 20 h 122"/>
                    <a:gd name="T42" fmla="*/ 64 w 122"/>
                    <a:gd name="T43" fmla="*/ 13 h 122"/>
                    <a:gd name="T44" fmla="*/ 83 w 122"/>
                    <a:gd name="T45" fmla="*/ 18 h 122"/>
                    <a:gd name="T46" fmla="*/ 83 w 122"/>
                    <a:gd name="T47" fmla="*/ 19 h 122"/>
                    <a:gd name="T48" fmla="*/ 86 w 122"/>
                    <a:gd name="T49" fmla="*/ 21 h 122"/>
                    <a:gd name="T50" fmla="*/ 87 w 122"/>
                    <a:gd name="T51" fmla="*/ 21 h 122"/>
                    <a:gd name="T52" fmla="*/ 90 w 122"/>
                    <a:gd name="T53" fmla="*/ 23 h 122"/>
                    <a:gd name="T54" fmla="*/ 91 w 122"/>
                    <a:gd name="T55" fmla="*/ 24 h 122"/>
                    <a:gd name="T56" fmla="*/ 93 w 122"/>
                    <a:gd name="T57" fmla="*/ 26 h 122"/>
                    <a:gd name="T58" fmla="*/ 94 w 122"/>
                    <a:gd name="T59" fmla="*/ 27 h 122"/>
                    <a:gd name="T60" fmla="*/ 96 w 122"/>
                    <a:gd name="T61" fmla="*/ 29 h 122"/>
                    <a:gd name="T62" fmla="*/ 98 w 122"/>
                    <a:gd name="T63" fmla="*/ 31 h 122"/>
                    <a:gd name="T64" fmla="*/ 99 w 122"/>
                    <a:gd name="T65" fmla="*/ 32 h 122"/>
                    <a:gd name="T66" fmla="*/ 101 w 122"/>
                    <a:gd name="T67" fmla="*/ 35 h 122"/>
                    <a:gd name="T68" fmla="*/ 101 w 122"/>
                    <a:gd name="T69" fmla="*/ 36 h 122"/>
                    <a:gd name="T70" fmla="*/ 103 w 122"/>
                    <a:gd name="T71" fmla="*/ 39 h 122"/>
                    <a:gd name="T72" fmla="*/ 103 w 122"/>
                    <a:gd name="T73" fmla="*/ 39 h 122"/>
                    <a:gd name="T74" fmla="*/ 108 w 122"/>
                    <a:gd name="T75" fmla="*/ 58 h 122"/>
                    <a:gd name="T76" fmla="*/ 102 w 122"/>
                    <a:gd name="T77" fmla="*/ 58 h 122"/>
                    <a:gd name="T78" fmla="*/ 102 w 122"/>
                    <a:gd name="T79" fmla="*/ 65 h 122"/>
                    <a:gd name="T80" fmla="*/ 108 w 122"/>
                    <a:gd name="T81" fmla="*/ 65 h 122"/>
                    <a:gd name="T82" fmla="*/ 64 w 122"/>
                    <a:gd name="T83" fmla="*/ 109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2" h="122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2"/>
                        <a:pt x="61" y="122"/>
                      </a:cubicBezTo>
                      <a:cubicBezTo>
                        <a:pt x="94" y="122"/>
                        <a:pt x="122" y="95"/>
                        <a:pt x="122" y="61"/>
                      </a:cubicBezTo>
                      <a:cubicBezTo>
                        <a:pt x="122" y="27"/>
                        <a:pt x="94" y="0"/>
                        <a:pt x="61" y="0"/>
                      </a:cubicBezTo>
                      <a:close/>
                      <a:moveTo>
                        <a:pt x="64" y="109"/>
                      </a:moveTo>
                      <a:cubicBezTo>
                        <a:pt x="64" y="102"/>
                        <a:pt x="64" y="102"/>
                        <a:pt x="64" y="102"/>
                      </a:cubicBezTo>
                      <a:cubicBezTo>
                        <a:pt x="57" y="102"/>
                        <a:pt x="57" y="102"/>
                        <a:pt x="57" y="102"/>
                      </a:cubicBezTo>
                      <a:cubicBezTo>
                        <a:pt x="57" y="109"/>
                        <a:pt x="57" y="109"/>
                        <a:pt x="57" y="109"/>
                      </a:cubicBezTo>
                      <a:cubicBezTo>
                        <a:pt x="46" y="108"/>
                        <a:pt x="37" y="104"/>
                        <a:pt x="29" y="97"/>
                      </a:cubicBezTo>
                      <a:cubicBezTo>
                        <a:pt x="29" y="97"/>
                        <a:pt x="29" y="97"/>
                        <a:pt x="28" y="97"/>
                      </a:cubicBezTo>
                      <a:cubicBezTo>
                        <a:pt x="28" y="96"/>
                        <a:pt x="27" y="96"/>
                        <a:pt x="27" y="95"/>
                      </a:cubicBezTo>
                      <a:cubicBezTo>
                        <a:pt x="26" y="95"/>
                        <a:pt x="25" y="94"/>
                        <a:pt x="25" y="93"/>
                      </a:cubicBezTo>
                      <a:cubicBezTo>
                        <a:pt x="25" y="93"/>
                        <a:pt x="25" y="93"/>
                        <a:pt x="24" y="93"/>
                      </a:cubicBezTo>
                      <a:cubicBezTo>
                        <a:pt x="18" y="85"/>
                        <a:pt x="13" y="75"/>
                        <a:pt x="13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5" y="34"/>
                        <a:pt x="33" y="15"/>
                        <a:pt x="57" y="13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71" y="14"/>
                        <a:pt x="77" y="16"/>
                        <a:pt x="83" y="18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4" y="19"/>
                        <a:pt x="85" y="20"/>
                        <a:pt x="86" y="21"/>
                      </a:cubicBezTo>
                      <a:cubicBezTo>
                        <a:pt x="87" y="21"/>
                        <a:pt x="87" y="21"/>
                        <a:pt x="87" y="21"/>
                      </a:cubicBezTo>
                      <a:cubicBezTo>
                        <a:pt x="88" y="22"/>
                        <a:pt x="89" y="22"/>
                        <a:pt x="90" y="23"/>
                      </a:cubicBezTo>
                      <a:cubicBezTo>
                        <a:pt x="90" y="23"/>
                        <a:pt x="91" y="24"/>
                        <a:pt x="91" y="24"/>
                      </a:cubicBezTo>
                      <a:cubicBezTo>
                        <a:pt x="92" y="25"/>
                        <a:pt x="92" y="25"/>
                        <a:pt x="93" y="26"/>
                      </a:cubicBezTo>
                      <a:cubicBezTo>
                        <a:pt x="94" y="26"/>
                        <a:pt x="94" y="27"/>
                        <a:pt x="94" y="27"/>
                      </a:cubicBezTo>
                      <a:cubicBezTo>
                        <a:pt x="95" y="28"/>
                        <a:pt x="96" y="28"/>
                        <a:pt x="96" y="29"/>
                      </a:cubicBezTo>
                      <a:cubicBezTo>
                        <a:pt x="97" y="29"/>
                        <a:pt x="97" y="30"/>
                        <a:pt x="98" y="31"/>
                      </a:cubicBezTo>
                      <a:cubicBezTo>
                        <a:pt x="98" y="31"/>
                        <a:pt x="98" y="32"/>
                        <a:pt x="99" y="32"/>
                      </a:cubicBezTo>
                      <a:cubicBezTo>
                        <a:pt x="99" y="33"/>
                        <a:pt x="100" y="34"/>
                        <a:pt x="101" y="35"/>
                      </a:cubicBezTo>
                      <a:cubicBezTo>
                        <a:pt x="101" y="35"/>
                        <a:pt x="101" y="35"/>
                        <a:pt x="101" y="36"/>
                      </a:cubicBezTo>
                      <a:cubicBezTo>
                        <a:pt x="102" y="37"/>
                        <a:pt x="103" y="38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6" y="45"/>
                        <a:pt x="108" y="51"/>
                        <a:pt x="108" y="58"/>
                      </a:cubicBezTo>
                      <a:cubicBezTo>
                        <a:pt x="102" y="58"/>
                        <a:pt x="102" y="58"/>
                        <a:pt x="102" y="58"/>
                      </a:cubicBezTo>
                      <a:cubicBezTo>
                        <a:pt x="102" y="65"/>
                        <a:pt x="102" y="65"/>
                        <a:pt x="102" y="65"/>
                      </a:cubicBezTo>
                      <a:cubicBezTo>
                        <a:pt x="108" y="65"/>
                        <a:pt x="108" y="65"/>
                        <a:pt x="108" y="65"/>
                      </a:cubicBezTo>
                      <a:cubicBezTo>
                        <a:pt x="107" y="88"/>
                        <a:pt x="88" y="107"/>
                        <a:pt x="64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39">
                  <a:extLst>
                    <a:ext uri="{FF2B5EF4-FFF2-40B4-BE49-F238E27FC236}">
                      <a16:creationId xmlns:a16="http://schemas.microsoft.com/office/drawing/2014/main" id="{402CB3F6-5E45-4B5A-9F49-56A82D5F1B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3750" y="3125788"/>
                  <a:ext cx="69850" cy="98425"/>
                </a:xfrm>
                <a:custGeom>
                  <a:avLst/>
                  <a:gdLst>
                    <a:gd name="T0" fmla="*/ 9 w 36"/>
                    <a:gd name="T1" fmla="*/ 29 h 52"/>
                    <a:gd name="T2" fmla="*/ 9 w 36"/>
                    <a:gd name="T3" fmla="*/ 29 h 52"/>
                    <a:gd name="T4" fmla="*/ 0 w 36"/>
                    <a:gd name="T5" fmla="*/ 52 h 52"/>
                    <a:gd name="T6" fmla="*/ 20 w 36"/>
                    <a:gd name="T7" fmla="*/ 36 h 52"/>
                    <a:gd name="T8" fmla="*/ 20 w 36"/>
                    <a:gd name="T9" fmla="*/ 36 h 52"/>
                    <a:gd name="T10" fmla="*/ 22 w 36"/>
                    <a:gd name="T11" fmla="*/ 32 h 52"/>
                    <a:gd name="T12" fmla="*/ 36 w 36"/>
                    <a:gd name="T13" fmla="*/ 0 h 52"/>
                    <a:gd name="T14" fmla="*/ 11 w 36"/>
                    <a:gd name="T15" fmla="*/ 25 h 52"/>
                    <a:gd name="T16" fmla="*/ 9 w 36"/>
                    <a:gd name="T17" fmla="*/ 29 h 52"/>
                    <a:gd name="T18" fmla="*/ 16 w 36"/>
                    <a:gd name="T19" fmla="*/ 27 h 52"/>
                    <a:gd name="T20" fmla="*/ 19 w 36"/>
                    <a:gd name="T21" fmla="*/ 30 h 52"/>
                    <a:gd name="T22" fmla="*/ 16 w 36"/>
                    <a:gd name="T23" fmla="*/ 33 h 52"/>
                    <a:gd name="T24" fmla="*/ 13 w 36"/>
                    <a:gd name="T25" fmla="*/ 30 h 52"/>
                    <a:gd name="T26" fmla="*/ 16 w 36"/>
                    <a:gd name="T27" fmla="*/ 2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2">
                      <a:moveTo>
                        <a:pt x="9" y="29"/>
                      </a:move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2" y="35"/>
                        <a:pt x="22" y="33"/>
                        <a:pt x="22" y="3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7"/>
                        <a:pt x="9" y="29"/>
                      </a:cubicBezTo>
                      <a:close/>
                      <a:moveTo>
                        <a:pt x="16" y="27"/>
                      </a:moveTo>
                      <a:cubicBezTo>
                        <a:pt x="17" y="27"/>
                        <a:pt x="19" y="28"/>
                        <a:pt x="19" y="30"/>
                      </a:cubicBezTo>
                      <a:cubicBezTo>
                        <a:pt x="19" y="32"/>
                        <a:pt x="17" y="33"/>
                        <a:pt x="16" y="33"/>
                      </a:cubicBezTo>
                      <a:cubicBezTo>
                        <a:pt x="14" y="33"/>
                        <a:pt x="13" y="32"/>
                        <a:pt x="13" y="30"/>
                      </a:cubicBezTo>
                      <a:cubicBezTo>
                        <a:pt x="13" y="28"/>
                        <a:pt x="14" y="27"/>
                        <a:pt x="16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Oval 40">
                  <a:extLst>
                    <a:ext uri="{FF2B5EF4-FFF2-40B4-BE49-F238E27FC236}">
                      <a16:creationId xmlns:a16="http://schemas.microsoft.com/office/drawing/2014/main" id="{49B0E783-D9A6-4A82-8904-4FACB7224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0738" y="3179763"/>
                  <a:ext cx="6350" cy="63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1819A79-7BDC-43EA-B56E-98540E25EEAF}"/>
                </a:ext>
              </a:extLst>
            </p:cNvPr>
            <p:cNvGrpSpPr/>
            <p:nvPr/>
          </p:nvGrpSpPr>
          <p:grpSpPr>
            <a:xfrm>
              <a:off x="8288530" y="2429794"/>
              <a:ext cx="3163441" cy="1196417"/>
              <a:chOff x="8098970" y="1535597"/>
              <a:chExt cx="3163441" cy="1196417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9B1153F-C204-4FE9-8476-1156FA8C06BE}"/>
                  </a:ext>
                </a:extLst>
              </p:cNvPr>
              <p:cNvSpPr/>
              <p:nvPr/>
            </p:nvSpPr>
            <p:spPr>
              <a:xfrm>
                <a:off x="8098970" y="1944491"/>
                <a:ext cx="3163441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AA333F-82D1-48A3-85C7-D17A97A5F137}"/>
                  </a:ext>
                </a:extLst>
              </p:cNvPr>
              <p:cNvSpPr txBox="1"/>
              <p:nvPr/>
            </p:nvSpPr>
            <p:spPr>
              <a:xfrm>
                <a:off x="8098970" y="1535597"/>
                <a:ext cx="1892313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5BCCD4-D091-4A35-8F9A-865469A472C5}"/>
              </a:ext>
            </a:extLst>
          </p:cNvPr>
          <p:cNvGrpSpPr/>
          <p:nvPr/>
        </p:nvGrpSpPr>
        <p:grpSpPr>
          <a:xfrm>
            <a:off x="7410617" y="3804008"/>
            <a:ext cx="4041354" cy="1355439"/>
            <a:chOff x="7410617" y="4046606"/>
            <a:chExt cx="4041354" cy="135543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54AB783-018A-4358-A539-9D6B44FF4889}"/>
                </a:ext>
              </a:extLst>
            </p:cNvPr>
            <p:cNvGrpSpPr/>
            <p:nvPr/>
          </p:nvGrpSpPr>
          <p:grpSpPr>
            <a:xfrm>
              <a:off x="7410617" y="4046606"/>
              <a:ext cx="760456" cy="734944"/>
              <a:chOff x="7622946" y="3672049"/>
              <a:chExt cx="755892" cy="730534"/>
            </a:xfrm>
          </p:grpSpPr>
          <p:sp>
            <p:nvSpPr>
              <p:cNvPr id="23" name="形状">
                <a:extLst>
                  <a:ext uri="{FF2B5EF4-FFF2-40B4-BE49-F238E27FC236}">
                    <a16:creationId xmlns:a16="http://schemas.microsoft.com/office/drawing/2014/main" id="{A903F7C0-805B-4054-81BC-A19B23ACFCD1}"/>
                  </a:ext>
                </a:extLst>
              </p:cNvPr>
              <p:cNvSpPr/>
              <p:nvPr/>
            </p:nvSpPr>
            <p:spPr>
              <a:xfrm>
                <a:off x="7622946" y="3672049"/>
                <a:ext cx="755892" cy="730534"/>
              </a:xfrm>
              <a:prstGeom prst="round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4" name="组合">
                <a:extLst>
                  <a:ext uri="{FF2B5EF4-FFF2-40B4-BE49-F238E27FC236}">
                    <a16:creationId xmlns:a16="http://schemas.microsoft.com/office/drawing/2014/main" id="{34E8A25C-8D3C-41B5-A103-71CA87C428D6}"/>
                  </a:ext>
                </a:extLst>
              </p:cNvPr>
              <p:cNvGrpSpPr/>
              <p:nvPr/>
            </p:nvGrpSpPr>
            <p:grpSpPr>
              <a:xfrm>
                <a:off x="7776285" y="3859769"/>
                <a:ext cx="427877" cy="412146"/>
                <a:chOff x="4616450" y="1549401"/>
                <a:chExt cx="215900" cy="207963"/>
              </a:xfrm>
              <a:solidFill>
                <a:schemeClr val="bg1"/>
              </a:solidFill>
            </p:grpSpPr>
            <p:sp>
              <p:nvSpPr>
                <p:cNvPr id="25" name="形状">
                  <a:extLst>
                    <a:ext uri="{FF2B5EF4-FFF2-40B4-BE49-F238E27FC236}">
                      <a16:creationId xmlns:a16="http://schemas.microsoft.com/office/drawing/2014/main" id="{346405F7-E6E4-4CD9-9EE7-038F5285EE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6450" y="1549401"/>
                  <a:ext cx="215900" cy="207963"/>
                </a:xfrm>
                <a:custGeom>
                  <a:avLst/>
                  <a:gdLst>
                    <a:gd name="T0" fmla="*/ 124 w 133"/>
                    <a:gd name="T1" fmla="*/ 0 h 127"/>
                    <a:gd name="T2" fmla="*/ 9 w 133"/>
                    <a:gd name="T3" fmla="*/ 0 h 127"/>
                    <a:gd name="T4" fmla="*/ 0 w 133"/>
                    <a:gd name="T5" fmla="*/ 9 h 127"/>
                    <a:gd name="T6" fmla="*/ 0 w 133"/>
                    <a:gd name="T7" fmla="*/ 91 h 127"/>
                    <a:gd name="T8" fmla="*/ 9 w 133"/>
                    <a:gd name="T9" fmla="*/ 100 h 127"/>
                    <a:gd name="T10" fmla="*/ 53 w 133"/>
                    <a:gd name="T11" fmla="*/ 100 h 127"/>
                    <a:gd name="T12" fmla="*/ 39 w 133"/>
                    <a:gd name="T13" fmla="*/ 118 h 127"/>
                    <a:gd name="T14" fmla="*/ 39 w 133"/>
                    <a:gd name="T15" fmla="*/ 127 h 127"/>
                    <a:gd name="T16" fmla="*/ 53 w 133"/>
                    <a:gd name="T17" fmla="*/ 127 h 127"/>
                    <a:gd name="T18" fmla="*/ 80 w 133"/>
                    <a:gd name="T19" fmla="*/ 127 h 127"/>
                    <a:gd name="T20" fmla="*/ 93 w 133"/>
                    <a:gd name="T21" fmla="*/ 127 h 127"/>
                    <a:gd name="T22" fmla="*/ 93 w 133"/>
                    <a:gd name="T23" fmla="*/ 118 h 127"/>
                    <a:gd name="T24" fmla="*/ 80 w 133"/>
                    <a:gd name="T25" fmla="*/ 100 h 127"/>
                    <a:gd name="T26" fmla="*/ 124 w 133"/>
                    <a:gd name="T27" fmla="*/ 100 h 127"/>
                    <a:gd name="T28" fmla="*/ 133 w 133"/>
                    <a:gd name="T29" fmla="*/ 91 h 127"/>
                    <a:gd name="T30" fmla="*/ 133 w 133"/>
                    <a:gd name="T31" fmla="*/ 9 h 127"/>
                    <a:gd name="T32" fmla="*/ 124 w 133"/>
                    <a:gd name="T33" fmla="*/ 0 h 127"/>
                    <a:gd name="T34" fmla="*/ 59 w 133"/>
                    <a:gd name="T35" fmla="*/ 89 h 127"/>
                    <a:gd name="T36" fmla="*/ 67 w 133"/>
                    <a:gd name="T37" fmla="*/ 82 h 127"/>
                    <a:gd name="T38" fmla="*/ 75 w 133"/>
                    <a:gd name="T39" fmla="*/ 89 h 127"/>
                    <a:gd name="T40" fmla="*/ 67 w 133"/>
                    <a:gd name="T41" fmla="*/ 97 h 127"/>
                    <a:gd name="T42" fmla="*/ 59 w 133"/>
                    <a:gd name="T43" fmla="*/ 89 h 127"/>
                    <a:gd name="T44" fmla="*/ 123 w 133"/>
                    <a:gd name="T45" fmla="*/ 79 h 127"/>
                    <a:gd name="T46" fmla="*/ 9 w 133"/>
                    <a:gd name="T47" fmla="*/ 79 h 127"/>
                    <a:gd name="T48" fmla="*/ 9 w 133"/>
                    <a:gd name="T49" fmla="*/ 10 h 127"/>
                    <a:gd name="T50" fmla="*/ 123 w 133"/>
                    <a:gd name="T51" fmla="*/ 10 h 127"/>
                    <a:gd name="T52" fmla="*/ 123 w 133"/>
                    <a:gd name="T53" fmla="*/ 7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3" h="127">
                      <a:moveTo>
                        <a:pt x="124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6"/>
                        <a:pt x="4" y="100"/>
                        <a:pt x="9" y="100"/>
                      </a:cubicBezTo>
                      <a:cubicBezTo>
                        <a:pt x="53" y="100"/>
                        <a:pt x="53" y="100"/>
                        <a:pt x="53" y="100"/>
                      </a:cubicBezTo>
                      <a:cubicBezTo>
                        <a:pt x="53" y="100"/>
                        <a:pt x="55" y="118"/>
                        <a:pt x="39" y="118"/>
                      </a:cubicBezTo>
                      <a:cubicBezTo>
                        <a:pt x="39" y="127"/>
                        <a:pt x="39" y="127"/>
                        <a:pt x="39" y="127"/>
                      </a:cubicBezTo>
                      <a:cubicBezTo>
                        <a:pt x="53" y="127"/>
                        <a:pt x="53" y="127"/>
                        <a:pt x="53" y="127"/>
                      </a:cubicBezTo>
                      <a:cubicBezTo>
                        <a:pt x="80" y="127"/>
                        <a:pt x="80" y="127"/>
                        <a:pt x="80" y="127"/>
                      </a:cubicBezTo>
                      <a:cubicBezTo>
                        <a:pt x="93" y="127"/>
                        <a:pt x="93" y="127"/>
                        <a:pt x="93" y="127"/>
                      </a:cubicBezTo>
                      <a:cubicBezTo>
                        <a:pt x="93" y="118"/>
                        <a:pt x="93" y="118"/>
                        <a:pt x="93" y="118"/>
                      </a:cubicBezTo>
                      <a:cubicBezTo>
                        <a:pt x="77" y="118"/>
                        <a:pt x="80" y="100"/>
                        <a:pt x="80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9" y="100"/>
                        <a:pt x="133" y="96"/>
                        <a:pt x="133" y="91"/>
                      </a:cubicBezTo>
                      <a:cubicBezTo>
                        <a:pt x="133" y="9"/>
                        <a:pt x="133" y="9"/>
                        <a:pt x="133" y="9"/>
                      </a:cubicBezTo>
                      <a:cubicBezTo>
                        <a:pt x="133" y="4"/>
                        <a:pt x="129" y="0"/>
                        <a:pt x="124" y="0"/>
                      </a:cubicBezTo>
                      <a:close/>
                      <a:moveTo>
                        <a:pt x="59" y="89"/>
                      </a:moveTo>
                      <a:cubicBezTo>
                        <a:pt x="59" y="85"/>
                        <a:pt x="63" y="82"/>
                        <a:pt x="67" y="82"/>
                      </a:cubicBezTo>
                      <a:cubicBezTo>
                        <a:pt x="71" y="82"/>
                        <a:pt x="75" y="85"/>
                        <a:pt x="75" y="89"/>
                      </a:cubicBezTo>
                      <a:cubicBezTo>
                        <a:pt x="75" y="93"/>
                        <a:pt x="71" y="97"/>
                        <a:pt x="67" y="97"/>
                      </a:cubicBezTo>
                      <a:cubicBezTo>
                        <a:pt x="63" y="97"/>
                        <a:pt x="59" y="93"/>
                        <a:pt x="59" y="89"/>
                      </a:cubicBezTo>
                      <a:close/>
                      <a:moveTo>
                        <a:pt x="123" y="79"/>
                      </a:move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23" y="10"/>
                        <a:pt x="123" y="10"/>
                        <a:pt x="123" y="10"/>
                      </a:cubicBezTo>
                      <a:lnTo>
                        <a:pt x="123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圆形">
                  <a:extLst>
                    <a:ext uri="{FF2B5EF4-FFF2-40B4-BE49-F238E27FC236}">
                      <a16:creationId xmlns:a16="http://schemas.microsoft.com/office/drawing/2014/main" id="{0B623FAB-1BF9-42BE-88F9-88D17341E2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8050" y="1685926"/>
                  <a:ext cx="15875" cy="174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9DA3DA8-E8AC-4DFD-B14A-0C0F1D62FA3E}"/>
                </a:ext>
              </a:extLst>
            </p:cNvPr>
            <p:cNvGrpSpPr/>
            <p:nvPr/>
          </p:nvGrpSpPr>
          <p:grpSpPr>
            <a:xfrm>
              <a:off x="8288530" y="4205628"/>
              <a:ext cx="3163441" cy="1196417"/>
              <a:chOff x="8098970" y="4904254"/>
              <a:chExt cx="3163441" cy="119641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06F0CB0-AB49-4D27-B285-C52571D46B6C}"/>
                  </a:ext>
                </a:extLst>
              </p:cNvPr>
              <p:cNvSpPr/>
              <p:nvPr/>
            </p:nvSpPr>
            <p:spPr>
              <a:xfrm>
                <a:off x="8098970" y="5313148"/>
                <a:ext cx="3163441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2A31F28-B70F-43FA-AC74-0C63ABF574D3}"/>
                  </a:ext>
                </a:extLst>
              </p:cNvPr>
              <p:cNvSpPr txBox="1"/>
              <p:nvPr/>
            </p:nvSpPr>
            <p:spPr>
              <a:xfrm>
                <a:off x="8098970" y="4904254"/>
                <a:ext cx="1892313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3987E5C-01BB-408F-9AC5-3C3966D3972F}"/>
              </a:ext>
            </a:extLst>
          </p:cNvPr>
          <p:cNvGrpSpPr/>
          <p:nvPr/>
        </p:nvGrpSpPr>
        <p:grpSpPr>
          <a:xfrm>
            <a:off x="657726" y="3804008"/>
            <a:ext cx="4075943" cy="1355439"/>
            <a:chOff x="657726" y="4046606"/>
            <a:chExt cx="4075943" cy="1355439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9EF5012-BEF9-4131-A13A-704DA0F9349F}"/>
                </a:ext>
              </a:extLst>
            </p:cNvPr>
            <p:cNvGrpSpPr/>
            <p:nvPr/>
          </p:nvGrpSpPr>
          <p:grpSpPr>
            <a:xfrm>
              <a:off x="3973213" y="4046606"/>
              <a:ext cx="760456" cy="734944"/>
              <a:chOff x="3821162" y="3672049"/>
              <a:chExt cx="755892" cy="730534"/>
            </a:xfrm>
          </p:grpSpPr>
          <p:sp>
            <p:nvSpPr>
              <p:cNvPr id="32" name="形状">
                <a:extLst>
                  <a:ext uri="{FF2B5EF4-FFF2-40B4-BE49-F238E27FC236}">
                    <a16:creationId xmlns:a16="http://schemas.microsoft.com/office/drawing/2014/main" id="{5774DAF8-0C1F-4C99-AECC-972DFC844607}"/>
                  </a:ext>
                </a:extLst>
              </p:cNvPr>
              <p:cNvSpPr/>
              <p:nvPr/>
            </p:nvSpPr>
            <p:spPr>
              <a:xfrm>
                <a:off x="3821162" y="3672049"/>
                <a:ext cx="755892" cy="730534"/>
              </a:xfrm>
              <a:prstGeom prst="round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形状">
                <a:extLst>
                  <a:ext uri="{FF2B5EF4-FFF2-40B4-BE49-F238E27FC236}">
                    <a16:creationId xmlns:a16="http://schemas.microsoft.com/office/drawing/2014/main" id="{745C0B3D-E331-4191-BB58-451A9A7B6B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3014" y="3773090"/>
                <a:ext cx="371958" cy="498825"/>
              </a:xfrm>
              <a:custGeom>
                <a:avLst/>
                <a:gdLst>
                  <a:gd name="T0" fmla="*/ 108 w 108"/>
                  <a:gd name="T1" fmla="*/ 145 h 145"/>
                  <a:gd name="T2" fmla="*/ 0 w 108"/>
                  <a:gd name="T3" fmla="*/ 145 h 145"/>
                  <a:gd name="T4" fmla="*/ 0 w 108"/>
                  <a:gd name="T5" fmla="*/ 135 h 145"/>
                  <a:gd name="T6" fmla="*/ 13 w 108"/>
                  <a:gd name="T7" fmla="*/ 124 h 145"/>
                  <a:gd name="T8" fmla="*/ 96 w 108"/>
                  <a:gd name="T9" fmla="*/ 124 h 145"/>
                  <a:gd name="T10" fmla="*/ 108 w 108"/>
                  <a:gd name="T11" fmla="*/ 135 h 145"/>
                  <a:gd name="T12" fmla="*/ 108 w 108"/>
                  <a:gd name="T13" fmla="*/ 145 h 145"/>
                  <a:gd name="T14" fmla="*/ 16 w 108"/>
                  <a:gd name="T15" fmla="*/ 116 h 145"/>
                  <a:gd name="T16" fmla="*/ 24 w 108"/>
                  <a:gd name="T17" fmla="*/ 91 h 145"/>
                  <a:gd name="T18" fmla="*/ 85 w 108"/>
                  <a:gd name="T19" fmla="*/ 91 h 145"/>
                  <a:gd name="T20" fmla="*/ 93 w 108"/>
                  <a:gd name="T21" fmla="*/ 116 h 145"/>
                  <a:gd name="T22" fmla="*/ 16 w 108"/>
                  <a:gd name="T23" fmla="*/ 116 h 145"/>
                  <a:gd name="T24" fmla="*/ 28 w 108"/>
                  <a:gd name="T25" fmla="*/ 76 h 145"/>
                  <a:gd name="T26" fmla="*/ 36 w 108"/>
                  <a:gd name="T27" fmla="*/ 51 h 145"/>
                  <a:gd name="T28" fmla="*/ 72 w 108"/>
                  <a:gd name="T29" fmla="*/ 51 h 145"/>
                  <a:gd name="T30" fmla="*/ 80 w 108"/>
                  <a:gd name="T31" fmla="*/ 76 h 145"/>
                  <a:gd name="T32" fmla="*/ 28 w 108"/>
                  <a:gd name="T33" fmla="*/ 76 h 145"/>
                  <a:gd name="T34" fmla="*/ 49 w 108"/>
                  <a:gd name="T35" fmla="*/ 12 h 145"/>
                  <a:gd name="T36" fmla="*/ 60 w 108"/>
                  <a:gd name="T37" fmla="*/ 12 h 145"/>
                  <a:gd name="T38" fmla="*/ 68 w 108"/>
                  <a:gd name="T39" fmla="*/ 36 h 145"/>
                  <a:gd name="T40" fmla="*/ 41 w 108"/>
                  <a:gd name="T41" fmla="*/ 36 h 145"/>
                  <a:gd name="T42" fmla="*/ 49 w 108"/>
                  <a:gd name="T43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45">
                    <a:moveTo>
                      <a:pt x="108" y="1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108" y="135"/>
                      <a:pt x="108" y="135"/>
                      <a:pt x="108" y="135"/>
                    </a:cubicBezTo>
                    <a:lnTo>
                      <a:pt x="108" y="145"/>
                    </a:lnTo>
                    <a:close/>
                    <a:moveTo>
                      <a:pt x="16" y="116"/>
                    </a:moveTo>
                    <a:cubicBezTo>
                      <a:pt x="24" y="91"/>
                      <a:pt x="24" y="91"/>
                      <a:pt x="24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93" y="116"/>
                      <a:pt x="93" y="116"/>
                      <a:pt x="93" y="116"/>
                    </a:cubicBezTo>
                    <a:lnTo>
                      <a:pt x="16" y="116"/>
                    </a:lnTo>
                    <a:close/>
                    <a:moveTo>
                      <a:pt x="28" y="76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28" y="76"/>
                    </a:lnTo>
                    <a:close/>
                    <a:moveTo>
                      <a:pt x="49" y="12"/>
                    </a:moveTo>
                    <a:cubicBezTo>
                      <a:pt x="49" y="12"/>
                      <a:pt x="54" y="0"/>
                      <a:pt x="60" y="1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41" y="36"/>
                      <a:pt x="41" y="36"/>
                      <a:pt x="41" y="36"/>
                    </a:cubicBezTo>
                    <a:lnTo>
                      <a:pt x="49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05874" tIns="52937" rIns="105874" bIns="5293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0B361A6-BCB2-42E7-ABDE-F3E6143FE4BB}"/>
                </a:ext>
              </a:extLst>
            </p:cNvPr>
            <p:cNvGrpSpPr/>
            <p:nvPr/>
          </p:nvGrpSpPr>
          <p:grpSpPr>
            <a:xfrm>
              <a:off x="657726" y="4205628"/>
              <a:ext cx="3183213" cy="1196417"/>
              <a:chOff x="866272" y="4904254"/>
              <a:chExt cx="3183213" cy="119641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6667C6A-B934-43BC-B893-44B69ED2589F}"/>
                  </a:ext>
                </a:extLst>
              </p:cNvPr>
              <p:cNvSpPr/>
              <p:nvPr/>
            </p:nvSpPr>
            <p:spPr>
              <a:xfrm>
                <a:off x="866272" y="5313148"/>
                <a:ext cx="3183213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66654A8-5CB9-4799-AEF6-EBA3F76BB0CF}"/>
                  </a:ext>
                </a:extLst>
              </p:cNvPr>
              <p:cNvSpPr txBox="1"/>
              <p:nvPr/>
            </p:nvSpPr>
            <p:spPr>
              <a:xfrm>
                <a:off x="2157171" y="4904254"/>
                <a:ext cx="1892314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E36D63-0CCF-4824-BF14-9D89FFF7EFEE}"/>
              </a:ext>
            </a:extLst>
          </p:cNvPr>
          <p:cNvGrpSpPr/>
          <p:nvPr/>
        </p:nvGrpSpPr>
        <p:grpSpPr>
          <a:xfrm>
            <a:off x="677498" y="2043402"/>
            <a:ext cx="4056171" cy="1340211"/>
            <a:chOff x="677498" y="2286000"/>
            <a:chExt cx="4056171" cy="134021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FDC814-4CF6-4EC7-B5CB-0E9D15FFC8D1}"/>
                </a:ext>
              </a:extLst>
            </p:cNvPr>
            <p:cNvGrpSpPr/>
            <p:nvPr/>
          </p:nvGrpSpPr>
          <p:grpSpPr>
            <a:xfrm>
              <a:off x="3973213" y="2286000"/>
              <a:ext cx="760456" cy="734944"/>
              <a:chOff x="3821162" y="2595773"/>
              <a:chExt cx="755892" cy="730534"/>
            </a:xfrm>
          </p:grpSpPr>
          <p:sp>
            <p:nvSpPr>
              <p:cNvPr id="39" name="形状">
                <a:extLst>
                  <a:ext uri="{FF2B5EF4-FFF2-40B4-BE49-F238E27FC236}">
                    <a16:creationId xmlns:a16="http://schemas.microsoft.com/office/drawing/2014/main" id="{D03DFC1C-A686-4EAB-90A1-B50941F64195}"/>
                  </a:ext>
                </a:extLst>
              </p:cNvPr>
              <p:cNvSpPr/>
              <p:nvPr/>
            </p:nvSpPr>
            <p:spPr>
              <a:xfrm>
                <a:off x="3821162" y="2595773"/>
                <a:ext cx="755892" cy="730534"/>
              </a:xfrm>
              <a:prstGeom prst="roundRect">
                <a:avLst/>
              </a:prstGeom>
              <a:gradFill>
                <a:gsLst>
                  <a:gs pos="0">
                    <a:srgbClr val="00A3E4"/>
                  </a:gs>
                  <a:gs pos="100000">
                    <a:srgbClr val="214BAE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0" name="组合">
                <a:extLst>
                  <a:ext uri="{FF2B5EF4-FFF2-40B4-BE49-F238E27FC236}">
                    <a16:creationId xmlns:a16="http://schemas.microsoft.com/office/drawing/2014/main" id="{98FD64F2-2327-484E-8D33-020849DAE718}"/>
                  </a:ext>
                </a:extLst>
              </p:cNvPr>
              <p:cNvGrpSpPr/>
              <p:nvPr/>
            </p:nvGrpSpPr>
            <p:grpSpPr>
              <a:xfrm>
                <a:off x="4023243" y="2758814"/>
                <a:ext cx="351730" cy="407449"/>
                <a:chOff x="3581400" y="3905251"/>
                <a:chExt cx="160338" cy="185738"/>
              </a:xfrm>
              <a:solidFill>
                <a:schemeClr val="bg1"/>
              </a:solidFill>
            </p:grpSpPr>
            <p:sp>
              <p:nvSpPr>
                <p:cNvPr id="41" name="形状">
                  <a:extLst>
                    <a:ext uri="{FF2B5EF4-FFF2-40B4-BE49-F238E27FC236}">
                      <a16:creationId xmlns:a16="http://schemas.microsoft.com/office/drawing/2014/main" id="{951D3736-E72E-4FC9-90B7-BFBFB2B21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0300" y="3941763"/>
                  <a:ext cx="28575" cy="149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形状">
                  <a:extLst>
                    <a:ext uri="{FF2B5EF4-FFF2-40B4-BE49-F238E27FC236}">
                      <a16:creationId xmlns:a16="http://schemas.microsoft.com/office/drawing/2014/main" id="{FB86E72C-0EB6-45C4-9AD5-6283673D3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7438" y="3971926"/>
                  <a:ext cx="26988" cy="1190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形状">
                  <a:extLst>
                    <a:ext uri="{FF2B5EF4-FFF2-40B4-BE49-F238E27FC236}">
                      <a16:creationId xmlns:a16="http://schemas.microsoft.com/office/drawing/2014/main" id="{FE0203AF-E999-45DA-A82E-B0C43F249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1400" y="3994151"/>
                  <a:ext cx="26988" cy="968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形状">
                  <a:extLst>
                    <a:ext uri="{FF2B5EF4-FFF2-40B4-BE49-F238E27FC236}">
                      <a16:creationId xmlns:a16="http://schemas.microsoft.com/office/drawing/2014/main" id="{E741F87A-04FE-40E9-A1AE-C232CFD1C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3905251"/>
                  <a:ext cx="26988" cy="1857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710265E-B17C-43EA-BFE9-AD80F8117B7B}"/>
                </a:ext>
              </a:extLst>
            </p:cNvPr>
            <p:cNvGrpSpPr/>
            <p:nvPr/>
          </p:nvGrpSpPr>
          <p:grpSpPr>
            <a:xfrm>
              <a:off x="677498" y="2429794"/>
              <a:ext cx="3163441" cy="1196417"/>
              <a:chOff x="886044" y="1535597"/>
              <a:chExt cx="3163441" cy="1196417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42D3D36-2485-417B-A07C-61197F6A78BA}"/>
                  </a:ext>
                </a:extLst>
              </p:cNvPr>
              <p:cNvSpPr/>
              <p:nvPr/>
            </p:nvSpPr>
            <p:spPr>
              <a:xfrm>
                <a:off x="886044" y="1944491"/>
                <a:ext cx="3163441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DA60F5A-DBB8-42C4-9D00-AD22BB99B5E4}"/>
                  </a:ext>
                </a:extLst>
              </p:cNvPr>
              <p:cNvSpPr txBox="1"/>
              <p:nvPr/>
            </p:nvSpPr>
            <p:spPr>
              <a:xfrm>
                <a:off x="2157172" y="1535597"/>
                <a:ext cx="1892313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114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0DBEDEE-5246-4EA2-8647-047DA2706268}"/>
              </a:ext>
            </a:extLst>
          </p:cNvPr>
          <p:cNvGrpSpPr/>
          <p:nvPr/>
        </p:nvGrpSpPr>
        <p:grpSpPr>
          <a:xfrm>
            <a:off x="1249725" y="1614156"/>
            <a:ext cx="6086811" cy="3935254"/>
            <a:chOff x="1249725" y="1614156"/>
            <a:chExt cx="6086811" cy="393525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1FA8771-7A6B-495C-888D-A533B99F8483}"/>
                </a:ext>
              </a:extLst>
            </p:cNvPr>
            <p:cNvGrpSpPr/>
            <p:nvPr/>
          </p:nvGrpSpPr>
          <p:grpSpPr>
            <a:xfrm>
              <a:off x="1249725" y="3715331"/>
              <a:ext cx="5896311" cy="700511"/>
              <a:chOff x="1618914" y="4280155"/>
              <a:chExt cx="5896311" cy="700511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EC84F69C-9B45-4AA6-9CB7-5D01C410121A}"/>
                  </a:ext>
                </a:extLst>
              </p:cNvPr>
              <p:cNvGrpSpPr/>
              <p:nvPr/>
            </p:nvGrpSpPr>
            <p:grpSpPr>
              <a:xfrm>
                <a:off x="1618914" y="4280155"/>
                <a:ext cx="700511" cy="700511"/>
                <a:chOff x="7627329" y="2809080"/>
                <a:chExt cx="700511" cy="700511"/>
              </a:xfrm>
            </p:grpSpPr>
            <p:sp>
              <p:nvSpPr>
                <p:cNvPr id="11" name="Shape 1239">
                  <a:extLst>
                    <a:ext uri="{FF2B5EF4-FFF2-40B4-BE49-F238E27FC236}">
                      <a16:creationId xmlns:a16="http://schemas.microsoft.com/office/drawing/2014/main" id="{D2751BFA-145B-4EB7-9771-680045214EB0}"/>
                    </a:ext>
                  </a:extLst>
                </p:cNvPr>
                <p:cNvSpPr/>
                <p:nvPr/>
              </p:nvSpPr>
              <p:spPr>
                <a:xfrm>
                  <a:off x="7627329" y="2809080"/>
                  <a:ext cx="700511" cy="700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52400" dist="63500" dir="810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rtlCol="0" anchor="ctr"/>
                <a:lstStyle/>
                <a:p>
                  <a:pPr algn="ctr"/>
                  <a:endParaRPr sz="28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Shape 4088">
                  <a:extLst>
                    <a:ext uri="{FF2B5EF4-FFF2-40B4-BE49-F238E27FC236}">
                      <a16:creationId xmlns:a16="http://schemas.microsoft.com/office/drawing/2014/main" id="{28B6F5BF-0021-4BD7-94D1-D51D1F141A91}"/>
                    </a:ext>
                  </a:extLst>
                </p:cNvPr>
                <p:cNvSpPr/>
                <p:nvPr/>
              </p:nvSpPr>
              <p:spPr>
                <a:xfrm>
                  <a:off x="7807204" y="2988841"/>
                  <a:ext cx="340760" cy="340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extrusionOk="0">
                      <a:moveTo>
                        <a:pt x="11502" y="10309"/>
                      </a:moveTo>
                      <a:cubicBezTo>
                        <a:pt x="11767" y="10309"/>
                        <a:pt x="11981" y="10089"/>
                        <a:pt x="11981" y="9818"/>
                      </a:cubicBezTo>
                      <a:cubicBezTo>
                        <a:pt x="11981" y="9546"/>
                        <a:pt x="11767" y="9327"/>
                        <a:pt x="11502" y="9327"/>
                      </a:cubicBezTo>
                      <a:cubicBezTo>
                        <a:pt x="11237" y="9327"/>
                        <a:pt x="11022" y="9546"/>
                        <a:pt x="11022" y="9818"/>
                      </a:cubicBezTo>
                      <a:cubicBezTo>
                        <a:pt x="11022" y="10089"/>
                        <a:pt x="11237" y="10309"/>
                        <a:pt x="11502" y="10309"/>
                      </a:cubicBezTo>
                      <a:moveTo>
                        <a:pt x="15818" y="4909"/>
                      </a:moveTo>
                      <a:cubicBezTo>
                        <a:pt x="16083" y="4909"/>
                        <a:pt x="16297" y="5128"/>
                        <a:pt x="16297" y="5400"/>
                      </a:cubicBezTo>
                      <a:cubicBezTo>
                        <a:pt x="16297" y="5671"/>
                        <a:pt x="16083" y="5891"/>
                        <a:pt x="15818" y="5891"/>
                      </a:cubicBezTo>
                      <a:cubicBezTo>
                        <a:pt x="15553" y="5891"/>
                        <a:pt x="15338" y="5671"/>
                        <a:pt x="15338" y="5400"/>
                      </a:cubicBezTo>
                      <a:cubicBezTo>
                        <a:pt x="15338" y="5128"/>
                        <a:pt x="15553" y="4909"/>
                        <a:pt x="15818" y="4909"/>
                      </a:cubicBezTo>
                      <a:moveTo>
                        <a:pt x="15818" y="6872"/>
                      </a:moveTo>
                      <a:cubicBezTo>
                        <a:pt x="16612" y="6872"/>
                        <a:pt x="17256" y="6213"/>
                        <a:pt x="17256" y="5400"/>
                      </a:cubicBezTo>
                      <a:cubicBezTo>
                        <a:pt x="17256" y="4587"/>
                        <a:pt x="16612" y="3927"/>
                        <a:pt x="15818" y="3927"/>
                      </a:cubicBezTo>
                      <a:cubicBezTo>
                        <a:pt x="15023" y="3927"/>
                        <a:pt x="14379" y="4587"/>
                        <a:pt x="14379" y="5400"/>
                      </a:cubicBezTo>
                      <a:cubicBezTo>
                        <a:pt x="14379" y="6213"/>
                        <a:pt x="15023" y="6872"/>
                        <a:pt x="15818" y="6872"/>
                      </a:cubicBezTo>
                      <a:moveTo>
                        <a:pt x="12941" y="11781"/>
                      </a:moveTo>
                      <a:cubicBezTo>
                        <a:pt x="13206" y="11781"/>
                        <a:pt x="13420" y="11562"/>
                        <a:pt x="13420" y="11290"/>
                      </a:cubicBezTo>
                      <a:cubicBezTo>
                        <a:pt x="13420" y="11019"/>
                        <a:pt x="13206" y="10800"/>
                        <a:pt x="12941" y="10800"/>
                      </a:cubicBezTo>
                      <a:cubicBezTo>
                        <a:pt x="12675" y="10800"/>
                        <a:pt x="12461" y="11019"/>
                        <a:pt x="12461" y="11290"/>
                      </a:cubicBezTo>
                      <a:cubicBezTo>
                        <a:pt x="12461" y="11562"/>
                        <a:pt x="12675" y="11781"/>
                        <a:pt x="12941" y="11781"/>
                      </a:cubicBezTo>
                      <a:moveTo>
                        <a:pt x="10063" y="7854"/>
                      </a:moveTo>
                      <a:cubicBezTo>
                        <a:pt x="9798" y="7854"/>
                        <a:pt x="9584" y="8074"/>
                        <a:pt x="9584" y="8345"/>
                      </a:cubicBezTo>
                      <a:cubicBezTo>
                        <a:pt x="9584" y="8616"/>
                        <a:pt x="9798" y="8836"/>
                        <a:pt x="10063" y="8836"/>
                      </a:cubicBezTo>
                      <a:cubicBezTo>
                        <a:pt x="10328" y="8836"/>
                        <a:pt x="10543" y="8616"/>
                        <a:pt x="10543" y="8345"/>
                      </a:cubicBezTo>
                      <a:cubicBezTo>
                        <a:pt x="10543" y="8074"/>
                        <a:pt x="10328" y="7854"/>
                        <a:pt x="10063" y="7854"/>
                      </a:cubicBezTo>
                      <a:moveTo>
                        <a:pt x="1718" y="19842"/>
                      </a:moveTo>
                      <a:lnTo>
                        <a:pt x="3451" y="15392"/>
                      </a:lnTo>
                      <a:cubicBezTo>
                        <a:pt x="3684" y="15833"/>
                        <a:pt x="3973" y="16253"/>
                        <a:pt x="4312" y="16641"/>
                      </a:cubicBezTo>
                      <a:cubicBezTo>
                        <a:pt x="4824" y="17230"/>
                        <a:pt x="5418" y="17710"/>
                        <a:pt x="6061" y="18068"/>
                      </a:cubicBezTo>
                      <a:cubicBezTo>
                        <a:pt x="6061" y="18068"/>
                        <a:pt x="1718" y="19842"/>
                        <a:pt x="1718" y="19842"/>
                      </a:cubicBezTo>
                      <a:close/>
                      <a:moveTo>
                        <a:pt x="3717" y="12060"/>
                      </a:moveTo>
                      <a:lnTo>
                        <a:pt x="0" y="21600"/>
                      </a:lnTo>
                      <a:lnTo>
                        <a:pt x="9319" y="17795"/>
                      </a:lnTo>
                      <a:cubicBezTo>
                        <a:pt x="9153" y="17815"/>
                        <a:pt x="8987" y="17823"/>
                        <a:pt x="8822" y="17823"/>
                      </a:cubicBezTo>
                      <a:cubicBezTo>
                        <a:pt x="5971" y="17823"/>
                        <a:pt x="3389" y="15002"/>
                        <a:pt x="3717" y="12060"/>
                      </a:cubicBezTo>
                      <a:moveTo>
                        <a:pt x="16115" y="10657"/>
                      </a:moveTo>
                      <a:cubicBezTo>
                        <a:pt x="15925" y="10850"/>
                        <a:pt x="15627" y="11171"/>
                        <a:pt x="15280" y="11542"/>
                      </a:cubicBezTo>
                      <a:cubicBezTo>
                        <a:pt x="14662" y="12203"/>
                        <a:pt x="13712" y="13220"/>
                        <a:pt x="13147" y="13753"/>
                      </a:cubicBezTo>
                      <a:lnTo>
                        <a:pt x="7665" y="8141"/>
                      </a:lnTo>
                      <a:cubicBezTo>
                        <a:pt x="8185" y="7563"/>
                        <a:pt x="9179" y="6590"/>
                        <a:pt x="9825" y="5958"/>
                      </a:cubicBezTo>
                      <a:cubicBezTo>
                        <a:pt x="10188" y="5603"/>
                        <a:pt x="10500" y="5297"/>
                        <a:pt x="10690" y="5103"/>
                      </a:cubicBezTo>
                      <a:cubicBezTo>
                        <a:pt x="13284" y="2447"/>
                        <a:pt x="18271" y="993"/>
                        <a:pt x="20136" y="982"/>
                      </a:cubicBezTo>
                      <a:cubicBezTo>
                        <a:pt x="20132" y="2572"/>
                        <a:pt x="18824" y="7884"/>
                        <a:pt x="16115" y="10657"/>
                      </a:cubicBezTo>
                      <a:moveTo>
                        <a:pt x="12477" y="14563"/>
                      </a:moveTo>
                      <a:cubicBezTo>
                        <a:pt x="12127" y="15872"/>
                        <a:pt x="11665" y="17072"/>
                        <a:pt x="11154" y="18035"/>
                      </a:cubicBezTo>
                      <a:cubicBezTo>
                        <a:pt x="10943" y="17453"/>
                        <a:pt x="10642" y="16798"/>
                        <a:pt x="10214" y="16110"/>
                      </a:cubicBezTo>
                      <a:cubicBezTo>
                        <a:pt x="10035" y="15822"/>
                        <a:pt x="9728" y="15656"/>
                        <a:pt x="9405" y="15656"/>
                      </a:cubicBezTo>
                      <a:cubicBezTo>
                        <a:pt x="9329" y="15656"/>
                        <a:pt x="9252" y="15664"/>
                        <a:pt x="9176" y="15683"/>
                      </a:cubicBezTo>
                      <a:cubicBezTo>
                        <a:pt x="8990" y="15730"/>
                        <a:pt x="8799" y="15754"/>
                        <a:pt x="8610" y="15754"/>
                      </a:cubicBezTo>
                      <a:cubicBezTo>
                        <a:pt x="7905" y="15754"/>
                        <a:pt x="7217" y="15432"/>
                        <a:pt x="6621" y="14822"/>
                      </a:cubicBezTo>
                      <a:cubicBezTo>
                        <a:pt x="5861" y="14043"/>
                        <a:pt x="5561" y="13114"/>
                        <a:pt x="5779" y="12206"/>
                      </a:cubicBezTo>
                      <a:cubicBezTo>
                        <a:pt x="5877" y="11797"/>
                        <a:pt x="5709" y="11370"/>
                        <a:pt x="5363" y="11144"/>
                      </a:cubicBezTo>
                      <a:cubicBezTo>
                        <a:pt x="4690" y="10706"/>
                        <a:pt x="4050" y="10398"/>
                        <a:pt x="3482" y="10182"/>
                      </a:cubicBezTo>
                      <a:cubicBezTo>
                        <a:pt x="4423" y="9658"/>
                        <a:pt x="5594" y="9186"/>
                        <a:pt x="6874" y="8826"/>
                      </a:cubicBezTo>
                      <a:cubicBezTo>
                        <a:pt x="6900" y="8820"/>
                        <a:pt x="6921" y="8802"/>
                        <a:pt x="6946" y="8793"/>
                      </a:cubicBezTo>
                      <a:lnTo>
                        <a:pt x="12510" y="14490"/>
                      </a:lnTo>
                      <a:cubicBezTo>
                        <a:pt x="12501" y="14515"/>
                        <a:pt x="12484" y="14536"/>
                        <a:pt x="12477" y="14563"/>
                      </a:cubicBezTo>
                      <a:moveTo>
                        <a:pt x="20922" y="167"/>
                      </a:moveTo>
                      <a:cubicBezTo>
                        <a:pt x="20813" y="55"/>
                        <a:pt x="20545" y="0"/>
                        <a:pt x="20157" y="0"/>
                      </a:cubicBezTo>
                      <a:cubicBezTo>
                        <a:pt x="18131" y="0"/>
                        <a:pt x="12842" y="1511"/>
                        <a:pt x="10012" y="4408"/>
                      </a:cubicBezTo>
                      <a:cubicBezTo>
                        <a:pt x="9345" y="5092"/>
                        <a:pt x="7134" y="7174"/>
                        <a:pt x="6621" y="7880"/>
                      </a:cubicBezTo>
                      <a:cubicBezTo>
                        <a:pt x="4961" y="8345"/>
                        <a:pt x="2544" y="9277"/>
                        <a:pt x="1196" y="10657"/>
                      </a:cubicBezTo>
                      <a:cubicBezTo>
                        <a:pt x="1196" y="10657"/>
                        <a:pt x="2841" y="10663"/>
                        <a:pt x="4848" y="11972"/>
                      </a:cubicBezTo>
                      <a:cubicBezTo>
                        <a:pt x="4556" y="13190"/>
                        <a:pt x="4926" y="14474"/>
                        <a:pt x="5943" y="15516"/>
                      </a:cubicBezTo>
                      <a:cubicBezTo>
                        <a:pt x="6735" y="16327"/>
                        <a:pt x="7672" y="16736"/>
                        <a:pt x="8610" y="16736"/>
                      </a:cubicBezTo>
                      <a:cubicBezTo>
                        <a:pt x="8876" y="16736"/>
                        <a:pt x="9142" y="16704"/>
                        <a:pt x="9405" y="16637"/>
                      </a:cubicBezTo>
                      <a:cubicBezTo>
                        <a:pt x="10683" y="18692"/>
                        <a:pt x="10690" y="20376"/>
                        <a:pt x="10690" y="20376"/>
                      </a:cubicBezTo>
                      <a:cubicBezTo>
                        <a:pt x="12038" y="18996"/>
                        <a:pt x="12948" y="16521"/>
                        <a:pt x="13402" y="14822"/>
                      </a:cubicBezTo>
                      <a:cubicBezTo>
                        <a:pt x="14091" y="14296"/>
                        <a:pt x="16126" y="12033"/>
                        <a:pt x="16793" y="11351"/>
                      </a:cubicBezTo>
                      <a:cubicBezTo>
                        <a:pt x="20174" y="7900"/>
                        <a:pt x="21600" y="861"/>
                        <a:pt x="20922" y="167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/>
                  </a:pPr>
                  <a:endParaRPr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标题 11">
                <a:extLst>
                  <a:ext uri="{FF2B5EF4-FFF2-40B4-BE49-F238E27FC236}">
                    <a16:creationId xmlns:a16="http://schemas.microsoft.com/office/drawing/2014/main" id="{0EFBF9A1-91F1-4000-A715-BF064AC18D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4581" y="4421614"/>
                <a:ext cx="5100644" cy="5041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38DCF4E-88C5-450F-9920-0761974E56EA}"/>
                </a:ext>
              </a:extLst>
            </p:cNvPr>
            <p:cNvGrpSpPr/>
            <p:nvPr/>
          </p:nvGrpSpPr>
          <p:grpSpPr>
            <a:xfrm>
              <a:off x="1249725" y="4787949"/>
              <a:ext cx="5991561" cy="761461"/>
              <a:chOff x="1618914" y="5165661"/>
              <a:chExt cx="5991561" cy="76146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F926CDA1-98EC-4C94-93BB-EB83A64AC98A}"/>
                  </a:ext>
                </a:extLst>
              </p:cNvPr>
              <p:cNvGrpSpPr/>
              <p:nvPr/>
            </p:nvGrpSpPr>
            <p:grpSpPr>
              <a:xfrm>
                <a:off x="1618914" y="5165661"/>
                <a:ext cx="700511" cy="700511"/>
                <a:chOff x="7620269" y="3951287"/>
                <a:chExt cx="700511" cy="700511"/>
              </a:xfrm>
            </p:grpSpPr>
            <p:sp>
              <p:nvSpPr>
                <p:cNvPr id="17" name="Shape 1238">
                  <a:extLst>
                    <a:ext uri="{FF2B5EF4-FFF2-40B4-BE49-F238E27FC236}">
                      <a16:creationId xmlns:a16="http://schemas.microsoft.com/office/drawing/2014/main" id="{D9AD433B-52C9-4AB3-A727-EB471DF26BED}"/>
                    </a:ext>
                  </a:extLst>
                </p:cNvPr>
                <p:cNvSpPr/>
                <p:nvPr/>
              </p:nvSpPr>
              <p:spPr>
                <a:xfrm>
                  <a:off x="7620269" y="3951287"/>
                  <a:ext cx="700511" cy="700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52400" dist="63500" dir="810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rtlCol="0" anchor="ctr"/>
                <a:lstStyle/>
                <a:p>
                  <a:pPr algn="ctr"/>
                  <a:endParaRPr sz="28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Shape 4035">
                  <a:extLst>
                    <a:ext uri="{FF2B5EF4-FFF2-40B4-BE49-F238E27FC236}">
                      <a16:creationId xmlns:a16="http://schemas.microsoft.com/office/drawing/2014/main" id="{F11A03A7-4FA7-4DAF-A1F5-184046F94CF8}"/>
                    </a:ext>
                  </a:extLst>
                </p:cNvPr>
                <p:cNvSpPr/>
                <p:nvPr/>
              </p:nvSpPr>
              <p:spPr>
                <a:xfrm>
                  <a:off x="7800038" y="4177552"/>
                  <a:ext cx="340973" cy="2479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309" y="9450"/>
                      </a:moveTo>
                      <a:lnTo>
                        <a:pt x="9140" y="9450"/>
                      </a:lnTo>
                      <a:lnTo>
                        <a:pt x="8293" y="7123"/>
                      </a:lnTo>
                      <a:lnTo>
                        <a:pt x="8289" y="7127"/>
                      </a:lnTo>
                      <a:cubicBezTo>
                        <a:pt x="8208" y="6906"/>
                        <a:pt x="8046" y="6750"/>
                        <a:pt x="7855" y="6750"/>
                      </a:cubicBezTo>
                      <a:cubicBezTo>
                        <a:pt x="7663" y="6750"/>
                        <a:pt x="7501" y="6906"/>
                        <a:pt x="7420" y="7127"/>
                      </a:cubicBezTo>
                      <a:lnTo>
                        <a:pt x="7415" y="7123"/>
                      </a:lnTo>
                      <a:lnTo>
                        <a:pt x="6569" y="9450"/>
                      </a:lnTo>
                      <a:lnTo>
                        <a:pt x="5400" y="9450"/>
                      </a:lnTo>
                      <a:cubicBezTo>
                        <a:pt x="5129" y="9450"/>
                        <a:pt x="4909" y="9752"/>
                        <a:pt x="4909" y="10125"/>
                      </a:cubicBezTo>
                      <a:cubicBezTo>
                        <a:pt x="4909" y="10571"/>
                        <a:pt x="5128" y="10687"/>
                        <a:pt x="5128" y="10687"/>
                      </a:cubicBezTo>
                      <a:lnTo>
                        <a:pt x="6405" y="11857"/>
                      </a:lnTo>
                      <a:lnTo>
                        <a:pt x="5914" y="14014"/>
                      </a:lnTo>
                      <a:cubicBezTo>
                        <a:pt x="5905" y="14067"/>
                        <a:pt x="5891" y="14118"/>
                        <a:pt x="5891" y="14175"/>
                      </a:cubicBezTo>
                      <a:cubicBezTo>
                        <a:pt x="5891" y="14548"/>
                        <a:pt x="6110" y="14850"/>
                        <a:pt x="6382" y="14850"/>
                      </a:cubicBezTo>
                      <a:cubicBezTo>
                        <a:pt x="6483" y="14850"/>
                        <a:pt x="6574" y="14801"/>
                        <a:pt x="6650" y="14727"/>
                      </a:cubicBezTo>
                      <a:lnTo>
                        <a:pt x="7855" y="13637"/>
                      </a:lnTo>
                      <a:lnTo>
                        <a:pt x="9055" y="14737"/>
                      </a:lnTo>
                      <a:cubicBezTo>
                        <a:pt x="9055" y="14737"/>
                        <a:pt x="9127" y="14850"/>
                        <a:pt x="9327" y="14850"/>
                      </a:cubicBezTo>
                      <a:cubicBezTo>
                        <a:pt x="9599" y="14850"/>
                        <a:pt x="9818" y="14548"/>
                        <a:pt x="9818" y="14175"/>
                      </a:cubicBezTo>
                      <a:cubicBezTo>
                        <a:pt x="9818" y="14117"/>
                        <a:pt x="9798" y="14070"/>
                        <a:pt x="9787" y="14017"/>
                      </a:cubicBezTo>
                      <a:lnTo>
                        <a:pt x="9304" y="11857"/>
                      </a:lnTo>
                      <a:lnTo>
                        <a:pt x="10581" y="10687"/>
                      </a:lnTo>
                      <a:cubicBezTo>
                        <a:pt x="10581" y="10687"/>
                        <a:pt x="10800" y="10571"/>
                        <a:pt x="10800" y="10125"/>
                      </a:cubicBezTo>
                      <a:cubicBezTo>
                        <a:pt x="10800" y="9752"/>
                        <a:pt x="10580" y="9450"/>
                        <a:pt x="10309" y="9450"/>
                      </a:cubicBezTo>
                      <a:moveTo>
                        <a:pt x="13255" y="11475"/>
                      </a:moveTo>
                      <a:lnTo>
                        <a:pt x="15218" y="11475"/>
                      </a:lnTo>
                      <a:cubicBezTo>
                        <a:pt x="15490" y="11475"/>
                        <a:pt x="15709" y="11173"/>
                        <a:pt x="15709" y="10800"/>
                      </a:cubicBezTo>
                      <a:cubicBezTo>
                        <a:pt x="15709" y="10427"/>
                        <a:pt x="15490" y="10125"/>
                        <a:pt x="15218" y="10125"/>
                      </a:cubicBezTo>
                      <a:lnTo>
                        <a:pt x="13255" y="10125"/>
                      </a:lnTo>
                      <a:cubicBezTo>
                        <a:pt x="12983" y="10125"/>
                        <a:pt x="12764" y="10427"/>
                        <a:pt x="12764" y="10800"/>
                      </a:cubicBezTo>
                      <a:cubicBezTo>
                        <a:pt x="12764" y="11173"/>
                        <a:pt x="12983" y="11475"/>
                        <a:pt x="13255" y="11475"/>
                      </a:cubicBezTo>
                      <a:moveTo>
                        <a:pt x="16200" y="12150"/>
                      </a:moveTo>
                      <a:lnTo>
                        <a:pt x="13255" y="12150"/>
                      </a:lnTo>
                      <a:cubicBezTo>
                        <a:pt x="12983" y="12150"/>
                        <a:pt x="12764" y="12452"/>
                        <a:pt x="12764" y="12825"/>
                      </a:cubicBezTo>
                      <a:cubicBezTo>
                        <a:pt x="12764" y="13198"/>
                        <a:pt x="12983" y="13500"/>
                        <a:pt x="13255" y="13500"/>
                      </a:cubicBezTo>
                      <a:lnTo>
                        <a:pt x="16200" y="13500"/>
                      </a:lnTo>
                      <a:cubicBezTo>
                        <a:pt x="16471" y="13500"/>
                        <a:pt x="16691" y="13198"/>
                        <a:pt x="16691" y="12825"/>
                      </a:cubicBezTo>
                      <a:cubicBezTo>
                        <a:pt x="16691" y="12452"/>
                        <a:pt x="16471" y="12150"/>
                        <a:pt x="16200" y="12150"/>
                      </a:cubicBezTo>
                      <a:moveTo>
                        <a:pt x="20618" y="14768"/>
                      </a:moveTo>
                      <a:lnTo>
                        <a:pt x="20618" y="17550"/>
                      </a:lnTo>
                      <a:lnTo>
                        <a:pt x="982" y="17550"/>
                      </a:lnTo>
                      <a:lnTo>
                        <a:pt x="982" y="14768"/>
                      </a:lnTo>
                      <a:cubicBezTo>
                        <a:pt x="2102" y="14394"/>
                        <a:pt x="2945" y="12759"/>
                        <a:pt x="2945" y="10800"/>
                      </a:cubicBezTo>
                      <a:cubicBezTo>
                        <a:pt x="2945" y="8841"/>
                        <a:pt x="2102" y="7207"/>
                        <a:pt x="982" y="6832"/>
                      </a:cubicBezTo>
                      <a:lnTo>
                        <a:pt x="982" y="4050"/>
                      </a:lnTo>
                      <a:lnTo>
                        <a:pt x="20618" y="4050"/>
                      </a:lnTo>
                      <a:lnTo>
                        <a:pt x="20618" y="6832"/>
                      </a:lnTo>
                      <a:cubicBezTo>
                        <a:pt x="19498" y="7207"/>
                        <a:pt x="18655" y="8841"/>
                        <a:pt x="18655" y="10800"/>
                      </a:cubicBezTo>
                      <a:cubicBezTo>
                        <a:pt x="18655" y="12759"/>
                        <a:pt x="19498" y="14394"/>
                        <a:pt x="20618" y="14768"/>
                      </a:cubicBezTo>
                      <a:moveTo>
                        <a:pt x="20618" y="20250"/>
                      </a:moveTo>
                      <a:lnTo>
                        <a:pt x="18655" y="20250"/>
                      </a:lnTo>
                      <a:lnTo>
                        <a:pt x="18655" y="18900"/>
                      </a:lnTo>
                      <a:lnTo>
                        <a:pt x="20618" y="18900"/>
                      </a:lnTo>
                      <a:cubicBezTo>
                        <a:pt x="20618" y="18900"/>
                        <a:pt x="20618" y="20250"/>
                        <a:pt x="20618" y="20250"/>
                      </a:cubicBezTo>
                      <a:close/>
                      <a:moveTo>
                        <a:pt x="17673" y="20250"/>
                      </a:moveTo>
                      <a:lnTo>
                        <a:pt x="982" y="20250"/>
                      </a:lnTo>
                      <a:lnTo>
                        <a:pt x="982" y="18900"/>
                      </a:lnTo>
                      <a:lnTo>
                        <a:pt x="17673" y="18900"/>
                      </a:lnTo>
                      <a:cubicBezTo>
                        <a:pt x="17673" y="18900"/>
                        <a:pt x="17673" y="20250"/>
                        <a:pt x="17673" y="20250"/>
                      </a:cubicBezTo>
                      <a:close/>
                      <a:moveTo>
                        <a:pt x="982" y="1350"/>
                      </a:moveTo>
                      <a:lnTo>
                        <a:pt x="17673" y="1350"/>
                      </a:lnTo>
                      <a:lnTo>
                        <a:pt x="17673" y="2700"/>
                      </a:lnTo>
                      <a:lnTo>
                        <a:pt x="982" y="2700"/>
                      </a:lnTo>
                      <a:cubicBezTo>
                        <a:pt x="982" y="2700"/>
                        <a:pt x="982" y="1350"/>
                        <a:pt x="982" y="1350"/>
                      </a:cubicBezTo>
                      <a:close/>
                      <a:moveTo>
                        <a:pt x="18655" y="1350"/>
                      </a:moveTo>
                      <a:lnTo>
                        <a:pt x="20618" y="1350"/>
                      </a:lnTo>
                      <a:lnTo>
                        <a:pt x="20618" y="2700"/>
                      </a:lnTo>
                      <a:lnTo>
                        <a:pt x="18655" y="2700"/>
                      </a:lnTo>
                      <a:cubicBezTo>
                        <a:pt x="18655" y="2700"/>
                        <a:pt x="18655" y="1350"/>
                        <a:pt x="18655" y="1350"/>
                      </a:cubicBezTo>
                      <a:close/>
                      <a:moveTo>
                        <a:pt x="21109" y="8100"/>
                      </a:moveTo>
                      <a:cubicBezTo>
                        <a:pt x="21380" y="8100"/>
                        <a:pt x="21600" y="7798"/>
                        <a:pt x="21600" y="7425"/>
                      </a:cubicBezTo>
                      <a:lnTo>
                        <a:pt x="21600" y="1350"/>
                      </a:lnTo>
                      <a:cubicBezTo>
                        <a:pt x="21600" y="605"/>
                        <a:pt x="21160" y="0"/>
                        <a:pt x="20618" y="0"/>
                      </a:cubicBezTo>
                      <a:lnTo>
                        <a:pt x="982" y="0"/>
                      </a:lnTo>
                      <a:cubicBezTo>
                        <a:pt x="439" y="0"/>
                        <a:pt x="0" y="605"/>
                        <a:pt x="0" y="1350"/>
                      </a:cubicBezTo>
                      <a:lnTo>
                        <a:pt x="0" y="7425"/>
                      </a:lnTo>
                      <a:cubicBezTo>
                        <a:pt x="0" y="7798"/>
                        <a:pt x="220" y="8100"/>
                        <a:pt x="491" y="8100"/>
                      </a:cubicBezTo>
                      <a:cubicBezTo>
                        <a:pt x="1304" y="8100"/>
                        <a:pt x="1964" y="9309"/>
                        <a:pt x="1964" y="10800"/>
                      </a:cubicBezTo>
                      <a:cubicBezTo>
                        <a:pt x="1964" y="12291"/>
                        <a:pt x="1304" y="13500"/>
                        <a:pt x="491" y="13500"/>
                      </a:cubicBezTo>
                      <a:cubicBezTo>
                        <a:pt x="220" y="13500"/>
                        <a:pt x="0" y="13802"/>
                        <a:pt x="0" y="14175"/>
                      </a:cubicBezTo>
                      <a:lnTo>
                        <a:pt x="0" y="20250"/>
                      </a:lnTo>
                      <a:cubicBezTo>
                        <a:pt x="0" y="20995"/>
                        <a:pt x="439" y="21600"/>
                        <a:pt x="982" y="21600"/>
                      </a:cubicBezTo>
                      <a:lnTo>
                        <a:pt x="20618" y="21600"/>
                      </a:lnTo>
                      <a:cubicBezTo>
                        <a:pt x="21160" y="21600"/>
                        <a:pt x="21600" y="20995"/>
                        <a:pt x="21600" y="20250"/>
                      </a:cubicBezTo>
                      <a:lnTo>
                        <a:pt x="21600" y="14175"/>
                      </a:lnTo>
                      <a:cubicBezTo>
                        <a:pt x="21600" y="13802"/>
                        <a:pt x="21380" y="13500"/>
                        <a:pt x="21109" y="13500"/>
                      </a:cubicBezTo>
                      <a:cubicBezTo>
                        <a:pt x="20296" y="13500"/>
                        <a:pt x="19636" y="12291"/>
                        <a:pt x="19636" y="10800"/>
                      </a:cubicBezTo>
                      <a:cubicBezTo>
                        <a:pt x="19636" y="9309"/>
                        <a:pt x="20296" y="8100"/>
                        <a:pt x="21109" y="8100"/>
                      </a:cubicBezTo>
                      <a:moveTo>
                        <a:pt x="16200" y="8100"/>
                      </a:moveTo>
                      <a:lnTo>
                        <a:pt x="13255" y="8100"/>
                      </a:lnTo>
                      <a:cubicBezTo>
                        <a:pt x="12983" y="8100"/>
                        <a:pt x="12764" y="8402"/>
                        <a:pt x="12764" y="8775"/>
                      </a:cubicBezTo>
                      <a:cubicBezTo>
                        <a:pt x="12764" y="9148"/>
                        <a:pt x="12983" y="9450"/>
                        <a:pt x="13255" y="9450"/>
                      </a:cubicBezTo>
                      <a:lnTo>
                        <a:pt x="16200" y="9450"/>
                      </a:lnTo>
                      <a:cubicBezTo>
                        <a:pt x="16471" y="9450"/>
                        <a:pt x="16691" y="9148"/>
                        <a:pt x="16691" y="8775"/>
                      </a:cubicBezTo>
                      <a:cubicBezTo>
                        <a:pt x="16691" y="8402"/>
                        <a:pt x="16471" y="8100"/>
                        <a:pt x="16200" y="810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/>
                  </a:pPr>
                  <a:endParaRPr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标题 11">
                <a:extLst>
                  <a:ext uri="{FF2B5EF4-FFF2-40B4-BE49-F238E27FC236}">
                    <a16:creationId xmlns:a16="http://schemas.microsoft.com/office/drawing/2014/main" id="{BFD9EA33-F2CE-4BBC-8C97-502FF40948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9831" y="5292610"/>
                <a:ext cx="5100644" cy="6345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6D8643A-467C-44E3-90FA-9415C01FBB5E}"/>
                </a:ext>
              </a:extLst>
            </p:cNvPr>
            <p:cNvGrpSpPr/>
            <p:nvPr/>
          </p:nvGrpSpPr>
          <p:grpSpPr>
            <a:xfrm>
              <a:off x="1249725" y="1614156"/>
              <a:ext cx="6086811" cy="700511"/>
              <a:chOff x="1618914" y="1870569"/>
              <a:chExt cx="6086811" cy="70051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34FFF90-3C77-4995-B6C3-4F71B52D13B9}"/>
                  </a:ext>
                </a:extLst>
              </p:cNvPr>
              <p:cNvGrpSpPr/>
              <p:nvPr/>
            </p:nvGrpSpPr>
            <p:grpSpPr>
              <a:xfrm>
                <a:off x="1618914" y="1870569"/>
                <a:ext cx="700511" cy="700511"/>
                <a:chOff x="3874568" y="2809080"/>
                <a:chExt cx="700511" cy="700511"/>
              </a:xfrm>
            </p:grpSpPr>
            <p:sp>
              <p:nvSpPr>
                <p:cNvPr id="8" name="Shape 1236">
                  <a:extLst>
                    <a:ext uri="{FF2B5EF4-FFF2-40B4-BE49-F238E27FC236}">
                      <a16:creationId xmlns:a16="http://schemas.microsoft.com/office/drawing/2014/main" id="{D9B7ADDC-A87E-4608-8C03-8054D4B75427}"/>
                    </a:ext>
                  </a:extLst>
                </p:cNvPr>
                <p:cNvSpPr/>
                <p:nvPr/>
              </p:nvSpPr>
              <p:spPr>
                <a:xfrm>
                  <a:off x="3874568" y="2809080"/>
                  <a:ext cx="700511" cy="700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52400" dist="63500" dir="810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rtlCol="0" anchor="ctr"/>
                <a:lstStyle/>
                <a:p>
                  <a:pPr algn="ctr"/>
                  <a:endParaRPr sz="28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Shape 4028">
                  <a:extLst>
                    <a:ext uri="{FF2B5EF4-FFF2-40B4-BE49-F238E27FC236}">
                      <a16:creationId xmlns:a16="http://schemas.microsoft.com/office/drawing/2014/main" id="{1E151397-1F03-44B5-AB54-9E7D650B9246}"/>
                    </a:ext>
                  </a:extLst>
                </p:cNvPr>
                <p:cNvSpPr/>
                <p:nvPr/>
              </p:nvSpPr>
              <p:spPr>
                <a:xfrm>
                  <a:off x="4054337" y="2988849"/>
                  <a:ext cx="340973" cy="340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0618"/>
                      </a:moveTo>
                      <a:cubicBezTo>
                        <a:pt x="5377" y="20618"/>
                        <a:pt x="982" y="16223"/>
                        <a:pt x="982" y="10800"/>
                      </a:cubicBezTo>
                      <a:cubicBezTo>
                        <a:pt x="982" y="5378"/>
                        <a:pt x="5377" y="982"/>
                        <a:pt x="10800" y="982"/>
                      </a:cubicBezTo>
                      <a:cubicBezTo>
                        <a:pt x="16223" y="982"/>
                        <a:pt x="20618" y="5378"/>
                        <a:pt x="20618" y="10800"/>
                      </a:cubicBezTo>
                      <a:cubicBezTo>
                        <a:pt x="20618" y="16223"/>
                        <a:pt x="16223" y="20618"/>
                        <a:pt x="10800" y="20618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moveTo>
                        <a:pt x="14727" y="7318"/>
                      </a:moveTo>
                      <a:lnTo>
                        <a:pt x="11782" y="6949"/>
                      </a:lnTo>
                      <a:lnTo>
                        <a:pt x="11782" y="4956"/>
                      </a:lnTo>
                      <a:lnTo>
                        <a:pt x="14727" y="5324"/>
                      </a:lnTo>
                      <a:cubicBezTo>
                        <a:pt x="14727" y="5324"/>
                        <a:pt x="14727" y="7318"/>
                        <a:pt x="14727" y="7318"/>
                      </a:cubicBezTo>
                      <a:close/>
                      <a:moveTo>
                        <a:pt x="9327" y="16691"/>
                      </a:moveTo>
                      <a:lnTo>
                        <a:pt x="8345" y="16691"/>
                      </a:lnTo>
                      <a:cubicBezTo>
                        <a:pt x="7532" y="16691"/>
                        <a:pt x="6873" y="16031"/>
                        <a:pt x="6873" y="15218"/>
                      </a:cubicBezTo>
                      <a:cubicBezTo>
                        <a:pt x="6873" y="14405"/>
                        <a:pt x="7532" y="13745"/>
                        <a:pt x="8345" y="13745"/>
                      </a:cubicBezTo>
                      <a:lnTo>
                        <a:pt x="9327" y="13745"/>
                      </a:lnTo>
                      <a:cubicBezTo>
                        <a:pt x="10140" y="13745"/>
                        <a:pt x="10800" y="14405"/>
                        <a:pt x="10800" y="15218"/>
                      </a:cubicBezTo>
                      <a:cubicBezTo>
                        <a:pt x="10800" y="16031"/>
                        <a:pt x="10140" y="16691"/>
                        <a:pt x="9327" y="16691"/>
                      </a:cubicBezTo>
                      <a:moveTo>
                        <a:pt x="15218" y="4418"/>
                      </a:moveTo>
                      <a:cubicBezTo>
                        <a:pt x="15192" y="4418"/>
                        <a:pt x="15170" y="4430"/>
                        <a:pt x="15145" y="4434"/>
                      </a:cubicBezTo>
                      <a:lnTo>
                        <a:pt x="15143" y="4424"/>
                      </a:lnTo>
                      <a:lnTo>
                        <a:pt x="11483" y="3967"/>
                      </a:lnTo>
                      <a:cubicBezTo>
                        <a:pt x="11424" y="3942"/>
                        <a:pt x="11359" y="3927"/>
                        <a:pt x="11291" y="3927"/>
                      </a:cubicBezTo>
                      <a:cubicBezTo>
                        <a:pt x="11275" y="3927"/>
                        <a:pt x="11261" y="3935"/>
                        <a:pt x="11245" y="3937"/>
                      </a:cubicBezTo>
                      <a:lnTo>
                        <a:pt x="11216" y="3933"/>
                      </a:lnTo>
                      <a:lnTo>
                        <a:pt x="11218" y="3943"/>
                      </a:lnTo>
                      <a:cubicBezTo>
                        <a:pt x="10983" y="3979"/>
                        <a:pt x="10800" y="4174"/>
                        <a:pt x="10800" y="4418"/>
                      </a:cubicBezTo>
                      <a:lnTo>
                        <a:pt x="10800" y="13266"/>
                      </a:lnTo>
                      <a:cubicBezTo>
                        <a:pt x="10389" y="12955"/>
                        <a:pt x="9882" y="12764"/>
                        <a:pt x="9327" y="12764"/>
                      </a:cubicBezTo>
                      <a:lnTo>
                        <a:pt x="8345" y="12764"/>
                      </a:lnTo>
                      <a:cubicBezTo>
                        <a:pt x="6990" y="12764"/>
                        <a:pt x="5891" y="13862"/>
                        <a:pt x="5891" y="15218"/>
                      </a:cubicBezTo>
                      <a:cubicBezTo>
                        <a:pt x="5891" y="16574"/>
                        <a:pt x="6990" y="17673"/>
                        <a:pt x="8345" y="17673"/>
                      </a:cubicBezTo>
                      <a:lnTo>
                        <a:pt x="9327" y="17673"/>
                      </a:lnTo>
                      <a:cubicBezTo>
                        <a:pt x="10683" y="17673"/>
                        <a:pt x="11782" y="16574"/>
                        <a:pt x="11782" y="15218"/>
                      </a:cubicBezTo>
                      <a:lnTo>
                        <a:pt x="11782" y="7902"/>
                      </a:lnTo>
                      <a:lnTo>
                        <a:pt x="15026" y="8306"/>
                      </a:lnTo>
                      <a:cubicBezTo>
                        <a:pt x="15085" y="8332"/>
                        <a:pt x="15150" y="8345"/>
                        <a:pt x="15218" y="8345"/>
                      </a:cubicBezTo>
                      <a:cubicBezTo>
                        <a:pt x="15234" y="8345"/>
                        <a:pt x="15248" y="8338"/>
                        <a:pt x="15264" y="8337"/>
                      </a:cubicBezTo>
                      <a:lnTo>
                        <a:pt x="15293" y="8340"/>
                      </a:lnTo>
                      <a:lnTo>
                        <a:pt x="15292" y="8331"/>
                      </a:lnTo>
                      <a:cubicBezTo>
                        <a:pt x="15526" y="8294"/>
                        <a:pt x="15709" y="8100"/>
                        <a:pt x="15709" y="7855"/>
                      </a:cubicBezTo>
                      <a:lnTo>
                        <a:pt x="15709" y="4909"/>
                      </a:lnTo>
                      <a:cubicBezTo>
                        <a:pt x="15709" y="4638"/>
                        <a:pt x="15490" y="4418"/>
                        <a:pt x="15218" y="4418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/>
                  </a:pPr>
                  <a:endParaRPr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标题 11">
                <a:extLst>
                  <a:ext uri="{FF2B5EF4-FFF2-40B4-BE49-F238E27FC236}">
                    <a16:creationId xmlns:a16="http://schemas.microsoft.com/office/drawing/2014/main" id="{DF10F62C-0D01-4542-8342-F31F42F8A6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4581" y="1959214"/>
                <a:ext cx="5291144" cy="5232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53445D7-8389-41EF-92A6-AC519AF2F25F}"/>
                </a:ext>
              </a:extLst>
            </p:cNvPr>
            <p:cNvGrpSpPr/>
            <p:nvPr/>
          </p:nvGrpSpPr>
          <p:grpSpPr>
            <a:xfrm>
              <a:off x="1249725" y="2541935"/>
              <a:ext cx="6086811" cy="700512"/>
              <a:chOff x="1618914" y="3096594"/>
              <a:chExt cx="6086811" cy="700512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A03FD9-6993-465A-8C5F-C2BCA8912616}"/>
                  </a:ext>
                </a:extLst>
              </p:cNvPr>
              <p:cNvGrpSpPr/>
              <p:nvPr/>
            </p:nvGrpSpPr>
            <p:grpSpPr>
              <a:xfrm>
                <a:off x="1618914" y="3096594"/>
                <a:ext cx="700512" cy="700512"/>
                <a:chOff x="3874575" y="3951293"/>
                <a:chExt cx="700512" cy="700512"/>
              </a:xfrm>
            </p:grpSpPr>
            <p:sp>
              <p:nvSpPr>
                <p:cNvPr id="14" name="Shape 1237">
                  <a:extLst>
                    <a:ext uri="{FF2B5EF4-FFF2-40B4-BE49-F238E27FC236}">
                      <a16:creationId xmlns:a16="http://schemas.microsoft.com/office/drawing/2014/main" id="{86CC8EC3-AD8E-4E0A-98EE-6295FBCB14B6}"/>
                    </a:ext>
                  </a:extLst>
                </p:cNvPr>
                <p:cNvSpPr/>
                <p:nvPr/>
              </p:nvSpPr>
              <p:spPr>
                <a:xfrm>
                  <a:off x="3874575" y="3951293"/>
                  <a:ext cx="700512" cy="700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A3E4"/>
                    </a:gs>
                    <a:gs pos="100000">
                      <a:srgbClr val="214BAE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152400" dist="63500" dir="810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8100" h="6350"/>
                </a:sp3d>
              </p:spPr>
              <p:txBody>
                <a:bodyPr rtlCol="0" anchor="ctr"/>
                <a:lstStyle/>
                <a:p>
                  <a:pPr algn="ctr"/>
                  <a:endParaRPr sz="28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Shape 4073">
                  <a:extLst>
                    <a:ext uri="{FF2B5EF4-FFF2-40B4-BE49-F238E27FC236}">
                      <a16:creationId xmlns:a16="http://schemas.microsoft.com/office/drawing/2014/main" id="{54818173-59CE-41E5-8834-2E3C10EC37DB}"/>
                    </a:ext>
                  </a:extLst>
                </p:cNvPr>
                <p:cNvSpPr/>
                <p:nvPr/>
              </p:nvSpPr>
              <p:spPr>
                <a:xfrm>
                  <a:off x="4054344" y="4131062"/>
                  <a:ext cx="340973" cy="340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18" y="2945"/>
                      </a:moveTo>
                      <a:lnTo>
                        <a:pt x="982" y="2945"/>
                      </a:lnTo>
                      <a:lnTo>
                        <a:pt x="982" y="1964"/>
                      </a:lnTo>
                      <a:lnTo>
                        <a:pt x="20618" y="1964"/>
                      </a:lnTo>
                      <a:cubicBezTo>
                        <a:pt x="20618" y="1964"/>
                        <a:pt x="20618" y="2945"/>
                        <a:pt x="20618" y="2945"/>
                      </a:cubicBezTo>
                      <a:close/>
                      <a:moveTo>
                        <a:pt x="19636" y="15709"/>
                      </a:moveTo>
                      <a:lnTo>
                        <a:pt x="1964" y="15709"/>
                      </a:lnTo>
                      <a:lnTo>
                        <a:pt x="1964" y="3927"/>
                      </a:lnTo>
                      <a:lnTo>
                        <a:pt x="19636" y="3927"/>
                      </a:lnTo>
                      <a:cubicBezTo>
                        <a:pt x="19636" y="3927"/>
                        <a:pt x="19636" y="15709"/>
                        <a:pt x="19636" y="15709"/>
                      </a:cubicBezTo>
                      <a:close/>
                      <a:moveTo>
                        <a:pt x="20618" y="982"/>
                      </a:moveTo>
                      <a:lnTo>
                        <a:pt x="11782" y="982"/>
                      </a:lnTo>
                      <a:cubicBezTo>
                        <a:pt x="11782" y="440"/>
                        <a:pt x="11342" y="0"/>
                        <a:pt x="10800" y="0"/>
                      </a:cubicBezTo>
                      <a:cubicBezTo>
                        <a:pt x="10258" y="0"/>
                        <a:pt x="9818" y="440"/>
                        <a:pt x="9818" y="982"/>
                      </a:cubicBezTo>
                      <a:lnTo>
                        <a:pt x="982" y="982"/>
                      </a:lnTo>
                      <a:cubicBezTo>
                        <a:pt x="440" y="982"/>
                        <a:pt x="0" y="1422"/>
                        <a:pt x="0" y="1964"/>
                      </a:cubicBezTo>
                      <a:lnTo>
                        <a:pt x="0" y="2945"/>
                      </a:lnTo>
                      <a:cubicBezTo>
                        <a:pt x="0" y="3488"/>
                        <a:pt x="440" y="3927"/>
                        <a:pt x="982" y="3927"/>
                      </a:cubicBezTo>
                      <a:lnTo>
                        <a:pt x="982" y="15709"/>
                      </a:lnTo>
                      <a:cubicBezTo>
                        <a:pt x="982" y="16252"/>
                        <a:pt x="1422" y="16691"/>
                        <a:pt x="1964" y="16691"/>
                      </a:cubicBezTo>
                      <a:lnTo>
                        <a:pt x="10309" y="16691"/>
                      </a:lnTo>
                      <a:lnTo>
                        <a:pt x="10309" y="17960"/>
                      </a:lnTo>
                      <a:lnTo>
                        <a:pt x="7507" y="20762"/>
                      </a:lnTo>
                      <a:cubicBezTo>
                        <a:pt x="7418" y="20851"/>
                        <a:pt x="7364" y="20974"/>
                        <a:pt x="7364" y="21109"/>
                      </a:cubicBezTo>
                      <a:cubicBezTo>
                        <a:pt x="7364" y="21380"/>
                        <a:pt x="7584" y="21600"/>
                        <a:pt x="7855" y="21600"/>
                      </a:cubicBezTo>
                      <a:cubicBezTo>
                        <a:pt x="7990" y="21600"/>
                        <a:pt x="8112" y="21545"/>
                        <a:pt x="8202" y="21456"/>
                      </a:cubicBezTo>
                      <a:lnTo>
                        <a:pt x="10800" y="18858"/>
                      </a:lnTo>
                      <a:lnTo>
                        <a:pt x="13398" y="21456"/>
                      </a:lnTo>
                      <a:cubicBezTo>
                        <a:pt x="13488" y="21545"/>
                        <a:pt x="13610" y="21600"/>
                        <a:pt x="13745" y="21600"/>
                      </a:cubicBezTo>
                      <a:cubicBezTo>
                        <a:pt x="14016" y="21600"/>
                        <a:pt x="14236" y="21380"/>
                        <a:pt x="14236" y="21109"/>
                      </a:cubicBezTo>
                      <a:cubicBezTo>
                        <a:pt x="14236" y="20974"/>
                        <a:pt x="14182" y="20851"/>
                        <a:pt x="14093" y="20762"/>
                      </a:cubicBezTo>
                      <a:lnTo>
                        <a:pt x="11291" y="17960"/>
                      </a:lnTo>
                      <a:lnTo>
                        <a:pt x="11291" y="16691"/>
                      </a:lnTo>
                      <a:lnTo>
                        <a:pt x="19636" y="16691"/>
                      </a:lnTo>
                      <a:cubicBezTo>
                        <a:pt x="20178" y="16691"/>
                        <a:pt x="20618" y="16252"/>
                        <a:pt x="20618" y="15709"/>
                      </a:cubicBezTo>
                      <a:lnTo>
                        <a:pt x="20618" y="3927"/>
                      </a:lnTo>
                      <a:cubicBezTo>
                        <a:pt x="21160" y="3927"/>
                        <a:pt x="21600" y="3488"/>
                        <a:pt x="21600" y="2945"/>
                      </a:cubicBezTo>
                      <a:lnTo>
                        <a:pt x="21600" y="1964"/>
                      </a:lnTo>
                      <a:cubicBezTo>
                        <a:pt x="21600" y="1422"/>
                        <a:pt x="21160" y="982"/>
                        <a:pt x="20618" y="982"/>
                      </a:cubicBezTo>
                      <a:moveTo>
                        <a:pt x="12273" y="12764"/>
                      </a:moveTo>
                      <a:lnTo>
                        <a:pt x="17182" y="12764"/>
                      </a:lnTo>
                      <a:cubicBezTo>
                        <a:pt x="17453" y="12764"/>
                        <a:pt x="17673" y="12544"/>
                        <a:pt x="17673" y="12273"/>
                      </a:cubicBezTo>
                      <a:cubicBezTo>
                        <a:pt x="17673" y="12002"/>
                        <a:pt x="17453" y="11782"/>
                        <a:pt x="17182" y="11782"/>
                      </a:cubicBezTo>
                      <a:lnTo>
                        <a:pt x="12273" y="11782"/>
                      </a:lnTo>
                      <a:cubicBezTo>
                        <a:pt x="12002" y="11782"/>
                        <a:pt x="11782" y="12002"/>
                        <a:pt x="11782" y="12273"/>
                      </a:cubicBezTo>
                      <a:cubicBezTo>
                        <a:pt x="11782" y="12544"/>
                        <a:pt x="12002" y="12764"/>
                        <a:pt x="12273" y="12764"/>
                      </a:cubicBezTo>
                      <a:moveTo>
                        <a:pt x="4909" y="6873"/>
                      </a:moveTo>
                      <a:lnTo>
                        <a:pt x="8836" y="6873"/>
                      </a:lnTo>
                      <a:lnTo>
                        <a:pt x="8836" y="11782"/>
                      </a:lnTo>
                      <a:lnTo>
                        <a:pt x="4909" y="11782"/>
                      </a:lnTo>
                      <a:cubicBezTo>
                        <a:pt x="4909" y="11782"/>
                        <a:pt x="4909" y="6873"/>
                        <a:pt x="4909" y="6873"/>
                      </a:cubicBezTo>
                      <a:close/>
                      <a:moveTo>
                        <a:pt x="4909" y="12764"/>
                      </a:moveTo>
                      <a:lnTo>
                        <a:pt x="8836" y="12764"/>
                      </a:lnTo>
                      <a:cubicBezTo>
                        <a:pt x="9378" y="12764"/>
                        <a:pt x="9818" y="12325"/>
                        <a:pt x="9818" y="11782"/>
                      </a:cubicBezTo>
                      <a:lnTo>
                        <a:pt x="9818" y="6873"/>
                      </a:lnTo>
                      <a:cubicBezTo>
                        <a:pt x="9818" y="6331"/>
                        <a:pt x="9378" y="5891"/>
                        <a:pt x="8836" y="5891"/>
                      </a:cubicBezTo>
                      <a:lnTo>
                        <a:pt x="4909" y="5891"/>
                      </a:lnTo>
                      <a:cubicBezTo>
                        <a:pt x="4367" y="5891"/>
                        <a:pt x="3927" y="6331"/>
                        <a:pt x="3927" y="6873"/>
                      </a:cubicBezTo>
                      <a:lnTo>
                        <a:pt x="3927" y="11782"/>
                      </a:lnTo>
                      <a:cubicBezTo>
                        <a:pt x="3927" y="12325"/>
                        <a:pt x="4367" y="12764"/>
                        <a:pt x="4909" y="12764"/>
                      </a:cubicBezTo>
                      <a:moveTo>
                        <a:pt x="12273" y="10800"/>
                      </a:moveTo>
                      <a:lnTo>
                        <a:pt x="14236" y="10800"/>
                      </a:lnTo>
                      <a:cubicBezTo>
                        <a:pt x="14507" y="10800"/>
                        <a:pt x="14727" y="10580"/>
                        <a:pt x="14727" y="10309"/>
                      </a:cubicBezTo>
                      <a:cubicBezTo>
                        <a:pt x="14727" y="10039"/>
                        <a:pt x="14507" y="9818"/>
                        <a:pt x="14236" y="9818"/>
                      </a:cubicBezTo>
                      <a:lnTo>
                        <a:pt x="12273" y="9818"/>
                      </a:lnTo>
                      <a:cubicBezTo>
                        <a:pt x="12002" y="9818"/>
                        <a:pt x="11782" y="10039"/>
                        <a:pt x="11782" y="10309"/>
                      </a:cubicBezTo>
                      <a:cubicBezTo>
                        <a:pt x="11782" y="10580"/>
                        <a:pt x="12002" y="10800"/>
                        <a:pt x="12273" y="10800"/>
                      </a:cubicBezTo>
                      <a:moveTo>
                        <a:pt x="12273" y="6873"/>
                      </a:moveTo>
                      <a:lnTo>
                        <a:pt x="15218" y="6873"/>
                      </a:lnTo>
                      <a:cubicBezTo>
                        <a:pt x="15489" y="6873"/>
                        <a:pt x="15709" y="6653"/>
                        <a:pt x="15709" y="6382"/>
                      </a:cubicBezTo>
                      <a:cubicBezTo>
                        <a:pt x="15709" y="6111"/>
                        <a:pt x="15489" y="5891"/>
                        <a:pt x="15218" y="5891"/>
                      </a:cubicBezTo>
                      <a:lnTo>
                        <a:pt x="12273" y="5891"/>
                      </a:lnTo>
                      <a:cubicBezTo>
                        <a:pt x="12002" y="5891"/>
                        <a:pt x="11782" y="6111"/>
                        <a:pt x="11782" y="6382"/>
                      </a:cubicBezTo>
                      <a:cubicBezTo>
                        <a:pt x="11782" y="6653"/>
                        <a:pt x="12002" y="6873"/>
                        <a:pt x="12273" y="6873"/>
                      </a:cubicBezTo>
                      <a:moveTo>
                        <a:pt x="12273" y="8836"/>
                      </a:moveTo>
                      <a:lnTo>
                        <a:pt x="17182" y="8836"/>
                      </a:lnTo>
                      <a:cubicBezTo>
                        <a:pt x="17453" y="8836"/>
                        <a:pt x="17673" y="8617"/>
                        <a:pt x="17673" y="8345"/>
                      </a:cubicBezTo>
                      <a:cubicBezTo>
                        <a:pt x="17673" y="8075"/>
                        <a:pt x="17453" y="7855"/>
                        <a:pt x="17182" y="7855"/>
                      </a:cubicBezTo>
                      <a:lnTo>
                        <a:pt x="12273" y="7855"/>
                      </a:lnTo>
                      <a:cubicBezTo>
                        <a:pt x="12002" y="7855"/>
                        <a:pt x="11782" y="8075"/>
                        <a:pt x="11782" y="8345"/>
                      </a:cubicBezTo>
                      <a:cubicBezTo>
                        <a:pt x="11782" y="8617"/>
                        <a:pt x="12002" y="8836"/>
                        <a:pt x="12273" y="8836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/>
                  </a:pPr>
                  <a:endParaRPr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标题 11">
                <a:extLst>
                  <a:ext uri="{FF2B5EF4-FFF2-40B4-BE49-F238E27FC236}">
                    <a16:creationId xmlns:a16="http://schemas.microsoft.com/office/drawing/2014/main" id="{E60AA74D-357B-48B7-949B-D2B799F37E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4581" y="3177862"/>
                <a:ext cx="5291144" cy="53797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 29" descr="桌子上放着笔记本电脑的人&#10;&#10;中度可信度描述已自动生成">
            <a:extLst>
              <a:ext uri="{FF2B5EF4-FFF2-40B4-BE49-F238E27FC236}">
                <a16:creationId xmlns:a16="http://schemas.microsoft.com/office/drawing/2014/main" id="{8BC4EC5B-787B-4025-9AB6-5BE2A5733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3" r="8287"/>
          <a:stretch/>
        </p:blipFill>
        <p:spPr>
          <a:xfrm>
            <a:off x="7957375" y="1635233"/>
            <a:ext cx="2977914" cy="3970552"/>
          </a:xfrm>
          <a:prstGeom prst="rect">
            <a:avLst/>
          </a:prstGeom>
          <a:effectLst>
            <a:outerShdw blurRad="762000" dist="444500" dir="5400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5690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2786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BB0120F-F24D-4757-8EF1-2BE4E52C7771}"/>
              </a:ext>
            </a:extLst>
          </p:cNvPr>
          <p:cNvGrpSpPr/>
          <p:nvPr/>
        </p:nvGrpSpPr>
        <p:grpSpPr>
          <a:xfrm>
            <a:off x="837812" y="1782415"/>
            <a:ext cx="2458064" cy="3352800"/>
            <a:chOff x="837812" y="1782415"/>
            <a:chExt cx="2458064" cy="335280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20EF75E9-0162-48C4-A981-5DC0B97E6F5B}"/>
                </a:ext>
              </a:extLst>
            </p:cNvPr>
            <p:cNvSpPr/>
            <p:nvPr/>
          </p:nvSpPr>
          <p:spPr>
            <a:xfrm>
              <a:off x="837812" y="1782415"/>
              <a:ext cx="2458064" cy="3352800"/>
            </a:xfrm>
            <a:prstGeom prst="roundRect">
              <a:avLst>
                <a:gd name="adj" fmla="val 1079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0" dist="381000" dir="5400000" sx="90000" sy="9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524D7154-DFE0-41B0-ACC6-69F1A665C1BD}"/>
                </a:ext>
              </a:extLst>
            </p:cNvPr>
            <p:cNvSpPr txBox="1">
              <a:spLocks/>
            </p:cNvSpPr>
            <p:nvPr/>
          </p:nvSpPr>
          <p:spPr>
            <a:xfrm>
              <a:off x="1043947" y="2781680"/>
              <a:ext cx="2074007" cy="106452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28BBDADC-B5C9-4D41-B47E-7E8F223F160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05926" y="1995406"/>
              <a:ext cx="521839" cy="52601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A3AB9BC-54DD-4FB6-9911-915069745CF7}"/>
                </a:ext>
              </a:extLst>
            </p:cNvPr>
            <p:cNvSpPr/>
            <p:nvPr/>
          </p:nvSpPr>
          <p:spPr>
            <a:xfrm>
              <a:off x="1138989" y="4226766"/>
              <a:ext cx="1796714" cy="48519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61DE9A6-4B62-42BE-ACA9-E961A52F7B24}"/>
              </a:ext>
            </a:extLst>
          </p:cNvPr>
          <p:cNvGrpSpPr/>
          <p:nvPr/>
        </p:nvGrpSpPr>
        <p:grpSpPr>
          <a:xfrm>
            <a:off x="3510568" y="1782415"/>
            <a:ext cx="2458064" cy="3352800"/>
            <a:chOff x="3510568" y="1782415"/>
            <a:chExt cx="2458064" cy="3352800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0AE8F73-9FEF-4F73-AB6B-1569F0ACBB7C}"/>
                </a:ext>
              </a:extLst>
            </p:cNvPr>
            <p:cNvSpPr/>
            <p:nvPr/>
          </p:nvSpPr>
          <p:spPr>
            <a:xfrm>
              <a:off x="3510568" y="1782415"/>
              <a:ext cx="2458064" cy="3352800"/>
            </a:xfrm>
            <a:prstGeom prst="roundRect">
              <a:avLst>
                <a:gd name="adj" fmla="val 1079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0" dist="381000" dir="5400000" sx="90000" sy="9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8CF707AF-C65A-403C-857C-0693236D04FB}"/>
                </a:ext>
              </a:extLst>
            </p:cNvPr>
            <p:cNvSpPr txBox="1">
              <a:spLocks/>
            </p:cNvSpPr>
            <p:nvPr/>
          </p:nvSpPr>
          <p:spPr>
            <a:xfrm>
              <a:off x="3732551" y="2781680"/>
              <a:ext cx="2221861" cy="106452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45">
              <a:extLst>
                <a:ext uri="{FF2B5EF4-FFF2-40B4-BE49-F238E27FC236}">
                  <a16:creationId xmlns:a16="http://schemas.microsoft.com/office/drawing/2014/main" id="{76A12EA6-097C-40CD-81DD-25BF50990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2858" y="2001669"/>
              <a:ext cx="513485" cy="51348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B2844F5-3D37-4369-BCA5-64EF867046B9}"/>
                </a:ext>
              </a:extLst>
            </p:cNvPr>
            <p:cNvSpPr/>
            <p:nvPr/>
          </p:nvSpPr>
          <p:spPr>
            <a:xfrm>
              <a:off x="3834063" y="4226766"/>
              <a:ext cx="1796714" cy="48519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07262A7-2DEF-4F46-B4C3-6BE9721E1A4B}"/>
              </a:ext>
            </a:extLst>
          </p:cNvPr>
          <p:cNvGrpSpPr/>
          <p:nvPr/>
        </p:nvGrpSpPr>
        <p:grpSpPr>
          <a:xfrm>
            <a:off x="6183324" y="1782415"/>
            <a:ext cx="2458064" cy="3352800"/>
            <a:chOff x="6183324" y="1782415"/>
            <a:chExt cx="2458064" cy="335280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CC9C0CAD-2067-40C8-800B-EF763A886F30}"/>
                </a:ext>
              </a:extLst>
            </p:cNvPr>
            <p:cNvSpPr/>
            <p:nvPr/>
          </p:nvSpPr>
          <p:spPr>
            <a:xfrm>
              <a:off x="6183324" y="1782415"/>
              <a:ext cx="2458064" cy="3352800"/>
            </a:xfrm>
            <a:prstGeom prst="roundRect">
              <a:avLst>
                <a:gd name="adj" fmla="val 11446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0" dist="381000" dir="5400000" sx="90000" sy="9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D39D356A-FB01-45E0-ACC6-01F800B7C57F}"/>
                </a:ext>
              </a:extLst>
            </p:cNvPr>
            <p:cNvSpPr txBox="1">
              <a:spLocks/>
            </p:cNvSpPr>
            <p:nvPr/>
          </p:nvSpPr>
          <p:spPr>
            <a:xfrm>
              <a:off x="6325850" y="2781680"/>
              <a:ext cx="2218544" cy="106452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32">
              <a:extLst>
                <a:ext uri="{FF2B5EF4-FFF2-40B4-BE49-F238E27FC236}">
                  <a16:creationId xmlns:a16="http://schemas.microsoft.com/office/drawing/2014/main" id="{1EF89E7D-DF50-4657-9187-398A74A5FA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07555" y="1966863"/>
              <a:ext cx="609603" cy="583096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D3FFFF9E-DFCA-413A-82C0-CA8837A5FD90}"/>
                </a:ext>
              </a:extLst>
            </p:cNvPr>
            <p:cNvSpPr/>
            <p:nvPr/>
          </p:nvSpPr>
          <p:spPr>
            <a:xfrm>
              <a:off x="6497053" y="4226766"/>
              <a:ext cx="1796714" cy="48519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DEA7803-8C8E-4082-8027-FB83F49A8425}"/>
              </a:ext>
            </a:extLst>
          </p:cNvPr>
          <p:cNvGrpSpPr/>
          <p:nvPr/>
        </p:nvGrpSpPr>
        <p:grpSpPr>
          <a:xfrm>
            <a:off x="8856080" y="1782416"/>
            <a:ext cx="2458064" cy="3352800"/>
            <a:chOff x="8856080" y="1782416"/>
            <a:chExt cx="2458064" cy="3352800"/>
          </a:xfrm>
        </p:grpSpPr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23E67E3D-01CF-421E-9C4B-0BF8B9278973}"/>
                </a:ext>
              </a:extLst>
            </p:cNvPr>
            <p:cNvSpPr/>
            <p:nvPr/>
          </p:nvSpPr>
          <p:spPr>
            <a:xfrm>
              <a:off x="8856080" y="1782416"/>
              <a:ext cx="2458064" cy="3352800"/>
            </a:xfrm>
            <a:prstGeom prst="roundRect">
              <a:avLst>
                <a:gd name="adj" fmla="val 11446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0" dist="381000" dir="5400000" sx="90000" sy="9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52EDCEFF-A71A-47B1-8022-2745EFDE8D06}"/>
                </a:ext>
              </a:extLst>
            </p:cNvPr>
            <p:cNvSpPr txBox="1">
              <a:spLocks/>
            </p:cNvSpPr>
            <p:nvPr/>
          </p:nvSpPr>
          <p:spPr>
            <a:xfrm>
              <a:off x="9009089" y="2781680"/>
              <a:ext cx="2220384" cy="106452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图标">
              <a:extLst>
                <a:ext uri="{FF2B5EF4-FFF2-40B4-BE49-F238E27FC236}">
                  <a16:creationId xmlns:a16="http://schemas.microsoft.com/office/drawing/2014/main" id="{AA073A51-57A7-49AD-AE2D-02AE70384131}"/>
                </a:ext>
              </a:extLst>
            </p:cNvPr>
            <p:cNvSpPr/>
            <p:nvPr/>
          </p:nvSpPr>
          <p:spPr>
            <a:xfrm>
              <a:off x="9730338" y="2068003"/>
              <a:ext cx="534450" cy="534889"/>
            </a:xfrm>
            <a:custGeom>
              <a:avLst/>
              <a:gdLst/>
              <a:ahLst/>
              <a:cxnLst/>
              <a:rect l="l" t="t" r="r" b="b"/>
              <a:pathLst>
                <a:path w="459751" h="459752">
                  <a:moveTo>
                    <a:pt x="122544" y="0"/>
                  </a:moveTo>
                  <a:cubicBezTo>
                    <a:pt x="145269" y="0"/>
                    <a:pt x="164425" y="7982"/>
                    <a:pt x="180012" y="23946"/>
                  </a:cubicBezTo>
                  <a:lnTo>
                    <a:pt x="238045" y="82260"/>
                  </a:lnTo>
                  <a:cubicBezTo>
                    <a:pt x="253633" y="97848"/>
                    <a:pt x="261427" y="116910"/>
                    <a:pt x="261427" y="139447"/>
                  </a:cubicBezTo>
                  <a:cubicBezTo>
                    <a:pt x="261427" y="162547"/>
                    <a:pt x="253164" y="182173"/>
                    <a:pt x="236636" y="198325"/>
                  </a:cubicBezTo>
                  <a:lnTo>
                    <a:pt x="261427" y="223115"/>
                  </a:lnTo>
                  <a:cubicBezTo>
                    <a:pt x="277578" y="206588"/>
                    <a:pt x="297110" y="198325"/>
                    <a:pt x="320023" y="198325"/>
                  </a:cubicBezTo>
                  <a:cubicBezTo>
                    <a:pt x="342560" y="198325"/>
                    <a:pt x="361715" y="206212"/>
                    <a:pt x="377491" y="221988"/>
                  </a:cubicBezTo>
                  <a:lnTo>
                    <a:pt x="436087" y="280584"/>
                  </a:lnTo>
                  <a:cubicBezTo>
                    <a:pt x="451863" y="296360"/>
                    <a:pt x="459751" y="315516"/>
                    <a:pt x="459751" y="338053"/>
                  </a:cubicBezTo>
                  <a:cubicBezTo>
                    <a:pt x="459751" y="360590"/>
                    <a:pt x="451769" y="379652"/>
                    <a:pt x="435806" y="395240"/>
                  </a:cubicBezTo>
                  <a:lnTo>
                    <a:pt x="394394" y="436370"/>
                  </a:lnTo>
                  <a:cubicBezTo>
                    <a:pt x="378806" y="451958"/>
                    <a:pt x="359743" y="459752"/>
                    <a:pt x="337207" y="459752"/>
                  </a:cubicBezTo>
                  <a:cubicBezTo>
                    <a:pt x="314483" y="459752"/>
                    <a:pt x="295326" y="451770"/>
                    <a:pt x="279738" y="435806"/>
                  </a:cubicBezTo>
                  <a:lnTo>
                    <a:pt x="221706" y="377492"/>
                  </a:lnTo>
                  <a:cubicBezTo>
                    <a:pt x="206118" y="361904"/>
                    <a:pt x="198324" y="342842"/>
                    <a:pt x="198324" y="320305"/>
                  </a:cubicBezTo>
                  <a:cubicBezTo>
                    <a:pt x="198324" y="297205"/>
                    <a:pt x="206587" y="277579"/>
                    <a:pt x="223114" y="261428"/>
                  </a:cubicBezTo>
                  <a:lnTo>
                    <a:pt x="198324" y="236637"/>
                  </a:lnTo>
                  <a:cubicBezTo>
                    <a:pt x="182173" y="253164"/>
                    <a:pt x="162640" y="261428"/>
                    <a:pt x="139728" y="261428"/>
                  </a:cubicBezTo>
                  <a:cubicBezTo>
                    <a:pt x="117191" y="261428"/>
                    <a:pt x="98035" y="253540"/>
                    <a:pt x="82259" y="237764"/>
                  </a:cubicBezTo>
                  <a:lnTo>
                    <a:pt x="23664" y="179168"/>
                  </a:lnTo>
                  <a:cubicBezTo>
                    <a:pt x="7889" y="163392"/>
                    <a:pt x="0" y="144236"/>
                    <a:pt x="0" y="121699"/>
                  </a:cubicBezTo>
                  <a:cubicBezTo>
                    <a:pt x="0" y="99162"/>
                    <a:pt x="7982" y="80100"/>
                    <a:pt x="23946" y="64512"/>
                  </a:cubicBezTo>
                  <a:lnTo>
                    <a:pt x="65357" y="23382"/>
                  </a:lnTo>
                  <a:cubicBezTo>
                    <a:pt x="80945" y="7794"/>
                    <a:pt x="100007" y="0"/>
                    <a:pt x="122544" y="0"/>
                  </a:cubicBezTo>
                  <a:close/>
                  <a:moveTo>
                    <a:pt x="122544" y="54089"/>
                  </a:moveTo>
                  <a:cubicBezTo>
                    <a:pt x="115219" y="54089"/>
                    <a:pt x="108834" y="56624"/>
                    <a:pt x="103387" y="61695"/>
                  </a:cubicBezTo>
                  <a:lnTo>
                    <a:pt x="61976" y="102825"/>
                  </a:lnTo>
                  <a:cubicBezTo>
                    <a:pt x="56718" y="108083"/>
                    <a:pt x="54088" y="114375"/>
                    <a:pt x="54088" y="121699"/>
                  </a:cubicBezTo>
                  <a:cubicBezTo>
                    <a:pt x="54088" y="129212"/>
                    <a:pt x="56718" y="135597"/>
                    <a:pt x="61976" y="140855"/>
                  </a:cubicBezTo>
                  <a:lnTo>
                    <a:pt x="120571" y="199451"/>
                  </a:lnTo>
                  <a:cubicBezTo>
                    <a:pt x="125642" y="204522"/>
                    <a:pt x="132028" y="207058"/>
                    <a:pt x="139728" y="207058"/>
                  </a:cubicBezTo>
                  <a:cubicBezTo>
                    <a:pt x="147616" y="207058"/>
                    <a:pt x="154377" y="204147"/>
                    <a:pt x="160011" y="198325"/>
                  </a:cubicBezTo>
                  <a:cubicBezTo>
                    <a:pt x="159448" y="197761"/>
                    <a:pt x="157664" y="196024"/>
                    <a:pt x="154658" y="193113"/>
                  </a:cubicBezTo>
                  <a:cubicBezTo>
                    <a:pt x="151654" y="190202"/>
                    <a:pt x="149635" y="188183"/>
                    <a:pt x="148602" y="187056"/>
                  </a:cubicBezTo>
                  <a:cubicBezTo>
                    <a:pt x="147569" y="185929"/>
                    <a:pt x="146161" y="184145"/>
                    <a:pt x="144376" y="181704"/>
                  </a:cubicBezTo>
                  <a:cubicBezTo>
                    <a:pt x="142592" y="179262"/>
                    <a:pt x="141371" y="176868"/>
                    <a:pt x="140714" y="174520"/>
                  </a:cubicBezTo>
                  <a:cubicBezTo>
                    <a:pt x="140057" y="172172"/>
                    <a:pt x="139728" y="169590"/>
                    <a:pt x="139728" y="166773"/>
                  </a:cubicBezTo>
                  <a:cubicBezTo>
                    <a:pt x="139728" y="159261"/>
                    <a:pt x="142357" y="152875"/>
                    <a:pt x="147616" y="147617"/>
                  </a:cubicBezTo>
                  <a:cubicBezTo>
                    <a:pt x="152874" y="142358"/>
                    <a:pt x="159260" y="139729"/>
                    <a:pt x="166772" y="139729"/>
                  </a:cubicBezTo>
                  <a:cubicBezTo>
                    <a:pt x="169589" y="139729"/>
                    <a:pt x="172172" y="140057"/>
                    <a:pt x="174519" y="140715"/>
                  </a:cubicBezTo>
                  <a:cubicBezTo>
                    <a:pt x="176867" y="141372"/>
                    <a:pt x="179261" y="142593"/>
                    <a:pt x="181703" y="144377"/>
                  </a:cubicBezTo>
                  <a:cubicBezTo>
                    <a:pt x="184145" y="146161"/>
                    <a:pt x="185929" y="147570"/>
                    <a:pt x="187055" y="148603"/>
                  </a:cubicBezTo>
                  <a:cubicBezTo>
                    <a:pt x="188182" y="149635"/>
                    <a:pt x="190201" y="151654"/>
                    <a:pt x="193112" y="154659"/>
                  </a:cubicBezTo>
                  <a:cubicBezTo>
                    <a:pt x="196023" y="157664"/>
                    <a:pt x="197760" y="159448"/>
                    <a:pt x="198324" y="160012"/>
                  </a:cubicBezTo>
                  <a:cubicBezTo>
                    <a:pt x="204521" y="154190"/>
                    <a:pt x="207620" y="147335"/>
                    <a:pt x="207620" y="139447"/>
                  </a:cubicBezTo>
                  <a:cubicBezTo>
                    <a:pt x="207620" y="131935"/>
                    <a:pt x="204991" y="125549"/>
                    <a:pt x="199732" y="120291"/>
                  </a:cubicBezTo>
                  <a:lnTo>
                    <a:pt x="141700" y="61977"/>
                  </a:lnTo>
                  <a:cubicBezTo>
                    <a:pt x="136441" y="56718"/>
                    <a:pt x="130056" y="54089"/>
                    <a:pt x="122544" y="54089"/>
                  </a:cubicBezTo>
                  <a:close/>
                  <a:moveTo>
                    <a:pt x="320023" y="252413"/>
                  </a:moveTo>
                  <a:cubicBezTo>
                    <a:pt x="312135" y="252413"/>
                    <a:pt x="305374" y="255418"/>
                    <a:pt x="299740" y="261428"/>
                  </a:cubicBezTo>
                  <a:cubicBezTo>
                    <a:pt x="300303" y="261991"/>
                    <a:pt x="302087" y="263728"/>
                    <a:pt x="305092" y="266639"/>
                  </a:cubicBezTo>
                  <a:cubicBezTo>
                    <a:pt x="308097" y="269550"/>
                    <a:pt x="310116" y="271569"/>
                    <a:pt x="311149" y="272696"/>
                  </a:cubicBezTo>
                  <a:cubicBezTo>
                    <a:pt x="312182" y="273823"/>
                    <a:pt x="313590" y="275607"/>
                    <a:pt x="315374" y="278048"/>
                  </a:cubicBezTo>
                  <a:cubicBezTo>
                    <a:pt x="317159" y="280490"/>
                    <a:pt x="318379" y="282884"/>
                    <a:pt x="319037" y="285232"/>
                  </a:cubicBezTo>
                  <a:cubicBezTo>
                    <a:pt x="319694" y="287580"/>
                    <a:pt x="320023" y="290162"/>
                    <a:pt x="320023" y="292979"/>
                  </a:cubicBezTo>
                  <a:cubicBezTo>
                    <a:pt x="320023" y="300491"/>
                    <a:pt x="317393" y="306877"/>
                    <a:pt x="312135" y="312135"/>
                  </a:cubicBezTo>
                  <a:cubicBezTo>
                    <a:pt x="306876" y="317394"/>
                    <a:pt x="300491" y="320023"/>
                    <a:pt x="292979" y="320023"/>
                  </a:cubicBezTo>
                  <a:cubicBezTo>
                    <a:pt x="290161" y="320023"/>
                    <a:pt x="287579" y="319695"/>
                    <a:pt x="285231" y="319037"/>
                  </a:cubicBezTo>
                  <a:cubicBezTo>
                    <a:pt x="282884" y="318380"/>
                    <a:pt x="280490" y="317159"/>
                    <a:pt x="278048" y="315375"/>
                  </a:cubicBezTo>
                  <a:cubicBezTo>
                    <a:pt x="275606" y="313591"/>
                    <a:pt x="273822" y="312182"/>
                    <a:pt x="272695" y="311149"/>
                  </a:cubicBezTo>
                  <a:cubicBezTo>
                    <a:pt x="271569" y="310117"/>
                    <a:pt x="269550" y="308098"/>
                    <a:pt x="266639" y="305093"/>
                  </a:cubicBezTo>
                  <a:cubicBezTo>
                    <a:pt x="263728" y="302088"/>
                    <a:pt x="261990" y="300304"/>
                    <a:pt x="261427" y="299740"/>
                  </a:cubicBezTo>
                  <a:cubicBezTo>
                    <a:pt x="255229" y="305562"/>
                    <a:pt x="252130" y="312417"/>
                    <a:pt x="252130" y="320305"/>
                  </a:cubicBezTo>
                  <a:cubicBezTo>
                    <a:pt x="252130" y="327817"/>
                    <a:pt x="254760" y="334203"/>
                    <a:pt x="260018" y="339461"/>
                  </a:cubicBezTo>
                  <a:lnTo>
                    <a:pt x="318051" y="397775"/>
                  </a:lnTo>
                  <a:cubicBezTo>
                    <a:pt x="323121" y="402846"/>
                    <a:pt x="329507" y="405382"/>
                    <a:pt x="337207" y="405382"/>
                  </a:cubicBezTo>
                  <a:cubicBezTo>
                    <a:pt x="344719" y="405382"/>
                    <a:pt x="351105" y="402940"/>
                    <a:pt x="356363" y="398057"/>
                  </a:cubicBezTo>
                  <a:lnTo>
                    <a:pt x="397775" y="356927"/>
                  </a:lnTo>
                  <a:cubicBezTo>
                    <a:pt x="403033" y="351669"/>
                    <a:pt x="405662" y="345377"/>
                    <a:pt x="405662" y="338053"/>
                  </a:cubicBezTo>
                  <a:cubicBezTo>
                    <a:pt x="405662" y="330541"/>
                    <a:pt x="403033" y="324155"/>
                    <a:pt x="397775" y="318897"/>
                  </a:cubicBezTo>
                  <a:lnTo>
                    <a:pt x="339179" y="260301"/>
                  </a:lnTo>
                  <a:cubicBezTo>
                    <a:pt x="333921" y="255042"/>
                    <a:pt x="327535" y="252413"/>
                    <a:pt x="320023" y="252413"/>
                  </a:cubicBezTo>
                  <a:close/>
                </a:path>
              </a:pathLst>
            </a:cu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043F7EC-23DE-48CA-BD0A-EED1A7A333D8}"/>
                </a:ext>
              </a:extLst>
            </p:cNvPr>
            <p:cNvSpPr/>
            <p:nvPr/>
          </p:nvSpPr>
          <p:spPr>
            <a:xfrm>
              <a:off x="9192127" y="4226766"/>
              <a:ext cx="1796714" cy="48519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A3E4"/>
                </a:gs>
                <a:gs pos="100000">
                  <a:srgbClr val="214BA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5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CD6D9B-63C0-408D-826B-CB55640479EF}"/>
              </a:ext>
            </a:extLst>
          </p:cNvPr>
          <p:cNvSpPr/>
          <p:nvPr/>
        </p:nvSpPr>
        <p:spPr>
          <a:xfrm rot="2700000">
            <a:off x="-802097" y="-2035921"/>
            <a:ext cx="2540678" cy="2540678"/>
          </a:xfrm>
          <a:prstGeom prst="roundRect">
            <a:avLst>
              <a:gd name="adj" fmla="val 9596"/>
            </a:avLst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C99AB3-5826-450B-AB0F-C81157117B24}"/>
              </a:ext>
            </a:extLst>
          </p:cNvPr>
          <p:cNvSpPr txBox="1"/>
          <p:nvPr/>
        </p:nvSpPr>
        <p:spPr>
          <a:xfrm>
            <a:off x="1047079" y="386080"/>
            <a:ext cx="3418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854289A0-5A25-4D20-86BD-01EF9E013BD1}"/>
              </a:ext>
            </a:extLst>
          </p:cNvPr>
          <p:cNvSpPr/>
          <p:nvPr/>
        </p:nvSpPr>
        <p:spPr bwMode="auto">
          <a:xfrm>
            <a:off x="4623264" y="1930982"/>
            <a:ext cx="2921000" cy="2921000"/>
          </a:xfrm>
          <a:prstGeom prst="ellipse">
            <a:avLst/>
          </a:prstGeom>
          <a:gradFill>
            <a:gsLst>
              <a:gs pos="0">
                <a:srgbClr val="00A3E4">
                  <a:alpha val="70000"/>
                </a:srgbClr>
              </a:gs>
              <a:gs pos="100000">
                <a:srgbClr val="214BAE">
                  <a:alpha val="70000"/>
                </a:srgbClr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45720" tIns="22860" rIns="45720" bIns="22860" numCol="1" rtlCol="1" anchor="t" anchorCtr="0" compatLnSpc="1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ar-EG" sz="700" kern="0" dirty="0">
              <a:solidFill>
                <a:srgbClr val="0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" name="图片占位符 8">
            <a:extLst>
              <a:ext uri="{FF2B5EF4-FFF2-40B4-BE49-F238E27FC236}">
                <a16:creationId xmlns:a16="http://schemas.microsoft.com/office/drawing/2014/main" id="{2CC09E52-3755-49EF-A689-45FCEA3DE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9271" y="2372793"/>
            <a:ext cx="2037377" cy="2037377"/>
          </a:xfrm>
          <a:custGeom>
            <a:avLst/>
            <a:gdLst>
              <a:gd name="connsiteX0" fmla="*/ 2042160 w 4084320"/>
              <a:gd name="connsiteY0" fmla="*/ 0 h 4084320"/>
              <a:gd name="connsiteX1" fmla="*/ 4084320 w 4084320"/>
              <a:gd name="connsiteY1" fmla="*/ 2042160 h 4084320"/>
              <a:gd name="connsiteX2" fmla="*/ 2042160 w 4084320"/>
              <a:gd name="connsiteY2" fmla="*/ 4084320 h 4084320"/>
              <a:gd name="connsiteX3" fmla="*/ 0 w 4084320"/>
              <a:gd name="connsiteY3" fmla="*/ 2042160 h 4084320"/>
              <a:gd name="connsiteX4" fmla="*/ 2042160 w 4084320"/>
              <a:gd name="connsiteY4" fmla="*/ 0 h 40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4320" h="4084320">
                <a:moveTo>
                  <a:pt x="2042160" y="0"/>
                </a:moveTo>
                <a:cubicBezTo>
                  <a:pt x="3170014" y="0"/>
                  <a:pt x="4084320" y="914306"/>
                  <a:pt x="4084320" y="2042160"/>
                </a:cubicBezTo>
                <a:cubicBezTo>
                  <a:pt x="4084320" y="3170014"/>
                  <a:pt x="3170014" y="4084320"/>
                  <a:pt x="2042160" y="4084320"/>
                </a:cubicBezTo>
                <a:cubicBezTo>
                  <a:pt x="914306" y="4084320"/>
                  <a:pt x="0" y="3170014"/>
                  <a:pt x="0" y="2042160"/>
                </a:cubicBezTo>
                <a:cubicBezTo>
                  <a:pt x="0" y="914306"/>
                  <a:pt x="914306" y="0"/>
                  <a:pt x="2042160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729E60D-3F6F-428C-ABE0-D025715C6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4822" y="2372584"/>
            <a:ext cx="2037796" cy="2037796"/>
          </a:xfrm>
          <a:custGeom>
            <a:avLst/>
            <a:gdLst>
              <a:gd name="connsiteX0" fmla="*/ 2042160 w 4084320"/>
              <a:gd name="connsiteY0" fmla="*/ 0 h 4084320"/>
              <a:gd name="connsiteX1" fmla="*/ 4084320 w 4084320"/>
              <a:gd name="connsiteY1" fmla="*/ 2042160 h 4084320"/>
              <a:gd name="connsiteX2" fmla="*/ 2042160 w 4084320"/>
              <a:gd name="connsiteY2" fmla="*/ 4084320 h 4084320"/>
              <a:gd name="connsiteX3" fmla="*/ 0 w 4084320"/>
              <a:gd name="connsiteY3" fmla="*/ 2042160 h 4084320"/>
              <a:gd name="connsiteX4" fmla="*/ 2042160 w 4084320"/>
              <a:gd name="connsiteY4" fmla="*/ 0 h 40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4320" h="4084320">
                <a:moveTo>
                  <a:pt x="2042160" y="0"/>
                </a:moveTo>
                <a:cubicBezTo>
                  <a:pt x="3170014" y="0"/>
                  <a:pt x="4084320" y="914306"/>
                  <a:pt x="4084320" y="2042160"/>
                </a:cubicBezTo>
                <a:cubicBezTo>
                  <a:pt x="4084320" y="3170014"/>
                  <a:pt x="3170014" y="4084320"/>
                  <a:pt x="2042160" y="4084320"/>
                </a:cubicBezTo>
                <a:cubicBezTo>
                  <a:pt x="914306" y="4084320"/>
                  <a:pt x="0" y="3170014"/>
                  <a:pt x="0" y="2042160"/>
                </a:cubicBezTo>
                <a:cubicBezTo>
                  <a:pt x="0" y="914306"/>
                  <a:pt x="914306" y="0"/>
                  <a:pt x="2042160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DCE9A1D3-DE27-44B9-BF9E-FB627708087E}"/>
              </a:ext>
            </a:extLst>
          </p:cNvPr>
          <p:cNvSpPr/>
          <p:nvPr/>
        </p:nvSpPr>
        <p:spPr bwMode="auto">
          <a:xfrm>
            <a:off x="4820920" y="2126562"/>
            <a:ext cx="2529840" cy="2529840"/>
          </a:xfrm>
          <a:prstGeom prst="ellipse">
            <a:avLst/>
          </a:prstGeo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2700000" scaled="0"/>
          </a:gradFill>
          <a:ln w="0">
            <a:noFill/>
            <a:prstDash val="solid"/>
            <a:round/>
            <a:headEnd/>
            <a:tailEnd/>
          </a:ln>
          <a:effectLst>
            <a:outerShdw blurRad="381000" sx="103000" sy="103000" algn="ctr" rotWithShape="0">
              <a:prstClr val="black">
                <a:alpha val="15000"/>
              </a:prstClr>
            </a:outerShdw>
          </a:effectLst>
        </p:spPr>
        <p:txBody>
          <a:bodyPr vert="horz" wrap="square" lIns="45720" tIns="22860" rIns="45720" bIns="22860" numCol="1" rtlCol="1" anchor="t" anchorCtr="0" compatLnSpc="1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ar-EG" sz="700" kern="0" dirty="0">
              <a:solidFill>
                <a:srgbClr val="0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5928D158-3AE2-4B94-9CED-A82713CC68F4}"/>
              </a:ext>
            </a:extLst>
          </p:cNvPr>
          <p:cNvSpPr txBox="1"/>
          <p:nvPr/>
        </p:nvSpPr>
        <p:spPr>
          <a:xfrm>
            <a:off x="5338150" y="3199421"/>
            <a:ext cx="15359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457200">
              <a:buSzPct val="25000"/>
              <a:defRPr/>
            </a:pPr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CA43ACC-BC0B-4F17-814D-5CF361372816}"/>
              </a:ext>
            </a:extLst>
          </p:cNvPr>
          <p:cNvSpPr txBox="1"/>
          <p:nvPr/>
        </p:nvSpPr>
        <p:spPr>
          <a:xfrm>
            <a:off x="1026695" y="2520321"/>
            <a:ext cx="2164523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F269793-ADC8-49D5-80DB-4F433A3B43FF}"/>
              </a:ext>
            </a:extLst>
          </p:cNvPr>
          <p:cNvSpPr txBox="1"/>
          <p:nvPr/>
        </p:nvSpPr>
        <p:spPr>
          <a:xfrm>
            <a:off x="9002204" y="2520321"/>
            <a:ext cx="2499985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2D1F899-0922-4F64-911C-BB47E6AD6124}"/>
              </a:ext>
            </a:extLst>
          </p:cNvPr>
          <p:cNvSpPr txBox="1"/>
          <p:nvPr/>
        </p:nvSpPr>
        <p:spPr>
          <a:xfrm>
            <a:off x="2806154" y="5082832"/>
            <a:ext cx="6579692" cy="7875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704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346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cmnkgj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1183</Words>
  <Application>Microsoft Office PowerPoint</Application>
  <PresentationFormat>宽屏</PresentationFormat>
  <Paragraphs>182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思源宋体 CN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27</cp:revision>
  <dcterms:created xsi:type="dcterms:W3CDTF">2021-12-07T06:52:11Z</dcterms:created>
  <dcterms:modified xsi:type="dcterms:W3CDTF">2022-02-05T14:41:06Z</dcterms:modified>
</cp:coreProperties>
</file>