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49" r:id="rId2"/>
    <p:sldId id="340" r:id="rId3"/>
    <p:sldId id="348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50" r:id="rId12"/>
    <p:sldId id="356" r:id="rId13"/>
    <p:sldId id="303" r:id="rId14"/>
    <p:sldId id="304" r:id="rId15"/>
    <p:sldId id="307" r:id="rId16"/>
    <p:sldId id="351" r:id="rId17"/>
    <p:sldId id="327" r:id="rId18"/>
    <p:sldId id="311" r:id="rId19"/>
    <p:sldId id="354" r:id="rId20"/>
    <p:sldId id="355" r:id="rId21"/>
    <p:sldId id="329" r:id="rId22"/>
    <p:sldId id="352" r:id="rId23"/>
    <p:sldId id="314" r:id="rId24"/>
    <p:sldId id="317" r:id="rId25"/>
    <p:sldId id="323" r:id="rId26"/>
    <p:sldId id="357" r:id="rId27"/>
    <p:sldId id="326" r:id="rId28"/>
    <p:sldId id="353" r:id="rId29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15D35"/>
    <a:srgbClr val="F2F2F2"/>
    <a:srgbClr val="1B9BC2"/>
    <a:srgbClr val="E9E9E9"/>
    <a:srgbClr val="4AE0D4"/>
    <a:srgbClr val="34AAC8"/>
    <a:srgbClr val="EE3636"/>
    <a:srgbClr val="53C3B0"/>
    <a:srgbClr val="F49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5" autoAdjust="0"/>
    <p:restoredTop sz="90326" autoAdjust="0"/>
  </p:normalViewPr>
  <p:slideViewPr>
    <p:cSldViewPr>
      <p:cViewPr varScale="1">
        <p:scale>
          <a:sx n="95" d="100"/>
          <a:sy n="95" d="100"/>
        </p:scale>
        <p:origin x="4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>
              <a:outerShdw blurRad="254000" dist="101600" dir="8100000" algn="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F5597"/>
              </a:solidFill>
              <a:ln>
                <a:solidFill>
                  <a:schemeClr val="bg1"/>
                </a:solidFill>
              </a:ln>
              <a:effectLst>
                <a:outerShdw blurRad="254000" dist="101600" dir="8100000" algn="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54-4E1D-B2D2-F6D684857081}"/>
              </c:ext>
            </c:extLst>
          </c:dPt>
          <c:dPt>
            <c:idx val="1"/>
            <c:invertIfNegative val="0"/>
            <c:bubble3D val="0"/>
            <c:spPr>
              <a:solidFill>
                <a:srgbClr val="2F5597"/>
              </a:solidFill>
              <a:ln>
                <a:solidFill>
                  <a:schemeClr val="bg1"/>
                </a:solidFill>
              </a:ln>
              <a:effectLst>
                <a:outerShdw blurRad="254000" dist="101600" dir="8100000" algn="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54-4E1D-B2D2-F6D684857081}"/>
              </c:ext>
            </c:extLst>
          </c:dPt>
          <c:dPt>
            <c:idx val="2"/>
            <c:invertIfNegative val="0"/>
            <c:bubble3D val="0"/>
            <c:spPr>
              <a:solidFill>
                <a:srgbClr val="2F5597"/>
              </a:solidFill>
              <a:ln>
                <a:solidFill>
                  <a:schemeClr val="bg1"/>
                </a:solidFill>
              </a:ln>
              <a:effectLst>
                <a:outerShdw blurRad="254000" dist="101600" dir="8100000" algn="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54-4E1D-B2D2-F6D684857081}"/>
              </c:ext>
            </c:extLst>
          </c:dPt>
          <c:dPt>
            <c:idx val="3"/>
            <c:invertIfNegative val="0"/>
            <c:bubble3D val="0"/>
            <c:spPr>
              <a:solidFill>
                <a:srgbClr val="2F5597"/>
              </a:solidFill>
              <a:ln>
                <a:solidFill>
                  <a:schemeClr val="bg1"/>
                </a:solidFill>
              </a:ln>
              <a:effectLst>
                <a:outerShdw blurRad="254000" dist="101600" dir="8100000" algn="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54-4E1D-B2D2-F6D684857081}"/>
              </c:ext>
            </c:extLst>
          </c:dPt>
          <c:dPt>
            <c:idx val="4"/>
            <c:invertIfNegative val="0"/>
            <c:bubble3D val="0"/>
            <c:spPr>
              <a:solidFill>
                <a:srgbClr val="2F5597"/>
              </a:solidFill>
              <a:ln>
                <a:solidFill>
                  <a:schemeClr val="bg1"/>
                </a:solidFill>
              </a:ln>
              <a:effectLst>
                <a:outerShdw blurRad="254000" dist="101600" dir="8100000" algn="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54-4E1D-B2D2-F6D684857081}"/>
              </c:ext>
            </c:extLst>
          </c:dPt>
          <c:dPt>
            <c:idx val="5"/>
            <c:invertIfNegative val="0"/>
            <c:bubble3D val="0"/>
            <c:spPr>
              <a:solidFill>
                <a:srgbClr val="2F5597"/>
              </a:solidFill>
              <a:ln>
                <a:solidFill>
                  <a:schemeClr val="bg1"/>
                </a:solidFill>
              </a:ln>
              <a:effectLst>
                <a:outerShdw blurRad="254000" dist="101600" dir="8100000" algn="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854-4E1D-B2D2-F6D684857081}"/>
              </c:ext>
            </c:extLst>
          </c:dPt>
          <c:dPt>
            <c:idx val="6"/>
            <c:invertIfNegative val="0"/>
            <c:bubble3D val="0"/>
            <c:spPr>
              <a:solidFill>
                <a:srgbClr val="2F5597"/>
              </a:solidFill>
              <a:ln>
                <a:solidFill>
                  <a:schemeClr val="bg1"/>
                </a:solidFill>
              </a:ln>
              <a:effectLst>
                <a:outerShdw blurRad="254000" dist="101600" dir="8100000" algn="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854-4E1D-B2D2-F6D684857081}"/>
              </c:ext>
            </c:extLst>
          </c:dPt>
          <c:dPt>
            <c:idx val="7"/>
            <c:invertIfNegative val="0"/>
            <c:bubble3D val="0"/>
            <c:spPr>
              <a:solidFill>
                <a:srgbClr val="2F5597"/>
              </a:solidFill>
              <a:ln>
                <a:solidFill>
                  <a:schemeClr val="bg1"/>
                </a:solidFill>
              </a:ln>
              <a:effectLst>
                <a:outerShdw blurRad="254000" dist="101600" dir="8100000" algn="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854-4E1D-B2D2-F6D684857081}"/>
              </c:ext>
            </c:extLst>
          </c:dPt>
          <c:cat>
            <c:strRef>
              <c:f>Sheet1!$A$2:$A$9</c:f>
              <c:strCache>
                <c:ptCount val="8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  <c:pt idx="6">
                  <c:v>5</c:v>
                </c:pt>
                <c:pt idx="7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54-4E1D-B2D2-F6D684857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-100"/>
        <c:axId val="5977600"/>
        <c:axId val="5979136"/>
      </c:barChart>
      <c:catAx>
        <c:axId val="5977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979136"/>
        <c:crosses val="autoZero"/>
        <c:auto val="1"/>
        <c:lblAlgn val="ctr"/>
        <c:lblOffset val="100"/>
        <c:noMultiLvlLbl val="0"/>
      </c:catAx>
      <c:valAx>
        <c:axId val="597913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97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0">
                  <a:srgbClr val="00BBFE"/>
                </a:gs>
                <a:gs pos="70000">
                  <a:srgbClr val="00B0F0"/>
                </a:gs>
              </a:gsLst>
              <a:lin ang="8100000" scaled="1"/>
            </a:gra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rgbClr val="2F5597"/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94-4629-BEF4-1EB0535C68D2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94-4629-BEF4-1EB0535C68D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94-4629-BEF4-1EB0535C6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rgbClr val="2F5597"/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9F-4BAC-97B1-A851DECD1B8E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9F-4BAC-97B1-A851DECD1B8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9F-4BAC-97B1-A851DECD1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rgbClr val="2F5597"/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AC-4CC2-AF82-6B2D9B1F0263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AC-4CC2-AF82-6B2D9B1F026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AC-4CC2-AF82-6B2D9B1F0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480B-24F9-4CDC-955A-E4C7F6E7F866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E2D31-2B6A-425C-8DAF-63D853CED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12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E36E-A08A-493C-8549-2F1FB9AABC40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E36E-A08A-493C-8549-2F1FB9AABC40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E36E-A08A-493C-8549-2F1FB9AABC40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F6D71-64A0-4583-B42A-D81E38BC2738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E36E-A08A-493C-8549-2F1FB9AABC40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E36E-A08A-493C-8549-2F1FB9AABC40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04819" y="240255"/>
            <a:ext cx="270503" cy="27050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35192" y="342519"/>
            <a:ext cx="290264" cy="290264"/>
          </a:xfrm>
          <a:prstGeom prst="rect">
            <a:avLst/>
          </a:prstGeom>
          <a:solidFill>
            <a:srgbClr val="2F559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825455" y="632783"/>
            <a:ext cx="7653570" cy="0"/>
          </a:xfrm>
          <a:prstGeom prst="line">
            <a:avLst/>
          </a:prstGeom>
          <a:ln w="158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>
            <a:spLocks noChangeArrowheads="1"/>
          </p:cNvSpPr>
          <p:nvPr userDrawn="1"/>
        </p:nvSpPr>
        <p:spPr bwMode="auto">
          <a:xfrm>
            <a:off x="7801202" y="195486"/>
            <a:ext cx="64823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8" tIns="34289" rIns="68568" bIns="34289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80808">
                    <a:lumMod val="65000"/>
                    <a:lumOff val="35000"/>
                  </a:srgbClr>
                </a:solidFill>
                <a:latin typeface="Agency FB" panose="020B0503020202020204" pitchFamily="34" charset="0"/>
                <a:sym typeface="微软雅黑" panose="020B0503020204020204" pitchFamily="34" charset="-122"/>
              </a:rPr>
              <a:t>LOGO</a:t>
            </a:r>
          </a:p>
        </p:txBody>
      </p:sp>
      <p:sp>
        <p:nvSpPr>
          <p:cNvPr id="12" name="TextBox 4"/>
          <p:cNvSpPr>
            <a:spLocks noChangeArrowheads="1"/>
          </p:cNvSpPr>
          <p:nvPr userDrawn="1"/>
        </p:nvSpPr>
        <p:spPr bwMode="auto">
          <a:xfrm>
            <a:off x="827594" y="195495"/>
            <a:ext cx="2105672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text</a:t>
            </a:r>
            <a:endParaRPr lang="zh-CN" altLang="en-US" sz="2400" b="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A8F1-9EDF-49EF-A14D-E495AD864F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3857-8FE2-426A-A37B-64DF65062E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04819" y="240255"/>
            <a:ext cx="270503" cy="27050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35192" y="342519"/>
            <a:ext cx="290264" cy="290264"/>
          </a:xfrm>
          <a:prstGeom prst="rect">
            <a:avLst/>
          </a:prstGeom>
          <a:solidFill>
            <a:srgbClr val="2F559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825455" y="632783"/>
            <a:ext cx="7653570" cy="0"/>
          </a:xfrm>
          <a:prstGeom prst="line">
            <a:avLst/>
          </a:prstGeom>
          <a:ln w="158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>
            <a:spLocks noChangeArrowheads="1"/>
          </p:cNvSpPr>
          <p:nvPr userDrawn="1"/>
        </p:nvSpPr>
        <p:spPr bwMode="auto">
          <a:xfrm>
            <a:off x="7801202" y="195486"/>
            <a:ext cx="64823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8" tIns="34289" rIns="68568" bIns="34289">
            <a:spAutoFit/>
          </a:bodyPr>
          <a:lstStyle/>
          <a:p>
            <a:pPr lvl="0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80808">
                    <a:lumMod val="65000"/>
                    <a:lumOff val="35000"/>
                  </a:srgbClr>
                </a:solidFill>
                <a:latin typeface="Agency FB" panose="020B0503020202020204" pitchFamily="34" charset="0"/>
                <a:sym typeface="微软雅黑" panose="020B0503020204020204" pitchFamily="34" charset="-122"/>
              </a:rPr>
              <a:t>LOGO</a:t>
            </a:r>
          </a:p>
        </p:txBody>
      </p:sp>
      <p:sp>
        <p:nvSpPr>
          <p:cNvPr id="12" name="TextBox 4"/>
          <p:cNvSpPr>
            <a:spLocks noChangeArrowheads="1"/>
          </p:cNvSpPr>
          <p:nvPr userDrawn="1"/>
        </p:nvSpPr>
        <p:spPr bwMode="auto">
          <a:xfrm>
            <a:off x="827594" y="195495"/>
            <a:ext cx="2105672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text</a:t>
            </a:r>
            <a:endParaRPr lang="zh-CN" altLang="en-US" sz="2400" b="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04819" y="240255"/>
            <a:ext cx="270503" cy="27050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35192" y="342519"/>
            <a:ext cx="290264" cy="290264"/>
          </a:xfrm>
          <a:prstGeom prst="rect">
            <a:avLst/>
          </a:prstGeom>
          <a:solidFill>
            <a:srgbClr val="2F559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825455" y="632783"/>
            <a:ext cx="7653570" cy="0"/>
          </a:xfrm>
          <a:prstGeom prst="line">
            <a:avLst/>
          </a:prstGeom>
          <a:ln w="158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>
            <a:spLocks noChangeArrowheads="1"/>
          </p:cNvSpPr>
          <p:nvPr userDrawn="1"/>
        </p:nvSpPr>
        <p:spPr bwMode="auto">
          <a:xfrm>
            <a:off x="7801202" y="195486"/>
            <a:ext cx="64823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8" tIns="34289" rIns="68568" bIns="34289">
            <a:spAutoFit/>
          </a:bodyPr>
          <a:lstStyle/>
          <a:p>
            <a:pPr lvl="0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80808">
                    <a:lumMod val="65000"/>
                    <a:lumOff val="35000"/>
                  </a:srgbClr>
                </a:solidFill>
                <a:latin typeface="Agency FB" panose="020B0503020202020204" pitchFamily="34" charset="0"/>
                <a:sym typeface="微软雅黑" panose="020B0503020204020204" pitchFamily="34" charset="-122"/>
              </a:rPr>
              <a:t>LOGO</a:t>
            </a:r>
          </a:p>
        </p:txBody>
      </p:sp>
      <p:sp>
        <p:nvSpPr>
          <p:cNvPr id="12" name="TextBox 4"/>
          <p:cNvSpPr>
            <a:spLocks noChangeArrowheads="1"/>
          </p:cNvSpPr>
          <p:nvPr userDrawn="1"/>
        </p:nvSpPr>
        <p:spPr bwMode="auto">
          <a:xfrm>
            <a:off x="827594" y="195495"/>
            <a:ext cx="2105672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text</a:t>
            </a:r>
            <a:endParaRPr lang="zh-CN" altLang="en-US" sz="2400" b="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04819" y="240255"/>
            <a:ext cx="270503" cy="27050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35192" y="342519"/>
            <a:ext cx="290264" cy="290264"/>
          </a:xfrm>
          <a:prstGeom prst="rect">
            <a:avLst/>
          </a:prstGeom>
          <a:solidFill>
            <a:srgbClr val="2F559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825455" y="632783"/>
            <a:ext cx="7653570" cy="0"/>
          </a:xfrm>
          <a:prstGeom prst="line">
            <a:avLst/>
          </a:prstGeom>
          <a:ln w="158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>
            <a:spLocks noChangeArrowheads="1"/>
          </p:cNvSpPr>
          <p:nvPr userDrawn="1"/>
        </p:nvSpPr>
        <p:spPr bwMode="auto">
          <a:xfrm>
            <a:off x="7801202" y="195486"/>
            <a:ext cx="64823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8" tIns="34289" rIns="68568" bIns="34289">
            <a:spAutoFit/>
          </a:bodyPr>
          <a:lstStyle/>
          <a:p>
            <a:pPr lvl="0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80808">
                    <a:lumMod val="65000"/>
                    <a:lumOff val="35000"/>
                  </a:srgbClr>
                </a:solidFill>
                <a:latin typeface="Agency FB" panose="020B0503020202020204" pitchFamily="34" charset="0"/>
                <a:sym typeface="微软雅黑" panose="020B0503020204020204" pitchFamily="34" charset="-122"/>
              </a:rPr>
              <a:t>LOGO</a:t>
            </a:r>
          </a:p>
        </p:txBody>
      </p:sp>
      <p:sp>
        <p:nvSpPr>
          <p:cNvPr id="12" name="TextBox 4"/>
          <p:cNvSpPr>
            <a:spLocks noChangeArrowheads="1"/>
          </p:cNvSpPr>
          <p:nvPr userDrawn="1"/>
        </p:nvSpPr>
        <p:spPr bwMode="auto">
          <a:xfrm>
            <a:off x="827594" y="195495"/>
            <a:ext cx="2105672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text</a:t>
            </a:r>
            <a:endParaRPr lang="zh-CN" altLang="en-US" sz="2400" b="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876256" y="480399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/>
            <a:fld id="{8FC1507C-41CC-4F2C-BB64-3EBC10594D59}" type="datetimeFigureOut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2022/2/6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/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/>
            <a:fld id="{E3DFB17A-0657-41E6-A6D4-78D88F25CC0E}" type="slidenum">
              <a:rPr lang="zh-CN" altLang="en-US" smtClean="0">
                <a:solidFill>
                  <a:srgbClr val="080808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80808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991992"/>
            <a:ext cx="9144000" cy="3159516"/>
          </a:xfrm>
          <a:prstGeom prst="rect">
            <a:avLst/>
          </a:prstGeom>
          <a:solidFill>
            <a:srgbClr val="2F5597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7291" y="2388835"/>
            <a:ext cx="8769437" cy="365834"/>
            <a:chOff x="249705" y="3204255"/>
            <a:chExt cx="11692583" cy="487779"/>
          </a:xfrm>
        </p:grpSpPr>
        <p:grpSp>
          <p:nvGrpSpPr>
            <p:cNvPr id="14" name="组合 13"/>
            <p:cNvGrpSpPr/>
            <p:nvPr/>
          </p:nvGrpSpPr>
          <p:grpSpPr>
            <a:xfrm>
              <a:off x="249705" y="3242545"/>
              <a:ext cx="449489" cy="449489"/>
              <a:chOff x="249705" y="3242545"/>
              <a:chExt cx="449489" cy="449489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49705" y="3242545"/>
                <a:ext cx="449489" cy="449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16200000">
                <a:off x="345358" y="3384746"/>
                <a:ext cx="191501" cy="16508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flipH="1">
              <a:off x="11492799" y="3204255"/>
              <a:ext cx="449489" cy="449489"/>
              <a:chOff x="249705" y="3242545"/>
              <a:chExt cx="449489" cy="449489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49705" y="3242545"/>
                <a:ext cx="449489" cy="449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6200000">
                <a:off x="345358" y="3384746"/>
                <a:ext cx="191501" cy="16508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TextBox 5"/>
          <p:cNvSpPr>
            <a:spLocks noChangeArrowheads="1"/>
          </p:cNvSpPr>
          <p:nvPr/>
        </p:nvSpPr>
        <p:spPr bwMode="auto">
          <a:xfrm>
            <a:off x="1286134" y="2679624"/>
            <a:ext cx="6670243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9" rIns="68567" bIns="34289">
            <a:spAutoFit/>
          </a:bodyPr>
          <a:lstStyle/>
          <a:p>
            <a:pPr algn="ctr" defTabSz="685165"/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FREE PPT TEMPLATES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203972" y="3696681"/>
            <a:ext cx="4834566" cy="338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91424" tIns="45712" rIns="91424" bIns="45712">
            <a:spAutoFit/>
          </a:bodyPr>
          <a:lstStyle/>
          <a:p>
            <a:pPr algn="ctr" defTabSz="685165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FREEPPT7.COM  TIME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20XX.XX.XX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3332" y="1124557"/>
            <a:ext cx="1912157" cy="2167274"/>
            <a:chOff x="1573330" y="1124557"/>
            <a:chExt cx="1912157" cy="2167274"/>
          </a:xfrm>
        </p:grpSpPr>
        <p:grpSp>
          <p:nvGrpSpPr>
            <p:cNvPr id="21" name="组合 20"/>
            <p:cNvGrpSpPr/>
            <p:nvPr/>
          </p:nvGrpSpPr>
          <p:grpSpPr>
            <a:xfrm>
              <a:off x="1573330" y="1124557"/>
              <a:ext cx="1912157" cy="2167274"/>
              <a:chOff x="2002156" y="862110"/>
              <a:chExt cx="857291" cy="971669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023848" y="862110"/>
                <a:ext cx="835599" cy="971669"/>
                <a:chOff x="3295850" y="2065377"/>
                <a:chExt cx="3592273" cy="4177307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 rot="2760000">
                  <a:off x="3283361" y="2637923"/>
                  <a:ext cx="4177307" cy="3032216"/>
                </a:xfrm>
                <a:prstGeom prst="roundRect">
                  <a:avLst>
                    <a:gd name="adj" fmla="val 47577"/>
                  </a:avLst>
                </a:prstGeom>
                <a:gradFill>
                  <a:gsLst>
                    <a:gs pos="0">
                      <a:schemeClr val="tx1">
                        <a:alpha val="48000"/>
                      </a:schemeClr>
                    </a:gs>
                    <a:gs pos="100000">
                      <a:srgbClr val="E8E8E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500">
                    <a:solidFill>
                      <a:srgbClr val="2F5597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5"/>
                <p:cNvSpPr/>
                <p:nvPr/>
              </p:nvSpPr>
              <p:spPr bwMode="auto">
                <a:xfrm rot="10800000">
                  <a:off x="3295850" y="2263221"/>
                  <a:ext cx="2643764" cy="2343151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203200" dist="63500" dir="2700000" algn="tl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/>
                  <a:endParaRPr lang="zh-CN" altLang="en-US" sz="1500">
                    <a:solidFill>
                      <a:srgbClr val="2F5597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 rot="2760000">
                  <a:off x="3499201" y="2940763"/>
                  <a:ext cx="3639373" cy="2369533"/>
                </a:xfrm>
                <a:prstGeom prst="roundRect">
                  <a:avLst>
                    <a:gd name="adj" fmla="val 47577"/>
                  </a:avLst>
                </a:prstGeom>
                <a:gradFill>
                  <a:gsLst>
                    <a:gs pos="0">
                      <a:schemeClr val="tx1">
                        <a:alpha val="37000"/>
                      </a:schemeClr>
                    </a:gs>
                    <a:gs pos="100000">
                      <a:srgbClr val="E8E8E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500">
                    <a:solidFill>
                      <a:srgbClr val="2F5597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0800000">
                  <a:off x="3589408" y="2523401"/>
                  <a:ext cx="2056649" cy="1822793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60000">
                      <a:srgbClr val="ECECEC"/>
                    </a:gs>
                    <a:gs pos="100000">
                      <a:srgbClr val="D1D1D1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52400" dist="38100" dir="2700000" algn="tl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/>
                  <a:endParaRPr lang="zh-CN" altLang="en-US" sz="1500">
                    <a:solidFill>
                      <a:srgbClr val="2F5597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文本框 5"/>
              <p:cNvSpPr txBox="1"/>
              <p:nvPr/>
            </p:nvSpPr>
            <p:spPr>
              <a:xfrm>
                <a:off x="2002156" y="937443"/>
                <a:ext cx="657225" cy="496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165"/>
                <a:endParaRPr lang="zh-CN" altLang="en-US" sz="6600" dirty="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014833" y="1238653"/>
              <a:ext cx="534088" cy="1169535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altLang="zh-CN" sz="7000" dirty="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2</a:t>
              </a:r>
              <a:endParaRPr lang="zh-CN" altLang="en-US" sz="7000" dirty="0">
                <a:solidFill>
                  <a:srgbClr val="2F5597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06259" y="1124557"/>
            <a:ext cx="1863774" cy="2167274"/>
            <a:chOff x="3106259" y="1124557"/>
            <a:chExt cx="1863774" cy="2167274"/>
          </a:xfrm>
        </p:grpSpPr>
        <p:grpSp>
          <p:nvGrpSpPr>
            <p:cNvPr id="29" name="组合 28"/>
            <p:cNvGrpSpPr/>
            <p:nvPr/>
          </p:nvGrpSpPr>
          <p:grpSpPr>
            <a:xfrm>
              <a:off x="3106259" y="1124557"/>
              <a:ext cx="1863774" cy="2167274"/>
              <a:chOff x="3295850" y="2065377"/>
              <a:chExt cx="3592273" cy="4177307"/>
            </a:xfrm>
          </p:grpSpPr>
          <p:sp>
            <p:nvSpPr>
              <p:cNvPr id="31" name="圆角矩形 30"/>
              <p:cNvSpPr/>
              <p:nvPr/>
            </p:nvSpPr>
            <p:spPr>
              <a:xfrm rot="2760000">
                <a:off x="3283361" y="2637923"/>
                <a:ext cx="4177307" cy="303221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48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1500" dirty="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2760000">
                <a:off x="3499201" y="2940763"/>
                <a:ext cx="3639373" cy="2369533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37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10800000">
                <a:off x="3589408" y="2523401"/>
                <a:ext cx="2056649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496174" y="1238653"/>
              <a:ext cx="574164" cy="1169535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altLang="zh-CN" sz="7000" dirty="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</a:t>
              </a:r>
              <a:endParaRPr lang="zh-CN" altLang="en-US" sz="7000" dirty="0">
                <a:solidFill>
                  <a:srgbClr val="2F5597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42407" y="1124557"/>
            <a:ext cx="1863774" cy="2167274"/>
            <a:chOff x="4542407" y="1124557"/>
            <a:chExt cx="1863774" cy="2167274"/>
          </a:xfrm>
        </p:grpSpPr>
        <p:grpSp>
          <p:nvGrpSpPr>
            <p:cNvPr id="36" name="组合 35"/>
            <p:cNvGrpSpPr/>
            <p:nvPr/>
          </p:nvGrpSpPr>
          <p:grpSpPr>
            <a:xfrm>
              <a:off x="4542407" y="1124557"/>
              <a:ext cx="1863774" cy="2167274"/>
              <a:chOff x="3295850" y="2065377"/>
              <a:chExt cx="3592273" cy="4177307"/>
            </a:xfrm>
          </p:grpSpPr>
          <p:sp>
            <p:nvSpPr>
              <p:cNvPr id="38" name="圆角矩形 37"/>
              <p:cNvSpPr/>
              <p:nvPr/>
            </p:nvSpPr>
            <p:spPr>
              <a:xfrm rot="2760000">
                <a:off x="3283361" y="2637923"/>
                <a:ext cx="4177307" cy="303221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48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 rot="2760000">
                <a:off x="3499201" y="2940763"/>
                <a:ext cx="3639373" cy="2369533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37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589408" y="2523401"/>
                <a:ext cx="2056649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943558" y="1238653"/>
              <a:ext cx="529280" cy="1169535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altLang="zh-CN" sz="7000" dirty="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X</a:t>
              </a:r>
              <a:endParaRPr lang="zh-CN" altLang="en-US" sz="7000" dirty="0">
                <a:solidFill>
                  <a:srgbClr val="2F5597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26973" y="1124557"/>
            <a:ext cx="1863775" cy="2167274"/>
            <a:chOff x="6026971" y="1124557"/>
            <a:chExt cx="1863775" cy="2167274"/>
          </a:xfrm>
        </p:grpSpPr>
        <p:grpSp>
          <p:nvGrpSpPr>
            <p:cNvPr id="43" name="组合 42"/>
            <p:cNvGrpSpPr/>
            <p:nvPr/>
          </p:nvGrpSpPr>
          <p:grpSpPr>
            <a:xfrm>
              <a:off x="6026971" y="1124557"/>
              <a:ext cx="1863775" cy="2167274"/>
              <a:chOff x="3295850" y="2065377"/>
              <a:chExt cx="3592273" cy="4177307"/>
            </a:xfrm>
          </p:grpSpPr>
          <p:sp>
            <p:nvSpPr>
              <p:cNvPr id="45" name="圆角矩形 44"/>
              <p:cNvSpPr/>
              <p:nvPr/>
            </p:nvSpPr>
            <p:spPr>
              <a:xfrm rot="2760000">
                <a:off x="3283361" y="2637923"/>
                <a:ext cx="4177307" cy="303221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48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6" name="Freeform 5"/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2760000">
                <a:off x="3499201" y="2940763"/>
                <a:ext cx="3639373" cy="2369533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37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150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Freeform 5"/>
              <p:cNvSpPr/>
              <p:nvPr/>
            </p:nvSpPr>
            <p:spPr bwMode="auto">
              <a:xfrm rot="10800000">
                <a:off x="3589408" y="2523401"/>
                <a:ext cx="2056649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/>
                <a:endParaRPr lang="zh-CN" altLang="en-US" sz="1500" dirty="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428451" y="1238653"/>
              <a:ext cx="529280" cy="1169535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en-US" altLang="zh-CN" sz="7000" dirty="0">
                  <a:solidFill>
                    <a:srgbClr val="2F5597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X</a:t>
              </a:r>
              <a:endParaRPr lang="zh-CN" altLang="en-US" sz="7000" dirty="0">
                <a:solidFill>
                  <a:srgbClr val="2F5597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1227481C-7F75-4F6A-BFC0-F605D8EDD937}"/>
              </a:ext>
            </a:extLst>
          </p:cNvPr>
          <p:cNvSpPr/>
          <p:nvPr/>
        </p:nvSpPr>
        <p:spPr>
          <a:xfrm>
            <a:off x="7337858" y="222922"/>
            <a:ext cx="1413409" cy="36065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55" name="TextBox 3">
            <a:hlinkClick r:id="rId4"/>
            <a:extLst>
              <a:ext uri="{FF2B5EF4-FFF2-40B4-BE49-F238E27FC236}">
                <a16:creationId xmlns:a16="http://schemas.microsoft.com/office/drawing/2014/main" id="{656A5E95-B6CA-4712-996D-B00640D5E956}"/>
              </a:ext>
            </a:extLst>
          </p:cNvPr>
          <p:cNvSpPr txBox="1"/>
          <p:nvPr/>
        </p:nvSpPr>
        <p:spPr>
          <a:xfrm>
            <a:off x="1957600" y="488023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6" dur="50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8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 bldLvl="0" autoUpdateAnimBg="0"/>
          <p:bldP spid="5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6" dur="50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8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 bldLvl="0" autoUpdateAnimBg="0"/>
          <p:bldP spid="5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 rot="5400000">
            <a:off x="1199717" y="2085646"/>
            <a:ext cx="900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5122515" y="2085646"/>
            <a:ext cx="900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3174227" y="2085646"/>
            <a:ext cx="900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7085995" y="2085646"/>
            <a:ext cx="900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33425" y="1635646"/>
            <a:ext cx="790385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1547662" y="1533592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15" name="文本框 15"/>
          <p:cNvSpPr txBox="1"/>
          <p:nvPr/>
        </p:nvSpPr>
        <p:spPr>
          <a:xfrm>
            <a:off x="1081312" y="1131592"/>
            <a:ext cx="113681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470462" y="1533592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17" name="文本框 28"/>
          <p:cNvSpPr txBox="1"/>
          <p:nvPr/>
        </p:nvSpPr>
        <p:spPr>
          <a:xfrm>
            <a:off x="5004112" y="1131592"/>
            <a:ext cx="113681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22172" y="1533592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19" name="文本框 40"/>
          <p:cNvSpPr txBox="1"/>
          <p:nvPr/>
        </p:nvSpPr>
        <p:spPr>
          <a:xfrm>
            <a:off x="3055823" y="1131592"/>
            <a:ext cx="113681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433941" y="1533592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21" name="文本框 45"/>
          <p:cNvSpPr txBox="1"/>
          <p:nvPr/>
        </p:nvSpPr>
        <p:spPr>
          <a:xfrm>
            <a:off x="6967591" y="1131592"/>
            <a:ext cx="113681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2974" y="3363853"/>
            <a:ext cx="1613509" cy="867914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29250" y="3648052"/>
            <a:ext cx="1613509" cy="867914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65773" y="3363853"/>
            <a:ext cx="1613509" cy="867914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62505" y="2331959"/>
            <a:ext cx="942055" cy="942289"/>
            <a:chOff x="1162497" y="2331950"/>
            <a:chExt cx="942055" cy="942289"/>
          </a:xfrm>
        </p:grpSpPr>
        <p:sp>
          <p:nvSpPr>
            <p:cNvPr id="26" name="Oval 53"/>
            <p:cNvSpPr>
              <a:spLocks noChangeArrowheads="1"/>
            </p:cNvSpPr>
            <p:nvPr/>
          </p:nvSpPr>
          <p:spPr bwMode="auto">
            <a:xfrm>
              <a:off x="1162497" y="2331950"/>
              <a:ext cx="942055" cy="942289"/>
            </a:xfrm>
            <a:prstGeom prst="ellipse">
              <a:avLst/>
            </a:prstGeom>
            <a:solidFill>
              <a:srgbClr val="2F5597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18"/>
            <p:cNvSpPr txBox="1"/>
            <p:nvPr/>
          </p:nvSpPr>
          <p:spPr>
            <a:xfrm>
              <a:off x="1327990" y="2520425"/>
              <a:ext cx="611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85502" y="2511700"/>
            <a:ext cx="1139887" cy="1140170"/>
            <a:chOff x="1162497" y="2331950"/>
            <a:chExt cx="942055" cy="942289"/>
          </a:xfrm>
        </p:grpSpPr>
        <p:sp>
          <p:nvSpPr>
            <p:cNvPr id="29" name="Oval 53"/>
            <p:cNvSpPr>
              <a:spLocks noChangeArrowheads="1"/>
            </p:cNvSpPr>
            <p:nvPr/>
          </p:nvSpPr>
          <p:spPr bwMode="auto">
            <a:xfrm>
              <a:off x="1162497" y="2331950"/>
              <a:ext cx="942055" cy="942289"/>
            </a:xfrm>
            <a:prstGeom prst="ellipse">
              <a:avLst/>
            </a:prstGeom>
            <a:solidFill>
              <a:srgbClr val="2F5597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0" name="文本框 18"/>
            <p:cNvSpPr txBox="1"/>
            <p:nvPr/>
          </p:nvSpPr>
          <p:spPr>
            <a:xfrm>
              <a:off x="1358495" y="2520425"/>
              <a:ext cx="550055" cy="534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77980" y="2331959"/>
            <a:ext cx="942055" cy="942289"/>
            <a:chOff x="1162497" y="2331950"/>
            <a:chExt cx="942055" cy="942289"/>
          </a:xfrm>
        </p:grpSpPr>
        <p:sp>
          <p:nvSpPr>
            <p:cNvPr id="32" name="Oval 53"/>
            <p:cNvSpPr>
              <a:spLocks noChangeArrowheads="1"/>
            </p:cNvSpPr>
            <p:nvPr/>
          </p:nvSpPr>
          <p:spPr bwMode="auto">
            <a:xfrm>
              <a:off x="1162497" y="2331950"/>
              <a:ext cx="942055" cy="942289"/>
            </a:xfrm>
            <a:prstGeom prst="ellipse">
              <a:avLst/>
            </a:prstGeom>
            <a:solidFill>
              <a:srgbClr val="2F5597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18"/>
            <p:cNvSpPr txBox="1"/>
            <p:nvPr/>
          </p:nvSpPr>
          <p:spPr>
            <a:xfrm>
              <a:off x="1327990" y="2520425"/>
              <a:ext cx="611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60515" y="2471060"/>
            <a:ext cx="1139887" cy="1140170"/>
            <a:chOff x="1162497" y="2331950"/>
            <a:chExt cx="942055" cy="942289"/>
          </a:xfrm>
        </p:grpSpPr>
        <p:sp>
          <p:nvSpPr>
            <p:cNvPr id="35" name="Oval 53"/>
            <p:cNvSpPr>
              <a:spLocks noChangeArrowheads="1"/>
            </p:cNvSpPr>
            <p:nvPr/>
          </p:nvSpPr>
          <p:spPr bwMode="auto">
            <a:xfrm>
              <a:off x="1162497" y="2331950"/>
              <a:ext cx="942055" cy="942289"/>
            </a:xfrm>
            <a:prstGeom prst="ellipse">
              <a:avLst/>
            </a:prstGeom>
            <a:solidFill>
              <a:srgbClr val="2F5597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6" name="文本框 18"/>
            <p:cNvSpPr txBox="1"/>
            <p:nvPr/>
          </p:nvSpPr>
          <p:spPr>
            <a:xfrm>
              <a:off x="1358495" y="2520425"/>
              <a:ext cx="550055" cy="534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39762" y="2393356"/>
            <a:ext cx="4226233" cy="928817"/>
            <a:chOff x="3462046" y="3113097"/>
            <a:chExt cx="3559792" cy="854609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3462046" y="3113097"/>
              <a:ext cx="3559792" cy="85460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6851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>
              <a:off x="3581954" y="3208561"/>
              <a:ext cx="3304837" cy="663681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2F559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6851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55776" y="2524569"/>
            <a:ext cx="3960440" cy="684801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defTabSz="685165"/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  Add title text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2771810" y="353428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4564539" y="353428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2771810" y="383770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4564539" y="383770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8165257" y="5220144"/>
            <a:ext cx="14911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延迟付</a:t>
            </a:r>
          </a:p>
        </p:txBody>
      </p:sp>
      <p:sp>
        <p:nvSpPr>
          <p:cNvPr id="23" name="矩形 22"/>
          <p:cNvSpPr/>
          <p:nvPr/>
        </p:nvSpPr>
        <p:spPr>
          <a:xfrm>
            <a:off x="3676342" y="580302"/>
            <a:ext cx="1447800" cy="148739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39593" y="643426"/>
            <a:ext cx="1321302" cy="1321302"/>
            <a:chOff x="1364566" y="2529093"/>
            <a:chExt cx="1854671" cy="1854671"/>
          </a:xfrm>
        </p:grpSpPr>
        <p:grpSp>
          <p:nvGrpSpPr>
            <p:cNvPr id="25" name="组合 24"/>
            <p:cNvGrpSpPr/>
            <p:nvPr/>
          </p:nvGrpSpPr>
          <p:grpSpPr>
            <a:xfrm>
              <a:off x="1364566" y="2529093"/>
              <a:ext cx="1854671" cy="1854671"/>
              <a:chOff x="1364566" y="2633667"/>
              <a:chExt cx="2369075" cy="2369075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2F559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196"/>
            <p:cNvSpPr txBox="1"/>
            <p:nvPr/>
          </p:nvSpPr>
          <p:spPr>
            <a:xfrm>
              <a:off x="1881908" y="3000369"/>
              <a:ext cx="853233" cy="99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165"/>
              <a:r>
                <a:rPr lang="en-US" altLang="zh-CN" sz="4000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prstClr val="white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1319624" y="3174053"/>
            <a:ext cx="1225938" cy="1533897"/>
            <a:chOff x="3295850" y="1895995"/>
            <a:chExt cx="3725149" cy="4660916"/>
          </a:xfrm>
        </p:grpSpPr>
        <p:sp>
          <p:nvSpPr>
            <p:cNvPr id="77" name="圆角矩形 76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圆角矩形 78"/>
            <p:cNvSpPr/>
            <p:nvPr/>
          </p:nvSpPr>
          <p:spPr>
            <a:xfrm rot="2760000">
              <a:off x="3384391" y="2878566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2F5597"/>
            </a:solidFill>
            <a:ln w="25400">
              <a:noFill/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298428" y="2026214"/>
            <a:ext cx="1225938" cy="1533897"/>
            <a:chOff x="3295850" y="1895995"/>
            <a:chExt cx="3725149" cy="4660916"/>
          </a:xfrm>
        </p:grpSpPr>
        <p:sp>
          <p:nvSpPr>
            <p:cNvPr id="82" name="圆角矩形 81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2F5597"/>
            </a:solidFill>
            <a:ln w="25400">
              <a:noFill/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925587" y="1053612"/>
            <a:ext cx="7612380" cy="47551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165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rgbClr val="080808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305527" y="2391836"/>
            <a:ext cx="1985374" cy="35221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165">
              <a:lnSpc>
                <a:spcPct val="120000"/>
              </a:lnSpc>
              <a:spcBef>
                <a:spcPct val="0"/>
              </a:spcBef>
            </a:pPr>
            <a:r>
              <a:rPr lang="en-US" altLang="zh-CN" sz="800" dirty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rgbClr val="080808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1549001" y="2358016"/>
            <a:ext cx="371839" cy="370490"/>
            <a:chOff x="6602606" y="810033"/>
            <a:chExt cx="706229" cy="703668"/>
          </a:xfrm>
          <a:solidFill>
            <a:schemeClr val="bg1"/>
          </a:solidFill>
        </p:grpSpPr>
        <p:sp>
          <p:nvSpPr>
            <p:cNvPr id="89" name="Freeform 9"/>
            <p:cNvSpPr>
              <a:spLocks noEditPoints="1"/>
            </p:cNvSpPr>
            <p:nvPr/>
          </p:nvSpPr>
          <p:spPr bwMode="auto">
            <a:xfrm>
              <a:off x="6697696" y="810033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10"/>
            <p:cNvSpPr>
              <a:spLocks noEditPoints="1"/>
            </p:cNvSpPr>
            <p:nvPr/>
          </p:nvSpPr>
          <p:spPr bwMode="auto">
            <a:xfrm>
              <a:off x="6602606" y="878425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1"/>
            <p:cNvSpPr/>
            <p:nvPr/>
          </p:nvSpPr>
          <p:spPr bwMode="auto">
            <a:xfrm>
              <a:off x="6829360" y="958521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576455" y="3496952"/>
            <a:ext cx="364570" cy="367035"/>
            <a:chOff x="8026400" y="804913"/>
            <a:chExt cx="702937" cy="707692"/>
          </a:xfrm>
          <a:solidFill>
            <a:schemeClr val="bg1"/>
          </a:solidFill>
        </p:grpSpPr>
        <p:sp>
          <p:nvSpPr>
            <p:cNvPr id="141" name="Freeform 12"/>
            <p:cNvSpPr/>
            <p:nvPr/>
          </p:nvSpPr>
          <p:spPr bwMode="auto">
            <a:xfrm>
              <a:off x="8268515" y="1320961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3"/>
            <p:cNvSpPr>
              <a:spLocks noEditPoints="1"/>
            </p:cNvSpPr>
            <p:nvPr/>
          </p:nvSpPr>
          <p:spPr bwMode="auto">
            <a:xfrm>
              <a:off x="8026400" y="804913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3" name="文本框 142"/>
          <p:cNvSpPr txBox="1"/>
          <p:nvPr/>
        </p:nvSpPr>
        <p:spPr>
          <a:xfrm>
            <a:off x="2596634" y="2123245"/>
            <a:ext cx="1985375" cy="33085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165"/>
            <a:r>
              <a:rPr lang="en-US" altLang="zh-CN" sz="1700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  <a:endParaRPr lang="zh-CN" altLang="en-US" sz="1700" b="1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2596634" y="3291033"/>
            <a:ext cx="1985375" cy="33085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165"/>
            <a:r>
              <a:rPr lang="en-US" altLang="zh-CN" sz="1700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  <a:endParaRPr lang="zh-CN" altLang="en-US" sz="1700" b="1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2305528" y="3565866"/>
            <a:ext cx="1985373" cy="35221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165">
              <a:lnSpc>
                <a:spcPct val="120000"/>
              </a:lnSpc>
              <a:spcBef>
                <a:spcPct val="0"/>
              </a:spcBef>
            </a:pPr>
            <a:r>
              <a:rPr lang="en-US" altLang="zh-CN" sz="800" dirty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rgbClr val="080808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950" y="1833886"/>
            <a:ext cx="3489998" cy="243950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7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0" decel="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4" accel="8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67" presetID="2" presetClass="entr" presetSubtype="4" accel="8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7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/>
          <p:bldP spid="87" grpId="0"/>
          <p:bldP spid="143" grpId="0"/>
          <p:bldP spid="144" grpId="0"/>
          <p:bldP spid="1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7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0" decel="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4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67" presetID="2" presetClass="entr" presetSubtype="4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7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/>
          <p:bldP spid="87" grpId="0"/>
          <p:bldP spid="143" grpId="0"/>
          <p:bldP spid="144" grpId="0"/>
          <p:bldP spid="14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035808" y="2211710"/>
            <a:ext cx="73152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376672" y="2211710"/>
            <a:ext cx="71932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弧形 10"/>
          <p:cNvSpPr/>
          <p:nvPr/>
        </p:nvSpPr>
        <p:spPr>
          <a:xfrm flipH="1">
            <a:off x="1417179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弧形 11"/>
          <p:cNvSpPr/>
          <p:nvPr/>
        </p:nvSpPr>
        <p:spPr>
          <a:xfrm flipH="1" flipV="1">
            <a:off x="1417179" y="1430070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弧形 12"/>
          <p:cNvSpPr/>
          <p:nvPr/>
        </p:nvSpPr>
        <p:spPr>
          <a:xfrm flipH="1">
            <a:off x="3757794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弧形 13"/>
          <p:cNvSpPr/>
          <p:nvPr/>
        </p:nvSpPr>
        <p:spPr>
          <a:xfrm flipH="1" flipV="1">
            <a:off x="3757794" y="1430070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 flipH="1">
            <a:off x="6100635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弧形 15"/>
          <p:cNvSpPr/>
          <p:nvPr/>
        </p:nvSpPr>
        <p:spPr>
          <a:xfrm flipH="1" flipV="1">
            <a:off x="6100635" y="1430070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953727" y="1379843"/>
          <a:ext cx="2543944" cy="1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图表 17"/>
          <p:cNvGraphicFramePr/>
          <p:nvPr/>
        </p:nvGraphicFramePr>
        <p:xfrm>
          <a:off x="3300030" y="1379843"/>
          <a:ext cx="2543944" cy="1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5646333" y="1379843"/>
          <a:ext cx="2543944" cy="1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矩形 19"/>
          <p:cNvSpPr/>
          <p:nvPr/>
        </p:nvSpPr>
        <p:spPr>
          <a:xfrm>
            <a:off x="1411924" y="3220717"/>
            <a:ext cx="1625413" cy="396567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08158" y="3617284"/>
            <a:ext cx="1944216" cy="953706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59294" y="3220717"/>
            <a:ext cx="1625413" cy="396567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55529" y="3617284"/>
            <a:ext cx="1944216" cy="953706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06664" y="3220717"/>
            <a:ext cx="1625413" cy="396567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02897" y="3617284"/>
            <a:ext cx="1944216" cy="953706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95076" y="2044439"/>
            <a:ext cx="659122" cy="424716"/>
          </a:xfrm>
          <a:prstGeom prst="rect">
            <a:avLst/>
          </a:prstGeom>
        </p:spPr>
        <p:txBody>
          <a:bodyPr wrap="none" lIns="91424" tIns="45712" rIns="91424" bIns="45712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gradFill>
                  <a:gsLst>
                    <a:gs pos="44000">
                      <a:schemeClr val="accent2"/>
                    </a:gs>
                    <a:gs pos="88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75%</a:t>
            </a:r>
            <a:endParaRPr lang="zh-CN" altLang="en-US" dirty="0">
              <a:gradFill>
                <a:gsLst>
                  <a:gs pos="44000">
                    <a:schemeClr val="accent2"/>
                  </a:gs>
                  <a:gs pos="88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37359" y="2044439"/>
            <a:ext cx="659122" cy="424716"/>
          </a:xfrm>
          <a:prstGeom prst="rect">
            <a:avLst/>
          </a:prstGeom>
        </p:spPr>
        <p:txBody>
          <a:bodyPr wrap="none" lIns="91424" tIns="45712" rIns="91424" bIns="45712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gradFill>
                  <a:gsLst>
                    <a:gs pos="44000">
                      <a:schemeClr val="accent2"/>
                    </a:gs>
                    <a:gs pos="88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55%</a:t>
            </a:r>
            <a:endParaRPr lang="zh-CN" altLang="en-US" dirty="0">
              <a:gradFill>
                <a:gsLst>
                  <a:gs pos="44000">
                    <a:schemeClr val="accent2"/>
                  </a:gs>
                  <a:gs pos="88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89811" y="2044439"/>
            <a:ext cx="659122" cy="424716"/>
          </a:xfrm>
          <a:prstGeom prst="rect">
            <a:avLst/>
          </a:prstGeom>
        </p:spPr>
        <p:txBody>
          <a:bodyPr wrap="none" lIns="91424" tIns="45712" rIns="91424" bIns="45712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gradFill>
                  <a:gsLst>
                    <a:gs pos="44000">
                      <a:schemeClr val="accent2"/>
                    </a:gs>
                    <a:gs pos="88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84%</a:t>
            </a:r>
            <a:endParaRPr lang="zh-CN" altLang="en-US" dirty="0">
              <a:gradFill>
                <a:gsLst>
                  <a:gs pos="44000">
                    <a:schemeClr val="accent2"/>
                  </a:gs>
                  <a:gs pos="88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Graphic spid="17" grpId="0">
        <p:bldAsOne/>
      </p:bldGraphic>
      <p:bldGraphic spid="18" grpId="0">
        <p:bldAsOne/>
      </p:bldGraphic>
      <p:bldGraphic spid="19" grpId="0">
        <p:bldAsOne/>
      </p:bldGraphic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3821" y="3251567"/>
            <a:ext cx="1390092" cy="1015647"/>
          </a:xfrm>
          <a:prstGeom prst="rect">
            <a:avLst/>
          </a:prstGeom>
        </p:spPr>
        <p:txBody>
          <a:bodyPr wrap="none" lIns="91424" tIns="45712" rIns="91424" bIns="45712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aseline="12000" dirty="0">
                <a:solidFill>
                  <a:srgbClr val="2F559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2020</a:t>
            </a:r>
            <a:endParaRPr lang="zh-CN" altLang="en-US" sz="6000" baseline="12000" dirty="0">
              <a:solidFill>
                <a:srgbClr val="2F5597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86240" y="1336337"/>
            <a:ext cx="1390092" cy="1015647"/>
          </a:xfrm>
          <a:prstGeom prst="rect">
            <a:avLst/>
          </a:prstGeom>
        </p:spPr>
        <p:txBody>
          <a:bodyPr wrap="none" lIns="91424" tIns="45712" rIns="91424" bIns="45712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aseline="12000" dirty="0">
                <a:solidFill>
                  <a:srgbClr val="2F559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2020</a:t>
            </a:r>
            <a:endParaRPr lang="zh-CN" altLang="en-US" sz="6000" baseline="12000" dirty="0">
              <a:solidFill>
                <a:srgbClr val="2F5597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70598" y="3388187"/>
            <a:ext cx="3165494" cy="65824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矩形 11"/>
          <p:cNvSpPr/>
          <p:nvPr/>
        </p:nvSpPr>
        <p:spPr>
          <a:xfrm>
            <a:off x="2855772" y="1468971"/>
            <a:ext cx="3293458" cy="65824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991676" y="3249344"/>
            <a:ext cx="4039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组合 13"/>
          <p:cNvGrpSpPr/>
          <p:nvPr/>
        </p:nvGrpSpPr>
        <p:grpSpPr>
          <a:xfrm>
            <a:off x="1077144" y="1247975"/>
            <a:ext cx="1844302" cy="1844757"/>
            <a:chOff x="1497229" y="1317591"/>
            <a:chExt cx="1844302" cy="1844757"/>
          </a:xfrm>
        </p:grpSpPr>
        <p:sp>
          <p:nvSpPr>
            <p:cNvPr id="15" name="Oval 53"/>
            <p:cNvSpPr>
              <a:spLocks noChangeArrowheads="1"/>
            </p:cNvSpPr>
            <p:nvPr/>
          </p:nvSpPr>
          <p:spPr bwMode="auto">
            <a:xfrm>
              <a:off x="1497229" y="1317591"/>
              <a:ext cx="1844302" cy="18447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ln w="28575"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  <a:tileRect/>
              </a:gra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52088" y="1387133"/>
              <a:ext cx="1734585" cy="1717411"/>
            </a:xfrm>
            <a:prstGeom prst="ellipse">
              <a:avLst/>
            </a:prstGeom>
            <a:blipFill dpi="0" rotWithShape="1">
              <a:blip r:embed="rId3" cstate="print"/>
              <a:srcRect/>
              <a:tile tx="-762000" ty="-3302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23013" y="2288141"/>
            <a:ext cx="1844302" cy="1844757"/>
            <a:chOff x="1489609" y="1310418"/>
            <a:chExt cx="1844302" cy="1844757"/>
          </a:xfrm>
        </p:grpSpPr>
        <p:sp>
          <p:nvSpPr>
            <p:cNvPr id="18" name="Oval 53"/>
            <p:cNvSpPr>
              <a:spLocks noChangeArrowheads="1"/>
            </p:cNvSpPr>
            <p:nvPr/>
          </p:nvSpPr>
          <p:spPr bwMode="auto">
            <a:xfrm>
              <a:off x="1489609" y="1310418"/>
              <a:ext cx="1844302" cy="1844757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  <a:tileRect/>
              </a:gra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534655" y="1355245"/>
              <a:ext cx="1769450" cy="1769450"/>
            </a:xfrm>
            <a:prstGeom prst="ellipse">
              <a:avLst/>
            </a:prstGeom>
            <a:blipFill dpi="0" rotWithShape="1">
              <a:blip r:embed="rId3" cstate="print"/>
              <a:srcRect/>
              <a:tile tx="-762000" ty="-3302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/>
          <p:nvPr/>
        </p:nvGrpSpPr>
        <p:grpSpPr>
          <a:xfrm>
            <a:off x="4034359" y="2296724"/>
            <a:ext cx="1061000" cy="1214343"/>
            <a:chOff x="5379142" y="2991066"/>
            <a:chExt cx="1414667" cy="1619124"/>
          </a:xfrm>
          <a:solidFill>
            <a:srgbClr val="2F5597"/>
          </a:solidFill>
        </p:grpSpPr>
        <p:sp>
          <p:nvSpPr>
            <p:cNvPr id="10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chemeClr val="bg1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72905" y="2452982"/>
            <a:ext cx="1061000" cy="1214343"/>
            <a:chOff x="3563871" y="3199409"/>
            <a:chExt cx="1414666" cy="1619124"/>
          </a:xfrm>
          <a:solidFill>
            <a:srgbClr val="2F5597"/>
          </a:solidFill>
        </p:grpSpPr>
        <p:sp>
          <p:nvSpPr>
            <p:cNvPr id="13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chemeClr val="bg1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11"/>
          <p:cNvGrpSpPr/>
          <p:nvPr/>
        </p:nvGrpSpPr>
        <p:grpSpPr>
          <a:xfrm>
            <a:off x="1259632" y="2296724"/>
            <a:ext cx="1061000" cy="1214343"/>
            <a:chOff x="1743076" y="2991066"/>
            <a:chExt cx="1414666" cy="1619124"/>
          </a:xfrm>
          <a:gradFill>
            <a:gsLst>
              <a:gs pos="25000">
                <a:schemeClr val="accent2"/>
              </a:gs>
              <a:gs pos="100000">
                <a:schemeClr val="accent1"/>
              </a:gs>
            </a:gsLst>
            <a:lin ang="12600000" scaled="0"/>
          </a:gradFill>
        </p:grpSpPr>
        <p:sp>
          <p:nvSpPr>
            <p:cNvPr id="16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2F5597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2F5597"/>
            </a:solidFill>
            <a:ln w="50800" cap="flat">
              <a:solidFill>
                <a:schemeClr val="bg1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5399953" y="2452983"/>
            <a:ext cx="1061000" cy="1214344"/>
            <a:chOff x="7199937" y="3199409"/>
            <a:chExt cx="1414666" cy="1619125"/>
          </a:xfrm>
          <a:solidFill>
            <a:srgbClr val="2F5597"/>
          </a:solidFill>
        </p:grpSpPr>
        <p:sp>
          <p:nvSpPr>
            <p:cNvPr id="19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chemeClr val="bg1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16"/>
          <p:cNvGrpSpPr/>
          <p:nvPr/>
        </p:nvGrpSpPr>
        <p:grpSpPr>
          <a:xfrm>
            <a:off x="6761407" y="2296724"/>
            <a:ext cx="1061000" cy="1214343"/>
            <a:chOff x="9015209" y="2991066"/>
            <a:chExt cx="1414666" cy="1619124"/>
          </a:xfrm>
          <a:solidFill>
            <a:srgbClr val="2F5597"/>
          </a:solidFill>
        </p:grpSpPr>
        <p:sp>
          <p:nvSpPr>
            <p:cNvPr id="22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chemeClr val="bg1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Text Placeholder 4"/>
          <p:cNvSpPr txBox="1"/>
          <p:nvPr/>
        </p:nvSpPr>
        <p:spPr>
          <a:xfrm>
            <a:off x="1291504" y="2865246"/>
            <a:ext cx="1069411" cy="195652"/>
          </a:xfrm>
          <a:prstGeom prst="rect">
            <a:avLst/>
          </a:prstGeom>
        </p:spPr>
        <p:txBody>
          <a:bodyPr lIns="91424" tIns="45712" rIns="91424" bIns="45712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2702704" y="2865246"/>
            <a:ext cx="1069411" cy="195652"/>
          </a:xfrm>
          <a:prstGeom prst="rect">
            <a:avLst/>
          </a:prstGeom>
        </p:spPr>
        <p:txBody>
          <a:bodyPr lIns="91424" tIns="45712" rIns="91424" bIns="45712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4065694" y="2865246"/>
            <a:ext cx="1069411" cy="195652"/>
          </a:xfrm>
          <a:prstGeom prst="rect">
            <a:avLst/>
          </a:prstGeom>
        </p:spPr>
        <p:txBody>
          <a:bodyPr lIns="91424" tIns="45712" rIns="91424" bIns="45712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5429218" y="2865246"/>
            <a:ext cx="1069411" cy="195652"/>
          </a:xfrm>
          <a:prstGeom prst="rect">
            <a:avLst/>
          </a:prstGeom>
        </p:spPr>
        <p:txBody>
          <a:bodyPr lIns="91424" tIns="45712" rIns="91424" bIns="45712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 Placeholder 4"/>
          <p:cNvSpPr txBox="1"/>
          <p:nvPr/>
        </p:nvSpPr>
        <p:spPr>
          <a:xfrm>
            <a:off x="6793279" y="2865246"/>
            <a:ext cx="1069411" cy="195652"/>
          </a:xfrm>
          <a:prstGeom prst="rect">
            <a:avLst/>
          </a:prstGeom>
        </p:spPr>
        <p:txBody>
          <a:bodyPr lIns="91424" tIns="45712" rIns="91424" bIns="45712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5845" y="1329030"/>
            <a:ext cx="1746277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3998" y="3939903"/>
            <a:ext cx="1746277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26311" y="1329030"/>
            <a:ext cx="1746277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9651" y="3939903"/>
            <a:ext cx="1746277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38813" y="1329030"/>
            <a:ext cx="1746277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26" grpId="0" build="p"/>
      <p:bldP spid="27" grpId="0" build="p"/>
      <p:bldP spid="28" grpId="0" build="p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39762" y="2393356"/>
            <a:ext cx="4226233" cy="928817"/>
            <a:chOff x="3462046" y="3113097"/>
            <a:chExt cx="3559792" cy="854609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3462046" y="3113097"/>
              <a:ext cx="3559792" cy="85460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6851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>
              <a:off x="3581954" y="3208561"/>
              <a:ext cx="3304837" cy="663681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2F559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6851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55776" y="2524569"/>
            <a:ext cx="3960440" cy="684801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defTabSz="685165"/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  Add title text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2771810" y="353428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4564539" y="353428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2771810" y="383770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4564539" y="383770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8165257" y="5220144"/>
            <a:ext cx="14911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延迟付</a:t>
            </a:r>
          </a:p>
        </p:txBody>
      </p:sp>
      <p:sp>
        <p:nvSpPr>
          <p:cNvPr id="23" name="矩形 22"/>
          <p:cNvSpPr/>
          <p:nvPr/>
        </p:nvSpPr>
        <p:spPr>
          <a:xfrm>
            <a:off x="3676342" y="580302"/>
            <a:ext cx="1447800" cy="148739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39593" y="643426"/>
            <a:ext cx="1321302" cy="1321302"/>
            <a:chOff x="1364566" y="2529093"/>
            <a:chExt cx="1854671" cy="1854671"/>
          </a:xfrm>
        </p:grpSpPr>
        <p:grpSp>
          <p:nvGrpSpPr>
            <p:cNvPr id="25" name="组合 24"/>
            <p:cNvGrpSpPr/>
            <p:nvPr/>
          </p:nvGrpSpPr>
          <p:grpSpPr>
            <a:xfrm>
              <a:off x="1364566" y="2529093"/>
              <a:ext cx="1854671" cy="1854671"/>
              <a:chOff x="1364566" y="2633667"/>
              <a:chExt cx="2369075" cy="2369075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2F559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196"/>
            <p:cNvSpPr txBox="1"/>
            <p:nvPr/>
          </p:nvSpPr>
          <p:spPr>
            <a:xfrm>
              <a:off x="1881908" y="3000369"/>
              <a:ext cx="875734" cy="99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165"/>
              <a:r>
                <a:rPr lang="en-US" altLang="zh-CN" sz="4000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prstClr val="white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049904" y="1814069"/>
            <a:ext cx="30403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8152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697606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70094" y="1810464"/>
            <a:ext cx="0" cy="122342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椭圆 12"/>
          <p:cNvSpPr/>
          <p:nvPr/>
        </p:nvSpPr>
        <p:spPr>
          <a:xfrm>
            <a:off x="228981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9219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5476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3828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89094" y="3033886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11350" y="1540349"/>
            <a:ext cx="1477077" cy="626262"/>
          </a:xfrm>
          <a:prstGeom prst="rect">
            <a:avLst/>
          </a:prstGeom>
        </p:spPr>
        <p:txBody>
          <a:bodyPr vert="horz" wrap="square" lIns="91424" tIns="45712" rIns="91424" bIns="45712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63241" y="3131544"/>
            <a:ext cx="1477077" cy="626262"/>
          </a:xfrm>
          <a:prstGeom prst="rect">
            <a:avLst/>
          </a:prstGeom>
        </p:spPr>
        <p:txBody>
          <a:bodyPr vert="horz" wrap="square" lIns="91424" tIns="45712" rIns="91424" bIns="45712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55919" y="3835887"/>
            <a:ext cx="1477077" cy="626262"/>
          </a:xfrm>
          <a:prstGeom prst="rect">
            <a:avLst/>
          </a:prstGeom>
        </p:spPr>
        <p:txBody>
          <a:bodyPr vert="horz" wrap="square" lIns="91424" tIns="45712" rIns="91424" bIns="45712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54765" y="3131544"/>
            <a:ext cx="1477077" cy="626262"/>
          </a:xfrm>
          <a:prstGeom prst="rect">
            <a:avLst/>
          </a:prstGeom>
        </p:spPr>
        <p:txBody>
          <a:bodyPr vert="horz" wrap="square" lIns="91424" tIns="45712" rIns="91424" bIns="45712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7584" y="1540349"/>
            <a:ext cx="1477077" cy="626262"/>
          </a:xfrm>
          <a:prstGeom prst="rect">
            <a:avLst/>
          </a:prstGeom>
        </p:spPr>
        <p:txBody>
          <a:bodyPr vert="horz" wrap="square" lIns="91424" tIns="45712" rIns="91424" bIns="45712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338"/>
          <p:cNvSpPr>
            <a:spLocks noEditPoints="1"/>
          </p:cNvSpPr>
          <p:nvPr/>
        </p:nvSpPr>
        <p:spPr bwMode="auto">
          <a:xfrm>
            <a:off x="4380487" y="3281253"/>
            <a:ext cx="384522" cy="326844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73"/>
          <p:cNvSpPr>
            <a:spLocks noEditPoints="1"/>
          </p:cNvSpPr>
          <p:nvPr/>
        </p:nvSpPr>
        <p:spPr bwMode="auto">
          <a:xfrm>
            <a:off x="2498842" y="1678980"/>
            <a:ext cx="343936" cy="34820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47"/>
          <p:cNvSpPr>
            <a:spLocks noEditPoints="1"/>
          </p:cNvSpPr>
          <p:nvPr/>
        </p:nvSpPr>
        <p:spPr bwMode="auto">
          <a:xfrm>
            <a:off x="5591571" y="2710643"/>
            <a:ext cx="288394" cy="388794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54"/>
          <p:cNvSpPr>
            <a:spLocks noEditPoints="1"/>
          </p:cNvSpPr>
          <p:nvPr/>
        </p:nvSpPr>
        <p:spPr bwMode="auto">
          <a:xfrm>
            <a:off x="6288405" y="1666559"/>
            <a:ext cx="369570" cy="373842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92"/>
          <p:cNvSpPr>
            <a:spLocks noEditPoints="1"/>
          </p:cNvSpPr>
          <p:nvPr/>
        </p:nvSpPr>
        <p:spPr bwMode="auto">
          <a:xfrm>
            <a:off x="3184302" y="2677530"/>
            <a:ext cx="469972" cy="455020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Oval 53"/>
          <p:cNvSpPr>
            <a:spLocks noChangeArrowheads="1"/>
          </p:cNvSpPr>
          <p:nvPr/>
        </p:nvSpPr>
        <p:spPr bwMode="auto">
          <a:xfrm>
            <a:off x="3893506" y="1275615"/>
            <a:ext cx="1184739" cy="1185035"/>
          </a:xfrm>
          <a:prstGeom prst="ellipse">
            <a:avLst/>
          </a:prstGeom>
          <a:solidFill>
            <a:srgbClr val="2F5597"/>
          </a:solidFill>
          <a:ln w="762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66596" y="1411521"/>
            <a:ext cx="883920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130806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53999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77192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4397" y="3432713"/>
            <a:ext cx="2348052" cy="36277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203848" y="3135088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矩形 13"/>
          <p:cNvSpPr/>
          <p:nvPr/>
        </p:nvSpPr>
        <p:spPr>
          <a:xfrm>
            <a:off x="5196908" y="3097764"/>
            <a:ext cx="3119508" cy="127417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724128" y="3135088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矩形 15"/>
          <p:cNvSpPr/>
          <p:nvPr/>
        </p:nvSpPr>
        <p:spPr>
          <a:xfrm>
            <a:off x="3781136" y="3527547"/>
            <a:ext cx="1535966" cy="497941"/>
          </a:xfrm>
          <a:prstGeom prst="rect">
            <a:avLst/>
          </a:prstGeom>
        </p:spPr>
        <p:txBody>
          <a:bodyPr wrap="none" lIns="91424" tIns="45712" rIns="91424" bIns="45712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17" name="Freeform 551"/>
          <p:cNvSpPr/>
          <p:nvPr/>
        </p:nvSpPr>
        <p:spPr bwMode="auto">
          <a:xfrm>
            <a:off x="2572749" y="1878981"/>
            <a:ext cx="359700" cy="272344"/>
          </a:xfrm>
          <a:custGeom>
            <a:avLst/>
            <a:gdLst>
              <a:gd name="T0" fmla="*/ 7 w 140"/>
              <a:gd name="T1" fmla="*/ 99 h 106"/>
              <a:gd name="T2" fmla="*/ 14 w 140"/>
              <a:gd name="T3" fmla="*/ 99 h 106"/>
              <a:gd name="T4" fmla="*/ 14 w 140"/>
              <a:gd name="T5" fmla="*/ 59 h 106"/>
              <a:gd name="T6" fmla="*/ 21 w 140"/>
              <a:gd name="T7" fmla="*/ 57 h 106"/>
              <a:gd name="T8" fmla="*/ 21 w 140"/>
              <a:gd name="T9" fmla="*/ 99 h 106"/>
              <a:gd name="T10" fmla="*/ 26 w 140"/>
              <a:gd name="T11" fmla="*/ 99 h 106"/>
              <a:gd name="T12" fmla="*/ 26 w 140"/>
              <a:gd name="T13" fmla="*/ 54 h 106"/>
              <a:gd name="T14" fmla="*/ 33 w 140"/>
              <a:gd name="T15" fmla="*/ 52 h 106"/>
              <a:gd name="T16" fmla="*/ 33 w 140"/>
              <a:gd name="T17" fmla="*/ 99 h 106"/>
              <a:gd name="T18" fmla="*/ 40 w 140"/>
              <a:gd name="T19" fmla="*/ 99 h 106"/>
              <a:gd name="T20" fmla="*/ 40 w 140"/>
              <a:gd name="T21" fmla="*/ 49 h 106"/>
              <a:gd name="T22" fmla="*/ 40 w 140"/>
              <a:gd name="T23" fmla="*/ 49 h 106"/>
              <a:gd name="T24" fmla="*/ 47 w 140"/>
              <a:gd name="T25" fmla="*/ 57 h 106"/>
              <a:gd name="T26" fmla="*/ 47 w 140"/>
              <a:gd name="T27" fmla="*/ 99 h 106"/>
              <a:gd name="T28" fmla="*/ 52 w 140"/>
              <a:gd name="T29" fmla="*/ 99 h 106"/>
              <a:gd name="T30" fmla="*/ 52 w 140"/>
              <a:gd name="T31" fmla="*/ 61 h 106"/>
              <a:gd name="T32" fmla="*/ 59 w 140"/>
              <a:gd name="T33" fmla="*/ 59 h 106"/>
              <a:gd name="T34" fmla="*/ 59 w 140"/>
              <a:gd name="T35" fmla="*/ 99 h 106"/>
              <a:gd name="T36" fmla="*/ 64 w 140"/>
              <a:gd name="T37" fmla="*/ 99 h 106"/>
              <a:gd name="T38" fmla="*/ 64 w 140"/>
              <a:gd name="T39" fmla="*/ 57 h 106"/>
              <a:gd name="T40" fmla="*/ 71 w 140"/>
              <a:gd name="T41" fmla="*/ 52 h 106"/>
              <a:gd name="T42" fmla="*/ 71 w 140"/>
              <a:gd name="T43" fmla="*/ 99 h 106"/>
              <a:gd name="T44" fmla="*/ 76 w 140"/>
              <a:gd name="T45" fmla="*/ 99 h 106"/>
              <a:gd name="T46" fmla="*/ 76 w 140"/>
              <a:gd name="T47" fmla="*/ 49 h 106"/>
              <a:gd name="T48" fmla="*/ 83 w 140"/>
              <a:gd name="T49" fmla="*/ 45 h 106"/>
              <a:gd name="T50" fmla="*/ 83 w 140"/>
              <a:gd name="T51" fmla="*/ 99 h 106"/>
              <a:gd name="T52" fmla="*/ 90 w 140"/>
              <a:gd name="T53" fmla="*/ 99 h 106"/>
              <a:gd name="T54" fmla="*/ 90 w 140"/>
              <a:gd name="T55" fmla="*/ 42 h 106"/>
              <a:gd name="T56" fmla="*/ 97 w 140"/>
              <a:gd name="T57" fmla="*/ 40 h 106"/>
              <a:gd name="T58" fmla="*/ 97 w 140"/>
              <a:gd name="T59" fmla="*/ 99 h 106"/>
              <a:gd name="T60" fmla="*/ 102 w 140"/>
              <a:gd name="T61" fmla="*/ 99 h 106"/>
              <a:gd name="T62" fmla="*/ 102 w 140"/>
              <a:gd name="T63" fmla="*/ 38 h 106"/>
              <a:gd name="T64" fmla="*/ 109 w 140"/>
              <a:gd name="T65" fmla="*/ 33 h 106"/>
              <a:gd name="T66" fmla="*/ 109 w 140"/>
              <a:gd name="T67" fmla="*/ 99 h 106"/>
              <a:gd name="T68" fmla="*/ 135 w 140"/>
              <a:gd name="T69" fmla="*/ 99 h 106"/>
              <a:gd name="T70" fmla="*/ 135 w 140"/>
              <a:gd name="T71" fmla="*/ 106 h 106"/>
              <a:gd name="T72" fmla="*/ 7 w 140"/>
              <a:gd name="T73" fmla="*/ 106 h 106"/>
              <a:gd name="T74" fmla="*/ 0 w 140"/>
              <a:gd name="T75" fmla="*/ 106 h 106"/>
              <a:gd name="T76" fmla="*/ 0 w 140"/>
              <a:gd name="T77" fmla="*/ 99 h 106"/>
              <a:gd name="T78" fmla="*/ 0 w 140"/>
              <a:gd name="T79" fmla="*/ 2 h 106"/>
              <a:gd name="T80" fmla="*/ 7 w 140"/>
              <a:gd name="T81" fmla="*/ 2 h 106"/>
              <a:gd name="T82" fmla="*/ 7 w 140"/>
              <a:gd name="T83" fmla="*/ 40 h 106"/>
              <a:gd name="T84" fmla="*/ 43 w 140"/>
              <a:gd name="T85" fmla="*/ 26 h 106"/>
              <a:gd name="T86" fmla="*/ 45 w 140"/>
              <a:gd name="T87" fmla="*/ 23 h 106"/>
              <a:gd name="T88" fmla="*/ 50 w 140"/>
              <a:gd name="T89" fmla="*/ 28 h 106"/>
              <a:gd name="T90" fmla="*/ 54 w 140"/>
              <a:gd name="T91" fmla="*/ 38 h 106"/>
              <a:gd name="T92" fmla="*/ 109 w 140"/>
              <a:gd name="T93" fmla="*/ 12 h 106"/>
              <a:gd name="T94" fmla="*/ 102 w 140"/>
              <a:gd name="T95" fmla="*/ 0 h 106"/>
              <a:gd name="T96" fmla="*/ 121 w 140"/>
              <a:gd name="T97" fmla="*/ 0 h 106"/>
              <a:gd name="T98" fmla="*/ 140 w 140"/>
              <a:gd name="T99" fmla="*/ 2 h 106"/>
              <a:gd name="T100" fmla="*/ 130 w 140"/>
              <a:gd name="T101" fmla="*/ 16 h 106"/>
              <a:gd name="T102" fmla="*/ 121 w 140"/>
              <a:gd name="T103" fmla="*/ 33 h 106"/>
              <a:gd name="T104" fmla="*/ 113 w 140"/>
              <a:gd name="T105" fmla="*/ 21 h 106"/>
              <a:gd name="T106" fmla="*/ 57 w 140"/>
              <a:gd name="T107" fmla="*/ 49 h 106"/>
              <a:gd name="T108" fmla="*/ 52 w 140"/>
              <a:gd name="T109" fmla="*/ 52 h 106"/>
              <a:gd name="T110" fmla="*/ 47 w 140"/>
              <a:gd name="T111" fmla="*/ 47 h 106"/>
              <a:gd name="T112" fmla="*/ 43 w 140"/>
              <a:gd name="T113" fmla="*/ 38 h 106"/>
              <a:gd name="T114" fmla="*/ 7 w 140"/>
              <a:gd name="T115" fmla="*/ 54 h 106"/>
              <a:gd name="T116" fmla="*/ 7 w 140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7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7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7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3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40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3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552"/>
          <p:cNvSpPr>
            <a:spLocks noEditPoints="1"/>
          </p:cNvSpPr>
          <p:nvPr/>
        </p:nvSpPr>
        <p:spPr bwMode="auto">
          <a:xfrm>
            <a:off x="4411103" y="1855699"/>
            <a:ext cx="359700" cy="267206"/>
          </a:xfrm>
          <a:custGeom>
            <a:avLst/>
            <a:gdLst>
              <a:gd name="T0" fmla="*/ 57 w 59"/>
              <a:gd name="T1" fmla="*/ 41 h 44"/>
              <a:gd name="T2" fmla="*/ 3 w 59"/>
              <a:gd name="T3" fmla="*/ 44 h 44"/>
              <a:gd name="T4" fmla="*/ 0 w 59"/>
              <a:gd name="T5" fmla="*/ 41 h 44"/>
              <a:gd name="T6" fmla="*/ 3 w 59"/>
              <a:gd name="T7" fmla="*/ 0 h 44"/>
              <a:gd name="T8" fmla="*/ 7 w 59"/>
              <a:gd name="T9" fmla="*/ 8 h 44"/>
              <a:gd name="T10" fmla="*/ 9 w 59"/>
              <a:gd name="T11" fmla="*/ 9 h 44"/>
              <a:gd name="T12" fmla="*/ 25 w 59"/>
              <a:gd name="T13" fmla="*/ 9 h 44"/>
              <a:gd name="T14" fmla="*/ 28 w 59"/>
              <a:gd name="T15" fmla="*/ 10 h 44"/>
              <a:gd name="T16" fmla="*/ 35 w 59"/>
              <a:gd name="T17" fmla="*/ 11 h 44"/>
              <a:gd name="T18" fmla="*/ 37 w 59"/>
              <a:gd name="T19" fmla="*/ 11 h 44"/>
              <a:gd name="T20" fmla="*/ 54 w 59"/>
              <a:gd name="T21" fmla="*/ 18 h 44"/>
              <a:gd name="T22" fmla="*/ 56 w 59"/>
              <a:gd name="T23" fmla="*/ 15 h 44"/>
              <a:gd name="T24" fmla="*/ 56 w 59"/>
              <a:gd name="T25" fmla="*/ 20 h 44"/>
              <a:gd name="T26" fmla="*/ 50 w 59"/>
              <a:gd name="T27" fmla="*/ 24 h 44"/>
              <a:gd name="T28" fmla="*/ 53 w 59"/>
              <a:gd name="T29" fmla="*/ 32 h 44"/>
              <a:gd name="T30" fmla="*/ 41 w 59"/>
              <a:gd name="T31" fmla="*/ 32 h 44"/>
              <a:gd name="T32" fmla="*/ 38 w 59"/>
              <a:gd name="T33" fmla="*/ 35 h 44"/>
              <a:gd name="T34" fmla="*/ 36 w 59"/>
              <a:gd name="T35" fmla="*/ 32 h 44"/>
              <a:gd name="T36" fmla="*/ 28 w 59"/>
              <a:gd name="T37" fmla="*/ 25 h 44"/>
              <a:gd name="T38" fmla="*/ 20 w 59"/>
              <a:gd name="T39" fmla="*/ 31 h 44"/>
              <a:gd name="T40" fmla="*/ 17 w 59"/>
              <a:gd name="T41" fmla="*/ 33 h 44"/>
              <a:gd name="T42" fmla="*/ 14 w 59"/>
              <a:gd name="T43" fmla="*/ 30 h 44"/>
              <a:gd name="T44" fmla="*/ 11 w 59"/>
              <a:gd name="T45" fmla="*/ 28 h 44"/>
              <a:gd name="T46" fmla="*/ 3 w 59"/>
              <a:gd name="T47" fmla="*/ 35 h 44"/>
              <a:gd name="T48" fmla="*/ 38 w 59"/>
              <a:gd name="T49" fmla="*/ 29 h 44"/>
              <a:gd name="T50" fmla="*/ 46 w 59"/>
              <a:gd name="T51" fmla="*/ 25 h 44"/>
              <a:gd name="T52" fmla="*/ 27 w 59"/>
              <a:gd name="T53" fmla="*/ 17 h 44"/>
              <a:gd name="T54" fmla="*/ 25 w 59"/>
              <a:gd name="T55" fmla="*/ 16 h 44"/>
              <a:gd name="T56" fmla="*/ 12 w 59"/>
              <a:gd name="T57" fmla="*/ 19 h 44"/>
              <a:gd name="T58" fmla="*/ 10 w 59"/>
              <a:gd name="T59" fmla="*/ 18 h 44"/>
              <a:gd name="T60" fmla="*/ 3 w 59"/>
              <a:gd name="T61" fmla="*/ 13 h 44"/>
              <a:gd name="T62" fmla="*/ 8 w 59"/>
              <a:gd name="T63" fmla="*/ 26 h 44"/>
              <a:gd name="T64" fmla="*/ 11 w 59"/>
              <a:gd name="T65" fmla="*/ 23 h 44"/>
              <a:gd name="T66" fmla="*/ 13 w 59"/>
              <a:gd name="T67" fmla="*/ 26 h 44"/>
              <a:gd name="T68" fmla="*/ 17 w 59"/>
              <a:gd name="T69" fmla="*/ 28 h 44"/>
              <a:gd name="T70" fmla="*/ 26 w 59"/>
              <a:gd name="T71" fmla="*/ 23 h 44"/>
              <a:gd name="T72" fmla="*/ 28 w 59"/>
              <a:gd name="T73" fmla="*/ 20 h 44"/>
              <a:gd name="T74" fmla="*/ 31 w 59"/>
              <a:gd name="T75" fmla="*/ 23 h 44"/>
              <a:gd name="T76" fmla="*/ 38 w 59"/>
              <a:gd name="T77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553"/>
          <p:cNvSpPr>
            <a:spLocks noEditPoints="1"/>
          </p:cNvSpPr>
          <p:nvPr/>
        </p:nvSpPr>
        <p:spPr bwMode="auto">
          <a:xfrm>
            <a:off x="6205896" y="1885690"/>
            <a:ext cx="354562" cy="267206"/>
          </a:xfrm>
          <a:custGeom>
            <a:avLst/>
            <a:gdLst>
              <a:gd name="T0" fmla="*/ 5 w 58"/>
              <a:gd name="T1" fmla="*/ 41 h 44"/>
              <a:gd name="T2" fmla="*/ 12 w 58"/>
              <a:gd name="T3" fmla="*/ 29 h 44"/>
              <a:gd name="T4" fmla="*/ 14 w 58"/>
              <a:gd name="T5" fmla="*/ 41 h 44"/>
              <a:gd name="T6" fmla="*/ 21 w 58"/>
              <a:gd name="T7" fmla="*/ 16 h 44"/>
              <a:gd name="T8" fmla="*/ 22 w 58"/>
              <a:gd name="T9" fmla="*/ 41 h 44"/>
              <a:gd name="T10" fmla="*/ 29 w 58"/>
              <a:gd name="T11" fmla="*/ 7 h 44"/>
              <a:gd name="T12" fmla="*/ 31 w 58"/>
              <a:gd name="T13" fmla="*/ 41 h 44"/>
              <a:gd name="T14" fmla="*/ 38 w 58"/>
              <a:gd name="T15" fmla="*/ 9 h 44"/>
              <a:gd name="T16" fmla="*/ 39 w 58"/>
              <a:gd name="T17" fmla="*/ 41 h 44"/>
              <a:gd name="T18" fmla="*/ 46 w 58"/>
              <a:gd name="T19" fmla="*/ 11 h 44"/>
              <a:gd name="T20" fmla="*/ 47 w 58"/>
              <a:gd name="T21" fmla="*/ 41 h 44"/>
              <a:gd name="T22" fmla="*/ 54 w 58"/>
              <a:gd name="T23" fmla="*/ 4 h 44"/>
              <a:gd name="T24" fmla="*/ 58 w 58"/>
              <a:gd name="T25" fmla="*/ 41 h 44"/>
              <a:gd name="T26" fmla="*/ 3 w 58"/>
              <a:gd name="T27" fmla="*/ 44 h 44"/>
              <a:gd name="T28" fmla="*/ 0 w 58"/>
              <a:gd name="T29" fmla="*/ 41 h 44"/>
              <a:gd name="T30" fmla="*/ 3 w 58"/>
              <a:gd name="T31" fmla="*/ 0 h 44"/>
              <a:gd name="T32" fmla="*/ 7 w 58"/>
              <a:gd name="T33" fmla="*/ 32 h 44"/>
              <a:gd name="T34" fmla="*/ 7 w 58"/>
              <a:gd name="T35" fmla="*/ 37 h 44"/>
              <a:gd name="T36" fmla="*/ 7 w 58"/>
              <a:gd name="T37" fmla="*/ 38 h 44"/>
              <a:gd name="T38" fmla="*/ 8 w 58"/>
              <a:gd name="T39" fmla="*/ 32 h 44"/>
              <a:gd name="T40" fmla="*/ 7 w 58"/>
              <a:gd name="T41" fmla="*/ 32 h 44"/>
              <a:gd name="T42" fmla="*/ 15 w 58"/>
              <a:gd name="T43" fmla="*/ 19 h 44"/>
              <a:gd name="T44" fmla="*/ 15 w 58"/>
              <a:gd name="T45" fmla="*/ 38 h 44"/>
              <a:gd name="T46" fmla="*/ 16 w 58"/>
              <a:gd name="T47" fmla="*/ 37 h 44"/>
              <a:gd name="T48" fmla="*/ 15 w 58"/>
              <a:gd name="T49" fmla="*/ 18 h 44"/>
              <a:gd name="T50" fmla="*/ 24 w 58"/>
              <a:gd name="T51" fmla="*/ 9 h 44"/>
              <a:gd name="T52" fmla="*/ 23 w 58"/>
              <a:gd name="T53" fmla="*/ 37 h 44"/>
              <a:gd name="T54" fmla="*/ 24 w 58"/>
              <a:gd name="T55" fmla="*/ 38 h 44"/>
              <a:gd name="T56" fmla="*/ 24 w 58"/>
              <a:gd name="T57" fmla="*/ 10 h 44"/>
              <a:gd name="T58" fmla="*/ 24 w 58"/>
              <a:gd name="T59" fmla="*/ 9 h 44"/>
              <a:gd name="T60" fmla="*/ 32 w 58"/>
              <a:gd name="T61" fmla="*/ 12 h 44"/>
              <a:gd name="T62" fmla="*/ 32 w 58"/>
              <a:gd name="T63" fmla="*/ 38 h 44"/>
              <a:gd name="T64" fmla="*/ 33 w 58"/>
              <a:gd name="T65" fmla="*/ 37 h 44"/>
              <a:gd name="T66" fmla="*/ 32 w 58"/>
              <a:gd name="T67" fmla="*/ 11 h 44"/>
              <a:gd name="T68" fmla="*/ 49 w 58"/>
              <a:gd name="T69" fmla="*/ 6 h 44"/>
              <a:gd name="T70" fmla="*/ 49 w 58"/>
              <a:gd name="T71" fmla="*/ 37 h 44"/>
              <a:gd name="T72" fmla="*/ 49 w 58"/>
              <a:gd name="T73" fmla="*/ 38 h 44"/>
              <a:gd name="T74" fmla="*/ 50 w 58"/>
              <a:gd name="T75" fmla="*/ 7 h 44"/>
              <a:gd name="T76" fmla="*/ 49 w 58"/>
              <a:gd name="T77" fmla="*/ 6 h 44"/>
              <a:gd name="T78" fmla="*/ 40 w 58"/>
              <a:gd name="T79" fmla="*/ 14 h 44"/>
              <a:gd name="T80" fmla="*/ 41 w 58"/>
              <a:gd name="T81" fmla="*/ 38 h 44"/>
              <a:gd name="T82" fmla="*/ 41 w 58"/>
              <a:gd name="T83" fmla="*/ 37 h 44"/>
              <a:gd name="T84" fmla="*/ 41 w 58"/>
              <a:gd name="T85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53457" y="1416552"/>
            <a:ext cx="1132134" cy="1132415"/>
            <a:chOff x="-381549" y="1319482"/>
            <a:chExt cx="1132134" cy="1132415"/>
          </a:xfrm>
        </p:grpSpPr>
        <p:sp>
          <p:nvSpPr>
            <p:cNvPr id="21" name="Oval 53"/>
            <p:cNvSpPr>
              <a:spLocks noChangeArrowheads="1"/>
            </p:cNvSpPr>
            <p:nvPr/>
          </p:nvSpPr>
          <p:spPr bwMode="auto">
            <a:xfrm>
              <a:off x="-381549" y="1319482"/>
              <a:ext cx="1132134" cy="1132415"/>
            </a:xfrm>
            <a:prstGeom prst="ellipse">
              <a:avLst/>
            </a:prstGeom>
            <a:solidFill>
              <a:srgbClr val="2F5597"/>
            </a:soli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-303895" y="1470191"/>
              <a:ext cx="919402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59832" y="1416552"/>
            <a:ext cx="1132134" cy="1132415"/>
            <a:chOff x="-381549" y="1319482"/>
            <a:chExt cx="1132134" cy="1132415"/>
          </a:xfrm>
        </p:grpSpPr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-381549" y="1319482"/>
              <a:ext cx="1132134" cy="1132415"/>
            </a:xfrm>
            <a:prstGeom prst="ellipse">
              <a:avLst/>
            </a:prstGeom>
            <a:solidFill>
              <a:srgbClr val="2F5597"/>
            </a:soli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283575" y="1470191"/>
              <a:ext cx="919402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32040" y="1416552"/>
            <a:ext cx="1132134" cy="1132415"/>
            <a:chOff x="-381549" y="1319482"/>
            <a:chExt cx="1132134" cy="1132415"/>
          </a:xfrm>
        </p:grpSpPr>
        <p:sp>
          <p:nvSpPr>
            <p:cNvPr id="27" name="Oval 53"/>
            <p:cNvSpPr>
              <a:spLocks noChangeArrowheads="1"/>
            </p:cNvSpPr>
            <p:nvPr/>
          </p:nvSpPr>
          <p:spPr bwMode="auto">
            <a:xfrm>
              <a:off x="-381549" y="1319482"/>
              <a:ext cx="1132134" cy="1132415"/>
            </a:xfrm>
            <a:prstGeom prst="ellipse">
              <a:avLst/>
            </a:prstGeom>
            <a:solidFill>
              <a:srgbClr val="2F5597"/>
            </a:soli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-324215" y="1470191"/>
              <a:ext cx="919402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41576" y="1416552"/>
            <a:ext cx="1132134" cy="1132415"/>
            <a:chOff x="-381549" y="1319482"/>
            <a:chExt cx="1132134" cy="1132415"/>
          </a:xfrm>
        </p:grpSpPr>
        <p:sp>
          <p:nvSpPr>
            <p:cNvPr id="30" name="Oval 53"/>
            <p:cNvSpPr>
              <a:spLocks noChangeArrowheads="1"/>
            </p:cNvSpPr>
            <p:nvPr/>
          </p:nvSpPr>
          <p:spPr bwMode="auto">
            <a:xfrm>
              <a:off x="-381549" y="1319482"/>
              <a:ext cx="1132134" cy="1132415"/>
            </a:xfrm>
            <a:prstGeom prst="ellipse">
              <a:avLst/>
            </a:prstGeom>
            <a:solidFill>
              <a:srgbClr val="2F5597"/>
            </a:soli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-288639" y="1470191"/>
              <a:ext cx="919402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4" grpId="0"/>
      <p:bldP spid="16" grpId="0"/>
      <p:bldP spid="17" grpId="0" animBg="1"/>
      <p:bldP spid="18" grpId="0" animBg="1"/>
      <p:bldP spid="19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_3"/>
          <p:cNvSpPr/>
          <p:nvPr>
            <p:custDataLst>
              <p:tags r:id="rId1"/>
            </p:custDataLst>
          </p:nvPr>
        </p:nvSpPr>
        <p:spPr>
          <a:xfrm>
            <a:off x="5436100" y="2071236"/>
            <a:ext cx="192087" cy="862012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-1" fmla="*/ 0 w 202450"/>
              <a:gd name="connsiteY0-2" fmla="*/ 0 h 904875"/>
              <a:gd name="connsiteX1-3" fmla="*/ 202407 w 202450"/>
              <a:gd name="connsiteY1-4" fmla="*/ 471488 h 904875"/>
              <a:gd name="connsiteX2-5" fmla="*/ 14288 w 202450"/>
              <a:gd name="connsiteY2-6" fmla="*/ 904875 h 904875"/>
              <a:gd name="connsiteX0-7" fmla="*/ 0 w 202558"/>
              <a:gd name="connsiteY0-8" fmla="*/ 0 h 904875"/>
              <a:gd name="connsiteX1-9" fmla="*/ 202407 w 202558"/>
              <a:gd name="connsiteY1-10" fmla="*/ 471488 h 904875"/>
              <a:gd name="connsiteX2-11" fmla="*/ 14288 w 202558"/>
              <a:gd name="connsiteY2-12" fmla="*/ 904875 h 904875"/>
              <a:gd name="connsiteX0-13" fmla="*/ 0 w 204846"/>
              <a:gd name="connsiteY0-14" fmla="*/ 0 h 897731"/>
              <a:gd name="connsiteX1-15" fmla="*/ 204788 w 204846"/>
              <a:gd name="connsiteY1-16" fmla="*/ 464344 h 897731"/>
              <a:gd name="connsiteX2-17" fmla="*/ 16669 w 204846"/>
              <a:gd name="connsiteY2-18" fmla="*/ 897731 h 897731"/>
              <a:gd name="connsiteX0-19" fmla="*/ 0 w 204846"/>
              <a:gd name="connsiteY0-20" fmla="*/ 0 h 897731"/>
              <a:gd name="connsiteX1-21" fmla="*/ 204788 w 204846"/>
              <a:gd name="connsiteY1-22" fmla="*/ 464344 h 897731"/>
              <a:gd name="connsiteX2-23" fmla="*/ 16669 w 204846"/>
              <a:gd name="connsiteY2-24" fmla="*/ 897731 h 897731"/>
              <a:gd name="connsiteX0-25" fmla="*/ 0 w 204798"/>
              <a:gd name="connsiteY0-26" fmla="*/ 0 h 916781"/>
              <a:gd name="connsiteX1-27" fmla="*/ 204788 w 204798"/>
              <a:gd name="connsiteY1-28" fmla="*/ 464344 h 916781"/>
              <a:gd name="connsiteX2-29" fmla="*/ 7144 w 204798"/>
              <a:gd name="connsiteY2-30" fmla="*/ 916781 h 916781"/>
              <a:gd name="connsiteX0-31" fmla="*/ 0 w 204800"/>
              <a:gd name="connsiteY0-32" fmla="*/ 0 h 916781"/>
              <a:gd name="connsiteX1-33" fmla="*/ 204788 w 204800"/>
              <a:gd name="connsiteY1-34" fmla="*/ 464344 h 916781"/>
              <a:gd name="connsiteX2-35" fmla="*/ 7144 w 204800"/>
              <a:gd name="connsiteY2-36" fmla="*/ 916781 h 9167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>
            <a:normAutofit/>
          </a:bodyPr>
          <a:lstStyle/>
          <a:p>
            <a:pPr algn="ctr" defTabSz="685165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MH_Other_9"/>
          <p:cNvSpPr/>
          <p:nvPr>
            <p:custDataLst>
              <p:tags r:id="rId2"/>
            </p:custDataLst>
          </p:nvPr>
        </p:nvSpPr>
        <p:spPr>
          <a:xfrm flipH="1">
            <a:off x="3515821" y="1147311"/>
            <a:ext cx="192087" cy="862012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-1" fmla="*/ 0 w 202450"/>
              <a:gd name="connsiteY0-2" fmla="*/ 0 h 904875"/>
              <a:gd name="connsiteX1-3" fmla="*/ 202407 w 202450"/>
              <a:gd name="connsiteY1-4" fmla="*/ 471488 h 904875"/>
              <a:gd name="connsiteX2-5" fmla="*/ 14288 w 202450"/>
              <a:gd name="connsiteY2-6" fmla="*/ 904875 h 904875"/>
              <a:gd name="connsiteX0-7" fmla="*/ 0 w 202558"/>
              <a:gd name="connsiteY0-8" fmla="*/ 0 h 904875"/>
              <a:gd name="connsiteX1-9" fmla="*/ 202407 w 202558"/>
              <a:gd name="connsiteY1-10" fmla="*/ 471488 h 904875"/>
              <a:gd name="connsiteX2-11" fmla="*/ 14288 w 202558"/>
              <a:gd name="connsiteY2-12" fmla="*/ 904875 h 904875"/>
              <a:gd name="connsiteX0-13" fmla="*/ 0 w 204846"/>
              <a:gd name="connsiteY0-14" fmla="*/ 0 h 897731"/>
              <a:gd name="connsiteX1-15" fmla="*/ 204788 w 204846"/>
              <a:gd name="connsiteY1-16" fmla="*/ 464344 h 897731"/>
              <a:gd name="connsiteX2-17" fmla="*/ 16669 w 204846"/>
              <a:gd name="connsiteY2-18" fmla="*/ 897731 h 897731"/>
              <a:gd name="connsiteX0-19" fmla="*/ 0 w 204846"/>
              <a:gd name="connsiteY0-20" fmla="*/ 0 h 897731"/>
              <a:gd name="connsiteX1-21" fmla="*/ 204788 w 204846"/>
              <a:gd name="connsiteY1-22" fmla="*/ 464344 h 897731"/>
              <a:gd name="connsiteX2-23" fmla="*/ 16669 w 204846"/>
              <a:gd name="connsiteY2-24" fmla="*/ 897731 h 897731"/>
              <a:gd name="connsiteX0-25" fmla="*/ 0 w 204798"/>
              <a:gd name="connsiteY0-26" fmla="*/ 0 h 916781"/>
              <a:gd name="connsiteX1-27" fmla="*/ 204788 w 204798"/>
              <a:gd name="connsiteY1-28" fmla="*/ 464344 h 916781"/>
              <a:gd name="connsiteX2-29" fmla="*/ 7144 w 204798"/>
              <a:gd name="connsiteY2-30" fmla="*/ 916781 h 916781"/>
              <a:gd name="connsiteX0-31" fmla="*/ 0 w 204800"/>
              <a:gd name="connsiteY0-32" fmla="*/ 0 h 916781"/>
              <a:gd name="connsiteX1-33" fmla="*/ 204788 w 204800"/>
              <a:gd name="connsiteY1-34" fmla="*/ 464344 h 916781"/>
              <a:gd name="connsiteX2-35" fmla="*/ 7144 w 204800"/>
              <a:gd name="connsiteY2-36" fmla="*/ 916781 h 9167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  <a:headEnd type="oval" w="sm" len="sm"/>
            <a:tailEnd type="oval" w="sm" len="sm"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>
            <a:normAutofit/>
          </a:bodyPr>
          <a:lstStyle/>
          <a:p>
            <a:pPr algn="ctr" defTabSz="685165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15"/>
          <p:cNvSpPr/>
          <p:nvPr>
            <p:custDataLst>
              <p:tags r:id="rId3"/>
            </p:custDataLst>
          </p:nvPr>
        </p:nvSpPr>
        <p:spPr>
          <a:xfrm flipH="1">
            <a:off x="3515821" y="3012632"/>
            <a:ext cx="192087" cy="862013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-1" fmla="*/ 0 w 202450"/>
              <a:gd name="connsiteY0-2" fmla="*/ 0 h 904875"/>
              <a:gd name="connsiteX1-3" fmla="*/ 202407 w 202450"/>
              <a:gd name="connsiteY1-4" fmla="*/ 471488 h 904875"/>
              <a:gd name="connsiteX2-5" fmla="*/ 14288 w 202450"/>
              <a:gd name="connsiteY2-6" fmla="*/ 904875 h 904875"/>
              <a:gd name="connsiteX0-7" fmla="*/ 0 w 202558"/>
              <a:gd name="connsiteY0-8" fmla="*/ 0 h 904875"/>
              <a:gd name="connsiteX1-9" fmla="*/ 202407 w 202558"/>
              <a:gd name="connsiteY1-10" fmla="*/ 471488 h 904875"/>
              <a:gd name="connsiteX2-11" fmla="*/ 14288 w 202558"/>
              <a:gd name="connsiteY2-12" fmla="*/ 904875 h 904875"/>
              <a:gd name="connsiteX0-13" fmla="*/ 0 w 204846"/>
              <a:gd name="connsiteY0-14" fmla="*/ 0 h 897731"/>
              <a:gd name="connsiteX1-15" fmla="*/ 204788 w 204846"/>
              <a:gd name="connsiteY1-16" fmla="*/ 464344 h 897731"/>
              <a:gd name="connsiteX2-17" fmla="*/ 16669 w 204846"/>
              <a:gd name="connsiteY2-18" fmla="*/ 897731 h 897731"/>
              <a:gd name="connsiteX0-19" fmla="*/ 0 w 204846"/>
              <a:gd name="connsiteY0-20" fmla="*/ 0 h 897731"/>
              <a:gd name="connsiteX1-21" fmla="*/ 204788 w 204846"/>
              <a:gd name="connsiteY1-22" fmla="*/ 464344 h 897731"/>
              <a:gd name="connsiteX2-23" fmla="*/ 16669 w 204846"/>
              <a:gd name="connsiteY2-24" fmla="*/ 897731 h 897731"/>
              <a:gd name="connsiteX0-25" fmla="*/ 0 w 204798"/>
              <a:gd name="connsiteY0-26" fmla="*/ 0 h 916781"/>
              <a:gd name="connsiteX1-27" fmla="*/ 204788 w 204798"/>
              <a:gd name="connsiteY1-28" fmla="*/ 464344 h 916781"/>
              <a:gd name="connsiteX2-29" fmla="*/ 7144 w 204798"/>
              <a:gd name="connsiteY2-30" fmla="*/ 916781 h 916781"/>
              <a:gd name="connsiteX0-31" fmla="*/ 0 w 204800"/>
              <a:gd name="connsiteY0-32" fmla="*/ 0 h 916781"/>
              <a:gd name="connsiteX1-33" fmla="*/ 204788 w 204800"/>
              <a:gd name="connsiteY1-34" fmla="*/ 464344 h 916781"/>
              <a:gd name="connsiteX2-35" fmla="*/ 7144 w 204800"/>
              <a:gd name="connsiteY2-36" fmla="*/ 916781 h 9167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  <a:headEnd type="oval" w="sm" len="sm"/>
            <a:tailEnd type="oval" w="sm" len="sm"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>
            <a:normAutofit/>
          </a:bodyPr>
          <a:lstStyle/>
          <a:p>
            <a:pPr algn="ctr" defTabSz="685165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MH_Other_21"/>
          <p:cNvSpPr/>
          <p:nvPr>
            <p:custDataLst>
              <p:tags r:id="rId4"/>
            </p:custDataLst>
          </p:nvPr>
        </p:nvSpPr>
        <p:spPr>
          <a:xfrm>
            <a:off x="5436100" y="3938136"/>
            <a:ext cx="192087" cy="862012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-1" fmla="*/ 0 w 202450"/>
              <a:gd name="connsiteY0-2" fmla="*/ 0 h 904875"/>
              <a:gd name="connsiteX1-3" fmla="*/ 202407 w 202450"/>
              <a:gd name="connsiteY1-4" fmla="*/ 471488 h 904875"/>
              <a:gd name="connsiteX2-5" fmla="*/ 14288 w 202450"/>
              <a:gd name="connsiteY2-6" fmla="*/ 904875 h 904875"/>
              <a:gd name="connsiteX0-7" fmla="*/ 0 w 202558"/>
              <a:gd name="connsiteY0-8" fmla="*/ 0 h 904875"/>
              <a:gd name="connsiteX1-9" fmla="*/ 202407 w 202558"/>
              <a:gd name="connsiteY1-10" fmla="*/ 471488 h 904875"/>
              <a:gd name="connsiteX2-11" fmla="*/ 14288 w 202558"/>
              <a:gd name="connsiteY2-12" fmla="*/ 904875 h 904875"/>
              <a:gd name="connsiteX0-13" fmla="*/ 0 w 204846"/>
              <a:gd name="connsiteY0-14" fmla="*/ 0 h 897731"/>
              <a:gd name="connsiteX1-15" fmla="*/ 204788 w 204846"/>
              <a:gd name="connsiteY1-16" fmla="*/ 464344 h 897731"/>
              <a:gd name="connsiteX2-17" fmla="*/ 16669 w 204846"/>
              <a:gd name="connsiteY2-18" fmla="*/ 897731 h 897731"/>
              <a:gd name="connsiteX0-19" fmla="*/ 0 w 204846"/>
              <a:gd name="connsiteY0-20" fmla="*/ 0 h 897731"/>
              <a:gd name="connsiteX1-21" fmla="*/ 204788 w 204846"/>
              <a:gd name="connsiteY1-22" fmla="*/ 464344 h 897731"/>
              <a:gd name="connsiteX2-23" fmla="*/ 16669 w 204846"/>
              <a:gd name="connsiteY2-24" fmla="*/ 897731 h 897731"/>
              <a:gd name="connsiteX0-25" fmla="*/ 0 w 204798"/>
              <a:gd name="connsiteY0-26" fmla="*/ 0 h 916781"/>
              <a:gd name="connsiteX1-27" fmla="*/ 204788 w 204798"/>
              <a:gd name="connsiteY1-28" fmla="*/ 464344 h 916781"/>
              <a:gd name="connsiteX2-29" fmla="*/ 7144 w 204798"/>
              <a:gd name="connsiteY2-30" fmla="*/ 916781 h 916781"/>
              <a:gd name="connsiteX0-31" fmla="*/ 0 w 204800"/>
              <a:gd name="connsiteY0-32" fmla="*/ 0 h 916781"/>
              <a:gd name="connsiteX1-33" fmla="*/ 204788 w 204800"/>
              <a:gd name="connsiteY1-34" fmla="*/ 464344 h 916781"/>
              <a:gd name="connsiteX2-35" fmla="*/ 7144 w 204800"/>
              <a:gd name="connsiteY2-36" fmla="*/ 916781 h 9167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>
            <a:normAutofit/>
          </a:bodyPr>
          <a:lstStyle/>
          <a:p>
            <a:pPr algn="ctr" defTabSz="685165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MH_SubTitle_4"/>
          <p:cNvSpPr/>
          <p:nvPr>
            <p:custDataLst>
              <p:tags r:id="rId5"/>
            </p:custDataLst>
          </p:nvPr>
        </p:nvSpPr>
        <p:spPr>
          <a:xfrm>
            <a:off x="719864" y="1267594"/>
            <a:ext cx="2628000" cy="800100"/>
          </a:xfrm>
          <a:prstGeom prst="rect">
            <a:avLst/>
          </a:prstGeom>
        </p:spPr>
        <p:txBody>
          <a:bodyPr lIns="68570" tIns="34289" rIns="68570" bIns="34289" anchor="ctr"/>
          <a:lstStyle/>
          <a:p>
            <a:pPr algn="r" defTabSz="685165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4" name="MH_SubTitle_4"/>
          <p:cNvSpPr/>
          <p:nvPr>
            <p:custDataLst>
              <p:tags r:id="rId6"/>
            </p:custDataLst>
          </p:nvPr>
        </p:nvSpPr>
        <p:spPr>
          <a:xfrm>
            <a:off x="5796136" y="2045168"/>
            <a:ext cx="2628000" cy="800100"/>
          </a:xfrm>
          <a:prstGeom prst="rect">
            <a:avLst/>
          </a:prstGeom>
        </p:spPr>
        <p:txBody>
          <a:bodyPr lIns="68570" tIns="34289" rIns="68570" bIns="34289" anchor="ctr"/>
          <a:lstStyle/>
          <a:p>
            <a:pPr defTabSz="685165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5" name="MH_SubTitle_4"/>
          <p:cNvSpPr/>
          <p:nvPr>
            <p:custDataLst>
              <p:tags r:id="rId7"/>
            </p:custDataLst>
          </p:nvPr>
        </p:nvSpPr>
        <p:spPr>
          <a:xfrm>
            <a:off x="719864" y="3102864"/>
            <a:ext cx="2628000" cy="800100"/>
          </a:xfrm>
          <a:prstGeom prst="rect">
            <a:avLst/>
          </a:prstGeom>
        </p:spPr>
        <p:txBody>
          <a:bodyPr lIns="68570" tIns="34289" rIns="68570" bIns="34289" anchor="ctr"/>
          <a:lstStyle/>
          <a:p>
            <a:pPr algn="r" defTabSz="685165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6" name="MH_SubTitle_4"/>
          <p:cNvSpPr/>
          <p:nvPr>
            <p:custDataLst>
              <p:tags r:id="rId8"/>
            </p:custDataLst>
          </p:nvPr>
        </p:nvSpPr>
        <p:spPr>
          <a:xfrm>
            <a:off x="5796136" y="3991839"/>
            <a:ext cx="2628000" cy="800100"/>
          </a:xfrm>
          <a:prstGeom prst="rect">
            <a:avLst/>
          </a:prstGeom>
        </p:spPr>
        <p:txBody>
          <a:bodyPr lIns="68570" tIns="34289" rIns="68570" bIns="34289" anchor="ctr"/>
          <a:lstStyle/>
          <a:p>
            <a:pPr defTabSz="685165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693109" y="1111082"/>
            <a:ext cx="1009071" cy="1009071"/>
          </a:xfrm>
          <a:prstGeom prst="ellipse">
            <a:avLst/>
          </a:prstGeom>
          <a:gradFill flip="none" rotWithShape="1">
            <a:gsLst>
              <a:gs pos="100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254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noAutofit/>
          </a:bodyPr>
          <a:lstStyle/>
          <a:p>
            <a:pPr algn="ctr" defTabSz="685165"/>
            <a:r>
              <a:rPr lang="en-US" altLang="zh-CN" dirty="0">
                <a:solidFill>
                  <a:srgbClr val="234983"/>
                </a:solidFill>
                <a:cs typeface="+mn-ea"/>
                <a:sym typeface="+mn-lt"/>
              </a:rPr>
              <a:t>Add</a:t>
            </a:r>
          </a:p>
          <a:p>
            <a:pPr algn="ctr" defTabSz="685165"/>
            <a:r>
              <a:rPr lang="en-US" altLang="zh-CN" dirty="0">
                <a:solidFill>
                  <a:srgbClr val="234983"/>
                </a:solidFill>
                <a:cs typeface="+mn-ea"/>
                <a:sym typeface="+mn-lt"/>
              </a:rPr>
              <a:t>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54909" y="1979453"/>
            <a:ext cx="1009071" cy="1009071"/>
            <a:chOff x="6073210" y="2639269"/>
            <a:chExt cx="1345428" cy="1345428"/>
          </a:xfrm>
        </p:grpSpPr>
        <p:sp>
          <p:nvSpPr>
            <p:cNvPr id="28" name="椭圆 27"/>
            <p:cNvSpPr/>
            <p:nvPr/>
          </p:nvSpPr>
          <p:spPr>
            <a:xfrm>
              <a:off x="6073210" y="2639269"/>
              <a:ext cx="1345428" cy="1345428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rgbClr val="C8C8C8"/>
                </a:gs>
              </a:gsLst>
              <a:lin ang="19800000" scaled="0"/>
              <a:tileRect/>
            </a:gradFill>
            <a:ln w="25400">
              <a:gradFill flip="none" rotWithShape="1">
                <a:gsLst>
                  <a:gs pos="53000">
                    <a:schemeClr val="bg1"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200000" scaled="0"/>
                <a:tileRect/>
              </a:gradFill>
            </a:ln>
            <a:effectLst>
              <a:outerShdw blurRad="4826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165"/>
              <a:endParaRPr lang="en-US" altLang="zh-CN" sz="1200" b="1" dirty="0">
                <a:solidFill>
                  <a:srgbClr val="234983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10"/>
              </p:custDataLst>
            </p:nvPr>
          </p:nvSpPr>
          <p:spPr>
            <a:xfrm>
              <a:off x="6190555" y="2758793"/>
              <a:ext cx="1110737" cy="1110737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 defTabSz="685165">
                <a:defRPr/>
              </a:pPr>
              <a:r>
                <a:rPr lang="en-US" altLang="zh-CN" dirty="0" err="1">
                  <a:solidFill>
                    <a:srgbClr val="FFFFFF"/>
                  </a:solidFill>
                  <a:cs typeface="+mn-ea"/>
                  <a:sym typeface="+mn-lt"/>
                </a:rPr>
                <a:t>Addtext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4909" y="3864608"/>
            <a:ext cx="1009071" cy="1009071"/>
            <a:chOff x="6073210" y="2639269"/>
            <a:chExt cx="1345428" cy="1345428"/>
          </a:xfrm>
        </p:grpSpPr>
        <p:sp>
          <p:nvSpPr>
            <p:cNvPr id="30" name="椭圆 29"/>
            <p:cNvSpPr/>
            <p:nvPr/>
          </p:nvSpPr>
          <p:spPr>
            <a:xfrm>
              <a:off x="6073210" y="2639269"/>
              <a:ext cx="1345428" cy="1345428"/>
            </a:xfrm>
            <a:prstGeom prst="ellipse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rgbClr val="C8C8C8"/>
                </a:gs>
              </a:gsLst>
              <a:lin ang="19800000" scaled="0"/>
              <a:tileRect/>
            </a:gradFill>
            <a:ln w="25400">
              <a:gradFill flip="none" rotWithShape="1">
                <a:gsLst>
                  <a:gs pos="53000">
                    <a:schemeClr val="bg1"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200000" scaled="0"/>
                <a:tileRect/>
              </a:gradFill>
            </a:ln>
            <a:effectLst>
              <a:outerShdw blurRad="4826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165"/>
              <a:endParaRPr lang="en-US" altLang="zh-CN" sz="1200" b="1" dirty="0">
                <a:solidFill>
                  <a:srgbClr val="234983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2"/>
            <p:cNvSpPr/>
            <p:nvPr>
              <p:custDataLst>
                <p:tags r:id="rId9"/>
              </p:custDataLst>
            </p:nvPr>
          </p:nvSpPr>
          <p:spPr>
            <a:xfrm>
              <a:off x="6190555" y="2758793"/>
              <a:ext cx="1110737" cy="1110737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 defTabSz="685165">
                <a:defRPr/>
              </a:pPr>
              <a:r>
                <a:rPr lang="en-US" altLang="zh-CN" dirty="0" err="1">
                  <a:solidFill>
                    <a:srgbClr val="FFFFFF"/>
                  </a:solidFill>
                  <a:cs typeface="+mn-ea"/>
                  <a:sym typeface="+mn-lt"/>
                </a:rPr>
                <a:t>Addtext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693109" y="2946971"/>
            <a:ext cx="1009071" cy="1009071"/>
          </a:xfrm>
          <a:prstGeom prst="ellipse">
            <a:avLst/>
          </a:prstGeom>
          <a:gradFill flip="none" rotWithShape="1">
            <a:gsLst>
              <a:gs pos="100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254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noAutofit/>
          </a:bodyPr>
          <a:lstStyle/>
          <a:p>
            <a:pPr algn="ctr" defTabSz="685165"/>
            <a:r>
              <a:rPr lang="en-US" altLang="zh-CN" dirty="0">
                <a:solidFill>
                  <a:srgbClr val="234983"/>
                </a:solidFill>
                <a:cs typeface="+mn-ea"/>
                <a:sym typeface="+mn-lt"/>
              </a:rPr>
              <a:t>Add</a:t>
            </a:r>
          </a:p>
          <a:p>
            <a:pPr algn="ctr" defTabSz="685165"/>
            <a:r>
              <a:rPr lang="en-US" altLang="zh-CN" dirty="0">
                <a:solidFill>
                  <a:srgbClr val="234983"/>
                </a:solidFill>
                <a:cs typeface="+mn-ea"/>
                <a:sym typeface="+mn-lt"/>
              </a:rPr>
              <a:t>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11919" y="1802883"/>
            <a:ext cx="1447800" cy="148739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176" y="1802883"/>
            <a:ext cx="1447800" cy="148739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52392" y="1802883"/>
            <a:ext cx="1447800" cy="148739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24600" y="1802883"/>
            <a:ext cx="1447800" cy="148739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65510" y="1898520"/>
            <a:ext cx="1321302" cy="1321302"/>
            <a:chOff x="1364566" y="2529093"/>
            <a:chExt cx="1854671" cy="1854671"/>
          </a:xfrm>
        </p:grpSpPr>
        <p:grpSp>
          <p:nvGrpSpPr>
            <p:cNvPr id="31" name="组合 30"/>
            <p:cNvGrpSpPr/>
            <p:nvPr/>
          </p:nvGrpSpPr>
          <p:grpSpPr>
            <a:xfrm>
              <a:off x="1364566" y="2529093"/>
              <a:ext cx="1854671" cy="1854671"/>
              <a:chOff x="1364566" y="2633667"/>
              <a:chExt cx="2369075" cy="2369075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2F559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5" name="等腰三角形 44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196"/>
            <p:cNvSpPr txBox="1"/>
            <p:nvPr/>
          </p:nvSpPr>
          <p:spPr>
            <a:xfrm>
              <a:off x="1934270" y="3000369"/>
              <a:ext cx="718228" cy="99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165"/>
              <a:r>
                <a:rPr lang="en-US" altLang="zh-CN" sz="4000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prstClr val="white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962378" y="1897447"/>
            <a:ext cx="1321302" cy="1321302"/>
            <a:chOff x="3906884" y="2527662"/>
            <a:chExt cx="1854671" cy="1854671"/>
          </a:xfrm>
        </p:grpSpPr>
        <p:grpSp>
          <p:nvGrpSpPr>
            <p:cNvPr id="47" name="组合 46"/>
            <p:cNvGrpSpPr/>
            <p:nvPr/>
          </p:nvGrpSpPr>
          <p:grpSpPr>
            <a:xfrm>
              <a:off x="3906884" y="2527662"/>
              <a:ext cx="1854671" cy="1854671"/>
              <a:chOff x="1364566" y="2633667"/>
              <a:chExt cx="2369075" cy="2369075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2F559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197"/>
            <p:cNvSpPr txBox="1"/>
            <p:nvPr/>
          </p:nvSpPr>
          <p:spPr>
            <a:xfrm>
              <a:off x="4412261" y="3000444"/>
              <a:ext cx="853233" cy="99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165"/>
              <a:r>
                <a:rPr lang="en-US" altLang="zh-CN" sz="4000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prstClr val="white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906882" y="1897447"/>
            <a:ext cx="1321302" cy="1321302"/>
            <a:chOff x="6449202" y="2527662"/>
            <a:chExt cx="1854671" cy="1854671"/>
          </a:xfrm>
        </p:grpSpPr>
        <p:grpSp>
          <p:nvGrpSpPr>
            <p:cNvPr id="58" name="组合 57"/>
            <p:cNvGrpSpPr/>
            <p:nvPr/>
          </p:nvGrpSpPr>
          <p:grpSpPr>
            <a:xfrm>
              <a:off x="6449202" y="2527662"/>
              <a:ext cx="1854671" cy="1854671"/>
              <a:chOff x="1364566" y="2633667"/>
              <a:chExt cx="2369075" cy="2369075"/>
            </a:xfrm>
          </p:grpSpPr>
          <p:sp>
            <p:nvSpPr>
              <p:cNvPr id="60" name="圆角矩形 59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2F559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6" name="等腰三角形 65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9" name="文本框 198"/>
            <p:cNvSpPr txBox="1"/>
            <p:nvPr/>
          </p:nvSpPr>
          <p:spPr>
            <a:xfrm>
              <a:off x="6989893" y="3000444"/>
              <a:ext cx="875734" cy="99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165"/>
              <a:r>
                <a:rPr lang="en-US" altLang="zh-CN" sz="4000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prstClr val="white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779090" y="1897447"/>
            <a:ext cx="1321302" cy="1321302"/>
            <a:chOff x="8991520" y="2527662"/>
            <a:chExt cx="1854671" cy="1854671"/>
          </a:xfrm>
        </p:grpSpPr>
        <p:grpSp>
          <p:nvGrpSpPr>
            <p:cNvPr id="69" name="组合 68"/>
            <p:cNvGrpSpPr/>
            <p:nvPr/>
          </p:nvGrpSpPr>
          <p:grpSpPr>
            <a:xfrm>
              <a:off x="8991520" y="2527662"/>
              <a:ext cx="1854671" cy="1854671"/>
              <a:chOff x="1364566" y="2633667"/>
              <a:chExt cx="2369075" cy="2369075"/>
            </a:xfrm>
          </p:grpSpPr>
          <p:sp>
            <p:nvSpPr>
              <p:cNvPr id="71" name="圆角矩形 70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2F559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7" name="等腰三角形 76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70" name="文本框 199"/>
            <p:cNvSpPr txBox="1"/>
            <p:nvPr/>
          </p:nvSpPr>
          <p:spPr>
            <a:xfrm>
              <a:off x="9532211" y="3000444"/>
              <a:ext cx="848733" cy="99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165"/>
              <a:r>
                <a:rPr lang="en-US" altLang="zh-CN" sz="4000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04</a:t>
              </a:r>
              <a:endParaRPr lang="zh-CN" altLang="en-US" sz="4000" dirty="0">
                <a:solidFill>
                  <a:prstClr val="white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79" name="文本框 200"/>
          <p:cNvSpPr txBox="1"/>
          <p:nvPr/>
        </p:nvSpPr>
        <p:spPr>
          <a:xfrm>
            <a:off x="957899" y="3867903"/>
            <a:ext cx="1453871" cy="315469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algn="ctr" defTabSz="685165"/>
            <a:r>
              <a:rPr lang="en-US" altLang="zh-CN" sz="800" dirty="0" err="1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ck</a:t>
            </a:r>
            <a:r>
              <a:rPr lang="en-US" altLang="zh-CN" sz="8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 here to add  you to the Center of the  narrative t</a:t>
            </a:r>
          </a:p>
        </p:txBody>
      </p:sp>
      <p:sp>
        <p:nvSpPr>
          <p:cNvPr id="80" name="文本框 52"/>
          <p:cNvSpPr txBox="1"/>
          <p:nvPr/>
        </p:nvSpPr>
        <p:spPr>
          <a:xfrm>
            <a:off x="835224" y="3507863"/>
            <a:ext cx="1936576" cy="346247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defTabSz="685165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Add title text</a:t>
            </a:r>
          </a:p>
        </p:txBody>
      </p:sp>
      <p:sp>
        <p:nvSpPr>
          <p:cNvPr id="87" name="原创设计师QQ598969553      _9"/>
          <p:cNvSpPr txBox="1"/>
          <p:nvPr/>
        </p:nvSpPr>
        <p:spPr>
          <a:xfrm>
            <a:off x="2459721" y="627534"/>
            <a:ext cx="4157167" cy="900244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1031240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ea typeface="汉仪大宋简" panose="02010609000101010101" pitchFamily="49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88" name="文本框 200"/>
          <p:cNvSpPr txBox="1"/>
          <p:nvPr/>
        </p:nvSpPr>
        <p:spPr>
          <a:xfrm>
            <a:off x="2896104" y="3867903"/>
            <a:ext cx="1453871" cy="315469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algn="ctr" defTabSz="685165"/>
            <a:r>
              <a:rPr lang="en-US" altLang="zh-CN" sz="800" dirty="0" err="1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ck</a:t>
            </a:r>
            <a:r>
              <a:rPr lang="en-US" altLang="zh-CN" sz="8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 here to add  you to the Center of the  narrative t</a:t>
            </a:r>
          </a:p>
        </p:txBody>
      </p:sp>
      <p:sp>
        <p:nvSpPr>
          <p:cNvPr id="89" name="文本框 52"/>
          <p:cNvSpPr txBox="1"/>
          <p:nvPr/>
        </p:nvSpPr>
        <p:spPr>
          <a:xfrm>
            <a:off x="2771802" y="3507863"/>
            <a:ext cx="1936576" cy="346247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defTabSz="685165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Add title text</a:t>
            </a:r>
          </a:p>
        </p:txBody>
      </p:sp>
      <p:sp>
        <p:nvSpPr>
          <p:cNvPr id="90" name="文本框 200"/>
          <p:cNvSpPr txBox="1"/>
          <p:nvPr/>
        </p:nvSpPr>
        <p:spPr>
          <a:xfrm>
            <a:off x="4804615" y="3867903"/>
            <a:ext cx="1453871" cy="315469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algn="ctr" defTabSz="685165"/>
            <a:r>
              <a:rPr lang="en-US" altLang="zh-CN" sz="800" dirty="0" err="1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ck</a:t>
            </a:r>
            <a:r>
              <a:rPr lang="en-US" altLang="zh-CN" sz="8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 here to add  you to the Center of the  narrative t</a:t>
            </a:r>
          </a:p>
        </p:txBody>
      </p:sp>
      <p:sp>
        <p:nvSpPr>
          <p:cNvPr id="91" name="文本框 52"/>
          <p:cNvSpPr txBox="1"/>
          <p:nvPr/>
        </p:nvSpPr>
        <p:spPr>
          <a:xfrm>
            <a:off x="4680312" y="3507863"/>
            <a:ext cx="1936576" cy="346247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defTabSz="685165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Add title text</a:t>
            </a:r>
          </a:p>
        </p:txBody>
      </p:sp>
      <p:sp>
        <p:nvSpPr>
          <p:cNvPr id="92" name="文本框 200"/>
          <p:cNvSpPr txBox="1"/>
          <p:nvPr/>
        </p:nvSpPr>
        <p:spPr>
          <a:xfrm>
            <a:off x="6741191" y="3867903"/>
            <a:ext cx="1453871" cy="315469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algn="ctr" defTabSz="685165"/>
            <a:r>
              <a:rPr lang="en-US" altLang="zh-CN" sz="800" dirty="0" err="1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ck</a:t>
            </a:r>
            <a:r>
              <a:rPr lang="en-US" altLang="zh-CN" sz="8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 here to add  you to the Center of the  narrative t</a:t>
            </a:r>
          </a:p>
        </p:txBody>
      </p:sp>
      <p:sp>
        <p:nvSpPr>
          <p:cNvPr id="93" name="文本框 52"/>
          <p:cNvSpPr txBox="1"/>
          <p:nvPr/>
        </p:nvSpPr>
        <p:spPr>
          <a:xfrm>
            <a:off x="6616887" y="3507863"/>
            <a:ext cx="1936576" cy="346247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defTabSz="685165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79" grpId="0"/>
          <p:bldP spid="80" grpId="0"/>
          <p:bldP spid="87" grpId="0"/>
          <p:bldP spid="88" grpId="0"/>
          <p:bldP spid="89" grpId="0"/>
          <p:bldP spid="90" grpId="0"/>
          <p:bldP spid="91" grpId="0"/>
          <p:bldP spid="92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79" grpId="0"/>
          <p:bldP spid="80" grpId="0"/>
          <p:bldP spid="87" grpId="0"/>
          <p:bldP spid="88" grpId="0"/>
          <p:bldP spid="89" grpId="0"/>
          <p:bldP spid="90" grpId="0"/>
          <p:bldP spid="91" grpId="0"/>
          <p:bldP spid="92" grpId="0"/>
          <p:bldP spid="9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>
          <a:xfrm rot="19335404">
            <a:off x="1030546" y="1162299"/>
            <a:ext cx="3584527" cy="3535523"/>
          </a:xfrm>
          <a:custGeom>
            <a:avLst/>
            <a:gdLst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094483 w 4779369"/>
              <a:gd name="connsiteY49" fmla="*/ 1175656 h 4714030"/>
              <a:gd name="connsiteX50" fmla="*/ 3127186 w 4779369"/>
              <a:gd name="connsiteY50" fmla="*/ 1193698 h 4714030"/>
              <a:gd name="connsiteX51" fmla="*/ 3336570 w 4779369"/>
              <a:gd name="connsiteY51" fmla="*/ 1239409 h 4714030"/>
              <a:gd name="connsiteX52" fmla="*/ 3545953 w 4779369"/>
              <a:gd name="connsiteY52" fmla="*/ 1193698 h 4714030"/>
              <a:gd name="connsiteX53" fmla="*/ 3604045 w 4779369"/>
              <a:gd name="connsiteY53" fmla="*/ 1161650 h 4714030"/>
              <a:gd name="connsiteX54" fmla="*/ 3667106 w 4779369"/>
              <a:gd name="connsiteY54" fmla="*/ 1060681 h 4714030"/>
              <a:gd name="connsiteX55" fmla="*/ 4538432 w 4779369"/>
              <a:gd name="connsiteY55" fmla="*/ 949730 h 4714030"/>
              <a:gd name="connsiteX0-1" fmla="*/ 4538432 w 4779369"/>
              <a:gd name="connsiteY0-2" fmla="*/ 949730 h 4714030"/>
              <a:gd name="connsiteX1-3" fmla="*/ 4649383 w 4779369"/>
              <a:gd name="connsiteY1-4" fmla="*/ 1821057 h 4714030"/>
              <a:gd name="connsiteX2-5" fmla="*/ 3778057 w 4779369"/>
              <a:gd name="connsiteY2-6" fmla="*/ 1932008 h 4714030"/>
              <a:gd name="connsiteX3-7" fmla="*/ 3686799 w 4779369"/>
              <a:gd name="connsiteY3-8" fmla="*/ 1845408 h 4714030"/>
              <a:gd name="connsiteX4-9" fmla="*/ 3658543 w 4779369"/>
              <a:gd name="connsiteY4-10" fmla="*/ 1805072 h 4714030"/>
              <a:gd name="connsiteX5-11" fmla="*/ 3658543 w 4779369"/>
              <a:gd name="connsiteY5-12" fmla="*/ 1811336 h 4714030"/>
              <a:gd name="connsiteX6-13" fmla="*/ 3606598 w 4779369"/>
              <a:gd name="connsiteY6-14" fmla="*/ 1770199 h 4714030"/>
              <a:gd name="connsiteX7-15" fmla="*/ 3336570 w 4779369"/>
              <a:gd name="connsiteY7-16" fmla="*/ 1691032 h 4714030"/>
              <a:gd name="connsiteX8-17" fmla="*/ 3192952 w 4779369"/>
              <a:gd name="connsiteY8-18" fmla="*/ 1711872 h 4714030"/>
              <a:gd name="connsiteX9-19" fmla="*/ 3137695 w 4779369"/>
              <a:gd name="connsiteY9-20" fmla="*/ 1732769 h 4714030"/>
              <a:gd name="connsiteX10-21" fmla="*/ 3126960 w 4779369"/>
              <a:gd name="connsiteY10-22" fmla="*/ 1827523 h 4714030"/>
              <a:gd name="connsiteX11-23" fmla="*/ 3048503 w 4779369"/>
              <a:gd name="connsiteY11-24" fmla="*/ 2123573 h 4714030"/>
              <a:gd name="connsiteX12-25" fmla="*/ 2992344 w 4779369"/>
              <a:gd name="connsiteY12-26" fmla="*/ 2253828 h 4714030"/>
              <a:gd name="connsiteX13-27" fmla="*/ 2997806 w 4779369"/>
              <a:gd name="connsiteY13-28" fmla="*/ 2275931 h 4714030"/>
              <a:gd name="connsiteX14-29" fmla="*/ 3162873 w 4779369"/>
              <a:gd name="connsiteY14-30" fmla="*/ 2503824 h 4714030"/>
              <a:gd name="connsiteX15-31" fmla="*/ 3356427 w 4779369"/>
              <a:gd name="connsiteY15-32" fmla="*/ 2595846 h 4714030"/>
              <a:gd name="connsiteX16-33" fmla="*/ 3414277 w 4779369"/>
              <a:gd name="connsiteY16-34" fmla="*/ 2604863 h 4714030"/>
              <a:gd name="connsiteX17-35" fmla="*/ 3454240 w 4779369"/>
              <a:gd name="connsiteY17-36" fmla="*/ 2587267 h 4714030"/>
              <a:gd name="connsiteX18-37" fmla="*/ 4029121 w 4779369"/>
              <a:gd name="connsiteY18-38" fmla="*/ 2685987 h 4714030"/>
              <a:gd name="connsiteX19-39" fmla="*/ 4140072 w 4779369"/>
              <a:gd name="connsiteY19-40" fmla="*/ 3557314 h 4714030"/>
              <a:gd name="connsiteX20-41" fmla="*/ 3268745 w 4779369"/>
              <a:gd name="connsiteY20-42" fmla="*/ 3668264 h 4714030"/>
              <a:gd name="connsiteX21-43" fmla="*/ 3029106 w 4779369"/>
              <a:gd name="connsiteY21-44" fmla="*/ 3136468 h 4714030"/>
              <a:gd name="connsiteX22-45" fmla="*/ 3040867 w 4779369"/>
              <a:gd name="connsiteY22-46" fmla="*/ 3064259 h 4714030"/>
              <a:gd name="connsiteX23-47" fmla="*/ 3024015 w 4779369"/>
              <a:gd name="connsiteY23-48" fmla="*/ 3025265 h 4714030"/>
              <a:gd name="connsiteX24-49" fmla="*/ 2886424 w 4779369"/>
              <a:gd name="connsiteY24-50" fmla="*/ 2860950 h 4714030"/>
              <a:gd name="connsiteX25-51" fmla="*/ 2624436 w 4779369"/>
              <a:gd name="connsiteY25-52" fmla="*/ 2758262 h 4714030"/>
              <a:gd name="connsiteX26-53" fmla="*/ 2608775 w 4779369"/>
              <a:gd name="connsiteY26-54" fmla="*/ 2758435 h 4714030"/>
              <a:gd name="connsiteX27-55" fmla="*/ 2598603 w 4779369"/>
              <a:gd name="connsiteY27-56" fmla="*/ 2768115 h 4714030"/>
              <a:gd name="connsiteX28-57" fmla="*/ 2138389 w 4779369"/>
              <a:gd name="connsiteY28-58" fmla="*/ 3042691 h 4714030"/>
              <a:gd name="connsiteX29-59" fmla="*/ 2080005 w 4779369"/>
              <a:gd name="connsiteY29-60" fmla="*/ 3062295 h 4714030"/>
              <a:gd name="connsiteX30-61" fmla="*/ 2075740 w 4779369"/>
              <a:gd name="connsiteY30-62" fmla="*/ 3101544 h 4714030"/>
              <a:gd name="connsiteX31-63" fmla="*/ 2091557 w 4779369"/>
              <a:gd name="connsiteY31-64" fmla="*/ 3245802 h 4714030"/>
              <a:gd name="connsiteX32-65" fmla="*/ 2235869 w 4779369"/>
              <a:gd name="connsiteY32-66" fmla="*/ 3487372 h 4714030"/>
              <a:gd name="connsiteX33-67" fmla="*/ 2246040 w 4779369"/>
              <a:gd name="connsiteY33-68" fmla="*/ 3495068 h 4714030"/>
              <a:gd name="connsiteX34-69" fmla="*/ 2353186 w 4779369"/>
              <a:gd name="connsiteY34-70" fmla="*/ 3535124 h 4714030"/>
              <a:gd name="connsiteX35-71" fmla="*/ 2459892 w 4779369"/>
              <a:gd name="connsiteY35-72" fmla="*/ 3601767 h 4714030"/>
              <a:gd name="connsiteX36-73" fmla="*/ 2570842 w 4779369"/>
              <a:gd name="connsiteY36-74" fmla="*/ 4473093 h 4714030"/>
              <a:gd name="connsiteX37-75" fmla="*/ 1699516 w 4779369"/>
              <a:gd name="connsiteY37-76" fmla="*/ 4584044 h 4714030"/>
              <a:gd name="connsiteX38-77" fmla="*/ 1588565 w 4779369"/>
              <a:gd name="connsiteY38-78" fmla="*/ 3712718 h 4714030"/>
              <a:gd name="connsiteX39-79" fmla="*/ 1634920 w 4779369"/>
              <a:gd name="connsiteY39-80" fmla="*/ 3663870 h 4714030"/>
              <a:gd name="connsiteX40-81" fmla="*/ 1645376 w 4779369"/>
              <a:gd name="connsiteY40-82" fmla="*/ 3640232 h 4714030"/>
              <a:gd name="connsiteX41-83" fmla="*/ 1654346 w 4779369"/>
              <a:gd name="connsiteY41-84" fmla="*/ 3358982 h 4714030"/>
              <a:gd name="connsiteX42-85" fmla="*/ 1557620 w 4779369"/>
              <a:gd name="connsiteY42-86" fmla="*/ 3167736 h 4714030"/>
              <a:gd name="connsiteX43-87" fmla="*/ 1536748 w 4779369"/>
              <a:gd name="connsiteY43-88" fmla="*/ 3145662 h 4714030"/>
              <a:gd name="connsiteX44-89" fmla="*/ 1489568 w 4779369"/>
              <a:gd name="connsiteY44-90" fmla="*/ 3145159 h 4714030"/>
              <a:gd name="connsiteX45-91" fmla="*/ 610434 w 4779369"/>
              <a:gd name="connsiteY45-92" fmla="*/ 2818009 h 4714030"/>
              <a:gd name="connsiteX46-93" fmla="*/ 329331 w 4779369"/>
              <a:gd name="connsiteY46-94" fmla="*/ 610434 h 4714030"/>
              <a:gd name="connsiteX47-95" fmla="*/ 2536907 w 4779369"/>
              <a:gd name="connsiteY47-96" fmla="*/ 329331 h 4714030"/>
              <a:gd name="connsiteX48-97" fmla="*/ 3068123 w 4779369"/>
              <a:gd name="connsiteY48-98" fmla="*/ 1080399 h 4714030"/>
              <a:gd name="connsiteX49-99" fmla="*/ 3127186 w 4779369"/>
              <a:gd name="connsiteY49-100" fmla="*/ 1193698 h 4714030"/>
              <a:gd name="connsiteX50-101" fmla="*/ 3336570 w 4779369"/>
              <a:gd name="connsiteY50-102" fmla="*/ 1239409 h 4714030"/>
              <a:gd name="connsiteX51-103" fmla="*/ 3545953 w 4779369"/>
              <a:gd name="connsiteY51-104" fmla="*/ 1193698 h 4714030"/>
              <a:gd name="connsiteX52-105" fmla="*/ 3604045 w 4779369"/>
              <a:gd name="connsiteY52-106" fmla="*/ 1161650 h 4714030"/>
              <a:gd name="connsiteX53-107" fmla="*/ 3667106 w 4779369"/>
              <a:gd name="connsiteY53-108" fmla="*/ 1060681 h 4714030"/>
              <a:gd name="connsiteX54-109" fmla="*/ 4538432 w 4779369"/>
              <a:gd name="connsiteY54-110" fmla="*/ 949730 h 4714030"/>
              <a:gd name="connsiteX0-111" fmla="*/ 4538432 w 4779369"/>
              <a:gd name="connsiteY0-112" fmla="*/ 949730 h 4714030"/>
              <a:gd name="connsiteX1-113" fmla="*/ 4649383 w 4779369"/>
              <a:gd name="connsiteY1-114" fmla="*/ 1821057 h 4714030"/>
              <a:gd name="connsiteX2-115" fmla="*/ 3778057 w 4779369"/>
              <a:gd name="connsiteY2-116" fmla="*/ 1932008 h 4714030"/>
              <a:gd name="connsiteX3-117" fmla="*/ 3686799 w 4779369"/>
              <a:gd name="connsiteY3-118" fmla="*/ 1845408 h 4714030"/>
              <a:gd name="connsiteX4-119" fmla="*/ 3658543 w 4779369"/>
              <a:gd name="connsiteY4-120" fmla="*/ 1805072 h 4714030"/>
              <a:gd name="connsiteX5-121" fmla="*/ 3658543 w 4779369"/>
              <a:gd name="connsiteY5-122" fmla="*/ 1811336 h 4714030"/>
              <a:gd name="connsiteX6-123" fmla="*/ 3606598 w 4779369"/>
              <a:gd name="connsiteY6-124" fmla="*/ 1770199 h 4714030"/>
              <a:gd name="connsiteX7-125" fmla="*/ 3336570 w 4779369"/>
              <a:gd name="connsiteY7-126" fmla="*/ 1691032 h 4714030"/>
              <a:gd name="connsiteX8-127" fmla="*/ 3192952 w 4779369"/>
              <a:gd name="connsiteY8-128" fmla="*/ 1711872 h 4714030"/>
              <a:gd name="connsiteX9-129" fmla="*/ 3126960 w 4779369"/>
              <a:gd name="connsiteY9-130" fmla="*/ 1827523 h 4714030"/>
              <a:gd name="connsiteX10-131" fmla="*/ 3048503 w 4779369"/>
              <a:gd name="connsiteY10-132" fmla="*/ 2123573 h 4714030"/>
              <a:gd name="connsiteX11-133" fmla="*/ 2992344 w 4779369"/>
              <a:gd name="connsiteY11-134" fmla="*/ 2253828 h 4714030"/>
              <a:gd name="connsiteX12-135" fmla="*/ 2997806 w 4779369"/>
              <a:gd name="connsiteY12-136" fmla="*/ 2275931 h 4714030"/>
              <a:gd name="connsiteX13-137" fmla="*/ 3162873 w 4779369"/>
              <a:gd name="connsiteY13-138" fmla="*/ 2503824 h 4714030"/>
              <a:gd name="connsiteX14-139" fmla="*/ 3356427 w 4779369"/>
              <a:gd name="connsiteY14-140" fmla="*/ 2595846 h 4714030"/>
              <a:gd name="connsiteX15-141" fmla="*/ 3414277 w 4779369"/>
              <a:gd name="connsiteY15-142" fmla="*/ 2604863 h 4714030"/>
              <a:gd name="connsiteX16-143" fmla="*/ 3454240 w 4779369"/>
              <a:gd name="connsiteY16-144" fmla="*/ 2587267 h 4714030"/>
              <a:gd name="connsiteX17-145" fmla="*/ 4029121 w 4779369"/>
              <a:gd name="connsiteY17-146" fmla="*/ 2685987 h 4714030"/>
              <a:gd name="connsiteX18-147" fmla="*/ 4140072 w 4779369"/>
              <a:gd name="connsiteY18-148" fmla="*/ 3557314 h 4714030"/>
              <a:gd name="connsiteX19-149" fmla="*/ 3268745 w 4779369"/>
              <a:gd name="connsiteY19-150" fmla="*/ 3668264 h 4714030"/>
              <a:gd name="connsiteX20-151" fmla="*/ 3029106 w 4779369"/>
              <a:gd name="connsiteY20-152" fmla="*/ 3136468 h 4714030"/>
              <a:gd name="connsiteX21-153" fmla="*/ 3040867 w 4779369"/>
              <a:gd name="connsiteY21-154" fmla="*/ 3064259 h 4714030"/>
              <a:gd name="connsiteX22-155" fmla="*/ 3024015 w 4779369"/>
              <a:gd name="connsiteY22-156" fmla="*/ 3025265 h 4714030"/>
              <a:gd name="connsiteX23-157" fmla="*/ 2886424 w 4779369"/>
              <a:gd name="connsiteY23-158" fmla="*/ 2860950 h 4714030"/>
              <a:gd name="connsiteX24-159" fmla="*/ 2624436 w 4779369"/>
              <a:gd name="connsiteY24-160" fmla="*/ 2758262 h 4714030"/>
              <a:gd name="connsiteX25-161" fmla="*/ 2608775 w 4779369"/>
              <a:gd name="connsiteY25-162" fmla="*/ 2758435 h 4714030"/>
              <a:gd name="connsiteX26-163" fmla="*/ 2598603 w 4779369"/>
              <a:gd name="connsiteY26-164" fmla="*/ 2768115 h 4714030"/>
              <a:gd name="connsiteX27-165" fmla="*/ 2138389 w 4779369"/>
              <a:gd name="connsiteY27-166" fmla="*/ 3042691 h 4714030"/>
              <a:gd name="connsiteX28-167" fmla="*/ 2080005 w 4779369"/>
              <a:gd name="connsiteY28-168" fmla="*/ 3062295 h 4714030"/>
              <a:gd name="connsiteX29-169" fmla="*/ 2075740 w 4779369"/>
              <a:gd name="connsiteY29-170" fmla="*/ 3101544 h 4714030"/>
              <a:gd name="connsiteX30-171" fmla="*/ 2091557 w 4779369"/>
              <a:gd name="connsiteY30-172" fmla="*/ 3245802 h 4714030"/>
              <a:gd name="connsiteX31-173" fmla="*/ 2235869 w 4779369"/>
              <a:gd name="connsiteY31-174" fmla="*/ 3487372 h 4714030"/>
              <a:gd name="connsiteX32-175" fmla="*/ 2246040 w 4779369"/>
              <a:gd name="connsiteY32-176" fmla="*/ 3495068 h 4714030"/>
              <a:gd name="connsiteX33-177" fmla="*/ 2353186 w 4779369"/>
              <a:gd name="connsiteY33-178" fmla="*/ 3535124 h 4714030"/>
              <a:gd name="connsiteX34-179" fmla="*/ 2459892 w 4779369"/>
              <a:gd name="connsiteY34-180" fmla="*/ 3601767 h 4714030"/>
              <a:gd name="connsiteX35-181" fmla="*/ 2570842 w 4779369"/>
              <a:gd name="connsiteY35-182" fmla="*/ 4473093 h 4714030"/>
              <a:gd name="connsiteX36-183" fmla="*/ 1699516 w 4779369"/>
              <a:gd name="connsiteY36-184" fmla="*/ 4584044 h 4714030"/>
              <a:gd name="connsiteX37-185" fmla="*/ 1588565 w 4779369"/>
              <a:gd name="connsiteY37-186" fmla="*/ 3712718 h 4714030"/>
              <a:gd name="connsiteX38-187" fmla="*/ 1634920 w 4779369"/>
              <a:gd name="connsiteY38-188" fmla="*/ 3663870 h 4714030"/>
              <a:gd name="connsiteX39-189" fmla="*/ 1645376 w 4779369"/>
              <a:gd name="connsiteY39-190" fmla="*/ 3640232 h 4714030"/>
              <a:gd name="connsiteX40-191" fmla="*/ 1654346 w 4779369"/>
              <a:gd name="connsiteY40-192" fmla="*/ 3358982 h 4714030"/>
              <a:gd name="connsiteX41-193" fmla="*/ 1557620 w 4779369"/>
              <a:gd name="connsiteY41-194" fmla="*/ 3167736 h 4714030"/>
              <a:gd name="connsiteX42-195" fmla="*/ 1536748 w 4779369"/>
              <a:gd name="connsiteY42-196" fmla="*/ 3145662 h 4714030"/>
              <a:gd name="connsiteX43-197" fmla="*/ 1489568 w 4779369"/>
              <a:gd name="connsiteY43-198" fmla="*/ 3145159 h 4714030"/>
              <a:gd name="connsiteX44-199" fmla="*/ 610434 w 4779369"/>
              <a:gd name="connsiteY44-200" fmla="*/ 2818009 h 4714030"/>
              <a:gd name="connsiteX45-201" fmla="*/ 329331 w 4779369"/>
              <a:gd name="connsiteY45-202" fmla="*/ 610434 h 4714030"/>
              <a:gd name="connsiteX46-203" fmla="*/ 2536907 w 4779369"/>
              <a:gd name="connsiteY46-204" fmla="*/ 329331 h 4714030"/>
              <a:gd name="connsiteX47-205" fmla="*/ 3068123 w 4779369"/>
              <a:gd name="connsiteY47-206" fmla="*/ 1080399 h 4714030"/>
              <a:gd name="connsiteX48-207" fmla="*/ 3127186 w 4779369"/>
              <a:gd name="connsiteY48-208" fmla="*/ 1193698 h 4714030"/>
              <a:gd name="connsiteX49-209" fmla="*/ 3336570 w 4779369"/>
              <a:gd name="connsiteY49-210" fmla="*/ 1239409 h 4714030"/>
              <a:gd name="connsiteX50-211" fmla="*/ 3545953 w 4779369"/>
              <a:gd name="connsiteY50-212" fmla="*/ 1193698 h 4714030"/>
              <a:gd name="connsiteX51-213" fmla="*/ 3604045 w 4779369"/>
              <a:gd name="connsiteY51-214" fmla="*/ 1161650 h 4714030"/>
              <a:gd name="connsiteX52-215" fmla="*/ 3667106 w 4779369"/>
              <a:gd name="connsiteY52-216" fmla="*/ 1060681 h 4714030"/>
              <a:gd name="connsiteX53-217" fmla="*/ 4538432 w 4779369"/>
              <a:gd name="connsiteY53-218" fmla="*/ 949730 h 4714030"/>
              <a:gd name="connsiteX0-219" fmla="*/ 4538432 w 4779369"/>
              <a:gd name="connsiteY0-220" fmla="*/ 949730 h 4714030"/>
              <a:gd name="connsiteX1-221" fmla="*/ 4649383 w 4779369"/>
              <a:gd name="connsiteY1-222" fmla="*/ 1821057 h 4714030"/>
              <a:gd name="connsiteX2-223" fmla="*/ 3778057 w 4779369"/>
              <a:gd name="connsiteY2-224" fmla="*/ 1932008 h 4714030"/>
              <a:gd name="connsiteX3-225" fmla="*/ 3686799 w 4779369"/>
              <a:gd name="connsiteY3-226" fmla="*/ 1845408 h 4714030"/>
              <a:gd name="connsiteX4-227" fmla="*/ 3658543 w 4779369"/>
              <a:gd name="connsiteY4-228" fmla="*/ 1805072 h 4714030"/>
              <a:gd name="connsiteX5-229" fmla="*/ 3606598 w 4779369"/>
              <a:gd name="connsiteY5-230" fmla="*/ 1770199 h 4714030"/>
              <a:gd name="connsiteX6-231" fmla="*/ 3336570 w 4779369"/>
              <a:gd name="connsiteY6-232" fmla="*/ 1691032 h 4714030"/>
              <a:gd name="connsiteX7-233" fmla="*/ 3192952 w 4779369"/>
              <a:gd name="connsiteY7-234" fmla="*/ 1711872 h 4714030"/>
              <a:gd name="connsiteX8-235" fmla="*/ 3126960 w 4779369"/>
              <a:gd name="connsiteY8-236" fmla="*/ 1827523 h 4714030"/>
              <a:gd name="connsiteX9-237" fmla="*/ 3048503 w 4779369"/>
              <a:gd name="connsiteY9-238" fmla="*/ 2123573 h 4714030"/>
              <a:gd name="connsiteX10-239" fmla="*/ 2992344 w 4779369"/>
              <a:gd name="connsiteY10-240" fmla="*/ 2253828 h 4714030"/>
              <a:gd name="connsiteX11-241" fmla="*/ 2997806 w 4779369"/>
              <a:gd name="connsiteY11-242" fmla="*/ 2275931 h 4714030"/>
              <a:gd name="connsiteX12-243" fmla="*/ 3162873 w 4779369"/>
              <a:gd name="connsiteY12-244" fmla="*/ 2503824 h 4714030"/>
              <a:gd name="connsiteX13-245" fmla="*/ 3356427 w 4779369"/>
              <a:gd name="connsiteY13-246" fmla="*/ 2595846 h 4714030"/>
              <a:gd name="connsiteX14-247" fmla="*/ 3414277 w 4779369"/>
              <a:gd name="connsiteY14-248" fmla="*/ 2604863 h 4714030"/>
              <a:gd name="connsiteX15-249" fmla="*/ 3454240 w 4779369"/>
              <a:gd name="connsiteY15-250" fmla="*/ 2587267 h 4714030"/>
              <a:gd name="connsiteX16-251" fmla="*/ 4029121 w 4779369"/>
              <a:gd name="connsiteY16-252" fmla="*/ 2685987 h 4714030"/>
              <a:gd name="connsiteX17-253" fmla="*/ 4140072 w 4779369"/>
              <a:gd name="connsiteY17-254" fmla="*/ 3557314 h 4714030"/>
              <a:gd name="connsiteX18-255" fmla="*/ 3268745 w 4779369"/>
              <a:gd name="connsiteY18-256" fmla="*/ 3668264 h 4714030"/>
              <a:gd name="connsiteX19-257" fmla="*/ 3029106 w 4779369"/>
              <a:gd name="connsiteY19-258" fmla="*/ 3136468 h 4714030"/>
              <a:gd name="connsiteX20-259" fmla="*/ 3040867 w 4779369"/>
              <a:gd name="connsiteY20-260" fmla="*/ 3064259 h 4714030"/>
              <a:gd name="connsiteX21-261" fmla="*/ 3024015 w 4779369"/>
              <a:gd name="connsiteY21-262" fmla="*/ 3025265 h 4714030"/>
              <a:gd name="connsiteX22-263" fmla="*/ 2886424 w 4779369"/>
              <a:gd name="connsiteY22-264" fmla="*/ 2860950 h 4714030"/>
              <a:gd name="connsiteX23-265" fmla="*/ 2624436 w 4779369"/>
              <a:gd name="connsiteY23-266" fmla="*/ 2758262 h 4714030"/>
              <a:gd name="connsiteX24-267" fmla="*/ 2608775 w 4779369"/>
              <a:gd name="connsiteY24-268" fmla="*/ 2758435 h 4714030"/>
              <a:gd name="connsiteX25-269" fmla="*/ 2598603 w 4779369"/>
              <a:gd name="connsiteY25-270" fmla="*/ 2768115 h 4714030"/>
              <a:gd name="connsiteX26-271" fmla="*/ 2138389 w 4779369"/>
              <a:gd name="connsiteY26-272" fmla="*/ 3042691 h 4714030"/>
              <a:gd name="connsiteX27-273" fmla="*/ 2080005 w 4779369"/>
              <a:gd name="connsiteY27-274" fmla="*/ 3062295 h 4714030"/>
              <a:gd name="connsiteX28-275" fmla="*/ 2075740 w 4779369"/>
              <a:gd name="connsiteY28-276" fmla="*/ 3101544 h 4714030"/>
              <a:gd name="connsiteX29-277" fmla="*/ 2091557 w 4779369"/>
              <a:gd name="connsiteY29-278" fmla="*/ 3245802 h 4714030"/>
              <a:gd name="connsiteX30-279" fmla="*/ 2235869 w 4779369"/>
              <a:gd name="connsiteY30-280" fmla="*/ 3487372 h 4714030"/>
              <a:gd name="connsiteX31-281" fmla="*/ 2246040 w 4779369"/>
              <a:gd name="connsiteY31-282" fmla="*/ 3495068 h 4714030"/>
              <a:gd name="connsiteX32-283" fmla="*/ 2353186 w 4779369"/>
              <a:gd name="connsiteY32-284" fmla="*/ 3535124 h 4714030"/>
              <a:gd name="connsiteX33-285" fmla="*/ 2459892 w 4779369"/>
              <a:gd name="connsiteY33-286" fmla="*/ 3601767 h 4714030"/>
              <a:gd name="connsiteX34-287" fmla="*/ 2570842 w 4779369"/>
              <a:gd name="connsiteY34-288" fmla="*/ 4473093 h 4714030"/>
              <a:gd name="connsiteX35-289" fmla="*/ 1699516 w 4779369"/>
              <a:gd name="connsiteY35-290" fmla="*/ 4584044 h 4714030"/>
              <a:gd name="connsiteX36-291" fmla="*/ 1588565 w 4779369"/>
              <a:gd name="connsiteY36-292" fmla="*/ 3712718 h 4714030"/>
              <a:gd name="connsiteX37-293" fmla="*/ 1634920 w 4779369"/>
              <a:gd name="connsiteY37-294" fmla="*/ 3663870 h 4714030"/>
              <a:gd name="connsiteX38-295" fmla="*/ 1645376 w 4779369"/>
              <a:gd name="connsiteY38-296" fmla="*/ 3640232 h 4714030"/>
              <a:gd name="connsiteX39-297" fmla="*/ 1654346 w 4779369"/>
              <a:gd name="connsiteY39-298" fmla="*/ 3358982 h 4714030"/>
              <a:gd name="connsiteX40-299" fmla="*/ 1557620 w 4779369"/>
              <a:gd name="connsiteY40-300" fmla="*/ 3167736 h 4714030"/>
              <a:gd name="connsiteX41-301" fmla="*/ 1536748 w 4779369"/>
              <a:gd name="connsiteY41-302" fmla="*/ 3145662 h 4714030"/>
              <a:gd name="connsiteX42-303" fmla="*/ 1489568 w 4779369"/>
              <a:gd name="connsiteY42-304" fmla="*/ 3145159 h 4714030"/>
              <a:gd name="connsiteX43-305" fmla="*/ 610434 w 4779369"/>
              <a:gd name="connsiteY43-306" fmla="*/ 2818009 h 4714030"/>
              <a:gd name="connsiteX44-307" fmla="*/ 329331 w 4779369"/>
              <a:gd name="connsiteY44-308" fmla="*/ 610434 h 4714030"/>
              <a:gd name="connsiteX45-309" fmla="*/ 2536907 w 4779369"/>
              <a:gd name="connsiteY45-310" fmla="*/ 329331 h 4714030"/>
              <a:gd name="connsiteX46-311" fmla="*/ 3068123 w 4779369"/>
              <a:gd name="connsiteY46-312" fmla="*/ 1080399 h 4714030"/>
              <a:gd name="connsiteX47-313" fmla="*/ 3127186 w 4779369"/>
              <a:gd name="connsiteY47-314" fmla="*/ 1193698 h 4714030"/>
              <a:gd name="connsiteX48-315" fmla="*/ 3336570 w 4779369"/>
              <a:gd name="connsiteY48-316" fmla="*/ 1239409 h 4714030"/>
              <a:gd name="connsiteX49-317" fmla="*/ 3545953 w 4779369"/>
              <a:gd name="connsiteY49-318" fmla="*/ 1193698 h 4714030"/>
              <a:gd name="connsiteX50-319" fmla="*/ 3604045 w 4779369"/>
              <a:gd name="connsiteY50-320" fmla="*/ 1161650 h 4714030"/>
              <a:gd name="connsiteX51-321" fmla="*/ 3667106 w 4779369"/>
              <a:gd name="connsiteY51-322" fmla="*/ 1060681 h 4714030"/>
              <a:gd name="connsiteX52-323" fmla="*/ 4538432 w 4779369"/>
              <a:gd name="connsiteY52-324" fmla="*/ 949730 h 4714030"/>
              <a:gd name="connsiteX0-325" fmla="*/ 4538432 w 4779369"/>
              <a:gd name="connsiteY0-326" fmla="*/ 949730 h 4714030"/>
              <a:gd name="connsiteX1-327" fmla="*/ 4649383 w 4779369"/>
              <a:gd name="connsiteY1-328" fmla="*/ 1821057 h 4714030"/>
              <a:gd name="connsiteX2-329" fmla="*/ 3778057 w 4779369"/>
              <a:gd name="connsiteY2-330" fmla="*/ 1932008 h 4714030"/>
              <a:gd name="connsiteX3-331" fmla="*/ 3686799 w 4779369"/>
              <a:gd name="connsiteY3-332" fmla="*/ 1845408 h 4714030"/>
              <a:gd name="connsiteX4-333" fmla="*/ 3606598 w 4779369"/>
              <a:gd name="connsiteY4-334" fmla="*/ 1770199 h 4714030"/>
              <a:gd name="connsiteX5-335" fmla="*/ 3336570 w 4779369"/>
              <a:gd name="connsiteY5-336" fmla="*/ 1691032 h 4714030"/>
              <a:gd name="connsiteX6-337" fmla="*/ 3192952 w 4779369"/>
              <a:gd name="connsiteY6-338" fmla="*/ 1711872 h 4714030"/>
              <a:gd name="connsiteX7-339" fmla="*/ 3126960 w 4779369"/>
              <a:gd name="connsiteY7-340" fmla="*/ 1827523 h 4714030"/>
              <a:gd name="connsiteX8-341" fmla="*/ 3048503 w 4779369"/>
              <a:gd name="connsiteY8-342" fmla="*/ 2123573 h 4714030"/>
              <a:gd name="connsiteX9-343" fmla="*/ 2992344 w 4779369"/>
              <a:gd name="connsiteY9-344" fmla="*/ 2253828 h 4714030"/>
              <a:gd name="connsiteX10-345" fmla="*/ 2997806 w 4779369"/>
              <a:gd name="connsiteY10-346" fmla="*/ 2275931 h 4714030"/>
              <a:gd name="connsiteX11-347" fmla="*/ 3162873 w 4779369"/>
              <a:gd name="connsiteY11-348" fmla="*/ 2503824 h 4714030"/>
              <a:gd name="connsiteX12-349" fmla="*/ 3356427 w 4779369"/>
              <a:gd name="connsiteY12-350" fmla="*/ 2595846 h 4714030"/>
              <a:gd name="connsiteX13-351" fmla="*/ 3414277 w 4779369"/>
              <a:gd name="connsiteY13-352" fmla="*/ 2604863 h 4714030"/>
              <a:gd name="connsiteX14-353" fmla="*/ 3454240 w 4779369"/>
              <a:gd name="connsiteY14-354" fmla="*/ 2587267 h 4714030"/>
              <a:gd name="connsiteX15-355" fmla="*/ 4029121 w 4779369"/>
              <a:gd name="connsiteY15-356" fmla="*/ 2685987 h 4714030"/>
              <a:gd name="connsiteX16-357" fmla="*/ 4140072 w 4779369"/>
              <a:gd name="connsiteY16-358" fmla="*/ 3557314 h 4714030"/>
              <a:gd name="connsiteX17-359" fmla="*/ 3268745 w 4779369"/>
              <a:gd name="connsiteY17-360" fmla="*/ 3668264 h 4714030"/>
              <a:gd name="connsiteX18-361" fmla="*/ 3029106 w 4779369"/>
              <a:gd name="connsiteY18-362" fmla="*/ 3136468 h 4714030"/>
              <a:gd name="connsiteX19-363" fmla="*/ 3040867 w 4779369"/>
              <a:gd name="connsiteY19-364" fmla="*/ 3064259 h 4714030"/>
              <a:gd name="connsiteX20-365" fmla="*/ 3024015 w 4779369"/>
              <a:gd name="connsiteY20-366" fmla="*/ 3025265 h 4714030"/>
              <a:gd name="connsiteX21-367" fmla="*/ 2886424 w 4779369"/>
              <a:gd name="connsiteY21-368" fmla="*/ 2860950 h 4714030"/>
              <a:gd name="connsiteX22-369" fmla="*/ 2624436 w 4779369"/>
              <a:gd name="connsiteY22-370" fmla="*/ 2758262 h 4714030"/>
              <a:gd name="connsiteX23-371" fmla="*/ 2608775 w 4779369"/>
              <a:gd name="connsiteY23-372" fmla="*/ 2758435 h 4714030"/>
              <a:gd name="connsiteX24-373" fmla="*/ 2598603 w 4779369"/>
              <a:gd name="connsiteY24-374" fmla="*/ 2768115 h 4714030"/>
              <a:gd name="connsiteX25-375" fmla="*/ 2138389 w 4779369"/>
              <a:gd name="connsiteY25-376" fmla="*/ 3042691 h 4714030"/>
              <a:gd name="connsiteX26-377" fmla="*/ 2080005 w 4779369"/>
              <a:gd name="connsiteY26-378" fmla="*/ 3062295 h 4714030"/>
              <a:gd name="connsiteX27-379" fmla="*/ 2075740 w 4779369"/>
              <a:gd name="connsiteY27-380" fmla="*/ 3101544 h 4714030"/>
              <a:gd name="connsiteX28-381" fmla="*/ 2091557 w 4779369"/>
              <a:gd name="connsiteY28-382" fmla="*/ 3245802 h 4714030"/>
              <a:gd name="connsiteX29-383" fmla="*/ 2235869 w 4779369"/>
              <a:gd name="connsiteY29-384" fmla="*/ 3487372 h 4714030"/>
              <a:gd name="connsiteX30-385" fmla="*/ 2246040 w 4779369"/>
              <a:gd name="connsiteY30-386" fmla="*/ 3495068 h 4714030"/>
              <a:gd name="connsiteX31-387" fmla="*/ 2353186 w 4779369"/>
              <a:gd name="connsiteY31-388" fmla="*/ 3535124 h 4714030"/>
              <a:gd name="connsiteX32-389" fmla="*/ 2459892 w 4779369"/>
              <a:gd name="connsiteY32-390" fmla="*/ 3601767 h 4714030"/>
              <a:gd name="connsiteX33-391" fmla="*/ 2570842 w 4779369"/>
              <a:gd name="connsiteY33-392" fmla="*/ 4473093 h 4714030"/>
              <a:gd name="connsiteX34-393" fmla="*/ 1699516 w 4779369"/>
              <a:gd name="connsiteY34-394" fmla="*/ 4584044 h 4714030"/>
              <a:gd name="connsiteX35-395" fmla="*/ 1588565 w 4779369"/>
              <a:gd name="connsiteY35-396" fmla="*/ 3712718 h 4714030"/>
              <a:gd name="connsiteX36-397" fmla="*/ 1634920 w 4779369"/>
              <a:gd name="connsiteY36-398" fmla="*/ 3663870 h 4714030"/>
              <a:gd name="connsiteX37-399" fmla="*/ 1645376 w 4779369"/>
              <a:gd name="connsiteY37-400" fmla="*/ 3640232 h 4714030"/>
              <a:gd name="connsiteX38-401" fmla="*/ 1654346 w 4779369"/>
              <a:gd name="connsiteY38-402" fmla="*/ 3358982 h 4714030"/>
              <a:gd name="connsiteX39-403" fmla="*/ 1557620 w 4779369"/>
              <a:gd name="connsiteY39-404" fmla="*/ 3167736 h 4714030"/>
              <a:gd name="connsiteX40-405" fmla="*/ 1536748 w 4779369"/>
              <a:gd name="connsiteY40-406" fmla="*/ 3145662 h 4714030"/>
              <a:gd name="connsiteX41-407" fmla="*/ 1489568 w 4779369"/>
              <a:gd name="connsiteY41-408" fmla="*/ 3145159 h 4714030"/>
              <a:gd name="connsiteX42-409" fmla="*/ 610434 w 4779369"/>
              <a:gd name="connsiteY42-410" fmla="*/ 2818009 h 4714030"/>
              <a:gd name="connsiteX43-411" fmla="*/ 329331 w 4779369"/>
              <a:gd name="connsiteY43-412" fmla="*/ 610434 h 4714030"/>
              <a:gd name="connsiteX44-413" fmla="*/ 2536907 w 4779369"/>
              <a:gd name="connsiteY44-414" fmla="*/ 329331 h 4714030"/>
              <a:gd name="connsiteX45-415" fmla="*/ 3068123 w 4779369"/>
              <a:gd name="connsiteY45-416" fmla="*/ 1080399 h 4714030"/>
              <a:gd name="connsiteX46-417" fmla="*/ 3127186 w 4779369"/>
              <a:gd name="connsiteY46-418" fmla="*/ 1193698 h 4714030"/>
              <a:gd name="connsiteX47-419" fmla="*/ 3336570 w 4779369"/>
              <a:gd name="connsiteY47-420" fmla="*/ 1239409 h 4714030"/>
              <a:gd name="connsiteX48-421" fmla="*/ 3545953 w 4779369"/>
              <a:gd name="connsiteY48-422" fmla="*/ 1193698 h 4714030"/>
              <a:gd name="connsiteX49-423" fmla="*/ 3604045 w 4779369"/>
              <a:gd name="connsiteY49-424" fmla="*/ 1161650 h 4714030"/>
              <a:gd name="connsiteX50-425" fmla="*/ 3667106 w 4779369"/>
              <a:gd name="connsiteY50-426" fmla="*/ 1060681 h 4714030"/>
              <a:gd name="connsiteX51-427" fmla="*/ 4538432 w 4779369"/>
              <a:gd name="connsiteY51-428" fmla="*/ 949730 h 4714030"/>
              <a:gd name="connsiteX0-429" fmla="*/ 4538432 w 4779369"/>
              <a:gd name="connsiteY0-430" fmla="*/ 949730 h 4714030"/>
              <a:gd name="connsiteX1-431" fmla="*/ 4649383 w 4779369"/>
              <a:gd name="connsiteY1-432" fmla="*/ 1821057 h 4714030"/>
              <a:gd name="connsiteX2-433" fmla="*/ 3778057 w 4779369"/>
              <a:gd name="connsiteY2-434" fmla="*/ 1932008 h 4714030"/>
              <a:gd name="connsiteX3-435" fmla="*/ 3686799 w 4779369"/>
              <a:gd name="connsiteY3-436" fmla="*/ 1845408 h 4714030"/>
              <a:gd name="connsiteX4-437" fmla="*/ 3606598 w 4779369"/>
              <a:gd name="connsiteY4-438" fmla="*/ 1770199 h 4714030"/>
              <a:gd name="connsiteX5-439" fmla="*/ 3336570 w 4779369"/>
              <a:gd name="connsiteY5-440" fmla="*/ 1691032 h 4714030"/>
              <a:gd name="connsiteX6-441" fmla="*/ 3192952 w 4779369"/>
              <a:gd name="connsiteY6-442" fmla="*/ 1711872 h 4714030"/>
              <a:gd name="connsiteX7-443" fmla="*/ 3126960 w 4779369"/>
              <a:gd name="connsiteY7-444" fmla="*/ 1827523 h 4714030"/>
              <a:gd name="connsiteX8-445" fmla="*/ 3048503 w 4779369"/>
              <a:gd name="connsiteY8-446" fmla="*/ 2123573 h 4714030"/>
              <a:gd name="connsiteX9-447" fmla="*/ 2992344 w 4779369"/>
              <a:gd name="connsiteY9-448" fmla="*/ 2253828 h 4714030"/>
              <a:gd name="connsiteX10-449" fmla="*/ 2997806 w 4779369"/>
              <a:gd name="connsiteY10-450" fmla="*/ 2275931 h 4714030"/>
              <a:gd name="connsiteX11-451" fmla="*/ 3162873 w 4779369"/>
              <a:gd name="connsiteY11-452" fmla="*/ 2503824 h 4714030"/>
              <a:gd name="connsiteX12-453" fmla="*/ 3356427 w 4779369"/>
              <a:gd name="connsiteY12-454" fmla="*/ 2595846 h 4714030"/>
              <a:gd name="connsiteX13-455" fmla="*/ 3414277 w 4779369"/>
              <a:gd name="connsiteY13-456" fmla="*/ 2604863 h 4714030"/>
              <a:gd name="connsiteX14-457" fmla="*/ 3454240 w 4779369"/>
              <a:gd name="connsiteY14-458" fmla="*/ 2587267 h 4714030"/>
              <a:gd name="connsiteX15-459" fmla="*/ 4029121 w 4779369"/>
              <a:gd name="connsiteY15-460" fmla="*/ 2685987 h 4714030"/>
              <a:gd name="connsiteX16-461" fmla="*/ 4140072 w 4779369"/>
              <a:gd name="connsiteY16-462" fmla="*/ 3557314 h 4714030"/>
              <a:gd name="connsiteX17-463" fmla="*/ 3268745 w 4779369"/>
              <a:gd name="connsiteY17-464" fmla="*/ 3668264 h 4714030"/>
              <a:gd name="connsiteX18-465" fmla="*/ 3029106 w 4779369"/>
              <a:gd name="connsiteY18-466" fmla="*/ 3136468 h 4714030"/>
              <a:gd name="connsiteX19-467" fmla="*/ 3040867 w 4779369"/>
              <a:gd name="connsiteY19-468" fmla="*/ 3064259 h 4714030"/>
              <a:gd name="connsiteX20-469" fmla="*/ 3024015 w 4779369"/>
              <a:gd name="connsiteY20-470" fmla="*/ 3025265 h 4714030"/>
              <a:gd name="connsiteX21-471" fmla="*/ 2886424 w 4779369"/>
              <a:gd name="connsiteY21-472" fmla="*/ 2860950 h 4714030"/>
              <a:gd name="connsiteX22-473" fmla="*/ 2624436 w 4779369"/>
              <a:gd name="connsiteY22-474" fmla="*/ 2758262 h 4714030"/>
              <a:gd name="connsiteX23-475" fmla="*/ 2608775 w 4779369"/>
              <a:gd name="connsiteY23-476" fmla="*/ 2758435 h 4714030"/>
              <a:gd name="connsiteX24-477" fmla="*/ 2598603 w 4779369"/>
              <a:gd name="connsiteY24-478" fmla="*/ 2768115 h 4714030"/>
              <a:gd name="connsiteX25-479" fmla="*/ 2138389 w 4779369"/>
              <a:gd name="connsiteY25-480" fmla="*/ 3042691 h 4714030"/>
              <a:gd name="connsiteX26-481" fmla="*/ 2080005 w 4779369"/>
              <a:gd name="connsiteY26-482" fmla="*/ 3062295 h 4714030"/>
              <a:gd name="connsiteX27-483" fmla="*/ 2075740 w 4779369"/>
              <a:gd name="connsiteY27-484" fmla="*/ 3101544 h 4714030"/>
              <a:gd name="connsiteX28-485" fmla="*/ 2091557 w 4779369"/>
              <a:gd name="connsiteY28-486" fmla="*/ 3245802 h 4714030"/>
              <a:gd name="connsiteX29-487" fmla="*/ 2235869 w 4779369"/>
              <a:gd name="connsiteY29-488" fmla="*/ 3487372 h 4714030"/>
              <a:gd name="connsiteX30-489" fmla="*/ 2246040 w 4779369"/>
              <a:gd name="connsiteY30-490" fmla="*/ 3495068 h 4714030"/>
              <a:gd name="connsiteX31-491" fmla="*/ 2353186 w 4779369"/>
              <a:gd name="connsiteY31-492" fmla="*/ 3535124 h 4714030"/>
              <a:gd name="connsiteX32-493" fmla="*/ 2459892 w 4779369"/>
              <a:gd name="connsiteY32-494" fmla="*/ 3601767 h 4714030"/>
              <a:gd name="connsiteX33-495" fmla="*/ 2570842 w 4779369"/>
              <a:gd name="connsiteY33-496" fmla="*/ 4473093 h 4714030"/>
              <a:gd name="connsiteX34-497" fmla="*/ 1699516 w 4779369"/>
              <a:gd name="connsiteY34-498" fmla="*/ 4584044 h 4714030"/>
              <a:gd name="connsiteX35-499" fmla="*/ 1588565 w 4779369"/>
              <a:gd name="connsiteY35-500" fmla="*/ 3712718 h 4714030"/>
              <a:gd name="connsiteX36-501" fmla="*/ 1634920 w 4779369"/>
              <a:gd name="connsiteY36-502" fmla="*/ 3663870 h 4714030"/>
              <a:gd name="connsiteX37-503" fmla="*/ 1645376 w 4779369"/>
              <a:gd name="connsiteY37-504" fmla="*/ 3640232 h 4714030"/>
              <a:gd name="connsiteX38-505" fmla="*/ 1654346 w 4779369"/>
              <a:gd name="connsiteY38-506" fmla="*/ 3358982 h 4714030"/>
              <a:gd name="connsiteX39-507" fmla="*/ 1557620 w 4779369"/>
              <a:gd name="connsiteY39-508" fmla="*/ 3167736 h 4714030"/>
              <a:gd name="connsiteX40-509" fmla="*/ 1536748 w 4779369"/>
              <a:gd name="connsiteY40-510" fmla="*/ 3145662 h 4714030"/>
              <a:gd name="connsiteX41-511" fmla="*/ 1489568 w 4779369"/>
              <a:gd name="connsiteY41-512" fmla="*/ 3145159 h 4714030"/>
              <a:gd name="connsiteX42-513" fmla="*/ 610434 w 4779369"/>
              <a:gd name="connsiteY42-514" fmla="*/ 2818009 h 4714030"/>
              <a:gd name="connsiteX43-515" fmla="*/ 329331 w 4779369"/>
              <a:gd name="connsiteY43-516" fmla="*/ 610434 h 4714030"/>
              <a:gd name="connsiteX44-517" fmla="*/ 2536907 w 4779369"/>
              <a:gd name="connsiteY44-518" fmla="*/ 329331 h 4714030"/>
              <a:gd name="connsiteX45-519" fmla="*/ 3068123 w 4779369"/>
              <a:gd name="connsiteY45-520" fmla="*/ 1080399 h 4714030"/>
              <a:gd name="connsiteX46-521" fmla="*/ 3127186 w 4779369"/>
              <a:gd name="connsiteY46-522" fmla="*/ 1193698 h 4714030"/>
              <a:gd name="connsiteX47-523" fmla="*/ 3336570 w 4779369"/>
              <a:gd name="connsiteY47-524" fmla="*/ 1239409 h 4714030"/>
              <a:gd name="connsiteX48-525" fmla="*/ 3545953 w 4779369"/>
              <a:gd name="connsiteY48-526" fmla="*/ 1193698 h 4714030"/>
              <a:gd name="connsiteX49-527" fmla="*/ 3667106 w 4779369"/>
              <a:gd name="connsiteY49-528" fmla="*/ 1060681 h 4714030"/>
              <a:gd name="connsiteX50-529" fmla="*/ 4538432 w 4779369"/>
              <a:gd name="connsiteY50-530" fmla="*/ 949730 h 4714030"/>
              <a:gd name="connsiteX0-531" fmla="*/ 4538432 w 4779369"/>
              <a:gd name="connsiteY0-532" fmla="*/ 949730 h 4714030"/>
              <a:gd name="connsiteX1-533" fmla="*/ 4649383 w 4779369"/>
              <a:gd name="connsiteY1-534" fmla="*/ 1821057 h 4714030"/>
              <a:gd name="connsiteX2-535" fmla="*/ 3778057 w 4779369"/>
              <a:gd name="connsiteY2-536" fmla="*/ 1932008 h 4714030"/>
              <a:gd name="connsiteX3-537" fmla="*/ 3686799 w 4779369"/>
              <a:gd name="connsiteY3-538" fmla="*/ 1845408 h 4714030"/>
              <a:gd name="connsiteX4-539" fmla="*/ 3606598 w 4779369"/>
              <a:gd name="connsiteY4-540" fmla="*/ 1770199 h 4714030"/>
              <a:gd name="connsiteX5-541" fmla="*/ 3336570 w 4779369"/>
              <a:gd name="connsiteY5-542" fmla="*/ 1691032 h 4714030"/>
              <a:gd name="connsiteX6-543" fmla="*/ 3192952 w 4779369"/>
              <a:gd name="connsiteY6-544" fmla="*/ 1711872 h 4714030"/>
              <a:gd name="connsiteX7-545" fmla="*/ 3126960 w 4779369"/>
              <a:gd name="connsiteY7-546" fmla="*/ 1827523 h 4714030"/>
              <a:gd name="connsiteX8-547" fmla="*/ 3048503 w 4779369"/>
              <a:gd name="connsiteY8-548" fmla="*/ 2123573 h 4714030"/>
              <a:gd name="connsiteX9-549" fmla="*/ 2992344 w 4779369"/>
              <a:gd name="connsiteY9-550" fmla="*/ 2253828 h 4714030"/>
              <a:gd name="connsiteX10-551" fmla="*/ 2997806 w 4779369"/>
              <a:gd name="connsiteY10-552" fmla="*/ 2275931 h 4714030"/>
              <a:gd name="connsiteX11-553" fmla="*/ 3162873 w 4779369"/>
              <a:gd name="connsiteY11-554" fmla="*/ 2503824 h 4714030"/>
              <a:gd name="connsiteX12-555" fmla="*/ 3356427 w 4779369"/>
              <a:gd name="connsiteY12-556" fmla="*/ 2595846 h 4714030"/>
              <a:gd name="connsiteX13-557" fmla="*/ 3414277 w 4779369"/>
              <a:gd name="connsiteY13-558" fmla="*/ 2604863 h 4714030"/>
              <a:gd name="connsiteX14-559" fmla="*/ 3454240 w 4779369"/>
              <a:gd name="connsiteY14-560" fmla="*/ 2587267 h 4714030"/>
              <a:gd name="connsiteX15-561" fmla="*/ 4029121 w 4779369"/>
              <a:gd name="connsiteY15-562" fmla="*/ 2685987 h 4714030"/>
              <a:gd name="connsiteX16-563" fmla="*/ 4140072 w 4779369"/>
              <a:gd name="connsiteY16-564" fmla="*/ 3557314 h 4714030"/>
              <a:gd name="connsiteX17-565" fmla="*/ 3268745 w 4779369"/>
              <a:gd name="connsiteY17-566" fmla="*/ 3668264 h 4714030"/>
              <a:gd name="connsiteX18-567" fmla="*/ 3029106 w 4779369"/>
              <a:gd name="connsiteY18-568" fmla="*/ 3136468 h 4714030"/>
              <a:gd name="connsiteX19-569" fmla="*/ 3024015 w 4779369"/>
              <a:gd name="connsiteY19-570" fmla="*/ 3025265 h 4714030"/>
              <a:gd name="connsiteX20-571" fmla="*/ 2886424 w 4779369"/>
              <a:gd name="connsiteY20-572" fmla="*/ 2860950 h 4714030"/>
              <a:gd name="connsiteX21-573" fmla="*/ 2624436 w 4779369"/>
              <a:gd name="connsiteY21-574" fmla="*/ 2758262 h 4714030"/>
              <a:gd name="connsiteX22-575" fmla="*/ 2608775 w 4779369"/>
              <a:gd name="connsiteY22-576" fmla="*/ 2758435 h 4714030"/>
              <a:gd name="connsiteX23-577" fmla="*/ 2598603 w 4779369"/>
              <a:gd name="connsiteY23-578" fmla="*/ 2768115 h 4714030"/>
              <a:gd name="connsiteX24-579" fmla="*/ 2138389 w 4779369"/>
              <a:gd name="connsiteY24-580" fmla="*/ 3042691 h 4714030"/>
              <a:gd name="connsiteX25-581" fmla="*/ 2080005 w 4779369"/>
              <a:gd name="connsiteY25-582" fmla="*/ 3062295 h 4714030"/>
              <a:gd name="connsiteX26-583" fmla="*/ 2075740 w 4779369"/>
              <a:gd name="connsiteY26-584" fmla="*/ 3101544 h 4714030"/>
              <a:gd name="connsiteX27-585" fmla="*/ 2091557 w 4779369"/>
              <a:gd name="connsiteY27-586" fmla="*/ 3245802 h 4714030"/>
              <a:gd name="connsiteX28-587" fmla="*/ 2235869 w 4779369"/>
              <a:gd name="connsiteY28-588" fmla="*/ 3487372 h 4714030"/>
              <a:gd name="connsiteX29-589" fmla="*/ 2246040 w 4779369"/>
              <a:gd name="connsiteY29-590" fmla="*/ 3495068 h 4714030"/>
              <a:gd name="connsiteX30-591" fmla="*/ 2353186 w 4779369"/>
              <a:gd name="connsiteY30-592" fmla="*/ 3535124 h 4714030"/>
              <a:gd name="connsiteX31-593" fmla="*/ 2459892 w 4779369"/>
              <a:gd name="connsiteY31-594" fmla="*/ 3601767 h 4714030"/>
              <a:gd name="connsiteX32-595" fmla="*/ 2570842 w 4779369"/>
              <a:gd name="connsiteY32-596" fmla="*/ 4473093 h 4714030"/>
              <a:gd name="connsiteX33-597" fmla="*/ 1699516 w 4779369"/>
              <a:gd name="connsiteY33-598" fmla="*/ 4584044 h 4714030"/>
              <a:gd name="connsiteX34-599" fmla="*/ 1588565 w 4779369"/>
              <a:gd name="connsiteY34-600" fmla="*/ 3712718 h 4714030"/>
              <a:gd name="connsiteX35-601" fmla="*/ 1634920 w 4779369"/>
              <a:gd name="connsiteY35-602" fmla="*/ 3663870 h 4714030"/>
              <a:gd name="connsiteX36-603" fmla="*/ 1645376 w 4779369"/>
              <a:gd name="connsiteY36-604" fmla="*/ 3640232 h 4714030"/>
              <a:gd name="connsiteX37-605" fmla="*/ 1654346 w 4779369"/>
              <a:gd name="connsiteY37-606" fmla="*/ 3358982 h 4714030"/>
              <a:gd name="connsiteX38-607" fmla="*/ 1557620 w 4779369"/>
              <a:gd name="connsiteY38-608" fmla="*/ 3167736 h 4714030"/>
              <a:gd name="connsiteX39-609" fmla="*/ 1536748 w 4779369"/>
              <a:gd name="connsiteY39-610" fmla="*/ 3145662 h 4714030"/>
              <a:gd name="connsiteX40-611" fmla="*/ 1489568 w 4779369"/>
              <a:gd name="connsiteY40-612" fmla="*/ 3145159 h 4714030"/>
              <a:gd name="connsiteX41-613" fmla="*/ 610434 w 4779369"/>
              <a:gd name="connsiteY41-614" fmla="*/ 2818009 h 4714030"/>
              <a:gd name="connsiteX42-615" fmla="*/ 329331 w 4779369"/>
              <a:gd name="connsiteY42-616" fmla="*/ 610434 h 4714030"/>
              <a:gd name="connsiteX43-617" fmla="*/ 2536907 w 4779369"/>
              <a:gd name="connsiteY43-618" fmla="*/ 329331 h 4714030"/>
              <a:gd name="connsiteX44-619" fmla="*/ 3068123 w 4779369"/>
              <a:gd name="connsiteY44-620" fmla="*/ 1080399 h 4714030"/>
              <a:gd name="connsiteX45-621" fmla="*/ 3127186 w 4779369"/>
              <a:gd name="connsiteY45-622" fmla="*/ 1193698 h 4714030"/>
              <a:gd name="connsiteX46-623" fmla="*/ 3336570 w 4779369"/>
              <a:gd name="connsiteY46-624" fmla="*/ 1239409 h 4714030"/>
              <a:gd name="connsiteX47-625" fmla="*/ 3545953 w 4779369"/>
              <a:gd name="connsiteY47-626" fmla="*/ 1193698 h 4714030"/>
              <a:gd name="connsiteX48-627" fmla="*/ 3667106 w 4779369"/>
              <a:gd name="connsiteY48-628" fmla="*/ 1060681 h 4714030"/>
              <a:gd name="connsiteX49-629" fmla="*/ 4538432 w 4779369"/>
              <a:gd name="connsiteY49-630" fmla="*/ 949730 h 4714030"/>
              <a:gd name="connsiteX0-631" fmla="*/ 4538432 w 4779369"/>
              <a:gd name="connsiteY0-632" fmla="*/ 949730 h 4714030"/>
              <a:gd name="connsiteX1-633" fmla="*/ 4649383 w 4779369"/>
              <a:gd name="connsiteY1-634" fmla="*/ 1821057 h 4714030"/>
              <a:gd name="connsiteX2-635" fmla="*/ 3778057 w 4779369"/>
              <a:gd name="connsiteY2-636" fmla="*/ 1932008 h 4714030"/>
              <a:gd name="connsiteX3-637" fmla="*/ 3686799 w 4779369"/>
              <a:gd name="connsiteY3-638" fmla="*/ 1845408 h 4714030"/>
              <a:gd name="connsiteX4-639" fmla="*/ 3606598 w 4779369"/>
              <a:gd name="connsiteY4-640" fmla="*/ 1770199 h 4714030"/>
              <a:gd name="connsiteX5-641" fmla="*/ 3336570 w 4779369"/>
              <a:gd name="connsiteY5-642" fmla="*/ 1691032 h 4714030"/>
              <a:gd name="connsiteX6-643" fmla="*/ 3192952 w 4779369"/>
              <a:gd name="connsiteY6-644" fmla="*/ 1711872 h 4714030"/>
              <a:gd name="connsiteX7-645" fmla="*/ 3126960 w 4779369"/>
              <a:gd name="connsiteY7-646" fmla="*/ 1827523 h 4714030"/>
              <a:gd name="connsiteX8-647" fmla="*/ 3048503 w 4779369"/>
              <a:gd name="connsiteY8-648" fmla="*/ 2123573 h 4714030"/>
              <a:gd name="connsiteX9-649" fmla="*/ 2992344 w 4779369"/>
              <a:gd name="connsiteY9-650" fmla="*/ 2253828 h 4714030"/>
              <a:gd name="connsiteX10-651" fmla="*/ 2997806 w 4779369"/>
              <a:gd name="connsiteY10-652" fmla="*/ 2275931 h 4714030"/>
              <a:gd name="connsiteX11-653" fmla="*/ 3162873 w 4779369"/>
              <a:gd name="connsiteY11-654" fmla="*/ 2503824 h 4714030"/>
              <a:gd name="connsiteX12-655" fmla="*/ 3356427 w 4779369"/>
              <a:gd name="connsiteY12-656" fmla="*/ 2595846 h 4714030"/>
              <a:gd name="connsiteX13-657" fmla="*/ 3454240 w 4779369"/>
              <a:gd name="connsiteY13-658" fmla="*/ 2587267 h 4714030"/>
              <a:gd name="connsiteX14-659" fmla="*/ 4029121 w 4779369"/>
              <a:gd name="connsiteY14-660" fmla="*/ 2685987 h 4714030"/>
              <a:gd name="connsiteX15-661" fmla="*/ 4140072 w 4779369"/>
              <a:gd name="connsiteY15-662" fmla="*/ 3557314 h 4714030"/>
              <a:gd name="connsiteX16-663" fmla="*/ 3268745 w 4779369"/>
              <a:gd name="connsiteY16-664" fmla="*/ 3668264 h 4714030"/>
              <a:gd name="connsiteX17-665" fmla="*/ 3029106 w 4779369"/>
              <a:gd name="connsiteY17-666" fmla="*/ 3136468 h 4714030"/>
              <a:gd name="connsiteX18-667" fmla="*/ 3024015 w 4779369"/>
              <a:gd name="connsiteY18-668" fmla="*/ 3025265 h 4714030"/>
              <a:gd name="connsiteX19-669" fmla="*/ 2886424 w 4779369"/>
              <a:gd name="connsiteY19-670" fmla="*/ 2860950 h 4714030"/>
              <a:gd name="connsiteX20-671" fmla="*/ 2624436 w 4779369"/>
              <a:gd name="connsiteY20-672" fmla="*/ 2758262 h 4714030"/>
              <a:gd name="connsiteX21-673" fmla="*/ 2608775 w 4779369"/>
              <a:gd name="connsiteY21-674" fmla="*/ 2758435 h 4714030"/>
              <a:gd name="connsiteX22-675" fmla="*/ 2598603 w 4779369"/>
              <a:gd name="connsiteY22-676" fmla="*/ 2768115 h 4714030"/>
              <a:gd name="connsiteX23-677" fmla="*/ 2138389 w 4779369"/>
              <a:gd name="connsiteY23-678" fmla="*/ 3042691 h 4714030"/>
              <a:gd name="connsiteX24-679" fmla="*/ 2080005 w 4779369"/>
              <a:gd name="connsiteY24-680" fmla="*/ 3062295 h 4714030"/>
              <a:gd name="connsiteX25-681" fmla="*/ 2075740 w 4779369"/>
              <a:gd name="connsiteY25-682" fmla="*/ 3101544 h 4714030"/>
              <a:gd name="connsiteX26-683" fmla="*/ 2091557 w 4779369"/>
              <a:gd name="connsiteY26-684" fmla="*/ 3245802 h 4714030"/>
              <a:gd name="connsiteX27-685" fmla="*/ 2235869 w 4779369"/>
              <a:gd name="connsiteY27-686" fmla="*/ 3487372 h 4714030"/>
              <a:gd name="connsiteX28-687" fmla="*/ 2246040 w 4779369"/>
              <a:gd name="connsiteY28-688" fmla="*/ 3495068 h 4714030"/>
              <a:gd name="connsiteX29-689" fmla="*/ 2353186 w 4779369"/>
              <a:gd name="connsiteY29-690" fmla="*/ 3535124 h 4714030"/>
              <a:gd name="connsiteX30-691" fmla="*/ 2459892 w 4779369"/>
              <a:gd name="connsiteY30-692" fmla="*/ 3601767 h 4714030"/>
              <a:gd name="connsiteX31-693" fmla="*/ 2570842 w 4779369"/>
              <a:gd name="connsiteY31-694" fmla="*/ 4473093 h 4714030"/>
              <a:gd name="connsiteX32-695" fmla="*/ 1699516 w 4779369"/>
              <a:gd name="connsiteY32-696" fmla="*/ 4584044 h 4714030"/>
              <a:gd name="connsiteX33-697" fmla="*/ 1588565 w 4779369"/>
              <a:gd name="connsiteY33-698" fmla="*/ 3712718 h 4714030"/>
              <a:gd name="connsiteX34-699" fmla="*/ 1634920 w 4779369"/>
              <a:gd name="connsiteY34-700" fmla="*/ 3663870 h 4714030"/>
              <a:gd name="connsiteX35-701" fmla="*/ 1645376 w 4779369"/>
              <a:gd name="connsiteY35-702" fmla="*/ 3640232 h 4714030"/>
              <a:gd name="connsiteX36-703" fmla="*/ 1654346 w 4779369"/>
              <a:gd name="connsiteY36-704" fmla="*/ 3358982 h 4714030"/>
              <a:gd name="connsiteX37-705" fmla="*/ 1557620 w 4779369"/>
              <a:gd name="connsiteY37-706" fmla="*/ 3167736 h 4714030"/>
              <a:gd name="connsiteX38-707" fmla="*/ 1536748 w 4779369"/>
              <a:gd name="connsiteY38-708" fmla="*/ 3145662 h 4714030"/>
              <a:gd name="connsiteX39-709" fmla="*/ 1489568 w 4779369"/>
              <a:gd name="connsiteY39-710" fmla="*/ 3145159 h 4714030"/>
              <a:gd name="connsiteX40-711" fmla="*/ 610434 w 4779369"/>
              <a:gd name="connsiteY40-712" fmla="*/ 2818009 h 4714030"/>
              <a:gd name="connsiteX41-713" fmla="*/ 329331 w 4779369"/>
              <a:gd name="connsiteY41-714" fmla="*/ 610434 h 4714030"/>
              <a:gd name="connsiteX42-715" fmla="*/ 2536907 w 4779369"/>
              <a:gd name="connsiteY42-716" fmla="*/ 329331 h 4714030"/>
              <a:gd name="connsiteX43-717" fmla="*/ 3068123 w 4779369"/>
              <a:gd name="connsiteY43-718" fmla="*/ 1080399 h 4714030"/>
              <a:gd name="connsiteX44-719" fmla="*/ 3127186 w 4779369"/>
              <a:gd name="connsiteY44-720" fmla="*/ 1193698 h 4714030"/>
              <a:gd name="connsiteX45-721" fmla="*/ 3336570 w 4779369"/>
              <a:gd name="connsiteY45-722" fmla="*/ 1239409 h 4714030"/>
              <a:gd name="connsiteX46-723" fmla="*/ 3545953 w 4779369"/>
              <a:gd name="connsiteY46-724" fmla="*/ 1193698 h 4714030"/>
              <a:gd name="connsiteX47-725" fmla="*/ 3667106 w 4779369"/>
              <a:gd name="connsiteY47-726" fmla="*/ 1060681 h 4714030"/>
              <a:gd name="connsiteX48-727" fmla="*/ 4538432 w 4779369"/>
              <a:gd name="connsiteY48-728" fmla="*/ 949730 h 4714030"/>
              <a:gd name="connsiteX0-729" fmla="*/ 4538432 w 4779369"/>
              <a:gd name="connsiteY0-730" fmla="*/ 949730 h 4714030"/>
              <a:gd name="connsiteX1-731" fmla="*/ 4649383 w 4779369"/>
              <a:gd name="connsiteY1-732" fmla="*/ 1821057 h 4714030"/>
              <a:gd name="connsiteX2-733" fmla="*/ 3778057 w 4779369"/>
              <a:gd name="connsiteY2-734" fmla="*/ 1932008 h 4714030"/>
              <a:gd name="connsiteX3-735" fmla="*/ 3686799 w 4779369"/>
              <a:gd name="connsiteY3-736" fmla="*/ 1845408 h 4714030"/>
              <a:gd name="connsiteX4-737" fmla="*/ 3606598 w 4779369"/>
              <a:gd name="connsiteY4-738" fmla="*/ 1770199 h 4714030"/>
              <a:gd name="connsiteX5-739" fmla="*/ 3336570 w 4779369"/>
              <a:gd name="connsiteY5-740" fmla="*/ 1691032 h 4714030"/>
              <a:gd name="connsiteX6-741" fmla="*/ 3192952 w 4779369"/>
              <a:gd name="connsiteY6-742" fmla="*/ 1711872 h 4714030"/>
              <a:gd name="connsiteX7-743" fmla="*/ 3126960 w 4779369"/>
              <a:gd name="connsiteY7-744" fmla="*/ 1827523 h 4714030"/>
              <a:gd name="connsiteX8-745" fmla="*/ 3048503 w 4779369"/>
              <a:gd name="connsiteY8-746" fmla="*/ 2123573 h 4714030"/>
              <a:gd name="connsiteX9-747" fmla="*/ 2997806 w 4779369"/>
              <a:gd name="connsiteY9-748" fmla="*/ 2275931 h 4714030"/>
              <a:gd name="connsiteX10-749" fmla="*/ 3162873 w 4779369"/>
              <a:gd name="connsiteY10-750" fmla="*/ 2503824 h 4714030"/>
              <a:gd name="connsiteX11-751" fmla="*/ 3356427 w 4779369"/>
              <a:gd name="connsiteY11-752" fmla="*/ 2595846 h 4714030"/>
              <a:gd name="connsiteX12-753" fmla="*/ 3454240 w 4779369"/>
              <a:gd name="connsiteY12-754" fmla="*/ 2587267 h 4714030"/>
              <a:gd name="connsiteX13-755" fmla="*/ 4029121 w 4779369"/>
              <a:gd name="connsiteY13-756" fmla="*/ 2685987 h 4714030"/>
              <a:gd name="connsiteX14-757" fmla="*/ 4140072 w 4779369"/>
              <a:gd name="connsiteY14-758" fmla="*/ 3557314 h 4714030"/>
              <a:gd name="connsiteX15-759" fmla="*/ 3268745 w 4779369"/>
              <a:gd name="connsiteY15-760" fmla="*/ 3668264 h 4714030"/>
              <a:gd name="connsiteX16-761" fmla="*/ 3029106 w 4779369"/>
              <a:gd name="connsiteY16-762" fmla="*/ 3136468 h 4714030"/>
              <a:gd name="connsiteX17-763" fmla="*/ 3024015 w 4779369"/>
              <a:gd name="connsiteY17-764" fmla="*/ 3025265 h 4714030"/>
              <a:gd name="connsiteX18-765" fmla="*/ 2886424 w 4779369"/>
              <a:gd name="connsiteY18-766" fmla="*/ 2860950 h 4714030"/>
              <a:gd name="connsiteX19-767" fmla="*/ 2624436 w 4779369"/>
              <a:gd name="connsiteY19-768" fmla="*/ 2758262 h 4714030"/>
              <a:gd name="connsiteX20-769" fmla="*/ 2608775 w 4779369"/>
              <a:gd name="connsiteY20-770" fmla="*/ 2758435 h 4714030"/>
              <a:gd name="connsiteX21-771" fmla="*/ 2598603 w 4779369"/>
              <a:gd name="connsiteY21-772" fmla="*/ 2768115 h 4714030"/>
              <a:gd name="connsiteX22-773" fmla="*/ 2138389 w 4779369"/>
              <a:gd name="connsiteY22-774" fmla="*/ 3042691 h 4714030"/>
              <a:gd name="connsiteX23-775" fmla="*/ 2080005 w 4779369"/>
              <a:gd name="connsiteY23-776" fmla="*/ 3062295 h 4714030"/>
              <a:gd name="connsiteX24-777" fmla="*/ 2075740 w 4779369"/>
              <a:gd name="connsiteY24-778" fmla="*/ 3101544 h 4714030"/>
              <a:gd name="connsiteX25-779" fmla="*/ 2091557 w 4779369"/>
              <a:gd name="connsiteY25-780" fmla="*/ 3245802 h 4714030"/>
              <a:gd name="connsiteX26-781" fmla="*/ 2235869 w 4779369"/>
              <a:gd name="connsiteY26-782" fmla="*/ 3487372 h 4714030"/>
              <a:gd name="connsiteX27-783" fmla="*/ 2246040 w 4779369"/>
              <a:gd name="connsiteY27-784" fmla="*/ 3495068 h 4714030"/>
              <a:gd name="connsiteX28-785" fmla="*/ 2353186 w 4779369"/>
              <a:gd name="connsiteY28-786" fmla="*/ 3535124 h 4714030"/>
              <a:gd name="connsiteX29-787" fmla="*/ 2459892 w 4779369"/>
              <a:gd name="connsiteY29-788" fmla="*/ 3601767 h 4714030"/>
              <a:gd name="connsiteX30-789" fmla="*/ 2570842 w 4779369"/>
              <a:gd name="connsiteY30-790" fmla="*/ 4473093 h 4714030"/>
              <a:gd name="connsiteX31-791" fmla="*/ 1699516 w 4779369"/>
              <a:gd name="connsiteY31-792" fmla="*/ 4584044 h 4714030"/>
              <a:gd name="connsiteX32-793" fmla="*/ 1588565 w 4779369"/>
              <a:gd name="connsiteY32-794" fmla="*/ 3712718 h 4714030"/>
              <a:gd name="connsiteX33-795" fmla="*/ 1634920 w 4779369"/>
              <a:gd name="connsiteY33-796" fmla="*/ 3663870 h 4714030"/>
              <a:gd name="connsiteX34-797" fmla="*/ 1645376 w 4779369"/>
              <a:gd name="connsiteY34-798" fmla="*/ 3640232 h 4714030"/>
              <a:gd name="connsiteX35-799" fmla="*/ 1654346 w 4779369"/>
              <a:gd name="connsiteY35-800" fmla="*/ 3358982 h 4714030"/>
              <a:gd name="connsiteX36-801" fmla="*/ 1557620 w 4779369"/>
              <a:gd name="connsiteY36-802" fmla="*/ 3167736 h 4714030"/>
              <a:gd name="connsiteX37-803" fmla="*/ 1536748 w 4779369"/>
              <a:gd name="connsiteY37-804" fmla="*/ 3145662 h 4714030"/>
              <a:gd name="connsiteX38-805" fmla="*/ 1489568 w 4779369"/>
              <a:gd name="connsiteY38-806" fmla="*/ 3145159 h 4714030"/>
              <a:gd name="connsiteX39-807" fmla="*/ 610434 w 4779369"/>
              <a:gd name="connsiteY39-808" fmla="*/ 2818009 h 4714030"/>
              <a:gd name="connsiteX40-809" fmla="*/ 329331 w 4779369"/>
              <a:gd name="connsiteY40-810" fmla="*/ 610434 h 4714030"/>
              <a:gd name="connsiteX41-811" fmla="*/ 2536907 w 4779369"/>
              <a:gd name="connsiteY41-812" fmla="*/ 329331 h 4714030"/>
              <a:gd name="connsiteX42-813" fmla="*/ 3068123 w 4779369"/>
              <a:gd name="connsiteY42-814" fmla="*/ 1080399 h 4714030"/>
              <a:gd name="connsiteX43-815" fmla="*/ 3127186 w 4779369"/>
              <a:gd name="connsiteY43-816" fmla="*/ 1193698 h 4714030"/>
              <a:gd name="connsiteX44-817" fmla="*/ 3336570 w 4779369"/>
              <a:gd name="connsiteY44-818" fmla="*/ 1239409 h 4714030"/>
              <a:gd name="connsiteX45-819" fmla="*/ 3545953 w 4779369"/>
              <a:gd name="connsiteY45-820" fmla="*/ 1193698 h 4714030"/>
              <a:gd name="connsiteX46-821" fmla="*/ 3667106 w 4779369"/>
              <a:gd name="connsiteY46-822" fmla="*/ 1060681 h 4714030"/>
              <a:gd name="connsiteX47-823" fmla="*/ 4538432 w 4779369"/>
              <a:gd name="connsiteY47-824" fmla="*/ 949730 h 4714030"/>
              <a:gd name="connsiteX0-825" fmla="*/ 4538432 w 4779369"/>
              <a:gd name="connsiteY0-826" fmla="*/ 949730 h 4714030"/>
              <a:gd name="connsiteX1-827" fmla="*/ 4649383 w 4779369"/>
              <a:gd name="connsiteY1-828" fmla="*/ 1821057 h 4714030"/>
              <a:gd name="connsiteX2-829" fmla="*/ 3778057 w 4779369"/>
              <a:gd name="connsiteY2-830" fmla="*/ 1932008 h 4714030"/>
              <a:gd name="connsiteX3-831" fmla="*/ 3686799 w 4779369"/>
              <a:gd name="connsiteY3-832" fmla="*/ 1845408 h 4714030"/>
              <a:gd name="connsiteX4-833" fmla="*/ 3606598 w 4779369"/>
              <a:gd name="connsiteY4-834" fmla="*/ 1770199 h 4714030"/>
              <a:gd name="connsiteX5-835" fmla="*/ 3336570 w 4779369"/>
              <a:gd name="connsiteY5-836" fmla="*/ 1691032 h 4714030"/>
              <a:gd name="connsiteX6-837" fmla="*/ 3192952 w 4779369"/>
              <a:gd name="connsiteY6-838" fmla="*/ 1711872 h 4714030"/>
              <a:gd name="connsiteX7-839" fmla="*/ 3126960 w 4779369"/>
              <a:gd name="connsiteY7-840" fmla="*/ 1827523 h 4714030"/>
              <a:gd name="connsiteX8-841" fmla="*/ 3048503 w 4779369"/>
              <a:gd name="connsiteY8-842" fmla="*/ 2123573 h 4714030"/>
              <a:gd name="connsiteX9-843" fmla="*/ 2997806 w 4779369"/>
              <a:gd name="connsiteY9-844" fmla="*/ 2275931 h 4714030"/>
              <a:gd name="connsiteX10-845" fmla="*/ 3162873 w 4779369"/>
              <a:gd name="connsiteY10-846" fmla="*/ 2503824 h 4714030"/>
              <a:gd name="connsiteX11-847" fmla="*/ 3356427 w 4779369"/>
              <a:gd name="connsiteY11-848" fmla="*/ 2595846 h 4714030"/>
              <a:gd name="connsiteX12-849" fmla="*/ 3454240 w 4779369"/>
              <a:gd name="connsiteY12-850" fmla="*/ 2587267 h 4714030"/>
              <a:gd name="connsiteX13-851" fmla="*/ 4029121 w 4779369"/>
              <a:gd name="connsiteY13-852" fmla="*/ 2685987 h 4714030"/>
              <a:gd name="connsiteX14-853" fmla="*/ 4140072 w 4779369"/>
              <a:gd name="connsiteY14-854" fmla="*/ 3557314 h 4714030"/>
              <a:gd name="connsiteX15-855" fmla="*/ 3268745 w 4779369"/>
              <a:gd name="connsiteY15-856" fmla="*/ 3668264 h 4714030"/>
              <a:gd name="connsiteX16-857" fmla="*/ 3029106 w 4779369"/>
              <a:gd name="connsiteY16-858" fmla="*/ 3136468 h 4714030"/>
              <a:gd name="connsiteX17-859" fmla="*/ 3024015 w 4779369"/>
              <a:gd name="connsiteY17-860" fmla="*/ 3025265 h 4714030"/>
              <a:gd name="connsiteX18-861" fmla="*/ 2886424 w 4779369"/>
              <a:gd name="connsiteY18-862" fmla="*/ 2860950 h 4714030"/>
              <a:gd name="connsiteX19-863" fmla="*/ 2624436 w 4779369"/>
              <a:gd name="connsiteY19-864" fmla="*/ 2758262 h 4714030"/>
              <a:gd name="connsiteX20-865" fmla="*/ 2598603 w 4779369"/>
              <a:gd name="connsiteY20-866" fmla="*/ 2768115 h 4714030"/>
              <a:gd name="connsiteX21-867" fmla="*/ 2138389 w 4779369"/>
              <a:gd name="connsiteY21-868" fmla="*/ 3042691 h 4714030"/>
              <a:gd name="connsiteX22-869" fmla="*/ 2080005 w 4779369"/>
              <a:gd name="connsiteY22-870" fmla="*/ 3062295 h 4714030"/>
              <a:gd name="connsiteX23-871" fmla="*/ 2075740 w 4779369"/>
              <a:gd name="connsiteY23-872" fmla="*/ 3101544 h 4714030"/>
              <a:gd name="connsiteX24-873" fmla="*/ 2091557 w 4779369"/>
              <a:gd name="connsiteY24-874" fmla="*/ 3245802 h 4714030"/>
              <a:gd name="connsiteX25-875" fmla="*/ 2235869 w 4779369"/>
              <a:gd name="connsiteY25-876" fmla="*/ 3487372 h 4714030"/>
              <a:gd name="connsiteX26-877" fmla="*/ 2246040 w 4779369"/>
              <a:gd name="connsiteY26-878" fmla="*/ 3495068 h 4714030"/>
              <a:gd name="connsiteX27-879" fmla="*/ 2353186 w 4779369"/>
              <a:gd name="connsiteY27-880" fmla="*/ 3535124 h 4714030"/>
              <a:gd name="connsiteX28-881" fmla="*/ 2459892 w 4779369"/>
              <a:gd name="connsiteY28-882" fmla="*/ 3601767 h 4714030"/>
              <a:gd name="connsiteX29-883" fmla="*/ 2570842 w 4779369"/>
              <a:gd name="connsiteY29-884" fmla="*/ 4473093 h 4714030"/>
              <a:gd name="connsiteX30-885" fmla="*/ 1699516 w 4779369"/>
              <a:gd name="connsiteY30-886" fmla="*/ 4584044 h 4714030"/>
              <a:gd name="connsiteX31-887" fmla="*/ 1588565 w 4779369"/>
              <a:gd name="connsiteY31-888" fmla="*/ 3712718 h 4714030"/>
              <a:gd name="connsiteX32-889" fmla="*/ 1634920 w 4779369"/>
              <a:gd name="connsiteY32-890" fmla="*/ 3663870 h 4714030"/>
              <a:gd name="connsiteX33-891" fmla="*/ 1645376 w 4779369"/>
              <a:gd name="connsiteY33-892" fmla="*/ 3640232 h 4714030"/>
              <a:gd name="connsiteX34-893" fmla="*/ 1654346 w 4779369"/>
              <a:gd name="connsiteY34-894" fmla="*/ 3358982 h 4714030"/>
              <a:gd name="connsiteX35-895" fmla="*/ 1557620 w 4779369"/>
              <a:gd name="connsiteY35-896" fmla="*/ 3167736 h 4714030"/>
              <a:gd name="connsiteX36-897" fmla="*/ 1536748 w 4779369"/>
              <a:gd name="connsiteY36-898" fmla="*/ 3145662 h 4714030"/>
              <a:gd name="connsiteX37-899" fmla="*/ 1489568 w 4779369"/>
              <a:gd name="connsiteY37-900" fmla="*/ 3145159 h 4714030"/>
              <a:gd name="connsiteX38-901" fmla="*/ 610434 w 4779369"/>
              <a:gd name="connsiteY38-902" fmla="*/ 2818009 h 4714030"/>
              <a:gd name="connsiteX39-903" fmla="*/ 329331 w 4779369"/>
              <a:gd name="connsiteY39-904" fmla="*/ 610434 h 4714030"/>
              <a:gd name="connsiteX40-905" fmla="*/ 2536907 w 4779369"/>
              <a:gd name="connsiteY40-906" fmla="*/ 329331 h 4714030"/>
              <a:gd name="connsiteX41-907" fmla="*/ 3068123 w 4779369"/>
              <a:gd name="connsiteY41-908" fmla="*/ 1080399 h 4714030"/>
              <a:gd name="connsiteX42-909" fmla="*/ 3127186 w 4779369"/>
              <a:gd name="connsiteY42-910" fmla="*/ 1193698 h 4714030"/>
              <a:gd name="connsiteX43-911" fmla="*/ 3336570 w 4779369"/>
              <a:gd name="connsiteY43-912" fmla="*/ 1239409 h 4714030"/>
              <a:gd name="connsiteX44-913" fmla="*/ 3545953 w 4779369"/>
              <a:gd name="connsiteY44-914" fmla="*/ 1193698 h 4714030"/>
              <a:gd name="connsiteX45-915" fmla="*/ 3667106 w 4779369"/>
              <a:gd name="connsiteY45-916" fmla="*/ 1060681 h 4714030"/>
              <a:gd name="connsiteX46-917" fmla="*/ 4538432 w 4779369"/>
              <a:gd name="connsiteY46-918" fmla="*/ 949730 h 4714030"/>
              <a:gd name="connsiteX0-919" fmla="*/ 4538432 w 4779369"/>
              <a:gd name="connsiteY0-920" fmla="*/ 949730 h 4714030"/>
              <a:gd name="connsiteX1-921" fmla="*/ 4649383 w 4779369"/>
              <a:gd name="connsiteY1-922" fmla="*/ 1821057 h 4714030"/>
              <a:gd name="connsiteX2-923" fmla="*/ 3778057 w 4779369"/>
              <a:gd name="connsiteY2-924" fmla="*/ 1932008 h 4714030"/>
              <a:gd name="connsiteX3-925" fmla="*/ 3686799 w 4779369"/>
              <a:gd name="connsiteY3-926" fmla="*/ 1845408 h 4714030"/>
              <a:gd name="connsiteX4-927" fmla="*/ 3606598 w 4779369"/>
              <a:gd name="connsiteY4-928" fmla="*/ 1770199 h 4714030"/>
              <a:gd name="connsiteX5-929" fmla="*/ 3336570 w 4779369"/>
              <a:gd name="connsiteY5-930" fmla="*/ 1691032 h 4714030"/>
              <a:gd name="connsiteX6-931" fmla="*/ 3192952 w 4779369"/>
              <a:gd name="connsiteY6-932" fmla="*/ 1711872 h 4714030"/>
              <a:gd name="connsiteX7-933" fmla="*/ 3126960 w 4779369"/>
              <a:gd name="connsiteY7-934" fmla="*/ 1827523 h 4714030"/>
              <a:gd name="connsiteX8-935" fmla="*/ 3048503 w 4779369"/>
              <a:gd name="connsiteY8-936" fmla="*/ 2123573 h 4714030"/>
              <a:gd name="connsiteX9-937" fmla="*/ 2997806 w 4779369"/>
              <a:gd name="connsiteY9-938" fmla="*/ 2275931 h 4714030"/>
              <a:gd name="connsiteX10-939" fmla="*/ 3162873 w 4779369"/>
              <a:gd name="connsiteY10-940" fmla="*/ 2503824 h 4714030"/>
              <a:gd name="connsiteX11-941" fmla="*/ 3356427 w 4779369"/>
              <a:gd name="connsiteY11-942" fmla="*/ 2595846 h 4714030"/>
              <a:gd name="connsiteX12-943" fmla="*/ 3454240 w 4779369"/>
              <a:gd name="connsiteY12-944" fmla="*/ 2587267 h 4714030"/>
              <a:gd name="connsiteX13-945" fmla="*/ 4029121 w 4779369"/>
              <a:gd name="connsiteY13-946" fmla="*/ 2685987 h 4714030"/>
              <a:gd name="connsiteX14-947" fmla="*/ 4140072 w 4779369"/>
              <a:gd name="connsiteY14-948" fmla="*/ 3557314 h 4714030"/>
              <a:gd name="connsiteX15-949" fmla="*/ 3268745 w 4779369"/>
              <a:gd name="connsiteY15-950" fmla="*/ 3668264 h 4714030"/>
              <a:gd name="connsiteX16-951" fmla="*/ 3029106 w 4779369"/>
              <a:gd name="connsiteY16-952" fmla="*/ 3136468 h 4714030"/>
              <a:gd name="connsiteX17-953" fmla="*/ 3024015 w 4779369"/>
              <a:gd name="connsiteY17-954" fmla="*/ 3025265 h 4714030"/>
              <a:gd name="connsiteX18-955" fmla="*/ 2886424 w 4779369"/>
              <a:gd name="connsiteY18-956" fmla="*/ 2860950 h 4714030"/>
              <a:gd name="connsiteX19-957" fmla="*/ 2598603 w 4779369"/>
              <a:gd name="connsiteY19-958" fmla="*/ 2768115 h 4714030"/>
              <a:gd name="connsiteX20-959" fmla="*/ 2138389 w 4779369"/>
              <a:gd name="connsiteY20-960" fmla="*/ 3042691 h 4714030"/>
              <a:gd name="connsiteX21-961" fmla="*/ 2080005 w 4779369"/>
              <a:gd name="connsiteY21-962" fmla="*/ 3062295 h 4714030"/>
              <a:gd name="connsiteX22-963" fmla="*/ 2075740 w 4779369"/>
              <a:gd name="connsiteY22-964" fmla="*/ 3101544 h 4714030"/>
              <a:gd name="connsiteX23-965" fmla="*/ 2091557 w 4779369"/>
              <a:gd name="connsiteY23-966" fmla="*/ 3245802 h 4714030"/>
              <a:gd name="connsiteX24-967" fmla="*/ 2235869 w 4779369"/>
              <a:gd name="connsiteY24-968" fmla="*/ 3487372 h 4714030"/>
              <a:gd name="connsiteX25-969" fmla="*/ 2246040 w 4779369"/>
              <a:gd name="connsiteY25-970" fmla="*/ 3495068 h 4714030"/>
              <a:gd name="connsiteX26-971" fmla="*/ 2353186 w 4779369"/>
              <a:gd name="connsiteY26-972" fmla="*/ 3535124 h 4714030"/>
              <a:gd name="connsiteX27-973" fmla="*/ 2459892 w 4779369"/>
              <a:gd name="connsiteY27-974" fmla="*/ 3601767 h 4714030"/>
              <a:gd name="connsiteX28-975" fmla="*/ 2570842 w 4779369"/>
              <a:gd name="connsiteY28-976" fmla="*/ 4473093 h 4714030"/>
              <a:gd name="connsiteX29-977" fmla="*/ 1699516 w 4779369"/>
              <a:gd name="connsiteY29-978" fmla="*/ 4584044 h 4714030"/>
              <a:gd name="connsiteX30-979" fmla="*/ 1588565 w 4779369"/>
              <a:gd name="connsiteY30-980" fmla="*/ 3712718 h 4714030"/>
              <a:gd name="connsiteX31-981" fmla="*/ 1634920 w 4779369"/>
              <a:gd name="connsiteY31-982" fmla="*/ 3663870 h 4714030"/>
              <a:gd name="connsiteX32-983" fmla="*/ 1645376 w 4779369"/>
              <a:gd name="connsiteY32-984" fmla="*/ 3640232 h 4714030"/>
              <a:gd name="connsiteX33-985" fmla="*/ 1654346 w 4779369"/>
              <a:gd name="connsiteY33-986" fmla="*/ 3358982 h 4714030"/>
              <a:gd name="connsiteX34-987" fmla="*/ 1557620 w 4779369"/>
              <a:gd name="connsiteY34-988" fmla="*/ 3167736 h 4714030"/>
              <a:gd name="connsiteX35-989" fmla="*/ 1536748 w 4779369"/>
              <a:gd name="connsiteY35-990" fmla="*/ 3145662 h 4714030"/>
              <a:gd name="connsiteX36-991" fmla="*/ 1489568 w 4779369"/>
              <a:gd name="connsiteY36-992" fmla="*/ 3145159 h 4714030"/>
              <a:gd name="connsiteX37-993" fmla="*/ 610434 w 4779369"/>
              <a:gd name="connsiteY37-994" fmla="*/ 2818009 h 4714030"/>
              <a:gd name="connsiteX38-995" fmla="*/ 329331 w 4779369"/>
              <a:gd name="connsiteY38-996" fmla="*/ 610434 h 4714030"/>
              <a:gd name="connsiteX39-997" fmla="*/ 2536907 w 4779369"/>
              <a:gd name="connsiteY39-998" fmla="*/ 329331 h 4714030"/>
              <a:gd name="connsiteX40-999" fmla="*/ 3068123 w 4779369"/>
              <a:gd name="connsiteY40-1000" fmla="*/ 1080399 h 4714030"/>
              <a:gd name="connsiteX41-1001" fmla="*/ 3127186 w 4779369"/>
              <a:gd name="connsiteY41-1002" fmla="*/ 1193698 h 4714030"/>
              <a:gd name="connsiteX42-1003" fmla="*/ 3336570 w 4779369"/>
              <a:gd name="connsiteY42-1004" fmla="*/ 1239409 h 4714030"/>
              <a:gd name="connsiteX43-1005" fmla="*/ 3545953 w 4779369"/>
              <a:gd name="connsiteY43-1006" fmla="*/ 1193698 h 4714030"/>
              <a:gd name="connsiteX44-1007" fmla="*/ 3667106 w 4779369"/>
              <a:gd name="connsiteY44-1008" fmla="*/ 1060681 h 4714030"/>
              <a:gd name="connsiteX45-1009" fmla="*/ 4538432 w 4779369"/>
              <a:gd name="connsiteY45-1010" fmla="*/ 949730 h 4714030"/>
              <a:gd name="connsiteX0-1011" fmla="*/ 4538432 w 4779369"/>
              <a:gd name="connsiteY0-1012" fmla="*/ 949730 h 4714030"/>
              <a:gd name="connsiteX1-1013" fmla="*/ 4649383 w 4779369"/>
              <a:gd name="connsiteY1-1014" fmla="*/ 1821057 h 4714030"/>
              <a:gd name="connsiteX2-1015" fmla="*/ 3778057 w 4779369"/>
              <a:gd name="connsiteY2-1016" fmla="*/ 1932008 h 4714030"/>
              <a:gd name="connsiteX3-1017" fmla="*/ 3686799 w 4779369"/>
              <a:gd name="connsiteY3-1018" fmla="*/ 1845408 h 4714030"/>
              <a:gd name="connsiteX4-1019" fmla="*/ 3606598 w 4779369"/>
              <a:gd name="connsiteY4-1020" fmla="*/ 1770199 h 4714030"/>
              <a:gd name="connsiteX5-1021" fmla="*/ 3336570 w 4779369"/>
              <a:gd name="connsiteY5-1022" fmla="*/ 1691032 h 4714030"/>
              <a:gd name="connsiteX6-1023" fmla="*/ 3192952 w 4779369"/>
              <a:gd name="connsiteY6-1024" fmla="*/ 1711872 h 4714030"/>
              <a:gd name="connsiteX7-1025" fmla="*/ 3126960 w 4779369"/>
              <a:gd name="connsiteY7-1026" fmla="*/ 1827523 h 4714030"/>
              <a:gd name="connsiteX8-1027" fmla="*/ 3048503 w 4779369"/>
              <a:gd name="connsiteY8-1028" fmla="*/ 2123573 h 4714030"/>
              <a:gd name="connsiteX9-1029" fmla="*/ 2997806 w 4779369"/>
              <a:gd name="connsiteY9-1030" fmla="*/ 2275931 h 4714030"/>
              <a:gd name="connsiteX10-1031" fmla="*/ 3162873 w 4779369"/>
              <a:gd name="connsiteY10-1032" fmla="*/ 2503824 h 4714030"/>
              <a:gd name="connsiteX11-1033" fmla="*/ 3356427 w 4779369"/>
              <a:gd name="connsiteY11-1034" fmla="*/ 2595846 h 4714030"/>
              <a:gd name="connsiteX12-1035" fmla="*/ 3454240 w 4779369"/>
              <a:gd name="connsiteY12-1036" fmla="*/ 2587267 h 4714030"/>
              <a:gd name="connsiteX13-1037" fmla="*/ 4029121 w 4779369"/>
              <a:gd name="connsiteY13-1038" fmla="*/ 2685987 h 4714030"/>
              <a:gd name="connsiteX14-1039" fmla="*/ 4140072 w 4779369"/>
              <a:gd name="connsiteY14-1040" fmla="*/ 3557314 h 4714030"/>
              <a:gd name="connsiteX15-1041" fmla="*/ 3268745 w 4779369"/>
              <a:gd name="connsiteY15-1042" fmla="*/ 3668264 h 4714030"/>
              <a:gd name="connsiteX16-1043" fmla="*/ 3029106 w 4779369"/>
              <a:gd name="connsiteY16-1044" fmla="*/ 3136468 h 4714030"/>
              <a:gd name="connsiteX17-1045" fmla="*/ 3024015 w 4779369"/>
              <a:gd name="connsiteY17-1046" fmla="*/ 3025265 h 4714030"/>
              <a:gd name="connsiteX18-1047" fmla="*/ 2886424 w 4779369"/>
              <a:gd name="connsiteY18-1048" fmla="*/ 2860950 h 4714030"/>
              <a:gd name="connsiteX19-1049" fmla="*/ 2598603 w 4779369"/>
              <a:gd name="connsiteY19-1050" fmla="*/ 2768115 h 4714030"/>
              <a:gd name="connsiteX20-1051" fmla="*/ 2138389 w 4779369"/>
              <a:gd name="connsiteY20-1052" fmla="*/ 3042691 h 4714030"/>
              <a:gd name="connsiteX21-1053" fmla="*/ 2075740 w 4779369"/>
              <a:gd name="connsiteY21-1054" fmla="*/ 3101544 h 4714030"/>
              <a:gd name="connsiteX22-1055" fmla="*/ 2091557 w 4779369"/>
              <a:gd name="connsiteY22-1056" fmla="*/ 3245802 h 4714030"/>
              <a:gd name="connsiteX23-1057" fmla="*/ 2235869 w 4779369"/>
              <a:gd name="connsiteY23-1058" fmla="*/ 3487372 h 4714030"/>
              <a:gd name="connsiteX24-1059" fmla="*/ 2246040 w 4779369"/>
              <a:gd name="connsiteY24-1060" fmla="*/ 3495068 h 4714030"/>
              <a:gd name="connsiteX25-1061" fmla="*/ 2353186 w 4779369"/>
              <a:gd name="connsiteY25-1062" fmla="*/ 3535124 h 4714030"/>
              <a:gd name="connsiteX26-1063" fmla="*/ 2459892 w 4779369"/>
              <a:gd name="connsiteY26-1064" fmla="*/ 3601767 h 4714030"/>
              <a:gd name="connsiteX27-1065" fmla="*/ 2570842 w 4779369"/>
              <a:gd name="connsiteY27-1066" fmla="*/ 4473093 h 4714030"/>
              <a:gd name="connsiteX28-1067" fmla="*/ 1699516 w 4779369"/>
              <a:gd name="connsiteY28-1068" fmla="*/ 4584044 h 4714030"/>
              <a:gd name="connsiteX29-1069" fmla="*/ 1588565 w 4779369"/>
              <a:gd name="connsiteY29-1070" fmla="*/ 3712718 h 4714030"/>
              <a:gd name="connsiteX30-1071" fmla="*/ 1634920 w 4779369"/>
              <a:gd name="connsiteY30-1072" fmla="*/ 3663870 h 4714030"/>
              <a:gd name="connsiteX31-1073" fmla="*/ 1645376 w 4779369"/>
              <a:gd name="connsiteY31-1074" fmla="*/ 3640232 h 4714030"/>
              <a:gd name="connsiteX32-1075" fmla="*/ 1654346 w 4779369"/>
              <a:gd name="connsiteY32-1076" fmla="*/ 3358982 h 4714030"/>
              <a:gd name="connsiteX33-1077" fmla="*/ 1557620 w 4779369"/>
              <a:gd name="connsiteY33-1078" fmla="*/ 3167736 h 4714030"/>
              <a:gd name="connsiteX34-1079" fmla="*/ 1536748 w 4779369"/>
              <a:gd name="connsiteY34-1080" fmla="*/ 3145662 h 4714030"/>
              <a:gd name="connsiteX35-1081" fmla="*/ 1489568 w 4779369"/>
              <a:gd name="connsiteY35-1082" fmla="*/ 3145159 h 4714030"/>
              <a:gd name="connsiteX36-1083" fmla="*/ 610434 w 4779369"/>
              <a:gd name="connsiteY36-1084" fmla="*/ 2818009 h 4714030"/>
              <a:gd name="connsiteX37-1085" fmla="*/ 329331 w 4779369"/>
              <a:gd name="connsiteY37-1086" fmla="*/ 610434 h 4714030"/>
              <a:gd name="connsiteX38-1087" fmla="*/ 2536907 w 4779369"/>
              <a:gd name="connsiteY38-1088" fmla="*/ 329331 h 4714030"/>
              <a:gd name="connsiteX39-1089" fmla="*/ 3068123 w 4779369"/>
              <a:gd name="connsiteY39-1090" fmla="*/ 1080399 h 4714030"/>
              <a:gd name="connsiteX40-1091" fmla="*/ 3127186 w 4779369"/>
              <a:gd name="connsiteY40-1092" fmla="*/ 1193698 h 4714030"/>
              <a:gd name="connsiteX41-1093" fmla="*/ 3336570 w 4779369"/>
              <a:gd name="connsiteY41-1094" fmla="*/ 1239409 h 4714030"/>
              <a:gd name="connsiteX42-1095" fmla="*/ 3545953 w 4779369"/>
              <a:gd name="connsiteY42-1096" fmla="*/ 1193698 h 4714030"/>
              <a:gd name="connsiteX43-1097" fmla="*/ 3667106 w 4779369"/>
              <a:gd name="connsiteY43-1098" fmla="*/ 1060681 h 4714030"/>
              <a:gd name="connsiteX44-1099" fmla="*/ 4538432 w 4779369"/>
              <a:gd name="connsiteY44-1100" fmla="*/ 949730 h 4714030"/>
              <a:gd name="connsiteX0-1101" fmla="*/ 4538432 w 4779369"/>
              <a:gd name="connsiteY0-1102" fmla="*/ 949730 h 4714030"/>
              <a:gd name="connsiteX1-1103" fmla="*/ 4649383 w 4779369"/>
              <a:gd name="connsiteY1-1104" fmla="*/ 1821057 h 4714030"/>
              <a:gd name="connsiteX2-1105" fmla="*/ 3778057 w 4779369"/>
              <a:gd name="connsiteY2-1106" fmla="*/ 1932008 h 4714030"/>
              <a:gd name="connsiteX3-1107" fmla="*/ 3686799 w 4779369"/>
              <a:gd name="connsiteY3-1108" fmla="*/ 1845408 h 4714030"/>
              <a:gd name="connsiteX4-1109" fmla="*/ 3606598 w 4779369"/>
              <a:gd name="connsiteY4-1110" fmla="*/ 1770199 h 4714030"/>
              <a:gd name="connsiteX5-1111" fmla="*/ 3336570 w 4779369"/>
              <a:gd name="connsiteY5-1112" fmla="*/ 1691032 h 4714030"/>
              <a:gd name="connsiteX6-1113" fmla="*/ 3192952 w 4779369"/>
              <a:gd name="connsiteY6-1114" fmla="*/ 1711872 h 4714030"/>
              <a:gd name="connsiteX7-1115" fmla="*/ 3126960 w 4779369"/>
              <a:gd name="connsiteY7-1116" fmla="*/ 1827523 h 4714030"/>
              <a:gd name="connsiteX8-1117" fmla="*/ 3048503 w 4779369"/>
              <a:gd name="connsiteY8-1118" fmla="*/ 2123573 h 4714030"/>
              <a:gd name="connsiteX9-1119" fmla="*/ 2997806 w 4779369"/>
              <a:gd name="connsiteY9-1120" fmla="*/ 2275931 h 4714030"/>
              <a:gd name="connsiteX10-1121" fmla="*/ 3162873 w 4779369"/>
              <a:gd name="connsiteY10-1122" fmla="*/ 2503824 h 4714030"/>
              <a:gd name="connsiteX11-1123" fmla="*/ 3356427 w 4779369"/>
              <a:gd name="connsiteY11-1124" fmla="*/ 2595846 h 4714030"/>
              <a:gd name="connsiteX12-1125" fmla="*/ 3454240 w 4779369"/>
              <a:gd name="connsiteY12-1126" fmla="*/ 2587267 h 4714030"/>
              <a:gd name="connsiteX13-1127" fmla="*/ 4029121 w 4779369"/>
              <a:gd name="connsiteY13-1128" fmla="*/ 2685987 h 4714030"/>
              <a:gd name="connsiteX14-1129" fmla="*/ 4140072 w 4779369"/>
              <a:gd name="connsiteY14-1130" fmla="*/ 3557314 h 4714030"/>
              <a:gd name="connsiteX15-1131" fmla="*/ 3268745 w 4779369"/>
              <a:gd name="connsiteY15-1132" fmla="*/ 3668264 h 4714030"/>
              <a:gd name="connsiteX16-1133" fmla="*/ 3029106 w 4779369"/>
              <a:gd name="connsiteY16-1134" fmla="*/ 3136468 h 4714030"/>
              <a:gd name="connsiteX17-1135" fmla="*/ 3024015 w 4779369"/>
              <a:gd name="connsiteY17-1136" fmla="*/ 3025265 h 4714030"/>
              <a:gd name="connsiteX18-1137" fmla="*/ 2886424 w 4779369"/>
              <a:gd name="connsiteY18-1138" fmla="*/ 2860950 h 4714030"/>
              <a:gd name="connsiteX19-1139" fmla="*/ 2598603 w 4779369"/>
              <a:gd name="connsiteY19-1140" fmla="*/ 2768115 h 4714030"/>
              <a:gd name="connsiteX20-1141" fmla="*/ 2138389 w 4779369"/>
              <a:gd name="connsiteY20-1142" fmla="*/ 3042691 h 4714030"/>
              <a:gd name="connsiteX21-1143" fmla="*/ 2075740 w 4779369"/>
              <a:gd name="connsiteY21-1144" fmla="*/ 3101544 h 4714030"/>
              <a:gd name="connsiteX22-1145" fmla="*/ 2091557 w 4779369"/>
              <a:gd name="connsiteY22-1146" fmla="*/ 3245802 h 4714030"/>
              <a:gd name="connsiteX23-1147" fmla="*/ 2235869 w 4779369"/>
              <a:gd name="connsiteY23-1148" fmla="*/ 3487372 h 4714030"/>
              <a:gd name="connsiteX24-1149" fmla="*/ 2246040 w 4779369"/>
              <a:gd name="connsiteY24-1150" fmla="*/ 3495068 h 4714030"/>
              <a:gd name="connsiteX25-1151" fmla="*/ 2353186 w 4779369"/>
              <a:gd name="connsiteY25-1152" fmla="*/ 3535124 h 4714030"/>
              <a:gd name="connsiteX26-1153" fmla="*/ 2459892 w 4779369"/>
              <a:gd name="connsiteY26-1154" fmla="*/ 3601767 h 4714030"/>
              <a:gd name="connsiteX27-1155" fmla="*/ 2570842 w 4779369"/>
              <a:gd name="connsiteY27-1156" fmla="*/ 4473093 h 4714030"/>
              <a:gd name="connsiteX28-1157" fmla="*/ 1699516 w 4779369"/>
              <a:gd name="connsiteY28-1158" fmla="*/ 4584044 h 4714030"/>
              <a:gd name="connsiteX29-1159" fmla="*/ 1588565 w 4779369"/>
              <a:gd name="connsiteY29-1160" fmla="*/ 3712718 h 4714030"/>
              <a:gd name="connsiteX30-1161" fmla="*/ 1634920 w 4779369"/>
              <a:gd name="connsiteY30-1162" fmla="*/ 3663870 h 4714030"/>
              <a:gd name="connsiteX31-1163" fmla="*/ 1645376 w 4779369"/>
              <a:gd name="connsiteY31-1164" fmla="*/ 3640232 h 4714030"/>
              <a:gd name="connsiteX32-1165" fmla="*/ 1654346 w 4779369"/>
              <a:gd name="connsiteY32-1166" fmla="*/ 3358982 h 4714030"/>
              <a:gd name="connsiteX33-1167" fmla="*/ 1557620 w 4779369"/>
              <a:gd name="connsiteY33-1168" fmla="*/ 3167736 h 4714030"/>
              <a:gd name="connsiteX34-1169" fmla="*/ 1489568 w 4779369"/>
              <a:gd name="connsiteY34-1170" fmla="*/ 3145159 h 4714030"/>
              <a:gd name="connsiteX35-1171" fmla="*/ 610434 w 4779369"/>
              <a:gd name="connsiteY35-1172" fmla="*/ 2818009 h 4714030"/>
              <a:gd name="connsiteX36-1173" fmla="*/ 329331 w 4779369"/>
              <a:gd name="connsiteY36-1174" fmla="*/ 610434 h 4714030"/>
              <a:gd name="connsiteX37-1175" fmla="*/ 2536907 w 4779369"/>
              <a:gd name="connsiteY37-1176" fmla="*/ 329331 h 4714030"/>
              <a:gd name="connsiteX38-1177" fmla="*/ 3068123 w 4779369"/>
              <a:gd name="connsiteY38-1178" fmla="*/ 1080399 h 4714030"/>
              <a:gd name="connsiteX39-1179" fmla="*/ 3127186 w 4779369"/>
              <a:gd name="connsiteY39-1180" fmla="*/ 1193698 h 4714030"/>
              <a:gd name="connsiteX40-1181" fmla="*/ 3336570 w 4779369"/>
              <a:gd name="connsiteY40-1182" fmla="*/ 1239409 h 4714030"/>
              <a:gd name="connsiteX41-1183" fmla="*/ 3545953 w 4779369"/>
              <a:gd name="connsiteY41-1184" fmla="*/ 1193698 h 4714030"/>
              <a:gd name="connsiteX42-1185" fmla="*/ 3667106 w 4779369"/>
              <a:gd name="connsiteY42-1186" fmla="*/ 1060681 h 4714030"/>
              <a:gd name="connsiteX43-1187" fmla="*/ 4538432 w 4779369"/>
              <a:gd name="connsiteY43-1188" fmla="*/ 949730 h 4714030"/>
              <a:gd name="connsiteX0-1189" fmla="*/ 4538432 w 4779369"/>
              <a:gd name="connsiteY0-1190" fmla="*/ 949730 h 4714030"/>
              <a:gd name="connsiteX1-1191" fmla="*/ 4649383 w 4779369"/>
              <a:gd name="connsiteY1-1192" fmla="*/ 1821057 h 4714030"/>
              <a:gd name="connsiteX2-1193" fmla="*/ 3778057 w 4779369"/>
              <a:gd name="connsiteY2-1194" fmla="*/ 1932008 h 4714030"/>
              <a:gd name="connsiteX3-1195" fmla="*/ 3686799 w 4779369"/>
              <a:gd name="connsiteY3-1196" fmla="*/ 1845408 h 4714030"/>
              <a:gd name="connsiteX4-1197" fmla="*/ 3606598 w 4779369"/>
              <a:gd name="connsiteY4-1198" fmla="*/ 1770199 h 4714030"/>
              <a:gd name="connsiteX5-1199" fmla="*/ 3336570 w 4779369"/>
              <a:gd name="connsiteY5-1200" fmla="*/ 1691032 h 4714030"/>
              <a:gd name="connsiteX6-1201" fmla="*/ 3192952 w 4779369"/>
              <a:gd name="connsiteY6-1202" fmla="*/ 1711872 h 4714030"/>
              <a:gd name="connsiteX7-1203" fmla="*/ 3126960 w 4779369"/>
              <a:gd name="connsiteY7-1204" fmla="*/ 1827523 h 4714030"/>
              <a:gd name="connsiteX8-1205" fmla="*/ 3048503 w 4779369"/>
              <a:gd name="connsiteY8-1206" fmla="*/ 2123573 h 4714030"/>
              <a:gd name="connsiteX9-1207" fmla="*/ 2997806 w 4779369"/>
              <a:gd name="connsiteY9-1208" fmla="*/ 2275931 h 4714030"/>
              <a:gd name="connsiteX10-1209" fmla="*/ 3162873 w 4779369"/>
              <a:gd name="connsiteY10-1210" fmla="*/ 2503824 h 4714030"/>
              <a:gd name="connsiteX11-1211" fmla="*/ 3356427 w 4779369"/>
              <a:gd name="connsiteY11-1212" fmla="*/ 2595846 h 4714030"/>
              <a:gd name="connsiteX12-1213" fmla="*/ 3454240 w 4779369"/>
              <a:gd name="connsiteY12-1214" fmla="*/ 2587267 h 4714030"/>
              <a:gd name="connsiteX13-1215" fmla="*/ 4029121 w 4779369"/>
              <a:gd name="connsiteY13-1216" fmla="*/ 2685987 h 4714030"/>
              <a:gd name="connsiteX14-1217" fmla="*/ 4140072 w 4779369"/>
              <a:gd name="connsiteY14-1218" fmla="*/ 3557314 h 4714030"/>
              <a:gd name="connsiteX15-1219" fmla="*/ 3268745 w 4779369"/>
              <a:gd name="connsiteY15-1220" fmla="*/ 3668264 h 4714030"/>
              <a:gd name="connsiteX16-1221" fmla="*/ 3029106 w 4779369"/>
              <a:gd name="connsiteY16-1222" fmla="*/ 3136468 h 4714030"/>
              <a:gd name="connsiteX17-1223" fmla="*/ 3024015 w 4779369"/>
              <a:gd name="connsiteY17-1224" fmla="*/ 3025265 h 4714030"/>
              <a:gd name="connsiteX18-1225" fmla="*/ 2886424 w 4779369"/>
              <a:gd name="connsiteY18-1226" fmla="*/ 2860950 h 4714030"/>
              <a:gd name="connsiteX19-1227" fmla="*/ 2598603 w 4779369"/>
              <a:gd name="connsiteY19-1228" fmla="*/ 2768115 h 4714030"/>
              <a:gd name="connsiteX20-1229" fmla="*/ 2138389 w 4779369"/>
              <a:gd name="connsiteY20-1230" fmla="*/ 3042691 h 4714030"/>
              <a:gd name="connsiteX21-1231" fmla="*/ 2075740 w 4779369"/>
              <a:gd name="connsiteY21-1232" fmla="*/ 3101544 h 4714030"/>
              <a:gd name="connsiteX22-1233" fmla="*/ 2091557 w 4779369"/>
              <a:gd name="connsiteY22-1234" fmla="*/ 3245802 h 4714030"/>
              <a:gd name="connsiteX23-1235" fmla="*/ 2235869 w 4779369"/>
              <a:gd name="connsiteY23-1236" fmla="*/ 3487372 h 4714030"/>
              <a:gd name="connsiteX24-1237" fmla="*/ 2246040 w 4779369"/>
              <a:gd name="connsiteY24-1238" fmla="*/ 3495068 h 4714030"/>
              <a:gd name="connsiteX25-1239" fmla="*/ 2353186 w 4779369"/>
              <a:gd name="connsiteY25-1240" fmla="*/ 3535124 h 4714030"/>
              <a:gd name="connsiteX26-1241" fmla="*/ 2459892 w 4779369"/>
              <a:gd name="connsiteY26-1242" fmla="*/ 3601767 h 4714030"/>
              <a:gd name="connsiteX27-1243" fmla="*/ 2570842 w 4779369"/>
              <a:gd name="connsiteY27-1244" fmla="*/ 4473093 h 4714030"/>
              <a:gd name="connsiteX28-1245" fmla="*/ 1699516 w 4779369"/>
              <a:gd name="connsiteY28-1246" fmla="*/ 4584044 h 4714030"/>
              <a:gd name="connsiteX29-1247" fmla="*/ 1588565 w 4779369"/>
              <a:gd name="connsiteY29-1248" fmla="*/ 3712718 h 4714030"/>
              <a:gd name="connsiteX30-1249" fmla="*/ 1645376 w 4779369"/>
              <a:gd name="connsiteY30-1250" fmla="*/ 3640232 h 4714030"/>
              <a:gd name="connsiteX31-1251" fmla="*/ 1654346 w 4779369"/>
              <a:gd name="connsiteY31-1252" fmla="*/ 3358982 h 4714030"/>
              <a:gd name="connsiteX32-1253" fmla="*/ 1557620 w 4779369"/>
              <a:gd name="connsiteY32-1254" fmla="*/ 3167736 h 4714030"/>
              <a:gd name="connsiteX33-1255" fmla="*/ 1489568 w 4779369"/>
              <a:gd name="connsiteY33-1256" fmla="*/ 3145159 h 4714030"/>
              <a:gd name="connsiteX34-1257" fmla="*/ 610434 w 4779369"/>
              <a:gd name="connsiteY34-1258" fmla="*/ 2818009 h 4714030"/>
              <a:gd name="connsiteX35-1259" fmla="*/ 329331 w 4779369"/>
              <a:gd name="connsiteY35-1260" fmla="*/ 610434 h 4714030"/>
              <a:gd name="connsiteX36-1261" fmla="*/ 2536907 w 4779369"/>
              <a:gd name="connsiteY36-1262" fmla="*/ 329331 h 4714030"/>
              <a:gd name="connsiteX37-1263" fmla="*/ 3068123 w 4779369"/>
              <a:gd name="connsiteY37-1264" fmla="*/ 1080399 h 4714030"/>
              <a:gd name="connsiteX38-1265" fmla="*/ 3127186 w 4779369"/>
              <a:gd name="connsiteY38-1266" fmla="*/ 1193698 h 4714030"/>
              <a:gd name="connsiteX39-1267" fmla="*/ 3336570 w 4779369"/>
              <a:gd name="connsiteY39-1268" fmla="*/ 1239409 h 4714030"/>
              <a:gd name="connsiteX40-1269" fmla="*/ 3545953 w 4779369"/>
              <a:gd name="connsiteY40-1270" fmla="*/ 1193698 h 4714030"/>
              <a:gd name="connsiteX41-1271" fmla="*/ 3667106 w 4779369"/>
              <a:gd name="connsiteY41-1272" fmla="*/ 1060681 h 4714030"/>
              <a:gd name="connsiteX42-1273" fmla="*/ 4538432 w 4779369"/>
              <a:gd name="connsiteY42-1274" fmla="*/ 949730 h 4714030"/>
              <a:gd name="connsiteX0-1275" fmla="*/ 4538432 w 4779369"/>
              <a:gd name="connsiteY0-1276" fmla="*/ 949730 h 4714030"/>
              <a:gd name="connsiteX1-1277" fmla="*/ 4649383 w 4779369"/>
              <a:gd name="connsiteY1-1278" fmla="*/ 1821057 h 4714030"/>
              <a:gd name="connsiteX2-1279" fmla="*/ 3778057 w 4779369"/>
              <a:gd name="connsiteY2-1280" fmla="*/ 1932008 h 4714030"/>
              <a:gd name="connsiteX3-1281" fmla="*/ 3686799 w 4779369"/>
              <a:gd name="connsiteY3-1282" fmla="*/ 1845408 h 4714030"/>
              <a:gd name="connsiteX4-1283" fmla="*/ 3606598 w 4779369"/>
              <a:gd name="connsiteY4-1284" fmla="*/ 1770199 h 4714030"/>
              <a:gd name="connsiteX5-1285" fmla="*/ 3336570 w 4779369"/>
              <a:gd name="connsiteY5-1286" fmla="*/ 1691032 h 4714030"/>
              <a:gd name="connsiteX6-1287" fmla="*/ 3192952 w 4779369"/>
              <a:gd name="connsiteY6-1288" fmla="*/ 1711872 h 4714030"/>
              <a:gd name="connsiteX7-1289" fmla="*/ 3126960 w 4779369"/>
              <a:gd name="connsiteY7-1290" fmla="*/ 1827523 h 4714030"/>
              <a:gd name="connsiteX8-1291" fmla="*/ 3048503 w 4779369"/>
              <a:gd name="connsiteY8-1292" fmla="*/ 2123573 h 4714030"/>
              <a:gd name="connsiteX9-1293" fmla="*/ 2997806 w 4779369"/>
              <a:gd name="connsiteY9-1294" fmla="*/ 2275931 h 4714030"/>
              <a:gd name="connsiteX10-1295" fmla="*/ 3162873 w 4779369"/>
              <a:gd name="connsiteY10-1296" fmla="*/ 2503824 h 4714030"/>
              <a:gd name="connsiteX11-1297" fmla="*/ 3356427 w 4779369"/>
              <a:gd name="connsiteY11-1298" fmla="*/ 2595846 h 4714030"/>
              <a:gd name="connsiteX12-1299" fmla="*/ 3454240 w 4779369"/>
              <a:gd name="connsiteY12-1300" fmla="*/ 2587267 h 4714030"/>
              <a:gd name="connsiteX13-1301" fmla="*/ 4029121 w 4779369"/>
              <a:gd name="connsiteY13-1302" fmla="*/ 2685987 h 4714030"/>
              <a:gd name="connsiteX14-1303" fmla="*/ 4140072 w 4779369"/>
              <a:gd name="connsiteY14-1304" fmla="*/ 3557314 h 4714030"/>
              <a:gd name="connsiteX15-1305" fmla="*/ 3268745 w 4779369"/>
              <a:gd name="connsiteY15-1306" fmla="*/ 3668264 h 4714030"/>
              <a:gd name="connsiteX16-1307" fmla="*/ 3029106 w 4779369"/>
              <a:gd name="connsiteY16-1308" fmla="*/ 3136468 h 4714030"/>
              <a:gd name="connsiteX17-1309" fmla="*/ 3024015 w 4779369"/>
              <a:gd name="connsiteY17-1310" fmla="*/ 3025265 h 4714030"/>
              <a:gd name="connsiteX18-1311" fmla="*/ 2886424 w 4779369"/>
              <a:gd name="connsiteY18-1312" fmla="*/ 2860950 h 4714030"/>
              <a:gd name="connsiteX19-1313" fmla="*/ 2598603 w 4779369"/>
              <a:gd name="connsiteY19-1314" fmla="*/ 2768115 h 4714030"/>
              <a:gd name="connsiteX20-1315" fmla="*/ 2138389 w 4779369"/>
              <a:gd name="connsiteY20-1316" fmla="*/ 3042691 h 4714030"/>
              <a:gd name="connsiteX21-1317" fmla="*/ 2075740 w 4779369"/>
              <a:gd name="connsiteY21-1318" fmla="*/ 3101544 h 4714030"/>
              <a:gd name="connsiteX22-1319" fmla="*/ 2091557 w 4779369"/>
              <a:gd name="connsiteY22-1320" fmla="*/ 3245802 h 4714030"/>
              <a:gd name="connsiteX23-1321" fmla="*/ 2235869 w 4779369"/>
              <a:gd name="connsiteY23-1322" fmla="*/ 3487372 h 4714030"/>
              <a:gd name="connsiteX24-1323" fmla="*/ 2353186 w 4779369"/>
              <a:gd name="connsiteY24-1324" fmla="*/ 3535124 h 4714030"/>
              <a:gd name="connsiteX25-1325" fmla="*/ 2459892 w 4779369"/>
              <a:gd name="connsiteY25-1326" fmla="*/ 3601767 h 4714030"/>
              <a:gd name="connsiteX26-1327" fmla="*/ 2570842 w 4779369"/>
              <a:gd name="connsiteY26-1328" fmla="*/ 4473093 h 4714030"/>
              <a:gd name="connsiteX27-1329" fmla="*/ 1699516 w 4779369"/>
              <a:gd name="connsiteY27-1330" fmla="*/ 4584044 h 4714030"/>
              <a:gd name="connsiteX28-1331" fmla="*/ 1588565 w 4779369"/>
              <a:gd name="connsiteY28-1332" fmla="*/ 3712718 h 4714030"/>
              <a:gd name="connsiteX29-1333" fmla="*/ 1645376 w 4779369"/>
              <a:gd name="connsiteY29-1334" fmla="*/ 3640232 h 4714030"/>
              <a:gd name="connsiteX30-1335" fmla="*/ 1654346 w 4779369"/>
              <a:gd name="connsiteY30-1336" fmla="*/ 3358982 h 4714030"/>
              <a:gd name="connsiteX31-1337" fmla="*/ 1557620 w 4779369"/>
              <a:gd name="connsiteY31-1338" fmla="*/ 3167736 h 4714030"/>
              <a:gd name="connsiteX32-1339" fmla="*/ 1489568 w 4779369"/>
              <a:gd name="connsiteY32-1340" fmla="*/ 3145159 h 4714030"/>
              <a:gd name="connsiteX33-1341" fmla="*/ 610434 w 4779369"/>
              <a:gd name="connsiteY33-1342" fmla="*/ 2818009 h 4714030"/>
              <a:gd name="connsiteX34-1343" fmla="*/ 329331 w 4779369"/>
              <a:gd name="connsiteY34-1344" fmla="*/ 610434 h 4714030"/>
              <a:gd name="connsiteX35-1345" fmla="*/ 2536907 w 4779369"/>
              <a:gd name="connsiteY35-1346" fmla="*/ 329331 h 4714030"/>
              <a:gd name="connsiteX36-1347" fmla="*/ 3068123 w 4779369"/>
              <a:gd name="connsiteY36-1348" fmla="*/ 1080399 h 4714030"/>
              <a:gd name="connsiteX37-1349" fmla="*/ 3127186 w 4779369"/>
              <a:gd name="connsiteY37-1350" fmla="*/ 1193698 h 4714030"/>
              <a:gd name="connsiteX38-1351" fmla="*/ 3336570 w 4779369"/>
              <a:gd name="connsiteY38-1352" fmla="*/ 1239409 h 4714030"/>
              <a:gd name="connsiteX39-1353" fmla="*/ 3545953 w 4779369"/>
              <a:gd name="connsiteY39-1354" fmla="*/ 1193698 h 4714030"/>
              <a:gd name="connsiteX40-1355" fmla="*/ 3667106 w 4779369"/>
              <a:gd name="connsiteY40-1356" fmla="*/ 1060681 h 4714030"/>
              <a:gd name="connsiteX41-1357" fmla="*/ 4538432 w 4779369"/>
              <a:gd name="connsiteY41-1358" fmla="*/ 949730 h 4714030"/>
              <a:gd name="connsiteX0-1359" fmla="*/ 4538432 w 4779369"/>
              <a:gd name="connsiteY0-1360" fmla="*/ 949730 h 4714030"/>
              <a:gd name="connsiteX1-1361" fmla="*/ 4649383 w 4779369"/>
              <a:gd name="connsiteY1-1362" fmla="*/ 1821057 h 4714030"/>
              <a:gd name="connsiteX2-1363" fmla="*/ 3778057 w 4779369"/>
              <a:gd name="connsiteY2-1364" fmla="*/ 1932008 h 4714030"/>
              <a:gd name="connsiteX3-1365" fmla="*/ 3686799 w 4779369"/>
              <a:gd name="connsiteY3-1366" fmla="*/ 1845408 h 4714030"/>
              <a:gd name="connsiteX4-1367" fmla="*/ 3606598 w 4779369"/>
              <a:gd name="connsiteY4-1368" fmla="*/ 1770199 h 4714030"/>
              <a:gd name="connsiteX5-1369" fmla="*/ 3336570 w 4779369"/>
              <a:gd name="connsiteY5-1370" fmla="*/ 1691032 h 4714030"/>
              <a:gd name="connsiteX6-1371" fmla="*/ 3192952 w 4779369"/>
              <a:gd name="connsiteY6-1372" fmla="*/ 1711872 h 4714030"/>
              <a:gd name="connsiteX7-1373" fmla="*/ 3126960 w 4779369"/>
              <a:gd name="connsiteY7-1374" fmla="*/ 1827523 h 4714030"/>
              <a:gd name="connsiteX8-1375" fmla="*/ 3048503 w 4779369"/>
              <a:gd name="connsiteY8-1376" fmla="*/ 2123573 h 4714030"/>
              <a:gd name="connsiteX9-1377" fmla="*/ 2997806 w 4779369"/>
              <a:gd name="connsiteY9-1378" fmla="*/ 2275931 h 4714030"/>
              <a:gd name="connsiteX10-1379" fmla="*/ 3162873 w 4779369"/>
              <a:gd name="connsiteY10-1380" fmla="*/ 2503824 h 4714030"/>
              <a:gd name="connsiteX11-1381" fmla="*/ 3356427 w 4779369"/>
              <a:gd name="connsiteY11-1382" fmla="*/ 2595846 h 4714030"/>
              <a:gd name="connsiteX12-1383" fmla="*/ 3454240 w 4779369"/>
              <a:gd name="connsiteY12-1384" fmla="*/ 2587267 h 4714030"/>
              <a:gd name="connsiteX13-1385" fmla="*/ 4029121 w 4779369"/>
              <a:gd name="connsiteY13-1386" fmla="*/ 2685987 h 4714030"/>
              <a:gd name="connsiteX14-1387" fmla="*/ 4140072 w 4779369"/>
              <a:gd name="connsiteY14-1388" fmla="*/ 3557314 h 4714030"/>
              <a:gd name="connsiteX15-1389" fmla="*/ 3268745 w 4779369"/>
              <a:gd name="connsiteY15-1390" fmla="*/ 3668264 h 4714030"/>
              <a:gd name="connsiteX16-1391" fmla="*/ 3029106 w 4779369"/>
              <a:gd name="connsiteY16-1392" fmla="*/ 3136468 h 4714030"/>
              <a:gd name="connsiteX17-1393" fmla="*/ 3024015 w 4779369"/>
              <a:gd name="connsiteY17-1394" fmla="*/ 3025265 h 4714030"/>
              <a:gd name="connsiteX18-1395" fmla="*/ 2886424 w 4779369"/>
              <a:gd name="connsiteY18-1396" fmla="*/ 2860950 h 4714030"/>
              <a:gd name="connsiteX19-1397" fmla="*/ 2598603 w 4779369"/>
              <a:gd name="connsiteY19-1398" fmla="*/ 2768115 h 4714030"/>
              <a:gd name="connsiteX20-1399" fmla="*/ 2138389 w 4779369"/>
              <a:gd name="connsiteY20-1400" fmla="*/ 3042691 h 4714030"/>
              <a:gd name="connsiteX21-1401" fmla="*/ 2091557 w 4779369"/>
              <a:gd name="connsiteY21-1402" fmla="*/ 3245802 h 4714030"/>
              <a:gd name="connsiteX22-1403" fmla="*/ 2235869 w 4779369"/>
              <a:gd name="connsiteY22-1404" fmla="*/ 3487372 h 4714030"/>
              <a:gd name="connsiteX23-1405" fmla="*/ 2353186 w 4779369"/>
              <a:gd name="connsiteY23-1406" fmla="*/ 3535124 h 4714030"/>
              <a:gd name="connsiteX24-1407" fmla="*/ 2459892 w 4779369"/>
              <a:gd name="connsiteY24-1408" fmla="*/ 3601767 h 4714030"/>
              <a:gd name="connsiteX25-1409" fmla="*/ 2570842 w 4779369"/>
              <a:gd name="connsiteY25-1410" fmla="*/ 4473093 h 4714030"/>
              <a:gd name="connsiteX26-1411" fmla="*/ 1699516 w 4779369"/>
              <a:gd name="connsiteY26-1412" fmla="*/ 4584044 h 4714030"/>
              <a:gd name="connsiteX27-1413" fmla="*/ 1588565 w 4779369"/>
              <a:gd name="connsiteY27-1414" fmla="*/ 3712718 h 4714030"/>
              <a:gd name="connsiteX28-1415" fmla="*/ 1645376 w 4779369"/>
              <a:gd name="connsiteY28-1416" fmla="*/ 3640232 h 4714030"/>
              <a:gd name="connsiteX29-1417" fmla="*/ 1654346 w 4779369"/>
              <a:gd name="connsiteY29-1418" fmla="*/ 3358982 h 4714030"/>
              <a:gd name="connsiteX30-1419" fmla="*/ 1557620 w 4779369"/>
              <a:gd name="connsiteY30-1420" fmla="*/ 3167736 h 4714030"/>
              <a:gd name="connsiteX31-1421" fmla="*/ 1489568 w 4779369"/>
              <a:gd name="connsiteY31-1422" fmla="*/ 3145159 h 4714030"/>
              <a:gd name="connsiteX32-1423" fmla="*/ 610434 w 4779369"/>
              <a:gd name="connsiteY32-1424" fmla="*/ 2818009 h 4714030"/>
              <a:gd name="connsiteX33-1425" fmla="*/ 329331 w 4779369"/>
              <a:gd name="connsiteY33-1426" fmla="*/ 610434 h 4714030"/>
              <a:gd name="connsiteX34-1427" fmla="*/ 2536907 w 4779369"/>
              <a:gd name="connsiteY34-1428" fmla="*/ 329331 h 4714030"/>
              <a:gd name="connsiteX35-1429" fmla="*/ 3068123 w 4779369"/>
              <a:gd name="connsiteY35-1430" fmla="*/ 1080399 h 4714030"/>
              <a:gd name="connsiteX36-1431" fmla="*/ 3127186 w 4779369"/>
              <a:gd name="connsiteY36-1432" fmla="*/ 1193698 h 4714030"/>
              <a:gd name="connsiteX37-1433" fmla="*/ 3336570 w 4779369"/>
              <a:gd name="connsiteY37-1434" fmla="*/ 1239409 h 4714030"/>
              <a:gd name="connsiteX38-1435" fmla="*/ 3545953 w 4779369"/>
              <a:gd name="connsiteY38-1436" fmla="*/ 1193698 h 4714030"/>
              <a:gd name="connsiteX39-1437" fmla="*/ 3667106 w 4779369"/>
              <a:gd name="connsiteY39-1438" fmla="*/ 1060681 h 4714030"/>
              <a:gd name="connsiteX40-1439" fmla="*/ 4538432 w 4779369"/>
              <a:gd name="connsiteY40-1440" fmla="*/ 949730 h 4714030"/>
              <a:gd name="connsiteX0-1441" fmla="*/ 4538432 w 4779369"/>
              <a:gd name="connsiteY0-1442" fmla="*/ 949730 h 4714030"/>
              <a:gd name="connsiteX1-1443" fmla="*/ 4649383 w 4779369"/>
              <a:gd name="connsiteY1-1444" fmla="*/ 1821057 h 4714030"/>
              <a:gd name="connsiteX2-1445" fmla="*/ 3778057 w 4779369"/>
              <a:gd name="connsiteY2-1446" fmla="*/ 1932008 h 4714030"/>
              <a:gd name="connsiteX3-1447" fmla="*/ 3686799 w 4779369"/>
              <a:gd name="connsiteY3-1448" fmla="*/ 1845408 h 4714030"/>
              <a:gd name="connsiteX4-1449" fmla="*/ 3606598 w 4779369"/>
              <a:gd name="connsiteY4-1450" fmla="*/ 1770199 h 4714030"/>
              <a:gd name="connsiteX5-1451" fmla="*/ 3336570 w 4779369"/>
              <a:gd name="connsiteY5-1452" fmla="*/ 1691032 h 4714030"/>
              <a:gd name="connsiteX6-1453" fmla="*/ 3192952 w 4779369"/>
              <a:gd name="connsiteY6-1454" fmla="*/ 1711872 h 4714030"/>
              <a:gd name="connsiteX7-1455" fmla="*/ 3126960 w 4779369"/>
              <a:gd name="connsiteY7-1456" fmla="*/ 1827523 h 4714030"/>
              <a:gd name="connsiteX8-1457" fmla="*/ 3048503 w 4779369"/>
              <a:gd name="connsiteY8-1458" fmla="*/ 2123573 h 4714030"/>
              <a:gd name="connsiteX9-1459" fmla="*/ 2997806 w 4779369"/>
              <a:gd name="connsiteY9-1460" fmla="*/ 2275931 h 4714030"/>
              <a:gd name="connsiteX10-1461" fmla="*/ 3162873 w 4779369"/>
              <a:gd name="connsiteY10-1462" fmla="*/ 2503824 h 4714030"/>
              <a:gd name="connsiteX11-1463" fmla="*/ 3356427 w 4779369"/>
              <a:gd name="connsiteY11-1464" fmla="*/ 2595846 h 4714030"/>
              <a:gd name="connsiteX12-1465" fmla="*/ 3454240 w 4779369"/>
              <a:gd name="connsiteY12-1466" fmla="*/ 2587267 h 4714030"/>
              <a:gd name="connsiteX13-1467" fmla="*/ 4029121 w 4779369"/>
              <a:gd name="connsiteY13-1468" fmla="*/ 2685987 h 4714030"/>
              <a:gd name="connsiteX14-1469" fmla="*/ 4140072 w 4779369"/>
              <a:gd name="connsiteY14-1470" fmla="*/ 3557314 h 4714030"/>
              <a:gd name="connsiteX15-1471" fmla="*/ 3268745 w 4779369"/>
              <a:gd name="connsiteY15-1472" fmla="*/ 3668264 h 4714030"/>
              <a:gd name="connsiteX16-1473" fmla="*/ 3029106 w 4779369"/>
              <a:gd name="connsiteY16-1474" fmla="*/ 3136468 h 4714030"/>
              <a:gd name="connsiteX17-1475" fmla="*/ 3024015 w 4779369"/>
              <a:gd name="connsiteY17-1476" fmla="*/ 3025265 h 4714030"/>
              <a:gd name="connsiteX18-1477" fmla="*/ 2886424 w 4779369"/>
              <a:gd name="connsiteY18-1478" fmla="*/ 2860950 h 4714030"/>
              <a:gd name="connsiteX19-1479" fmla="*/ 2598603 w 4779369"/>
              <a:gd name="connsiteY19-1480" fmla="*/ 2768115 h 4714030"/>
              <a:gd name="connsiteX20-1481" fmla="*/ 2138389 w 4779369"/>
              <a:gd name="connsiteY20-1482" fmla="*/ 3042691 h 4714030"/>
              <a:gd name="connsiteX21-1483" fmla="*/ 2091557 w 4779369"/>
              <a:gd name="connsiteY21-1484" fmla="*/ 3245802 h 4714030"/>
              <a:gd name="connsiteX22-1485" fmla="*/ 2235869 w 4779369"/>
              <a:gd name="connsiteY22-1486" fmla="*/ 3487372 h 4714030"/>
              <a:gd name="connsiteX23-1487" fmla="*/ 2353186 w 4779369"/>
              <a:gd name="connsiteY23-1488" fmla="*/ 3535124 h 4714030"/>
              <a:gd name="connsiteX24-1489" fmla="*/ 2459892 w 4779369"/>
              <a:gd name="connsiteY24-1490" fmla="*/ 3601767 h 4714030"/>
              <a:gd name="connsiteX25-1491" fmla="*/ 2570842 w 4779369"/>
              <a:gd name="connsiteY25-1492" fmla="*/ 4473093 h 4714030"/>
              <a:gd name="connsiteX26-1493" fmla="*/ 1699516 w 4779369"/>
              <a:gd name="connsiteY26-1494" fmla="*/ 4584044 h 4714030"/>
              <a:gd name="connsiteX27-1495" fmla="*/ 1588565 w 4779369"/>
              <a:gd name="connsiteY27-1496" fmla="*/ 3712718 h 4714030"/>
              <a:gd name="connsiteX28-1497" fmla="*/ 1645376 w 4779369"/>
              <a:gd name="connsiteY28-1498" fmla="*/ 3640232 h 4714030"/>
              <a:gd name="connsiteX29-1499" fmla="*/ 1654346 w 4779369"/>
              <a:gd name="connsiteY29-1500" fmla="*/ 3358982 h 4714030"/>
              <a:gd name="connsiteX30-1501" fmla="*/ 1557620 w 4779369"/>
              <a:gd name="connsiteY30-1502" fmla="*/ 3167736 h 4714030"/>
              <a:gd name="connsiteX31-1503" fmla="*/ 1489568 w 4779369"/>
              <a:gd name="connsiteY31-1504" fmla="*/ 3145159 h 4714030"/>
              <a:gd name="connsiteX32-1505" fmla="*/ 610434 w 4779369"/>
              <a:gd name="connsiteY32-1506" fmla="*/ 2818009 h 4714030"/>
              <a:gd name="connsiteX33-1507" fmla="*/ 329331 w 4779369"/>
              <a:gd name="connsiteY33-1508" fmla="*/ 610434 h 4714030"/>
              <a:gd name="connsiteX34-1509" fmla="*/ 2536907 w 4779369"/>
              <a:gd name="connsiteY34-1510" fmla="*/ 329331 h 4714030"/>
              <a:gd name="connsiteX35-1511" fmla="*/ 3068123 w 4779369"/>
              <a:gd name="connsiteY35-1512" fmla="*/ 1080399 h 4714030"/>
              <a:gd name="connsiteX36-1513" fmla="*/ 3127186 w 4779369"/>
              <a:gd name="connsiteY36-1514" fmla="*/ 1193698 h 4714030"/>
              <a:gd name="connsiteX37-1515" fmla="*/ 3336570 w 4779369"/>
              <a:gd name="connsiteY37-1516" fmla="*/ 1239409 h 4714030"/>
              <a:gd name="connsiteX38-1517" fmla="*/ 3545953 w 4779369"/>
              <a:gd name="connsiteY38-1518" fmla="*/ 1193698 h 4714030"/>
              <a:gd name="connsiteX39-1519" fmla="*/ 3667106 w 4779369"/>
              <a:gd name="connsiteY39-1520" fmla="*/ 1060681 h 4714030"/>
              <a:gd name="connsiteX40-1521" fmla="*/ 4538432 w 4779369"/>
              <a:gd name="connsiteY40-1522" fmla="*/ 949730 h 4714030"/>
              <a:gd name="connsiteX0-1523" fmla="*/ 4538432 w 4779369"/>
              <a:gd name="connsiteY0-1524" fmla="*/ 949730 h 4714030"/>
              <a:gd name="connsiteX1-1525" fmla="*/ 4649383 w 4779369"/>
              <a:gd name="connsiteY1-1526" fmla="*/ 1821057 h 4714030"/>
              <a:gd name="connsiteX2-1527" fmla="*/ 3778057 w 4779369"/>
              <a:gd name="connsiteY2-1528" fmla="*/ 1932008 h 4714030"/>
              <a:gd name="connsiteX3-1529" fmla="*/ 3686799 w 4779369"/>
              <a:gd name="connsiteY3-1530" fmla="*/ 1845408 h 4714030"/>
              <a:gd name="connsiteX4-1531" fmla="*/ 3606598 w 4779369"/>
              <a:gd name="connsiteY4-1532" fmla="*/ 1770199 h 4714030"/>
              <a:gd name="connsiteX5-1533" fmla="*/ 3336570 w 4779369"/>
              <a:gd name="connsiteY5-1534" fmla="*/ 1691032 h 4714030"/>
              <a:gd name="connsiteX6-1535" fmla="*/ 3192952 w 4779369"/>
              <a:gd name="connsiteY6-1536" fmla="*/ 1711872 h 4714030"/>
              <a:gd name="connsiteX7-1537" fmla="*/ 3126960 w 4779369"/>
              <a:gd name="connsiteY7-1538" fmla="*/ 1827523 h 4714030"/>
              <a:gd name="connsiteX8-1539" fmla="*/ 3048503 w 4779369"/>
              <a:gd name="connsiteY8-1540" fmla="*/ 2123573 h 4714030"/>
              <a:gd name="connsiteX9-1541" fmla="*/ 2997806 w 4779369"/>
              <a:gd name="connsiteY9-1542" fmla="*/ 2275931 h 4714030"/>
              <a:gd name="connsiteX10-1543" fmla="*/ 3162873 w 4779369"/>
              <a:gd name="connsiteY10-1544" fmla="*/ 2503824 h 4714030"/>
              <a:gd name="connsiteX11-1545" fmla="*/ 3356427 w 4779369"/>
              <a:gd name="connsiteY11-1546" fmla="*/ 2595846 h 4714030"/>
              <a:gd name="connsiteX12-1547" fmla="*/ 3454240 w 4779369"/>
              <a:gd name="connsiteY12-1548" fmla="*/ 2587267 h 4714030"/>
              <a:gd name="connsiteX13-1549" fmla="*/ 4029121 w 4779369"/>
              <a:gd name="connsiteY13-1550" fmla="*/ 2685987 h 4714030"/>
              <a:gd name="connsiteX14-1551" fmla="*/ 4140072 w 4779369"/>
              <a:gd name="connsiteY14-1552" fmla="*/ 3557314 h 4714030"/>
              <a:gd name="connsiteX15-1553" fmla="*/ 3268745 w 4779369"/>
              <a:gd name="connsiteY15-1554" fmla="*/ 3668264 h 4714030"/>
              <a:gd name="connsiteX16-1555" fmla="*/ 3029106 w 4779369"/>
              <a:gd name="connsiteY16-1556" fmla="*/ 3136468 h 4714030"/>
              <a:gd name="connsiteX17-1557" fmla="*/ 3024015 w 4779369"/>
              <a:gd name="connsiteY17-1558" fmla="*/ 3025265 h 4714030"/>
              <a:gd name="connsiteX18-1559" fmla="*/ 2886424 w 4779369"/>
              <a:gd name="connsiteY18-1560" fmla="*/ 2860950 h 4714030"/>
              <a:gd name="connsiteX19-1561" fmla="*/ 2598603 w 4779369"/>
              <a:gd name="connsiteY19-1562" fmla="*/ 2768115 h 4714030"/>
              <a:gd name="connsiteX20-1563" fmla="*/ 2138389 w 4779369"/>
              <a:gd name="connsiteY20-1564" fmla="*/ 3042691 h 4714030"/>
              <a:gd name="connsiteX21-1565" fmla="*/ 2091557 w 4779369"/>
              <a:gd name="connsiteY21-1566" fmla="*/ 3245802 h 4714030"/>
              <a:gd name="connsiteX22-1567" fmla="*/ 2235869 w 4779369"/>
              <a:gd name="connsiteY22-1568" fmla="*/ 3487372 h 4714030"/>
              <a:gd name="connsiteX23-1569" fmla="*/ 2353186 w 4779369"/>
              <a:gd name="connsiteY23-1570" fmla="*/ 3535124 h 4714030"/>
              <a:gd name="connsiteX24-1571" fmla="*/ 2459892 w 4779369"/>
              <a:gd name="connsiteY24-1572" fmla="*/ 3601767 h 4714030"/>
              <a:gd name="connsiteX25-1573" fmla="*/ 2570842 w 4779369"/>
              <a:gd name="connsiteY25-1574" fmla="*/ 4473093 h 4714030"/>
              <a:gd name="connsiteX26-1575" fmla="*/ 1699516 w 4779369"/>
              <a:gd name="connsiteY26-1576" fmla="*/ 4584044 h 4714030"/>
              <a:gd name="connsiteX27-1577" fmla="*/ 1588565 w 4779369"/>
              <a:gd name="connsiteY27-1578" fmla="*/ 3712718 h 4714030"/>
              <a:gd name="connsiteX28-1579" fmla="*/ 1645376 w 4779369"/>
              <a:gd name="connsiteY28-1580" fmla="*/ 3640232 h 4714030"/>
              <a:gd name="connsiteX29-1581" fmla="*/ 1654346 w 4779369"/>
              <a:gd name="connsiteY29-1582" fmla="*/ 3358982 h 4714030"/>
              <a:gd name="connsiteX30-1583" fmla="*/ 1557620 w 4779369"/>
              <a:gd name="connsiteY30-1584" fmla="*/ 3167736 h 4714030"/>
              <a:gd name="connsiteX31-1585" fmla="*/ 1489568 w 4779369"/>
              <a:gd name="connsiteY31-1586" fmla="*/ 3145159 h 4714030"/>
              <a:gd name="connsiteX32-1587" fmla="*/ 610434 w 4779369"/>
              <a:gd name="connsiteY32-1588" fmla="*/ 2818009 h 4714030"/>
              <a:gd name="connsiteX33-1589" fmla="*/ 329331 w 4779369"/>
              <a:gd name="connsiteY33-1590" fmla="*/ 610434 h 4714030"/>
              <a:gd name="connsiteX34-1591" fmla="*/ 2536907 w 4779369"/>
              <a:gd name="connsiteY34-1592" fmla="*/ 329331 h 4714030"/>
              <a:gd name="connsiteX35-1593" fmla="*/ 3068123 w 4779369"/>
              <a:gd name="connsiteY35-1594" fmla="*/ 1080399 h 4714030"/>
              <a:gd name="connsiteX36-1595" fmla="*/ 3127186 w 4779369"/>
              <a:gd name="connsiteY36-1596" fmla="*/ 1193698 h 4714030"/>
              <a:gd name="connsiteX37-1597" fmla="*/ 3336570 w 4779369"/>
              <a:gd name="connsiteY37-1598" fmla="*/ 1239409 h 4714030"/>
              <a:gd name="connsiteX38-1599" fmla="*/ 3545953 w 4779369"/>
              <a:gd name="connsiteY38-1600" fmla="*/ 1193698 h 4714030"/>
              <a:gd name="connsiteX39-1601" fmla="*/ 3667106 w 4779369"/>
              <a:gd name="connsiteY39-1602" fmla="*/ 1060681 h 4714030"/>
              <a:gd name="connsiteX40-1603" fmla="*/ 4538432 w 4779369"/>
              <a:gd name="connsiteY40-1604" fmla="*/ 949730 h 47140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4779369" h="4714030">
                <a:moveTo>
                  <a:pt x="4538432" y="949730"/>
                </a:moveTo>
                <a:cubicBezTo>
                  <a:pt x="4809681" y="1159702"/>
                  <a:pt x="4859355" y="1549808"/>
                  <a:pt x="4649383" y="1821057"/>
                </a:cubicBezTo>
                <a:cubicBezTo>
                  <a:pt x="4439411" y="2092305"/>
                  <a:pt x="4049305" y="2141980"/>
                  <a:pt x="3778057" y="1932008"/>
                </a:cubicBezTo>
                <a:cubicBezTo>
                  <a:pt x="3744150" y="1905761"/>
                  <a:pt x="3713707" y="1876700"/>
                  <a:pt x="3686799" y="1845408"/>
                </a:cubicBezTo>
                <a:lnTo>
                  <a:pt x="3606598" y="1770199"/>
                </a:lnTo>
                <a:cubicBezTo>
                  <a:pt x="3529516" y="1720217"/>
                  <a:pt x="3436594" y="1691032"/>
                  <a:pt x="3336570" y="1691032"/>
                </a:cubicBezTo>
                <a:cubicBezTo>
                  <a:pt x="3286557" y="1691032"/>
                  <a:pt x="3238321" y="1698329"/>
                  <a:pt x="3192952" y="1711872"/>
                </a:cubicBezTo>
                <a:lnTo>
                  <a:pt x="3126960" y="1827523"/>
                </a:lnTo>
                <a:cubicBezTo>
                  <a:pt x="3110678" y="1927706"/>
                  <a:pt x="3084589" y="2026882"/>
                  <a:pt x="3048503" y="2123573"/>
                </a:cubicBezTo>
                <a:lnTo>
                  <a:pt x="2997806" y="2275931"/>
                </a:lnTo>
                <a:cubicBezTo>
                  <a:pt x="3028163" y="2362638"/>
                  <a:pt x="3083778" y="2442597"/>
                  <a:pt x="3162873" y="2503824"/>
                </a:cubicBezTo>
                <a:cubicBezTo>
                  <a:pt x="3222195" y="2549745"/>
                  <a:pt x="3288407" y="2580238"/>
                  <a:pt x="3356427" y="2595846"/>
                </a:cubicBezTo>
                <a:lnTo>
                  <a:pt x="3454240" y="2587267"/>
                </a:lnTo>
                <a:cubicBezTo>
                  <a:pt x="3643632" y="2524946"/>
                  <a:pt x="3859590" y="2554754"/>
                  <a:pt x="4029121" y="2685987"/>
                </a:cubicBezTo>
                <a:cubicBezTo>
                  <a:pt x="4300370" y="2895959"/>
                  <a:pt x="4350044" y="3286065"/>
                  <a:pt x="4140072" y="3557314"/>
                </a:cubicBezTo>
                <a:cubicBezTo>
                  <a:pt x="3930100" y="3828562"/>
                  <a:pt x="3539994" y="3878237"/>
                  <a:pt x="3268745" y="3668264"/>
                </a:cubicBezTo>
                <a:cubicBezTo>
                  <a:pt x="3099214" y="3537032"/>
                  <a:pt x="3016237" y="3335435"/>
                  <a:pt x="3029106" y="3136468"/>
                </a:cubicBezTo>
                <a:lnTo>
                  <a:pt x="3024015" y="3025265"/>
                </a:lnTo>
                <a:cubicBezTo>
                  <a:pt x="2991859" y="2963328"/>
                  <a:pt x="2957326" y="2903808"/>
                  <a:pt x="2886424" y="2860950"/>
                </a:cubicBezTo>
                <a:cubicBezTo>
                  <a:pt x="2815522" y="2818092"/>
                  <a:pt x="2723276" y="2737825"/>
                  <a:pt x="2598603" y="2768115"/>
                </a:cubicBezTo>
                <a:cubicBezTo>
                  <a:pt x="2459863" y="2887416"/>
                  <a:pt x="2303815" y="2979278"/>
                  <a:pt x="2138389" y="3042691"/>
                </a:cubicBezTo>
                <a:cubicBezTo>
                  <a:pt x="2028027" y="3139434"/>
                  <a:pt x="2074124" y="3158542"/>
                  <a:pt x="2091557" y="3245802"/>
                </a:cubicBezTo>
                <a:cubicBezTo>
                  <a:pt x="2111153" y="3343888"/>
                  <a:pt x="2168165" y="3425277"/>
                  <a:pt x="2235869" y="3487372"/>
                </a:cubicBezTo>
                <a:lnTo>
                  <a:pt x="2353186" y="3535124"/>
                </a:lnTo>
                <a:cubicBezTo>
                  <a:pt x="2390222" y="3553331"/>
                  <a:pt x="2425986" y="3575521"/>
                  <a:pt x="2459892" y="3601767"/>
                </a:cubicBezTo>
                <a:cubicBezTo>
                  <a:pt x="2731140" y="3811739"/>
                  <a:pt x="2780815" y="4201845"/>
                  <a:pt x="2570842" y="4473093"/>
                </a:cubicBezTo>
                <a:cubicBezTo>
                  <a:pt x="2360870" y="4744342"/>
                  <a:pt x="1970764" y="4794016"/>
                  <a:pt x="1699516" y="4584044"/>
                </a:cubicBezTo>
                <a:cubicBezTo>
                  <a:pt x="1428267" y="4374072"/>
                  <a:pt x="1378593" y="3983966"/>
                  <a:pt x="1588565" y="3712718"/>
                </a:cubicBezTo>
                <a:lnTo>
                  <a:pt x="1645376" y="3640232"/>
                </a:lnTo>
                <a:cubicBezTo>
                  <a:pt x="1674446" y="3553085"/>
                  <a:pt x="1679412" y="3455814"/>
                  <a:pt x="1654346" y="3358982"/>
                </a:cubicBezTo>
                <a:cubicBezTo>
                  <a:pt x="1635545" y="3286357"/>
                  <a:pt x="1601854" y="3221714"/>
                  <a:pt x="1557620" y="3167736"/>
                </a:cubicBezTo>
                <a:lnTo>
                  <a:pt x="1489568" y="3145159"/>
                </a:lnTo>
                <a:cubicBezTo>
                  <a:pt x="1180724" y="3128904"/>
                  <a:pt x="873514" y="3021658"/>
                  <a:pt x="610434" y="2818009"/>
                </a:cubicBezTo>
                <a:cubicBezTo>
                  <a:pt x="-76796" y="2286029"/>
                  <a:pt x="-202649" y="1297663"/>
                  <a:pt x="329331" y="610434"/>
                </a:cubicBezTo>
                <a:cubicBezTo>
                  <a:pt x="861312" y="-76796"/>
                  <a:pt x="1849677" y="-202650"/>
                  <a:pt x="2536907" y="329331"/>
                </a:cubicBezTo>
                <a:cubicBezTo>
                  <a:pt x="2794618" y="528824"/>
                  <a:pt x="2973385" y="792496"/>
                  <a:pt x="3068123" y="1080399"/>
                </a:cubicBezTo>
                <a:lnTo>
                  <a:pt x="3127186" y="1193698"/>
                </a:lnTo>
                <a:cubicBezTo>
                  <a:pt x="3190528" y="1222992"/>
                  <a:pt x="3261551" y="1239409"/>
                  <a:pt x="3336570" y="1239409"/>
                </a:cubicBezTo>
                <a:cubicBezTo>
                  <a:pt x="3411588" y="1239409"/>
                  <a:pt x="3482611" y="1222992"/>
                  <a:pt x="3545953" y="1193698"/>
                </a:cubicBezTo>
                <a:lnTo>
                  <a:pt x="3667106" y="1060681"/>
                </a:lnTo>
                <a:cubicBezTo>
                  <a:pt x="3877078" y="789432"/>
                  <a:pt x="4267184" y="739758"/>
                  <a:pt x="4538432" y="9497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3" tIns="34289" rIns="68573" bIns="34289" rtlCol="0" anchor="ctr">
            <a:noAutofit/>
          </a:bodyPr>
          <a:lstStyle/>
          <a:p>
            <a:pPr algn="ctr" defTabSz="685165"/>
            <a:endParaRPr lang="zh-CN" altLang="en-US" sz="1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40426" y="1806691"/>
            <a:ext cx="2071112" cy="2071112"/>
            <a:chOff x="1689963" y="2421800"/>
            <a:chExt cx="2642282" cy="2642282"/>
          </a:xfrm>
        </p:grpSpPr>
        <p:sp>
          <p:nvSpPr>
            <p:cNvPr id="5" name="椭圆 4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97883" y="2629720"/>
              <a:ext cx="2226441" cy="2226442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" name="组合 1"/>
          <p:cNvGrpSpPr/>
          <p:nvPr/>
        </p:nvGrpSpPr>
        <p:grpSpPr>
          <a:xfrm>
            <a:off x="3924849" y="1165119"/>
            <a:ext cx="4039108" cy="945166"/>
            <a:chOff x="5233132" y="1553492"/>
            <a:chExt cx="5385477" cy="1260221"/>
          </a:xfrm>
        </p:grpSpPr>
        <p:grpSp>
          <p:nvGrpSpPr>
            <p:cNvPr id="48" name="组合 47"/>
            <p:cNvGrpSpPr/>
            <p:nvPr/>
          </p:nvGrpSpPr>
          <p:grpSpPr>
            <a:xfrm>
              <a:off x="5477486" y="1553492"/>
              <a:ext cx="5141123" cy="1260221"/>
              <a:chOff x="5876449" y="1385345"/>
              <a:chExt cx="5141123" cy="1260221"/>
            </a:xfrm>
          </p:grpSpPr>
          <p:sp>
            <p:nvSpPr>
              <p:cNvPr id="40" name="MH_SubTitle_1"/>
              <p:cNvSpPr>
                <a:spLocks noChangeArrowheads="1"/>
              </p:cNvSpPr>
              <p:nvPr/>
            </p:nvSpPr>
            <p:spPr bwMode="auto">
              <a:xfrm flipH="1">
                <a:off x="5876449" y="1385345"/>
                <a:ext cx="18492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165"/>
                <a:r>
                  <a:rPr lang="en-US" altLang="zh-CN" sz="1500" dirty="0">
                    <a:solidFill>
                      <a:srgbClr val="2F5597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500" dirty="0">
                  <a:solidFill>
                    <a:srgbClr val="2F559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Rectangle 5"/>
              <p:cNvSpPr/>
              <p:nvPr/>
            </p:nvSpPr>
            <p:spPr bwMode="auto">
              <a:xfrm>
                <a:off x="5980703" y="1833058"/>
                <a:ext cx="5036869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68516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dirty="0">
                    <a:solidFill>
                      <a:srgbClr val="080808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>
              <a:off x="5233132" y="1985192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430861" y="2459701"/>
            <a:ext cx="3900023" cy="918620"/>
            <a:chOff x="5907805" y="3279600"/>
            <a:chExt cx="5200030" cy="1224827"/>
          </a:xfrm>
        </p:grpSpPr>
        <p:grpSp>
          <p:nvGrpSpPr>
            <p:cNvPr id="47" name="组合 46"/>
            <p:cNvGrpSpPr/>
            <p:nvPr/>
          </p:nvGrpSpPr>
          <p:grpSpPr>
            <a:xfrm>
              <a:off x="5931266" y="3279600"/>
              <a:ext cx="5176569" cy="1224827"/>
              <a:chOff x="5841004" y="2711041"/>
              <a:chExt cx="5176569" cy="1224827"/>
            </a:xfrm>
          </p:grpSpPr>
          <p:sp>
            <p:nvSpPr>
              <p:cNvPr id="42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2711041"/>
                <a:ext cx="178510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165"/>
                <a:r>
                  <a:rPr lang="zh-CN" altLang="en-US" sz="1500" dirty="0">
                    <a:solidFill>
                      <a:srgbClr val="2F5597"/>
                    </a:solidFill>
                    <a:cs typeface="+mn-ea"/>
                    <a:sym typeface="+mn-lt"/>
                  </a:rPr>
                  <a:t>替换</a:t>
                </a:r>
                <a:r>
                  <a:rPr lang="en-US" altLang="zh-CN" sz="1500" dirty="0" err="1">
                    <a:solidFill>
                      <a:srgbClr val="2F5597"/>
                    </a:solidFill>
                    <a:cs typeface="+mn-ea"/>
                    <a:sym typeface="+mn-lt"/>
                  </a:rPr>
                  <a:t>Addtext</a:t>
                </a:r>
                <a:endParaRPr lang="zh-CN" altLang="en-US" sz="1500" dirty="0">
                  <a:solidFill>
                    <a:srgbClr val="2F559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 5"/>
              <p:cNvSpPr/>
              <p:nvPr/>
            </p:nvSpPr>
            <p:spPr bwMode="auto">
              <a:xfrm>
                <a:off x="5980705" y="3123360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68516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dirty="0">
                    <a:solidFill>
                      <a:srgbClr val="080808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07704" y="3765033"/>
            <a:ext cx="3951478" cy="944980"/>
            <a:chOff x="5210272" y="5020042"/>
            <a:chExt cx="5268637" cy="1259973"/>
          </a:xfrm>
        </p:grpSpPr>
        <p:grpSp>
          <p:nvGrpSpPr>
            <p:cNvPr id="46" name="组合 45"/>
            <p:cNvGrpSpPr/>
            <p:nvPr/>
          </p:nvGrpSpPr>
          <p:grpSpPr>
            <a:xfrm>
              <a:off x="5302340" y="5020042"/>
              <a:ext cx="5176569" cy="1259973"/>
              <a:chOff x="5678803" y="4973323"/>
              <a:chExt cx="5176569" cy="1259973"/>
            </a:xfrm>
          </p:grpSpPr>
          <p:sp>
            <p:nvSpPr>
              <p:cNvPr id="44" name="MH_SubTitle_1"/>
              <p:cNvSpPr>
                <a:spLocks noChangeArrowheads="1"/>
              </p:cNvSpPr>
              <p:nvPr/>
            </p:nvSpPr>
            <p:spPr bwMode="auto">
              <a:xfrm flipH="1">
                <a:off x="5678803" y="4973323"/>
                <a:ext cx="18492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165"/>
                <a:r>
                  <a:rPr lang="en-US" altLang="zh-CN" sz="1500" dirty="0">
                    <a:solidFill>
                      <a:srgbClr val="2F5597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500" dirty="0">
                  <a:solidFill>
                    <a:srgbClr val="2F559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 5"/>
              <p:cNvSpPr/>
              <p:nvPr/>
            </p:nvSpPr>
            <p:spPr bwMode="auto">
              <a:xfrm>
                <a:off x="5818504" y="5420788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68516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900" dirty="0">
                  <a:solidFill>
                    <a:srgbClr val="080808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3087712" y="1203952"/>
            <a:ext cx="724182" cy="724182"/>
            <a:chOff x="4116949" y="1605269"/>
            <a:chExt cx="965576" cy="965576"/>
          </a:xfrm>
        </p:grpSpPr>
        <p:sp>
          <p:nvSpPr>
            <p:cNvPr id="37" name="椭圆 36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685165"/>
              <a:endParaRPr lang="zh-CN" altLang="en-US" sz="140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583012" y="2480154"/>
            <a:ext cx="724182" cy="724182"/>
            <a:chOff x="4777349" y="3344972"/>
            <a:chExt cx="965576" cy="965576"/>
          </a:xfrm>
        </p:grpSpPr>
        <p:sp>
          <p:nvSpPr>
            <p:cNvPr id="38" name="椭圆 37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rgbClr val="2F5597"/>
            </a:soli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685165"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073424" y="3734925"/>
            <a:ext cx="724182" cy="724182"/>
            <a:chOff x="4097899" y="4979900"/>
            <a:chExt cx="965576" cy="965576"/>
          </a:xfrm>
        </p:grpSpPr>
        <p:sp>
          <p:nvSpPr>
            <p:cNvPr id="39" name="椭圆 38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solidFill>
              <a:srgbClr val="2F5597"/>
            </a:soli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685165"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8035142" y="5653641"/>
            <a:ext cx="677094" cy="284691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defTabSz="685165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延迟付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1D823E02-6A85-4346-BD1F-97E9F4625A0F}"/>
              </a:ext>
            </a:extLst>
          </p:cNvPr>
          <p:cNvSpPr/>
          <p:nvPr/>
        </p:nvSpPr>
        <p:spPr bwMode="auto">
          <a:xfrm>
            <a:off x="4052869" y="4107035"/>
            <a:ext cx="3777651" cy="60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889">
        <p14:switch dir="r"/>
      </p:transition>
    </mc:Choice>
    <mc:Fallback xmlns="">
      <p:transition spd="slow" advClick="0" advTm="5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auto">
          <a:xfrm>
            <a:off x="2267754" y="1059583"/>
            <a:ext cx="1442867" cy="845091"/>
            <a:chOff x="0" y="0"/>
            <a:chExt cx="9801" cy="6692"/>
          </a:xfrm>
          <a:solidFill>
            <a:srgbClr val="2F5597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5264391" y="1059583"/>
            <a:ext cx="1442867" cy="845091"/>
            <a:chOff x="0" y="0"/>
            <a:chExt cx="9801" cy="6692"/>
          </a:xfrm>
          <a:solidFill>
            <a:srgbClr val="2F5597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15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16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267745" y="2019035"/>
            <a:ext cx="1611874" cy="251094"/>
          </a:xfrm>
          <a:prstGeom prst="rect">
            <a:avLst/>
          </a:prstGeom>
          <a:solidFill>
            <a:srgbClr val="2F5597"/>
          </a:solidFill>
          <a:ln w="38100" cap="flat" cmpd="sng">
            <a:solidFill>
              <a:schemeClr val="bg1"/>
            </a:solidFill>
            <a:beve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2107" tIns="31058" rIns="62107" bIns="31058" anchor="ctr"/>
          <a:lstStyle>
            <a:defPPr>
              <a:defRPr lang="zh-CN"/>
            </a:defPPr>
          </a:lstStyle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srgbClr val="F8F8F8"/>
                </a:solidFill>
                <a:cs typeface="+mn-ea"/>
                <a:sym typeface="+mn-lt"/>
              </a:rPr>
              <a:t>Add title text</a:t>
            </a:r>
            <a:endParaRPr lang="zh-CN" altLang="en-US" sz="11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67749" y="2389774"/>
            <a:ext cx="1612953" cy="1462218"/>
          </a:xfrm>
          <a:prstGeom prst="rect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2107" tIns="31058" rIns="62107" bIns="31058" anchor="ctr"/>
          <a:lstStyle/>
          <a:p>
            <a:pPr>
              <a:lnSpc>
                <a:spcPct val="130000"/>
              </a:lnSpc>
            </a:pP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263306" y="2019038"/>
            <a:ext cx="1612953" cy="272019"/>
          </a:xfrm>
          <a:prstGeom prst="rect">
            <a:avLst/>
          </a:prstGeom>
          <a:solidFill>
            <a:srgbClr val="2F5597"/>
          </a:solidFill>
          <a:ln w="38100" cap="flat" cmpd="sng">
            <a:solidFill>
              <a:schemeClr val="bg1"/>
            </a:solidFill>
            <a:beve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2107" tIns="31058" rIns="62107" bIns="31058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ea typeface="+mn-ea"/>
                <a:cs typeface="+mn-ea"/>
                <a:sym typeface="+mn-lt"/>
              </a:rPr>
              <a:t>Add title text</a:t>
            </a:r>
            <a:endParaRPr lang="zh-CN" altLang="en-US" sz="1100" dirty="0">
              <a:ea typeface="+mn-ea"/>
              <a:cs typeface="+mn-ea"/>
              <a:sym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263306" y="2405676"/>
            <a:ext cx="1612953" cy="1462218"/>
          </a:xfrm>
          <a:prstGeom prst="rect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2107" tIns="31058" rIns="62107" bIns="31058" anchor="ctr"/>
          <a:lstStyle/>
          <a:p>
            <a:pPr>
              <a:lnSpc>
                <a:spcPct val="130000"/>
              </a:lnSpc>
            </a:pP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387432" y="2486926"/>
            <a:ext cx="1401631" cy="759516"/>
          </a:xfrm>
          <a:prstGeom prst="rect">
            <a:avLst/>
          </a:prstGeom>
          <a:noFill/>
          <a:ln>
            <a:noFill/>
          </a:ln>
          <a:effectLst/>
        </p:spPr>
        <p:txBody>
          <a:bodyPr lIns="62107" tIns="31058" rIns="62107" bIns="31058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F8F8F8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84068" y="2486926"/>
            <a:ext cx="1401631" cy="759516"/>
          </a:xfrm>
          <a:prstGeom prst="rect">
            <a:avLst/>
          </a:prstGeom>
          <a:noFill/>
          <a:ln>
            <a:noFill/>
          </a:ln>
          <a:effectLst/>
        </p:spPr>
        <p:txBody>
          <a:bodyPr lIns="62107" tIns="31058" rIns="62107" bIns="31058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F8F8F8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grpSp>
        <p:nvGrpSpPr>
          <p:cNvPr id="23" name="Group 22"/>
          <p:cNvGrpSpPr/>
          <p:nvPr/>
        </p:nvGrpSpPr>
        <p:grpSpPr bwMode="auto">
          <a:xfrm>
            <a:off x="4199674" y="2053864"/>
            <a:ext cx="733160" cy="733910"/>
            <a:chOff x="0" y="0"/>
            <a:chExt cx="1700" cy="1700"/>
          </a:xfrm>
          <a:solidFill>
            <a:schemeClr val="bg1">
              <a:lumMod val="65000"/>
            </a:schemeClr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0" y="0"/>
              <a:ext cx="1700" cy="1700"/>
            </a:xfrm>
            <a:prstGeom prst="ellipse">
              <a:avLst/>
            </a:prstGeom>
            <a:gradFill>
              <a:gsLst>
                <a:gs pos="75000">
                  <a:schemeClr val="accent2"/>
                </a:gs>
                <a:gs pos="11000">
                  <a:schemeClr val="accent1"/>
                </a:gs>
              </a:gsLst>
              <a:lin ang="6000000" scaled="0"/>
            </a:gradFill>
            <a:ln w="50800">
              <a:solidFill>
                <a:schemeClr val="bg1"/>
              </a:solidFill>
              <a:round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5" name="WordArt 24"/>
            <p:cNvSpPr>
              <a:spLocks noChangeArrowheads="1" noChangeShapeType="1"/>
            </p:cNvSpPr>
            <p:nvPr/>
          </p:nvSpPr>
          <p:spPr bwMode="auto">
            <a:xfrm>
              <a:off x="269" y="459"/>
              <a:ext cx="1149" cy="877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00" b="1" dirty="0">
                  <a:solidFill>
                    <a:srgbClr val="F8F8F8"/>
                  </a:solidFill>
                  <a:cs typeface="+mn-ea"/>
                  <a:sym typeface="+mn-lt"/>
                </a:rPr>
                <a:t>VS</a:t>
              </a:r>
              <a:endParaRPr lang="zh-CN" altLang="en-US" sz="300" b="1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Rectangle 269"/>
          <p:cNvSpPr/>
          <p:nvPr/>
        </p:nvSpPr>
        <p:spPr>
          <a:xfrm>
            <a:off x="1115617" y="4083920"/>
            <a:ext cx="6984776" cy="669141"/>
          </a:xfrm>
          <a:prstGeom prst="rect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7" tIns="31058" rIns="62107" bIns="31058" rtlCol="0" anchor="ctr"/>
          <a:lstStyle/>
          <a:p>
            <a:pPr algn="ctr"/>
            <a:endParaRPr lang="en-US" sz="7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547664" y="4176995"/>
            <a:ext cx="5986642" cy="48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1058" tIns="15530" rIns="31058" bIns="15530" anchor="ctr">
            <a:spAutoFit/>
          </a:bodyPr>
          <a:lstStyle/>
          <a:p>
            <a:pPr algn="ctr" defTabSz="738505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 autoUpdateAnimBg="0"/>
      <p:bldP spid="18" grpId="0" animBg="1"/>
      <p:bldP spid="19" grpId="0" bldLvl="0" animBg="1" autoUpdateAnimBg="0"/>
      <p:bldP spid="20" grpId="0" animBg="1"/>
      <p:bldP spid="21" grpId="0" bldLvl="0"/>
      <p:bldP spid="22" grpId="0"/>
      <p:bldP spid="26" grpId="0" animBg="1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39762" y="2393356"/>
            <a:ext cx="4226233" cy="928817"/>
            <a:chOff x="3462046" y="3113097"/>
            <a:chExt cx="3559792" cy="854609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3462046" y="3113097"/>
              <a:ext cx="3559792" cy="85460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6851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>
              <a:off x="3581954" y="3208561"/>
              <a:ext cx="3304837" cy="663681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2F559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6851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55776" y="2524569"/>
            <a:ext cx="3960440" cy="684801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defTabSz="685165"/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  Add title text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2771810" y="353428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4564539" y="353428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2771810" y="383770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4564539" y="383770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8165257" y="5220144"/>
            <a:ext cx="14911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延迟付</a:t>
            </a:r>
          </a:p>
        </p:txBody>
      </p:sp>
      <p:sp>
        <p:nvSpPr>
          <p:cNvPr id="23" name="矩形 22"/>
          <p:cNvSpPr/>
          <p:nvPr/>
        </p:nvSpPr>
        <p:spPr>
          <a:xfrm>
            <a:off x="3676342" y="580302"/>
            <a:ext cx="1447800" cy="148739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39593" y="643426"/>
            <a:ext cx="1321302" cy="1321302"/>
            <a:chOff x="1364566" y="2529093"/>
            <a:chExt cx="1854671" cy="1854671"/>
          </a:xfrm>
        </p:grpSpPr>
        <p:grpSp>
          <p:nvGrpSpPr>
            <p:cNvPr id="25" name="组合 24"/>
            <p:cNvGrpSpPr/>
            <p:nvPr/>
          </p:nvGrpSpPr>
          <p:grpSpPr>
            <a:xfrm>
              <a:off x="1364566" y="2529093"/>
              <a:ext cx="1854671" cy="1854671"/>
              <a:chOff x="1364566" y="2633667"/>
              <a:chExt cx="2369075" cy="2369075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2F559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196"/>
            <p:cNvSpPr txBox="1"/>
            <p:nvPr/>
          </p:nvSpPr>
          <p:spPr>
            <a:xfrm>
              <a:off x="1881908" y="3000369"/>
              <a:ext cx="848733" cy="99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165"/>
              <a:r>
                <a:rPr lang="en-US" altLang="zh-CN" sz="4000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04</a:t>
              </a:r>
              <a:endParaRPr lang="zh-CN" altLang="en-US" sz="4000" dirty="0">
                <a:solidFill>
                  <a:prstClr val="white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 flipV="1">
            <a:off x="2935948" y="3206295"/>
            <a:ext cx="0" cy="92735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021812" y="2278745"/>
            <a:ext cx="0" cy="234756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22190" y="1744980"/>
            <a:ext cx="0" cy="19851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222567" y="2674155"/>
            <a:ext cx="0" cy="16293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矩形 12"/>
          <p:cNvSpPr/>
          <p:nvPr/>
        </p:nvSpPr>
        <p:spPr>
          <a:xfrm>
            <a:off x="3917698" y="3850927"/>
            <a:ext cx="1441388" cy="497941"/>
          </a:xfrm>
          <a:prstGeom prst="rect">
            <a:avLst/>
          </a:prstGeom>
        </p:spPr>
        <p:txBody>
          <a:bodyPr wrap="none" lIns="91424" tIns="45712" rIns="91424" bIns="45712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 err="1">
                <a:solidFill>
                  <a:srgbClr val="2F5597"/>
                </a:solidFill>
                <a:cs typeface="+mn-ea"/>
                <a:sym typeface="+mn-lt"/>
              </a:rPr>
              <a:t>Addtitle</a:t>
            </a:r>
            <a:endParaRPr lang="zh-CN" altLang="en-US" sz="2400" b="1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4040" y="2779129"/>
            <a:ext cx="2395521" cy="95370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7515" y="1828648"/>
            <a:ext cx="2678080" cy="65824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9991" y="2674155"/>
            <a:ext cx="2560992" cy="95370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40804" y="1388827"/>
            <a:ext cx="2769102" cy="65824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12509" y="3499546"/>
            <a:ext cx="3451766" cy="1160436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465124" y="3685334"/>
            <a:ext cx="2346553" cy="788879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17932" y="2779136"/>
            <a:ext cx="589156" cy="589303"/>
            <a:chOff x="1505114" y="3434341"/>
            <a:chExt cx="589156" cy="589303"/>
          </a:xfrm>
        </p:grpSpPr>
        <p:sp>
          <p:nvSpPr>
            <p:cNvPr id="21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1590690" y="3488802"/>
              <a:ext cx="40107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09958" y="2228709"/>
            <a:ext cx="589156" cy="589303"/>
            <a:chOff x="1505114" y="3434341"/>
            <a:chExt cx="589156" cy="589303"/>
          </a:xfrm>
        </p:grpSpPr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1581874" y="3488802"/>
              <a:ext cx="41870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88024" y="1260350"/>
            <a:ext cx="589156" cy="589303"/>
            <a:chOff x="1505114" y="3434341"/>
            <a:chExt cx="589156" cy="589303"/>
          </a:xfrm>
        </p:grpSpPr>
        <p:sp>
          <p:nvSpPr>
            <p:cNvPr id="27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1596302" y="3488802"/>
              <a:ext cx="38985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38519" y="1828657"/>
            <a:ext cx="589156" cy="589303"/>
            <a:chOff x="1505114" y="3434341"/>
            <a:chExt cx="589156" cy="589303"/>
          </a:xfrm>
        </p:grpSpPr>
        <p:sp>
          <p:nvSpPr>
            <p:cNvPr id="30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1602712" y="3488802"/>
              <a:ext cx="377026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  <p:sp>
        <p:nvSpPr>
          <p:cNvPr id="26" name="椭圆 25"/>
          <p:cNvSpPr/>
          <p:nvPr/>
        </p:nvSpPr>
        <p:spPr>
          <a:xfrm>
            <a:off x="1355742" y="2484434"/>
            <a:ext cx="524650" cy="524650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557185" y="1501197"/>
            <a:ext cx="274008" cy="27400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402304" y="2149588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518441" y="2845282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162766" y="3367855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72001" y="2330099"/>
            <a:ext cx="3744416" cy="142191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572000" y="1831012"/>
            <a:ext cx="2520279" cy="46164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en-US" altLang="zh-CN" sz="2400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Add title text</a:t>
            </a:r>
            <a:endParaRPr lang="zh-CN" altLang="en-US" sz="2400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8164" y="2211711"/>
            <a:ext cx="1363516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altLang="zh-CN" sz="1600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text</a:t>
            </a:r>
            <a:endParaRPr lang="zh-CN" altLang="en-US" sz="1600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68991" y="3044466"/>
            <a:ext cx="1363516" cy="338538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altLang="zh-CN" sz="1600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text</a:t>
            </a:r>
            <a:endParaRPr lang="zh-CN" altLang="en-US" sz="1600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55883" y="3670107"/>
            <a:ext cx="1363516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altLang="zh-CN" sz="1600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text</a:t>
            </a:r>
            <a:endParaRPr lang="zh-CN" altLang="en-US" sz="1600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265024" y="2411309"/>
            <a:ext cx="1363516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altLang="zh-CN" sz="1600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text</a:t>
            </a:r>
            <a:endParaRPr lang="zh-CN" altLang="en-US" sz="1600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416398" y="1729140"/>
            <a:ext cx="1363516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altLang="zh-CN" sz="1600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text</a:t>
            </a:r>
            <a:endParaRPr lang="zh-CN" altLang="en-US" sz="1600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38" name="Oval 53"/>
          <p:cNvSpPr>
            <a:spLocks noChangeArrowheads="1"/>
          </p:cNvSpPr>
          <p:nvPr/>
        </p:nvSpPr>
        <p:spPr bwMode="auto">
          <a:xfrm>
            <a:off x="1541272" y="1755737"/>
            <a:ext cx="1008381" cy="1008633"/>
          </a:xfrm>
          <a:prstGeom prst="ellipse">
            <a:avLst/>
          </a:prstGeom>
          <a:solidFill>
            <a:srgbClr val="2F5597"/>
          </a:solidFill>
          <a:ln w="762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Oval 53"/>
          <p:cNvSpPr>
            <a:spLocks noChangeArrowheads="1"/>
          </p:cNvSpPr>
          <p:nvPr/>
        </p:nvSpPr>
        <p:spPr bwMode="auto">
          <a:xfrm>
            <a:off x="3334543" y="2665797"/>
            <a:ext cx="547817" cy="54795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Oval 53"/>
          <p:cNvSpPr>
            <a:spLocks noChangeArrowheads="1"/>
          </p:cNvSpPr>
          <p:nvPr/>
        </p:nvSpPr>
        <p:spPr bwMode="auto">
          <a:xfrm>
            <a:off x="1839311" y="3538010"/>
            <a:ext cx="602599" cy="602751"/>
          </a:xfrm>
          <a:prstGeom prst="ellipse">
            <a:avLst/>
          </a:prstGeom>
          <a:solidFill>
            <a:srgbClr val="2F5597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2499570" y="2811894"/>
            <a:ext cx="265889" cy="265956"/>
          </a:xfrm>
          <a:prstGeom prst="ellipse">
            <a:avLst/>
          </a:prstGeom>
          <a:solidFill>
            <a:srgbClr val="2F5597"/>
          </a:solidFill>
          <a:ln w="38100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1499406" y="3400188"/>
            <a:ext cx="192274" cy="192322"/>
          </a:xfrm>
          <a:prstGeom prst="ellipse">
            <a:avLst/>
          </a:prstGeom>
          <a:solidFill>
            <a:srgbClr val="2F5597"/>
          </a:solidFill>
          <a:ln w="38100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25959" y="3511958"/>
            <a:ext cx="842415" cy="469321"/>
          </a:xfrm>
          <a:prstGeom prst="rect">
            <a:avLst/>
          </a:prstGeom>
          <a:noFill/>
        </p:spPr>
        <p:txBody>
          <a:bodyPr wrap="square" lIns="68531" tIns="34271" rIns="68531" bIns="34271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</a:t>
            </a:r>
          </a:p>
          <a:p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3749" y="2500348"/>
            <a:ext cx="1193420" cy="469321"/>
          </a:xfrm>
          <a:prstGeom prst="rect">
            <a:avLst/>
          </a:prstGeom>
          <a:noFill/>
        </p:spPr>
        <p:txBody>
          <a:bodyPr wrap="square" lIns="68531" tIns="34271" rIns="68531" bIns="34271" rtlCol="0" anchor="ctr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07915" y="3336583"/>
            <a:ext cx="842415" cy="469321"/>
          </a:xfrm>
          <a:prstGeom prst="rect">
            <a:avLst/>
          </a:prstGeom>
          <a:noFill/>
        </p:spPr>
        <p:txBody>
          <a:bodyPr wrap="square" lIns="68531" tIns="34271" rIns="68531" bIns="34271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</a:t>
            </a:r>
          </a:p>
          <a:p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89430" y="2525648"/>
            <a:ext cx="1193420" cy="469321"/>
          </a:xfrm>
          <a:prstGeom prst="rect">
            <a:avLst/>
          </a:prstGeom>
          <a:noFill/>
        </p:spPr>
        <p:txBody>
          <a:bodyPr wrap="square" lIns="68531" tIns="34271" rIns="68531" bIns="34271" rtlCol="0" anchor="ctr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54228" y="1833514"/>
            <a:ext cx="2004178" cy="1006071"/>
          </a:xfrm>
          <a:prstGeom prst="rect">
            <a:avLst/>
          </a:prstGeom>
        </p:spPr>
        <p:txBody>
          <a:bodyPr wrap="square" lIns="68531" tIns="34271" rIns="68531" bIns="3427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1" name="Freeform 4"/>
          <p:cNvSpPr/>
          <p:nvPr/>
        </p:nvSpPr>
        <p:spPr bwMode="auto">
          <a:xfrm>
            <a:off x="1838605" y="1869787"/>
            <a:ext cx="1746805" cy="1747374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2F5597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71" rIns="0" bIns="34271" anchor="ctr"/>
          <a:lstStyle/>
          <a:p>
            <a:pPr algn="ctr" defTabSz="685165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2" name="Freeform 6"/>
          <p:cNvSpPr/>
          <p:nvPr/>
        </p:nvSpPr>
        <p:spPr bwMode="auto">
          <a:xfrm>
            <a:off x="3330307" y="2822178"/>
            <a:ext cx="1380704" cy="138115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2F5597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71" rIns="0" bIns="34271" anchor="ctr"/>
          <a:lstStyle/>
          <a:p>
            <a:pPr algn="ctr" defTabSz="685165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rgbClr val="414455"/>
              </a:solidFill>
              <a:cs typeface="+mn-ea"/>
              <a:sym typeface="+mn-lt"/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85594" y="2955687"/>
            <a:ext cx="1523907" cy="1523500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rgbClr val="2F5597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71" rIns="0" bIns="34271" anchor="ctr"/>
          <a:lstStyle/>
          <a:p>
            <a:pPr algn="ctr" defTabSz="685165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4" name="Freeform 6"/>
          <p:cNvSpPr/>
          <p:nvPr/>
        </p:nvSpPr>
        <p:spPr bwMode="auto">
          <a:xfrm>
            <a:off x="4443769" y="1924824"/>
            <a:ext cx="1667814" cy="166836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2F5597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71" rIns="0" bIns="34271" anchor="ctr"/>
          <a:lstStyle/>
          <a:p>
            <a:pPr algn="ctr" defTabSz="685165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21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14607" y="1131597"/>
            <a:ext cx="2880301" cy="34766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3" dur="8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23" dur="7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33" dur="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43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18791" y="1947391"/>
            <a:ext cx="6961374" cy="1799366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4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hangingPunct="0">
                <a:defRPr/>
              </a:pPr>
              <a:endParaRPr lang="en-US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  <p:sp>
          <p:nvSpPr>
            <p:cNvPr id="5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hangingPunct="0">
                <a:defRPr/>
              </a:pPr>
              <a:endParaRPr lang="en-US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  <p:sp>
          <p:nvSpPr>
            <p:cNvPr id="6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hangingPunct="0">
                <a:defRPr/>
              </a:pPr>
              <a:endParaRPr lang="en-US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  <p:sp>
          <p:nvSpPr>
            <p:cNvPr id="7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hangingPunct="0">
                <a:defRPr/>
              </a:pPr>
              <a:endParaRPr lang="en-US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66939" y="1288972"/>
            <a:ext cx="1669828" cy="733073"/>
            <a:chOff x="6084168" y="1217807"/>
            <a:chExt cx="1669538" cy="712405"/>
          </a:xfrm>
        </p:grpSpPr>
        <p:sp>
          <p:nvSpPr>
            <p:cNvPr id="9" name="TextBox 8"/>
            <p:cNvSpPr txBox="1"/>
            <p:nvPr/>
          </p:nvSpPr>
          <p:spPr>
            <a:xfrm>
              <a:off x="6084168" y="1514664"/>
              <a:ext cx="1669538" cy="415548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defTabSz="685165">
                <a:lnSpc>
                  <a:spcPct val="130000"/>
                </a:lnSpc>
              </a:pPr>
              <a:r>
                <a:rPr lang="en-US" altLang="zh-CN" sz="800" dirty="0">
                  <a:solidFill>
                    <a:srgbClr val="080808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8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44493" y="1217807"/>
              <a:ext cx="1173220" cy="296856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 defTabSz="685165">
                <a:lnSpc>
                  <a:spcPct val="150000"/>
                </a:lnSpc>
              </a:pPr>
              <a:r>
                <a:rPr lang="en-US" altLang="zh-CN" sz="1500" b="1" dirty="0">
                  <a:solidFill>
                    <a:srgbClr val="2F5597"/>
                  </a:solidFill>
                  <a:cs typeface="+mn-ea"/>
                  <a:sym typeface="+mn-lt"/>
                </a:rPr>
                <a:t>Add title</a:t>
              </a:r>
              <a:endParaRPr lang="zh-CN" altLang="en-US" sz="1500" b="1" dirty="0">
                <a:solidFill>
                  <a:srgbClr val="2F559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15321" y="3673190"/>
            <a:ext cx="1669828" cy="734239"/>
            <a:chOff x="6084168" y="1216673"/>
            <a:chExt cx="1669538" cy="713538"/>
          </a:xfrm>
        </p:grpSpPr>
        <p:sp>
          <p:nvSpPr>
            <p:cNvPr id="12" name="TextBox 11"/>
            <p:cNvSpPr txBox="1"/>
            <p:nvPr/>
          </p:nvSpPr>
          <p:spPr>
            <a:xfrm>
              <a:off x="6084168" y="1514664"/>
              <a:ext cx="1669538" cy="415547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defTabSz="685165">
                <a:lnSpc>
                  <a:spcPct val="130000"/>
                </a:lnSpc>
              </a:pPr>
              <a:r>
                <a:rPr lang="en-US" altLang="zh-CN" sz="800" dirty="0">
                  <a:solidFill>
                    <a:srgbClr val="080808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8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6832" y="1216673"/>
              <a:ext cx="1206595" cy="296856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 defTabSz="685165">
                <a:lnSpc>
                  <a:spcPct val="150000"/>
                </a:lnSpc>
              </a:pPr>
              <a:r>
                <a:rPr lang="en-US" altLang="zh-CN" sz="1500" b="1" dirty="0">
                  <a:solidFill>
                    <a:srgbClr val="2F5597"/>
                  </a:solidFill>
                  <a:cs typeface="+mn-ea"/>
                  <a:sym typeface="+mn-lt"/>
                </a:rPr>
                <a:t>Add title</a:t>
              </a:r>
              <a:endParaRPr lang="zh-CN" altLang="en-US" sz="1500" b="1" dirty="0">
                <a:solidFill>
                  <a:srgbClr val="2F559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99476" y="1288972"/>
            <a:ext cx="1669828" cy="733072"/>
            <a:chOff x="6084168" y="1217808"/>
            <a:chExt cx="1669538" cy="712404"/>
          </a:xfrm>
        </p:grpSpPr>
        <p:sp>
          <p:nvSpPr>
            <p:cNvPr id="15" name="TextBox 14"/>
            <p:cNvSpPr txBox="1"/>
            <p:nvPr/>
          </p:nvSpPr>
          <p:spPr>
            <a:xfrm>
              <a:off x="6084168" y="1514664"/>
              <a:ext cx="1669538" cy="415548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defTabSz="685165">
                <a:lnSpc>
                  <a:spcPct val="130000"/>
                </a:lnSpc>
              </a:pPr>
              <a:r>
                <a:rPr lang="en-US" altLang="zh-CN" sz="800" dirty="0">
                  <a:solidFill>
                    <a:srgbClr val="080808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8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34416" y="1217808"/>
              <a:ext cx="1173220" cy="296856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defTabSz="685165">
                <a:lnSpc>
                  <a:spcPct val="150000"/>
                </a:lnSpc>
              </a:pPr>
              <a:r>
                <a:rPr lang="en-US" altLang="zh-CN" sz="1500" b="1" dirty="0">
                  <a:solidFill>
                    <a:srgbClr val="2F5597"/>
                  </a:solidFill>
                  <a:cs typeface="+mn-ea"/>
                  <a:sym typeface="+mn-lt"/>
                </a:rPr>
                <a:t>Add title</a:t>
              </a:r>
              <a:endParaRPr lang="zh-CN" altLang="en-US" sz="1500" b="1" dirty="0">
                <a:solidFill>
                  <a:srgbClr val="2F559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13186" y="3670370"/>
            <a:ext cx="1669828" cy="737058"/>
            <a:chOff x="6084168" y="1213933"/>
            <a:chExt cx="1669538" cy="716278"/>
          </a:xfrm>
        </p:grpSpPr>
        <p:sp>
          <p:nvSpPr>
            <p:cNvPr id="18" name="TextBox 17"/>
            <p:cNvSpPr txBox="1"/>
            <p:nvPr/>
          </p:nvSpPr>
          <p:spPr>
            <a:xfrm>
              <a:off x="6084168" y="1514664"/>
              <a:ext cx="1669538" cy="415547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defTabSz="685165">
                <a:lnSpc>
                  <a:spcPct val="130000"/>
                </a:lnSpc>
              </a:pPr>
              <a:r>
                <a:rPr lang="en-US" altLang="zh-CN" sz="800" dirty="0">
                  <a:solidFill>
                    <a:srgbClr val="080808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8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3765" y="1213933"/>
              <a:ext cx="1206594" cy="29685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 defTabSz="685165">
                <a:lnSpc>
                  <a:spcPct val="150000"/>
                </a:lnSpc>
              </a:pPr>
              <a:r>
                <a:rPr lang="en-US" altLang="zh-CN" sz="1500" b="1" dirty="0">
                  <a:solidFill>
                    <a:srgbClr val="2F5597"/>
                  </a:solidFill>
                  <a:cs typeface="+mn-ea"/>
                  <a:sym typeface="+mn-lt"/>
                </a:rPr>
                <a:t>Add title</a:t>
              </a:r>
              <a:endParaRPr lang="zh-CN" altLang="en-US" sz="1500" b="1" dirty="0">
                <a:solidFill>
                  <a:srgbClr val="2F559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6672" y="2248189"/>
            <a:ext cx="1206806" cy="1206614"/>
            <a:chOff x="2201071" y="3406041"/>
            <a:chExt cx="1805286" cy="1805938"/>
          </a:xfrm>
        </p:grpSpPr>
        <p:grpSp>
          <p:nvGrpSpPr>
            <p:cNvPr id="21" name="组合 20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5" name="同心圆 2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>
                    <a:solidFill>
                      <a:srgbClr val="08080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694008" y="3876617"/>
              <a:ext cx="1023615" cy="96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/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</a:t>
              </a:r>
            </a:p>
            <a:p>
              <a:pPr defTabSz="685165"/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80217" y="2248189"/>
            <a:ext cx="1206806" cy="1206614"/>
            <a:chOff x="7382260" y="3406041"/>
            <a:chExt cx="1805286" cy="1805938"/>
          </a:xfrm>
        </p:grpSpPr>
        <p:grpSp>
          <p:nvGrpSpPr>
            <p:cNvPr id="28" name="组合 27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2" name="同心圆 3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>
                    <a:solidFill>
                      <a:srgbClr val="08080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椭圆 3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875197" y="3876617"/>
              <a:ext cx="1023615" cy="96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/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</a:t>
              </a:r>
            </a:p>
            <a:p>
              <a:pPr defTabSz="685165"/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61430" y="2248189"/>
            <a:ext cx="1206806" cy="1206614"/>
            <a:chOff x="4811090" y="3406041"/>
            <a:chExt cx="1805286" cy="1805938"/>
          </a:xfrm>
        </p:grpSpPr>
        <p:grpSp>
          <p:nvGrpSpPr>
            <p:cNvPr id="35" name="组合 34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3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>
                    <a:solidFill>
                      <a:srgbClr val="08080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椭圆 3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04027" y="3876617"/>
              <a:ext cx="1023615" cy="96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/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</a:t>
              </a:r>
            </a:p>
            <a:p>
              <a:pPr defTabSz="685165"/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706590" y="2248189"/>
            <a:ext cx="1206806" cy="1206614"/>
            <a:chOff x="9964778" y="3406041"/>
            <a:chExt cx="1805286" cy="1805938"/>
          </a:xfrm>
        </p:grpSpPr>
        <p:grpSp>
          <p:nvGrpSpPr>
            <p:cNvPr id="42" name="组合 41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6" name="同心圆 4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>
                    <a:solidFill>
                      <a:srgbClr val="08080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椭圆 4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0457715" y="3876617"/>
              <a:ext cx="1023615" cy="96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/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</a:t>
              </a:r>
            </a:p>
            <a:p>
              <a:pPr defTabSz="685165"/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328094" y="5240802"/>
            <a:ext cx="815907" cy="338704"/>
          </a:xfrm>
          <a:prstGeom prst="rect">
            <a:avLst/>
          </a:prstGeom>
          <a:noFill/>
        </p:spPr>
        <p:txBody>
          <a:bodyPr wrap="none" lIns="61108" tIns="30554" rIns="61108" bIns="30554" rtlCol="0">
            <a:spAutoFit/>
          </a:bodyPr>
          <a:lstStyle/>
          <a:p>
            <a:pPr defTabSz="685165"/>
            <a:r>
              <a:rPr lang="zh-CN" altLang="en-US" dirty="0">
                <a:solidFill>
                  <a:srgbClr val="080808"/>
                </a:solidFill>
                <a:cs typeface="+mn-ea"/>
                <a:sym typeface="+mn-lt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933951"/>
            <a:ext cx="2133600" cy="273050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方正兰亭粗黑_GBK" pitchFamily="2" charset="-122"/>
                <a:ea typeface="宋体" panose="02010600030101010101" pitchFamily="2" charset="-122"/>
                <a:sym typeface="方正兰亭粗黑_GBK" pitchFamily="2" charset="-122"/>
              </a:defRPr>
            </a:lvl9pPr>
          </a:lstStyle>
          <a:p>
            <a:fld id="{9CF75CFC-035E-444B-A857-31746A78891B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t>27</a:t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Shape 1624"/>
          <p:cNvSpPr/>
          <p:nvPr/>
        </p:nvSpPr>
        <p:spPr>
          <a:xfrm>
            <a:off x="1959835" y="1678087"/>
            <a:ext cx="5196206" cy="290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2F5597"/>
          </a:solidFill>
          <a:ln w="381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467544" y="2982059"/>
            <a:ext cx="1564386" cy="306559"/>
          </a:xfrm>
          <a:prstGeom prst="rect">
            <a:avLst/>
          </a:prstGeom>
        </p:spPr>
        <p:txBody>
          <a:bodyPr lIns="91424" tIns="45712" rIns="91424" bIns="45712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200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11" name="Text Placeholder 4"/>
          <p:cNvSpPr txBox="1"/>
          <p:nvPr/>
        </p:nvSpPr>
        <p:spPr>
          <a:xfrm>
            <a:off x="539554" y="3288017"/>
            <a:ext cx="1500567" cy="465821"/>
          </a:xfrm>
          <a:prstGeom prst="rect">
            <a:avLst/>
          </a:prstGeom>
        </p:spPr>
        <p:txBody>
          <a:bodyPr lIns="91424" tIns="45712" rIns="91424" bIns="4571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Shape 1626"/>
          <p:cNvSpPr/>
          <p:nvPr/>
        </p:nvSpPr>
        <p:spPr>
          <a:xfrm flipV="1">
            <a:off x="2346881" y="3142180"/>
            <a:ext cx="1" cy="104021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13" name="Shape 1627"/>
          <p:cNvSpPr/>
          <p:nvPr/>
        </p:nvSpPr>
        <p:spPr>
          <a:xfrm flipV="1">
            <a:off x="3343073" y="2006195"/>
            <a:ext cx="1" cy="147727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14" name="Shape 1628"/>
          <p:cNvSpPr/>
          <p:nvPr/>
        </p:nvSpPr>
        <p:spPr>
          <a:xfrm flipV="1">
            <a:off x="4303524" y="1502838"/>
            <a:ext cx="1" cy="1537162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15" name="Shape 1629"/>
          <p:cNvSpPr/>
          <p:nvPr/>
        </p:nvSpPr>
        <p:spPr>
          <a:xfrm flipV="1">
            <a:off x="5649206" y="2622683"/>
            <a:ext cx="1" cy="102071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16" name="Shape 1630"/>
          <p:cNvSpPr/>
          <p:nvPr/>
        </p:nvSpPr>
        <p:spPr>
          <a:xfrm>
            <a:off x="2178114" y="2953344"/>
            <a:ext cx="358924" cy="35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17" name="Shape 1636"/>
          <p:cNvSpPr/>
          <p:nvPr/>
        </p:nvSpPr>
        <p:spPr>
          <a:xfrm>
            <a:off x="3171806" y="1801461"/>
            <a:ext cx="358925" cy="358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18" name="Shape 1642"/>
          <p:cNvSpPr/>
          <p:nvPr/>
        </p:nvSpPr>
        <p:spPr>
          <a:xfrm>
            <a:off x="4136884" y="1173205"/>
            <a:ext cx="358925" cy="35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19" name="Shape 1648"/>
          <p:cNvSpPr/>
          <p:nvPr/>
        </p:nvSpPr>
        <p:spPr>
          <a:xfrm>
            <a:off x="5479123" y="3483478"/>
            <a:ext cx="358925" cy="35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20" name="Shape 1653"/>
          <p:cNvSpPr/>
          <p:nvPr/>
        </p:nvSpPr>
        <p:spPr>
          <a:xfrm>
            <a:off x="2303542" y="4145233"/>
            <a:ext cx="86660" cy="86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21" name="Shape 1654"/>
          <p:cNvSpPr/>
          <p:nvPr/>
        </p:nvSpPr>
        <p:spPr>
          <a:xfrm>
            <a:off x="3275653" y="3417899"/>
            <a:ext cx="134823" cy="134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22" name="Shape 1655"/>
          <p:cNvSpPr/>
          <p:nvPr/>
        </p:nvSpPr>
        <p:spPr>
          <a:xfrm>
            <a:off x="4216872" y="2956064"/>
            <a:ext cx="173305" cy="173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23" name="Shape 1656"/>
          <p:cNvSpPr/>
          <p:nvPr/>
        </p:nvSpPr>
        <p:spPr>
          <a:xfrm>
            <a:off x="5539721" y="2517648"/>
            <a:ext cx="214313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1331651" y="1842293"/>
            <a:ext cx="1687871" cy="306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>
                <a:solidFill>
                  <a:srgbClr val="2F5597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rgbClr val="2F55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1298086" y="2144679"/>
            <a:ext cx="1689738" cy="465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6" name="Text Placeholder 3"/>
          <p:cNvSpPr txBox="1"/>
          <p:nvPr/>
        </p:nvSpPr>
        <p:spPr>
          <a:xfrm>
            <a:off x="4620574" y="1226885"/>
            <a:ext cx="1391589" cy="306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rgbClr val="2F5597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rgbClr val="2F55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4610458" y="1528331"/>
            <a:ext cx="1401705" cy="465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Text Placeholder 3"/>
          <p:cNvSpPr txBox="1"/>
          <p:nvPr/>
        </p:nvSpPr>
        <p:spPr>
          <a:xfrm>
            <a:off x="5964482" y="3535845"/>
            <a:ext cx="1390717" cy="306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rgbClr val="2F5597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rgbClr val="2F55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4"/>
          <p:cNvSpPr txBox="1"/>
          <p:nvPr/>
        </p:nvSpPr>
        <p:spPr>
          <a:xfrm>
            <a:off x="5940152" y="3831934"/>
            <a:ext cx="1689738" cy="465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Text Placeholder 4"/>
          <p:cNvSpPr txBox="1"/>
          <p:nvPr/>
        </p:nvSpPr>
        <p:spPr>
          <a:xfrm>
            <a:off x="2258398" y="3022262"/>
            <a:ext cx="192855" cy="2317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31" name="Text Placeholder 4"/>
          <p:cNvSpPr txBox="1"/>
          <p:nvPr/>
        </p:nvSpPr>
        <p:spPr>
          <a:xfrm>
            <a:off x="3252082" y="1859828"/>
            <a:ext cx="192855" cy="2317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2" name="Text Placeholder 4"/>
          <p:cNvSpPr txBox="1"/>
          <p:nvPr/>
        </p:nvSpPr>
        <p:spPr>
          <a:xfrm>
            <a:off x="4219999" y="1231568"/>
            <a:ext cx="192855" cy="2317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33" name="Text Placeholder 4"/>
          <p:cNvSpPr txBox="1"/>
          <p:nvPr/>
        </p:nvSpPr>
        <p:spPr>
          <a:xfrm>
            <a:off x="5559400" y="3557321"/>
            <a:ext cx="192855" cy="2317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4" name="Shape 1625"/>
          <p:cNvSpPr/>
          <p:nvPr/>
        </p:nvSpPr>
        <p:spPr>
          <a:xfrm>
            <a:off x="7236298" y="1633804"/>
            <a:ext cx="1040216" cy="1040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2F5597"/>
          </a:solidFill>
          <a:ln w="508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35" name="Shape 1657"/>
          <p:cNvSpPr/>
          <p:nvPr/>
        </p:nvSpPr>
        <p:spPr>
          <a:xfrm>
            <a:off x="7601425" y="1803524"/>
            <a:ext cx="310148" cy="31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300">
              <a:cs typeface="+mn-ea"/>
              <a:sym typeface="+mn-lt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7367484" y="2163564"/>
            <a:ext cx="765012" cy="306559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id-ID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1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991992"/>
            <a:ext cx="9144000" cy="315951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7291" y="2388835"/>
            <a:ext cx="8769437" cy="365834"/>
            <a:chOff x="249705" y="3204255"/>
            <a:chExt cx="11692583" cy="487779"/>
          </a:xfrm>
        </p:grpSpPr>
        <p:grpSp>
          <p:nvGrpSpPr>
            <p:cNvPr id="14" name="组合 13"/>
            <p:cNvGrpSpPr/>
            <p:nvPr/>
          </p:nvGrpSpPr>
          <p:grpSpPr>
            <a:xfrm>
              <a:off x="249705" y="3242545"/>
              <a:ext cx="449489" cy="449489"/>
              <a:chOff x="249705" y="3242545"/>
              <a:chExt cx="449489" cy="449489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49705" y="3242545"/>
                <a:ext cx="449489" cy="449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16200000">
                <a:off x="345358" y="3384746"/>
                <a:ext cx="191501" cy="16508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flipH="1">
              <a:off x="11492799" y="3204255"/>
              <a:ext cx="449489" cy="449489"/>
              <a:chOff x="249705" y="3242545"/>
              <a:chExt cx="449489" cy="449489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49705" y="3242545"/>
                <a:ext cx="449489" cy="449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6200000">
                <a:off x="345358" y="3384746"/>
                <a:ext cx="191501" cy="16508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TextBox 13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12450" y="1885424"/>
            <a:ext cx="4777109" cy="1200312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Thank you</a:t>
            </a:r>
            <a:endParaRPr lang="zh-CN" altLang="en-US" sz="72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BBCE8785-20AF-4ADD-A828-A55B74DA13B2}"/>
              </a:ext>
            </a:extLst>
          </p:cNvPr>
          <p:cNvSpPr/>
          <p:nvPr/>
        </p:nvSpPr>
        <p:spPr>
          <a:xfrm>
            <a:off x="7337858" y="222922"/>
            <a:ext cx="1413409" cy="36065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49" name="TextBox 3">
            <a:hlinkClick r:id="rId3"/>
            <a:extLst>
              <a:ext uri="{FF2B5EF4-FFF2-40B4-BE49-F238E27FC236}">
                <a16:creationId xmlns:a16="http://schemas.microsoft.com/office/drawing/2014/main" id="{91EF2136-5A06-4145-AF73-D0088BEC01AC}"/>
              </a:ext>
            </a:extLst>
          </p:cNvPr>
          <p:cNvSpPr txBox="1"/>
          <p:nvPr/>
        </p:nvSpPr>
        <p:spPr>
          <a:xfrm>
            <a:off x="1957600" y="488023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39762" y="2393356"/>
            <a:ext cx="4226233" cy="928817"/>
            <a:chOff x="3462046" y="3113097"/>
            <a:chExt cx="3559792" cy="854609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3462046" y="3113097"/>
              <a:ext cx="3559792" cy="85460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6851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>
              <a:off x="3581954" y="3208561"/>
              <a:ext cx="3304837" cy="663681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2F559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6851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55776" y="2524569"/>
            <a:ext cx="3960440" cy="684801"/>
          </a:xfrm>
          <a:prstGeom prst="rect">
            <a:avLst/>
          </a:prstGeom>
          <a:noFill/>
          <a:effectLst/>
        </p:spPr>
        <p:txBody>
          <a:bodyPr wrap="square" lIns="68567" tIns="34289" rIns="68567" bIns="34289" rtlCol="0">
            <a:spAutoFit/>
          </a:bodyPr>
          <a:lstStyle/>
          <a:p>
            <a:pPr defTabSz="685165"/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  Add title text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2771810" y="353428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4564539" y="353428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2771810" y="383770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4564539" y="3837706"/>
            <a:ext cx="1491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8165257" y="5220144"/>
            <a:ext cx="14911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685165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080808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延迟付</a:t>
            </a:r>
          </a:p>
        </p:txBody>
      </p:sp>
      <p:sp>
        <p:nvSpPr>
          <p:cNvPr id="23" name="矩形 22"/>
          <p:cNvSpPr/>
          <p:nvPr/>
        </p:nvSpPr>
        <p:spPr>
          <a:xfrm>
            <a:off x="3676342" y="580302"/>
            <a:ext cx="1447800" cy="148739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3" rIns="68555" bIns="3428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39593" y="643426"/>
            <a:ext cx="1321302" cy="1321302"/>
            <a:chOff x="1364566" y="2529093"/>
            <a:chExt cx="1854671" cy="1854671"/>
          </a:xfrm>
        </p:grpSpPr>
        <p:grpSp>
          <p:nvGrpSpPr>
            <p:cNvPr id="25" name="组合 24"/>
            <p:cNvGrpSpPr/>
            <p:nvPr/>
          </p:nvGrpSpPr>
          <p:grpSpPr>
            <a:xfrm>
              <a:off x="1364566" y="2529093"/>
              <a:ext cx="1854671" cy="1854671"/>
              <a:chOff x="1364566" y="2633667"/>
              <a:chExt cx="2369075" cy="2369075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2F559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196"/>
            <p:cNvSpPr txBox="1"/>
            <p:nvPr/>
          </p:nvSpPr>
          <p:spPr>
            <a:xfrm>
              <a:off x="1934270" y="3000369"/>
              <a:ext cx="718228" cy="99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165"/>
              <a:r>
                <a:rPr lang="en-US" altLang="zh-CN" sz="4000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prstClr val="white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4"/>
          <p:cNvSpPr>
            <a:spLocks noChangeArrowheads="1"/>
          </p:cNvSpPr>
          <p:nvPr/>
        </p:nvSpPr>
        <p:spPr bwMode="auto">
          <a:xfrm>
            <a:off x="552455" y="1425893"/>
            <a:ext cx="1858963" cy="11658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91424" tIns="45712" rIns="91424" bIns="4571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54" name="矩形 35"/>
          <p:cNvSpPr>
            <a:spLocks noChangeArrowheads="1"/>
          </p:cNvSpPr>
          <p:nvPr/>
        </p:nvSpPr>
        <p:spPr bwMode="auto">
          <a:xfrm>
            <a:off x="552455" y="2578894"/>
            <a:ext cx="1858963" cy="324326"/>
          </a:xfrm>
          <a:prstGeom prst="rect">
            <a:avLst/>
          </a:prstGeom>
          <a:solidFill>
            <a:srgbClr val="2F5597"/>
          </a:solidFill>
          <a:ln w="25400">
            <a:solidFill>
              <a:schemeClr val="bg1"/>
            </a:solidFill>
            <a:bevel/>
          </a:ln>
          <a:effectLst>
            <a:outerShdw blurRad="63500" dist="38100" dir="4920000" algn="tr" rotWithShape="0">
              <a:prstClr val="black">
                <a:alpha val="48000"/>
              </a:prstClr>
            </a:outerShdw>
          </a:effectLst>
        </p:spPr>
        <p:txBody>
          <a:bodyPr lIns="91424" tIns="45712" rIns="91424" bIns="4571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56" name="TextBox 36"/>
          <p:cNvSpPr>
            <a:spLocks noChangeArrowheads="1"/>
          </p:cNvSpPr>
          <p:nvPr/>
        </p:nvSpPr>
        <p:spPr bwMode="auto">
          <a:xfrm>
            <a:off x="1066811" y="2586040"/>
            <a:ext cx="113681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466728" y="3026095"/>
            <a:ext cx="1944688" cy="8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3F3F3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157" name="矩形 38"/>
          <p:cNvSpPr>
            <a:spLocks noChangeArrowheads="1"/>
          </p:cNvSpPr>
          <p:nvPr/>
        </p:nvSpPr>
        <p:spPr bwMode="auto">
          <a:xfrm>
            <a:off x="2652714" y="1405890"/>
            <a:ext cx="1860550" cy="116586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91424" tIns="45712" rIns="91424" bIns="4571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矩形 42"/>
          <p:cNvSpPr>
            <a:spLocks noChangeArrowheads="1"/>
          </p:cNvSpPr>
          <p:nvPr/>
        </p:nvSpPr>
        <p:spPr bwMode="auto">
          <a:xfrm>
            <a:off x="4729163" y="1405890"/>
            <a:ext cx="1858962" cy="116586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91424" tIns="45712" rIns="91424" bIns="4571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矩形 46"/>
          <p:cNvSpPr>
            <a:spLocks noChangeArrowheads="1"/>
          </p:cNvSpPr>
          <p:nvPr/>
        </p:nvSpPr>
        <p:spPr bwMode="auto">
          <a:xfrm>
            <a:off x="6816726" y="1411614"/>
            <a:ext cx="1860550" cy="1167289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91424" tIns="45712" rIns="91424" bIns="4571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>
            <a:spLocks noChangeArrowheads="1"/>
          </p:cNvSpPr>
          <p:nvPr/>
        </p:nvSpPr>
        <p:spPr bwMode="auto">
          <a:xfrm>
            <a:off x="2633673" y="3031810"/>
            <a:ext cx="1872108" cy="8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3F3F3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167" name="TextBox 50"/>
          <p:cNvSpPr>
            <a:spLocks noChangeArrowheads="1"/>
          </p:cNvSpPr>
          <p:nvPr/>
        </p:nvSpPr>
        <p:spPr bwMode="auto">
          <a:xfrm>
            <a:off x="4777739" y="3026095"/>
            <a:ext cx="1810386" cy="8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3F3F3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168" name="TextBox 51"/>
          <p:cNvSpPr>
            <a:spLocks noChangeArrowheads="1"/>
          </p:cNvSpPr>
          <p:nvPr/>
        </p:nvSpPr>
        <p:spPr bwMode="auto">
          <a:xfrm>
            <a:off x="6732592" y="3026095"/>
            <a:ext cx="1944686" cy="8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3F3F3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矩形 35"/>
          <p:cNvSpPr>
            <a:spLocks noChangeArrowheads="1"/>
          </p:cNvSpPr>
          <p:nvPr/>
        </p:nvSpPr>
        <p:spPr bwMode="auto">
          <a:xfrm>
            <a:off x="2663518" y="2578894"/>
            <a:ext cx="1858963" cy="324326"/>
          </a:xfrm>
          <a:prstGeom prst="rect">
            <a:avLst/>
          </a:prstGeom>
          <a:solidFill>
            <a:srgbClr val="2F5597"/>
          </a:solidFill>
          <a:ln w="25400">
            <a:solidFill>
              <a:schemeClr val="bg1"/>
            </a:solidFill>
            <a:bevel/>
          </a:ln>
          <a:effectLst>
            <a:outerShdw blurRad="63500" dist="38100" dir="4920000" algn="tr" rotWithShape="0">
              <a:prstClr val="black">
                <a:alpha val="48000"/>
              </a:prstClr>
            </a:outerShdw>
          </a:effectLst>
        </p:spPr>
        <p:txBody>
          <a:bodyPr lIns="91424" tIns="45712" rIns="91424" bIns="4571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TextBox 36"/>
          <p:cNvSpPr>
            <a:spLocks noChangeArrowheads="1"/>
          </p:cNvSpPr>
          <p:nvPr/>
        </p:nvSpPr>
        <p:spPr bwMode="auto">
          <a:xfrm>
            <a:off x="3048025" y="2586040"/>
            <a:ext cx="113681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35"/>
          <p:cNvSpPr>
            <a:spLocks noChangeArrowheads="1"/>
          </p:cNvSpPr>
          <p:nvPr/>
        </p:nvSpPr>
        <p:spPr bwMode="auto">
          <a:xfrm>
            <a:off x="4729172" y="2578894"/>
            <a:ext cx="1858963" cy="324326"/>
          </a:xfrm>
          <a:prstGeom prst="rect">
            <a:avLst/>
          </a:prstGeom>
          <a:solidFill>
            <a:srgbClr val="2F5597"/>
          </a:solidFill>
          <a:ln w="25400">
            <a:solidFill>
              <a:schemeClr val="bg1"/>
            </a:solidFill>
            <a:bevel/>
          </a:ln>
          <a:effectLst>
            <a:outerShdw blurRad="63500" dist="38100" dir="4920000" algn="tr" rotWithShape="0">
              <a:prstClr val="black">
                <a:alpha val="48000"/>
              </a:prstClr>
            </a:outerShdw>
          </a:effectLst>
        </p:spPr>
        <p:txBody>
          <a:bodyPr lIns="91424" tIns="45712" rIns="91424" bIns="4571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TextBox 36"/>
          <p:cNvSpPr>
            <a:spLocks noChangeArrowheads="1"/>
          </p:cNvSpPr>
          <p:nvPr/>
        </p:nvSpPr>
        <p:spPr bwMode="auto">
          <a:xfrm>
            <a:off x="5113679" y="2586040"/>
            <a:ext cx="113681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5"/>
          <p:cNvSpPr>
            <a:spLocks noChangeArrowheads="1"/>
          </p:cNvSpPr>
          <p:nvPr/>
        </p:nvSpPr>
        <p:spPr bwMode="auto">
          <a:xfrm>
            <a:off x="6838960" y="2578894"/>
            <a:ext cx="1858963" cy="324326"/>
          </a:xfrm>
          <a:prstGeom prst="rect">
            <a:avLst/>
          </a:prstGeom>
          <a:solidFill>
            <a:srgbClr val="2F5597"/>
          </a:solidFill>
          <a:ln w="25400">
            <a:solidFill>
              <a:schemeClr val="bg1"/>
            </a:solidFill>
            <a:bevel/>
          </a:ln>
          <a:effectLst>
            <a:outerShdw blurRad="63500" dist="38100" dir="4920000" algn="tr" rotWithShape="0">
              <a:prstClr val="black">
                <a:alpha val="48000"/>
              </a:prstClr>
            </a:outerShdw>
          </a:effectLst>
        </p:spPr>
        <p:txBody>
          <a:bodyPr lIns="91424" tIns="45712" rIns="91424" bIns="4571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TextBox 36"/>
          <p:cNvSpPr>
            <a:spLocks noChangeArrowheads="1"/>
          </p:cNvSpPr>
          <p:nvPr/>
        </p:nvSpPr>
        <p:spPr bwMode="auto">
          <a:xfrm>
            <a:off x="7223467" y="2586040"/>
            <a:ext cx="113681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6154" grpId="0" animBg="1"/>
      <p:bldP spid="6156" grpId="0"/>
      <p:bldP spid="4" grpId="0" bldLvl="0" autoUpdateAnimBg="0"/>
      <p:bldP spid="6157" grpId="0" bldLvl="0" animBg="1" autoUpdateAnimBg="0"/>
      <p:bldP spid="5" grpId="0" bldLvl="0" animBg="1" autoUpdateAnimBg="0"/>
      <p:bldP spid="6" grpId="0" bldLvl="0" animBg="1" autoUpdateAnimBg="0"/>
      <p:bldP spid="7" grpId="0" bldLvl="0" autoUpdateAnimBg="0"/>
      <p:bldP spid="6167" grpId="0" bldLvl="0" autoUpdateAnimBg="0"/>
      <p:bldP spid="6168" grpId="0" bldLvl="0" autoUpdateAnimBg="0"/>
      <p:bldP spid="28" grpId="0" animBg="1"/>
      <p:bldP spid="29" grpId="0"/>
      <p:bldP spid="30" grpId="0" animBg="1"/>
      <p:bldP spid="31" grpId="0"/>
      <p:bldP spid="32" grpId="0" animBg="1"/>
      <p:bldP spid="3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>
            <a:off x="7678976" y="2001682"/>
            <a:ext cx="50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12743" y="1998067"/>
            <a:ext cx="50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305234" y="1998067"/>
            <a:ext cx="50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517732" y="1998067"/>
            <a:ext cx="50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26412" y="1998067"/>
            <a:ext cx="50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椭圆 35"/>
          <p:cNvSpPr/>
          <p:nvPr/>
        </p:nvSpPr>
        <p:spPr>
          <a:xfrm>
            <a:off x="1168006" y="1275606"/>
            <a:ext cx="1407392" cy="14073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gradFill>
              <a:gsLst>
                <a:gs pos="7000">
                  <a:schemeClr val="accent1"/>
                </a:gs>
                <a:gs pos="95000">
                  <a:schemeClr val="accent2"/>
                </a:gs>
              </a:gsLst>
              <a:lin ang="12600000" scaled="0"/>
            </a:gra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278414" y="1386015"/>
            <a:ext cx="1186576" cy="1186576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68204" y="1275606"/>
            <a:ext cx="1407392" cy="14073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078612" y="1386015"/>
            <a:ext cx="1186576" cy="1186576"/>
          </a:xfrm>
          <a:prstGeom prst="ellipse">
            <a:avLst/>
          </a:prstGeom>
          <a:blipFill dpi="0" rotWithShape="1">
            <a:blip r:embed="rId4" cstate="print"/>
            <a:srcRect/>
            <a:tile tx="-52705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768404" y="1275606"/>
            <a:ext cx="1407392" cy="14073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878812" y="1386015"/>
            <a:ext cx="1186576" cy="1186576"/>
          </a:xfrm>
          <a:prstGeom prst="ellipse">
            <a:avLst/>
          </a:prstGeom>
          <a:blipFill dpi="0" rotWithShape="1">
            <a:blip r:embed="rId5" cstate="print"/>
            <a:srcRect/>
            <a:tile tx="-52705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568606" y="1275606"/>
            <a:ext cx="1407392" cy="14073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2600000" scaled="0"/>
            </a:gra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679014" y="1386015"/>
            <a:ext cx="1186576" cy="1186576"/>
          </a:xfrm>
          <a:prstGeom prst="ellipse">
            <a:avLst/>
          </a:prstGeom>
          <a:blipFill dpi="0" rotWithShape="1">
            <a:blip r:embed="rId6" cstate="print"/>
            <a:srcRect/>
            <a:tile tx="-52705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59348" y="2850490"/>
            <a:ext cx="1136817" cy="369316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06598" y="3219830"/>
            <a:ext cx="1613509" cy="867914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6" name="矩形 45"/>
          <p:cNvSpPr/>
          <p:nvPr/>
        </p:nvSpPr>
        <p:spPr>
          <a:xfrm>
            <a:off x="3117903" y="2850490"/>
            <a:ext cx="1136817" cy="369316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18103" y="2850490"/>
            <a:ext cx="1136817" cy="369316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718303" y="2850490"/>
            <a:ext cx="1136817" cy="369316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dirty="0">
                <a:solidFill>
                  <a:srgbClr val="2F5597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2F5597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865155" y="3219831"/>
            <a:ext cx="1613509" cy="867914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65355" y="3219830"/>
            <a:ext cx="1613509" cy="867914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1" name="矩形 50"/>
          <p:cNvSpPr/>
          <p:nvPr/>
        </p:nvSpPr>
        <p:spPr>
          <a:xfrm>
            <a:off x="6465555" y="3219832"/>
            <a:ext cx="1613509" cy="867914"/>
          </a:xfrm>
          <a:prstGeom prst="rect">
            <a:avLst/>
          </a:prstGeom>
        </p:spPr>
        <p:txBody>
          <a:bodyPr wrap="square" lIns="91424" tIns="45712" rIns="91424" bIns="45712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386593" y="4182278"/>
            <a:ext cx="486905" cy="487027"/>
            <a:chOff x="1505114" y="3434341"/>
            <a:chExt cx="589156" cy="589303"/>
          </a:xfrm>
        </p:grpSpPr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文本框 9"/>
            <p:cNvSpPr txBox="1"/>
            <p:nvPr/>
          </p:nvSpPr>
          <p:spPr>
            <a:xfrm>
              <a:off x="1586402" y="3440327"/>
              <a:ext cx="409651" cy="5586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69900" y="4182278"/>
            <a:ext cx="486905" cy="487027"/>
            <a:chOff x="1505114" y="3434341"/>
            <a:chExt cx="589156" cy="589303"/>
          </a:xfrm>
        </p:grpSpPr>
        <p:sp>
          <p:nvSpPr>
            <p:cNvPr id="56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gradFill>
                  <a:gsLst>
                    <a:gs pos="15000">
                      <a:schemeClr val="accent2"/>
                    </a:gs>
                    <a:gs pos="84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57" name="文本框 9"/>
            <p:cNvSpPr txBox="1"/>
            <p:nvPr/>
          </p:nvSpPr>
          <p:spPr>
            <a:xfrm>
              <a:off x="1537911" y="3440327"/>
              <a:ext cx="506633" cy="5586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28657" y="4182278"/>
            <a:ext cx="486905" cy="487027"/>
            <a:chOff x="1505114" y="3434341"/>
            <a:chExt cx="589156" cy="589303"/>
          </a:xfrm>
        </p:grpSpPr>
        <p:sp>
          <p:nvSpPr>
            <p:cNvPr id="59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文本框 9"/>
            <p:cNvSpPr txBox="1"/>
            <p:nvPr/>
          </p:nvSpPr>
          <p:spPr>
            <a:xfrm>
              <a:off x="1563126" y="3440327"/>
              <a:ext cx="456202" cy="5586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07947" y="4182278"/>
            <a:ext cx="486905" cy="487027"/>
            <a:chOff x="1505114" y="3434341"/>
            <a:chExt cx="589156" cy="589303"/>
          </a:xfrm>
        </p:grpSpPr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1548581" y="3440327"/>
              <a:ext cx="485297" cy="5586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9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1600511" y="2493365"/>
            <a:ext cx="0" cy="1206651"/>
          </a:xfrm>
          <a:prstGeom prst="line">
            <a:avLst/>
          </a:prstGeom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/>
          <p:cNvCxnSpPr/>
          <p:nvPr/>
        </p:nvCxnSpPr>
        <p:spPr>
          <a:xfrm>
            <a:off x="3121792" y="2493365"/>
            <a:ext cx="0" cy="1206651"/>
          </a:xfrm>
          <a:prstGeom prst="line">
            <a:avLst/>
          </a:prstGeom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/>
          <p:nvPr/>
        </p:nvSpPr>
        <p:spPr>
          <a:xfrm>
            <a:off x="1042121" y="3915095"/>
            <a:ext cx="6989519" cy="930341"/>
          </a:xfrm>
          <a:prstGeom prst="rect">
            <a:avLst/>
          </a:prstGeom>
        </p:spPr>
        <p:txBody>
          <a:bodyPr vert="horz" lIns="72549" tIns="36274" rIns="72549" bIns="3627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800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rgbClr val="2F5597"/>
              </a:solidFill>
              <a:cs typeface="+mn-ea"/>
              <a:sym typeface="+mn-lt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4" name="Straight Connector 52"/>
          <p:cNvCxnSpPr/>
          <p:nvPr/>
        </p:nvCxnSpPr>
        <p:spPr>
          <a:xfrm>
            <a:off x="4624899" y="2493365"/>
            <a:ext cx="0" cy="1206651"/>
          </a:xfrm>
          <a:prstGeom prst="line">
            <a:avLst/>
          </a:prstGeom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3"/>
          <p:cNvCxnSpPr/>
          <p:nvPr/>
        </p:nvCxnSpPr>
        <p:spPr>
          <a:xfrm>
            <a:off x="6096739" y="2493365"/>
            <a:ext cx="0" cy="1206651"/>
          </a:xfrm>
          <a:prstGeom prst="line">
            <a:avLst/>
          </a:prstGeom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7"/>
          <p:cNvCxnSpPr/>
          <p:nvPr/>
        </p:nvCxnSpPr>
        <p:spPr>
          <a:xfrm>
            <a:off x="7547795" y="2493365"/>
            <a:ext cx="0" cy="1206651"/>
          </a:xfrm>
          <a:prstGeom prst="line">
            <a:avLst/>
          </a:prstGeom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/>
          <p:nvPr/>
        </p:nvSpPr>
        <p:spPr>
          <a:xfrm>
            <a:off x="6945865" y="1838485"/>
            <a:ext cx="1277612" cy="617965"/>
          </a:xfrm>
          <a:prstGeom prst="rect">
            <a:avLst/>
          </a:prstGeom>
        </p:spPr>
        <p:txBody>
          <a:bodyPr vert="horz" lIns="72549" tIns="36274" rIns="72549" bIns="3627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38" name="Picture 77" descr="F:\Trabajos\Envato\Graphic River\Mica PPT\mountain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21" y="3124401"/>
            <a:ext cx="6989519" cy="57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/>
          <p:cNvSpPr txBox="1"/>
          <p:nvPr/>
        </p:nvSpPr>
        <p:spPr>
          <a:xfrm>
            <a:off x="5504455" y="1838485"/>
            <a:ext cx="1277612" cy="617965"/>
          </a:xfrm>
          <a:prstGeom prst="rect">
            <a:avLst/>
          </a:prstGeom>
        </p:spPr>
        <p:txBody>
          <a:bodyPr vert="horz" lIns="72549" tIns="36274" rIns="72549" bIns="3627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Content Placeholder 2"/>
          <p:cNvSpPr txBox="1"/>
          <p:nvPr/>
        </p:nvSpPr>
        <p:spPr>
          <a:xfrm>
            <a:off x="4024276" y="1838485"/>
            <a:ext cx="1277612" cy="617965"/>
          </a:xfrm>
          <a:prstGeom prst="rect">
            <a:avLst/>
          </a:prstGeom>
        </p:spPr>
        <p:txBody>
          <a:bodyPr vert="horz" lIns="72549" tIns="36274" rIns="72549" bIns="3627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1" name="Content Placeholder 2"/>
          <p:cNvSpPr txBox="1"/>
          <p:nvPr/>
        </p:nvSpPr>
        <p:spPr>
          <a:xfrm>
            <a:off x="2367499" y="1838485"/>
            <a:ext cx="1482899" cy="617965"/>
          </a:xfrm>
          <a:prstGeom prst="rect">
            <a:avLst/>
          </a:prstGeom>
        </p:spPr>
        <p:txBody>
          <a:bodyPr vert="horz" lIns="72549" tIns="36274" rIns="72549" bIns="3627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Content Placeholder 2"/>
          <p:cNvSpPr txBox="1"/>
          <p:nvPr/>
        </p:nvSpPr>
        <p:spPr>
          <a:xfrm>
            <a:off x="860929" y="1838485"/>
            <a:ext cx="1479380" cy="617965"/>
          </a:xfrm>
          <a:prstGeom prst="rect">
            <a:avLst/>
          </a:prstGeom>
        </p:spPr>
        <p:txBody>
          <a:bodyPr vert="horz" lIns="72549" tIns="36274" rIns="72549" bIns="3627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43" name="Picture 77" descr="F:\Trabajos\Envato\Graphic River\Mica PPT\mountains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44191" y="2993664"/>
            <a:ext cx="2696366" cy="7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53"/>
          <p:cNvSpPr>
            <a:spLocks noChangeArrowheads="1"/>
          </p:cNvSpPr>
          <p:nvPr/>
        </p:nvSpPr>
        <p:spPr bwMode="auto">
          <a:xfrm>
            <a:off x="1269486" y="915568"/>
            <a:ext cx="692610" cy="801080"/>
          </a:xfrm>
          <a:custGeom>
            <a:avLst/>
            <a:gdLst>
              <a:gd name="connsiteX0" fmla="*/ 0 w 1036261"/>
              <a:gd name="connsiteY0" fmla="*/ 518259 h 1036518"/>
              <a:gd name="connsiteX1" fmla="*/ 518131 w 1036261"/>
              <a:gd name="connsiteY1" fmla="*/ 0 h 1036518"/>
              <a:gd name="connsiteX2" fmla="*/ 1036262 w 1036261"/>
              <a:gd name="connsiteY2" fmla="*/ 518259 h 1036518"/>
              <a:gd name="connsiteX3" fmla="*/ 518131 w 1036261"/>
              <a:gd name="connsiteY3" fmla="*/ 1036518 h 1036518"/>
              <a:gd name="connsiteX4" fmla="*/ 0 w 1036261"/>
              <a:gd name="connsiteY4" fmla="*/ 518259 h 1036518"/>
              <a:gd name="connsiteX0-1" fmla="*/ 75 w 1036337"/>
              <a:gd name="connsiteY0-2" fmla="*/ 518259 h 1154281"/>
              <a:gd name="connsiteX1-3" fmla="*/ 518206 w 1036337"/>
              <a:gd name="connsiteY1-4" fmla="*/ 0 h 1154281"/>
              <a:gd name="connsiteX2-5" fmla="*/ 1036337 w 1036337"/>
              <a:gd name="connsiteY2-6" fmla="*/ 518259 h 1154281"/>
              <a:gd name="connsiteX3-7" fmla="*/ 490497 w 1036337"/>
              <a:gd name="connsiteY3-8" fmla="*/ 1154281 h 1154281"/>
              <a:gd name="connsiteX4-9" fmla="*/ 75 w 1036337"/>
              <a:gd name="connsiteY4-10" fmla="*/ 518259 h 1154281"/>
              <a:gd name="connsiteX0-11" fmla="*/ 256 w 1036518"/>
              <a:gd name="connsiteY0-12" fmla="*/ 518259 h 1154281"/>
              <a:gd name="connsiteX1-13" fmla="*/ 518387 w 1036518"/>
              <a:gd name="connsiteY1-14" fmla="*/ 0 h 1154281"/>
              <a:gd name="connsiteX2-15" fmla="*/ 1036518 w 1036518"/>
              <a:gd name="connsiteY2-16" fmla="*/ 518259 h 1154281"/>
              <a:gd name="connsiteX3-17" fmla="*/ 490678 w 1036518"/>
              <a:gd name="connsiteY3-18" fmla="*/ 1154281 h 1154281"/>
              <a:gd name="connsiteX4-19" fmla="*/ 256 w 1036518"/>
              <a:gd name="connsiteY4-20" fmla="*/ 518259 h 1154281"/>
              <a:gd name="connsiteX0-21" fmla="*/ 256 w 1036518"/>
              <a:gd name="connsiteY0-22" fmla="*/ 518259 h 1154281"/>
              <a:gd name="connsiteX1-23" fmla="*/ 518387 w 1036518"/>
              <a:gd name="connsiteY1-24" fmla="*/ 0 h 1154281"/>
              <a:gd name="connsiteX2-25" fmla="*/ 1036518 w 1036518"/>
              <a:gd name="connsiteY2-26" fmla="*/ 518259 h 1154281"/>
              <a:gd name="connsiteX3-27" fmla="*/ 490678 w 1036518"/>
              <a:gd name="connsiteY3-28" fmla="*/ 1154281 h 1154281"/>
              <a:gd name="connsiteX4-29" fmla="*/ 256 w 1036518"/>
              <a:gd name="connsiteY4-30" fmla="*/ 518259 h 1154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518" h="1154281">
                <a:moveTo>
                  <a:pt x="256" y="518259"/>
                </a:moveTo>
                <a:cubicBezTo>
                  <a:pt x="-8980" y="201188"/>
                  <a:pt x="232231" y="0"/>
                  <a:pt x="518387" y="0"/>
                </a:cubicBezTo>
                <a:cubicBezTo>
                  <a:pt x="804543" y="0"/>
                  <a:pt x="1036518" y="232032"/>
                  <a:pt x="1036518" y="518259"/>
                </a:cubicBezTo>
                <a:cubicBezTo>
                  <a:pt x="1036518" y="804486"/>
                  <a:pt x="506670" y="1154281"/>
                  <a:pt x="490678" y="1154281"/>
                </a:cubicBezTo>
                <a:cubicBezTo>
                  <a:pt x="474686" y="1154281"/>
                  <a:pt x="9492" y="835330"/>
                  <a:pt x="256" y="518259"/>
                </a:cubicBezTo>
                <a:close/>
              </a:path>
            </a:pathLst>
          </a:custGeom>
          <a:solidFill>
            <a:srgbClr val="2F5597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Oval 53"/>
          <p:cNvSpPr>
            <a:spLocks noChangeArrowheads="1"/>
          </p:cNvSpPr>
          <p:nvPr/>
        </p:nvSpPr>
        <p:spPr bwMode="auto">
          <a:xfrm>
            <a:off x="2775487" y="915568"/>
            <a:ext cx="692610" cy="801080"/>
          </a:xfrm>
          <a:custGeom>
            <a:avLst/>
            <a:gdLst>
              <a:gd name="connsiteX0" fmla="*/ 0 w 1036261"/>
              <a:gd name="connsiteY0" fmla="*/ 518259 h 1036518"/>
              <a:gd name="connsiteX1" fmla="*/ 518131 w 1036261"/>
              <a:gd name="connsiteY1" fmla="*/ 0 h 1036518"/>
              <a:gd name="connsiteX2" fmla="*/ 1036262 w 1036261"/>
              <a:gd name="connsiteY2" fmla="*/ 518259 h 1036518"/>
              <a:gd name="connsiteX3" fmla="*/ 518131 w 1036261"/>
              <a:gd name="connsiteY3" fmla="*/ 1036518 h 1036518"/>
              <a:gd name="connsiteX4" fmla="*/ 0 w 1036261"/>
              <a:gd name="connsiteY4" fmla="*/ 518259 h 1036518"/>
              <a:gd name="connsiteX0-1" fmla="*/ 75 w 1036337"/>
              <a:gd name="connsiteY0-2" fmla="*/ 518259 h 1154281"/>
              <a:gd name="connsiteX1-3" fmla="*/ 518206 w 1036337"/>
              <a:gd name="connsiteY1-4" fmla="*/ 0 h 1154281"/>
              <a:gd name="connsiteX2-5" fmla="*/ 1036337 w 1036337"/>
              <a:gd name="connsiteY2-6" fmla="*/ 518259 h 1154281"/>
              <a:gd name="connsiteX3-7" fmla="*/ 490497 w 1036337"/>
              <a:gd name="connsiteY3-8" fmla="*/ 1154281 h 1154281"/>
              <a:gd name="connsiteX4-9" fmla="*/ 75 w 1036337"/>
              <a:gd name="connsiteY4-10" fmla="*/ 518259 h 1154281"/>
              <a:gd name="connsiteX0-11" fmla="*/ 256 w 1036518"/>
              <a:gd name="connsiteY0-12" fmla="*/ 518259 h 1154281"/>
              <a:gd name="connsiteX1-13" fmla="*/ 518387 w 1036518"/>
              <a:gd name="connsiteY1-14" fmla="*/ 0 h 1154281"/>
              <a:gd name="connsiteX2-15" fmla="*/ 1036518 w 1036518"/>
              <a:gd name="connsiteY2-16" fmla="*/ 518259 h 1154281"/>
              <a:gd name="connsiteX3-17" fmla="*/ 490678 w 1036518"/>
              <a:gd name="connsiteY3-18" fmla="*/ 1154281 h 1154281"/>
              <a:gd name="connsiteX4-19" fmla="*/ 256 w 1036518"/>
              <a:gd name="connsiteY4-20" fmla="*/ 518259 h 1154281"/>
              <a:gd name="connsiteX0-21" fmla="*/ 256 w 1036518"/>
              <a:gd name="connsiteY0-22" fmla="*/ 518259 h 1154281"/>
              <a:gd name="connsiteX1-23" fmla="*/ 518387 w 1036518"/>
              <a:gd name="connsiteY1-24" fmla="*/ 0 h 1154281"/>
              <a:gd name="connsiteX2-25" fmla="*/ 1036518 w 1036518"/>
              <a:gd name="connsiteY2-26" fmla="*/ 518259 h 1154281"/>
              <a:gd name="connsiteX3-27" fmla="*/ 490678 w 1036518"/>
              <a:gd name="connsiteY3-28" fmla="*/ 1154281 h 1154281"/>
              <a:gd name="connsiteX4-29" fmla="*/ 256 w 1036518"/>
              <a:gd name="connsiteY4-30" fmla="*/ 518259 h 1154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518" h="1154281">
                <a:moveTo>
                  <a:pt x="256" y="518259"/>
                </a:moveTo>
                <a:cubicBezTo>
                  <a:pt x="-8980" y="201188"/>
                  <a:pt x="232231" y="0"/>
                  <a:pt x="518387" y="0"/>
                </a:cubicBezTo>
                <a:cubicBezTo>
                  <a:pt x="804543" y="0"/>
                  <a:pt x="1036518" y="232032"/>
                  <a:pt x="1036518" y="518259"/>
                </a:cubicBezTo>
                <a:cubicBezTo>
                  <a:pt x="1036518" y="804486"/>
                  <a:pt x="506670" y="1154281"/>
                  <a:pt x="490678" y="1154281"/>
                </a:cubicBezTo>
                <a:cubicBezTo>
                  <a:pt x="474686" y="1154281"/>
                  <a:pt x="9492" y="835330"/>
                  <a:pt x="256" y="518259"/>
                </a:cubicBezTo>
                <a:close/>
              </a:path>
            </a:pathLst>
          </a:custGeom>
          <a:solidFill>
            <a:srgbClr val="2F5597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Oval 53"/>
          <p:cNvSpPr>
            <a:spLocks noChangeArrowheads="1"/>
          </p:cNvSpPr>
          <p:nvPr/>
        </p:nvSpPr>
        <p:spPr bwMode="auto">
          <a:xfrm>
            <a:off x="4278594" y="915568"/>
            <a:ext cx="692610" cy="801080"/>
          </a:xfrm>
          <a:custGeom>
            <a:avLst/>
            <a:gdLst>
              <a:gd name="connsiteX0" fmla="*/ 0 w 1036261"/>
              <a:gd name="connsiteY0" fmla="*/ 518259 h 1036518"/>
              <a:gd name="connsiteX1" fmla="*/ 518131 w 1036261"/>
              <a:gd name="connsiteY1" fmla="*/ 0 h 1036518"/>
              <a:gd name="connsiteX2" fmla="*/ 1036262 w 1036261"/>
              <a:gd name="connsiteY2" fmla="*/ 518259 h 1036518"/>
              <a:gd name="connsiteX3" fmla="*/ 518131 w 1036261"/>
              <a:gd name="connsiteY3" fmla="*/ 1036518 h 1036518"/>
              <a:gd name="connsiteX4" fmla="*/ 0 w 1036261"/>
              <a:gd name="connsiteY4" fmla="*/ 518259 h 1036518"/>
              <a:gd name="connsiteX0-1" fmla="*/ 75 w 1036337"/>
              <a:gd name="connsiteY0-2" fmla="*/ 518259 h 1154281"/>
              <a:gd name="connsiteX1-3" fmla="*/ 518206 w 1036337"/>
              <a:gd name="connsiteY1-4" fmla="*/ 0 h 1154281"/>
              <a:gd name="connsiteX2-5" fmla="*/ 1036337 w 1036337"/>
              <a:gd name="connsiteY2-6" fmla="*/ 518259 h 1154281"/>
              <a:gd name="connsiteX3-7" fmla="*/ 490497 w 1036337"/>
              <a:gd name="connsiteY3-8" fmla="*/ 1154281 h 1154281"/>
              <a:gd name="connsiteX4-9" fmla="*/ 75 w 1036337"/>
              <a:gd name="connsiteY4-10" fmla="*/ 518259 h 1154281"/>
              <a:gd name="connsiteX0-11" fmla="*/ 256 w 1036518"/>
              <a:gd name="connsiteY0-12" fmla="*/ 518259 h 1154281"/>
              <a:gd name="connsiteX1-13" fmla="*/ 518387 w 1036518"/>
              <a:gd name="connsiteY1-14" fmla="*/ 0 h 1154281"/>
              <a:gd name="connsiteX2-15" fmla="*/ 1036518 w 1036518"/>
              <a:gd name="connsiteY2-16" fmla="*/ 518259 h 1154281"/>
              <a:gd name="connsiteX3-17" fmla="*/ 490678 w 1036518"/>
              <a:gd name="connsiteY3-18" fmla="*/ 1154281 h 1154281"/>
              <a:gd name="connsiteX4-19" fmla="*/ 256 w 1036518"/>
              <a:gd name="connsiteY4-20" fmla="*/ 518259 h 1154281"/>
              <a:gd name="connsiteX0-21" fmla="*/ 256 w 1036518"/>
              <a:gd name="connsiteY0-22" fmla="*/ 518259 h 1154281"/>
              <a:gd name="connsiteX1-23" fmla="*/ 518387 w 1036518"/>
              <a:gd name="connsiteY1-24" fmla="*/ 0 h 1154281"/>
              <a:gd name="connsiteX2-25" fmla="*/ 1036518 w 1036518"/>
              <a:gd name="connsiteY2-26" fmla="*/ 518259 h 1154281"/>
              <a:gd name="connsiteX3-27" fmla="*/ 490678 w 1036518"/>
              <a:gd name="connsiteY3-28" fmla="*/ 1154281 h 1154281"/>
              <a:gd name="connsiteX4-29" fmla="*/ 256 w 1036518"/>
              <a:gd name="connsiteY4-30" fmla="*/ 518259 h 1154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518" h="1154281">
                <a:moveTo>
                  <a:pt x="256" y="518259"/>
                </a:moveTo>
                <a:cubicBezTo>
                  <a:pt x="-8980" y="201188"/>
                  <a:pt x="232231" y="0"/>
                  <a:pt x="518387" y="0"/>
                </a:cubicBezTo>
                <a:cubicBezTo>
                  <a:pt x="804543" y="0"/>
                  <a:pt x="1036518" y="232032"/>
                  <a:pt x="1036518" y="518259"/>
                </a:cubicBezTo>
                <a:cubicBezTo>
                  <a:pt x="1036518" y="804486"/>
                  <a:pt x="506670" y="1154281"/>
                  <a:pt x="490678" y="1154281"/>
                </a:cubicBezTo>
                <a:cubicBezTo>
                  <a:pt x="474686" y="1154281"/>
                  <a:pt x="9492" y="835330"/>
                  <a:pt x="256" y="518259"/>
                </a:cubicBezTo>
                <a:close/>
              </a:path>
            </a:pathLst>
          </a:custGeom>
          <a:solidFill>
            <a:srgbClr val="2F5597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Oval 53"/>
          <p:cNvSpPr>
            <a:spLocks noChangeArrowheads="1"/>
          </p:cNvSpPr>
          <p:nvPr/>
        </p:nvSpPr>
        <p:spPr bwMode="auto">
          <a:xfrm>
            <a:off x="5750434" y="915568"/>
            <a:ext cx="692610" cy="801080"/>
          </a:xfrm>
          <a:custGeom>
            <a:avLst/>
            <a:gdLst>
              <a:gd name="connsiteX0" fmla="*/ 0 w 1036261"/>
              <a:gd name="connsiteY0" fmla="*/ 518259 h 1036518"/>
              <a:gd name="connsiteX1" fmla="*/ 518131 w 1036261"/>
              <a:gd name="connsiteY1" fmla="*/ 0 h 1036518"/>
              <a:gd name="connsiteX2" fmla="*/ 1036262 w 1036261"/>
              <a:gd name="connsiteY2" fmla="*/ 518259 h 1036518"/>
              <a:gd name="connsiteX3" fmla="*/ 518131 w 1036261"/>
              <a:gd name="connsiteY3" fmla="*/ 1036518 h 1036518"/>
              <a:gd name="connsiteX4" fmla="*/ 0 w 1036261"/>
              <a:gd name="connsiteY4" fmla="*/ 518259 h 1036518"/>
              <a:gd name="connsiteX0-1" fmla="*/ 75 w 1036337"/>
              <a:gd name="connsiteY0-2" fmla="*/ 518259 h 1154281"/>
              <a:gd name="connsiteX1-3" fmla="*/ 518206 w 1036337"/>
              <a:gd name="connsiteY1-4" fmla="*/ 0 h 1154281"/>
              <a:gd name="connsiteX2-5" fmla="*/ 1036337 w 1036337"/>
              <a:gd name="connsiteY2-6" fmla="*/ 518259 h 1154281"/>
              <a:gd name="connsiteX3-7" fmla="*/ 490497 w 1036337"/>
              <a:gd name="connsiteY3-8" fmla="*/ 1154281 h 1154281"/>
              <a:gd name="connsiteX4-9" fmla="*/ 75 w 1036337"/>
              <a:gd name="connsiteY4-10" fmla="*/ 518259 h 1154281"/>
              <a:gd name="connsiteX0-11" fmla="*/ 256 w 1036518"/>
              <a:gd name="connsiteY0-12" fmla="*/ 518259 h 1154281"/>
              <a:gd name="connsiteX1-13" fmla="*/ 518387 w 1036518"/>
              <a:gd name="connsiteY1-14" fmla="*/ 0 h 1154281"/>
              <a:gd name="connsiteX2-15" fmla="*/ 1036518 w 1036518"/>
              <a:gd name="connsiteY2-16" fmla="*/ 518259 h 1154281"/>
              <a:gd name="connsiteX3-17" fmla="*/ 490678 w 1036518"/>
              <a:gd name="connsiteY3-18" fmla="*/ 1154281 h 1154281"/>
              <a:gd name="connsiteX4-19" fmla="*/ 256 w 1036518"/>
              <a:gd name="connsiteY4-20" fmla="*/ 518259 h 1154281"/>
              <a:gd name="connsiteX0-21" fmla="*/ 256 w 1036518"/>
              <a:gd name="connsiteY0-22" fmla="*/ 518259 h 1154281"/>
              <a:gd name="connsiteX1-23" fmla="*/ 518387 w 1036518"/>
              <a:gd name="connsiteY1-24" fmla="*/ 0 h 1154281"/>
              <a:gd name="connsiteX2-25" fmla="*/ 1036518 w 1036518"/>
              <a:gd name="connsiteY2-26" fmla="*/ 518259 h 1154281"/>
              <a:gd name="connsiteX3-27" fmla="*/ 490678 w 1036518"/>
              <a:gd name="connsiteY3-28" fmla="*/ 1154281 h 1154281"/>
              <a:gd name="connsiteX4-29" fmla="*/ 256 w 1036518"/>
              <a:gd name="connsiteY4-30" fmla="*/ 518259 h 1154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518" h="1154281">
                <a:moveTo>
                  <a:pt x="256" y="518259"/>
                </a:moveTo>
                <a:cubicBezTo>
                  <a:pt x="-8980" y="201188"/>
                  <a:pt x="232231" y="0"/>
                  <a:pt x="518387" y="0"/>
                </a:cubicBezTo>
                <a:cubicBezTo>
                  <a:pt x="804543" y="0"/>
                  <a:pt x="1036518" y="232032"/>
                  <a:pt x="1036518" y="518259"/>
                </a:cubicBezTo>
                <a:cubicBezTo>
                  <a:pt x="1036518" y="804486"/>
                  <a:pt x="506670" y="1154281"/>
                  <a:pt x="490678" y="1154281"/>
                </a:cubicBezTo>
                <a:cubicBezTo>
                  <a:pt x="474686" y="1154281"/>
                  <a:pt x="9492" y="835330"/>
                  <a:pt x="256" y="518259"/>
                </a:cubicBezTo>
                <a:close/>
              </a:path>
            </a:pathLst>
          </a:custGeom>
          <a:solidFill>
            <a:srgbClr val="2F5597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Oval 53"/>
          <p:cNvSpPr>
            <a:spLocks noChangeArrowheads="1"/>
          </p:cNvSpPr>
          <p:nvPr/>
        </p:nvSpPr>
        <p:spPr bwMode="auto">
          <a:xfrm>
            <a:off x="7201490" y="915568"/>
            <a:ext cx="692610" cy="801080"/>
          </a:xfrm>
          <a:custGeom>
            <a:avLst/>
            <a:gdLst>
              <a:gd name="connsiteX0" fmla="*/ 0 w 1036261"/>
              <a:gd name="connsiteY0" fmla="*/ 518259 h 1036518"/>
              <a:gd name="connsiteX1" fmla="*/ 518131 w 1036261"/>
              <a:gd name="connsiteY1" fmla="*/ 0 h 1036518"/>
              <a:gd name="connsiteX2" fmla="*/ 1036262 w 1036261"/>
              <a:gd name="connsiteY2" fmla="*/ 518259 h 1036518"/>
              <a:gd name="connsiteX3" fmla="*/ 518131 w 1036261"/>
              <a:gd name="connsiteY3" fmla="*/ 1036518 h 1036518"/>
              <a:gd name="connsiteX4" fmla="*/ 0 w 1036261"/>
              <a:gd name="connsiteY4" fmla="*/ 518259 h 1036518"/>
              <a:gd name="connsiteX0-1" fmla="*/ 75 w 1036337"/>
              <a:gd name="connsiteY0-2" fmla="*/ 518259 h 1154281"/>
              <a:gd name="connsiteX1-3" fmla="*/ 518206 w 1036337"/>
              <a:gd name="connsiteY1-4" fmla="*/ 0 h 1154281"/>
              <a:gd name="connsiteX2-5" fmla="*/ 1036337 w 1036337"/>
              <a:gd name="connsiteY2-6" fmla="*/ 518259 h 1154281"/>
              <a:gd name="connsiteX3-7" fmla="*/ 490497 w 1036337"/>
              <a:gd name="connsiteY3-8" fmla="*/ 1154281 h 1154281"/>
              <a:gd name="connsiteX4-9" fmla="*/ 75 w 1036337"/>
              <a:gd name="connsiteY4-10" fmla="*/ 518259 h 1154281"/>
              <a:gd name="connsiteX0-11" fmla="*/ 256 w 1036518"/>
              <a:gd name="connsiteY0-12" fmla="*/ 518259 h 1154281"/>
              <a:gd name="connsiteX1-13" fmla="*/ 518387 w 1036518"/>
              <a:gd name="connsiteY1-14" fmla="*/ 0 h 1154281"/>
              <a:gd name="connsiteX2-15" fmla="*/ 1036518 w 1036518"/>
              <a:gd name="connsiteY2-16" fmla="*/ 518259 h 1154281"/>
              <a:gd name="connsiteX3-17" fmla="*/ 490678 w 1036518"/>
              <a:gd name="connsiteY3-18" fmla="*/ 1154281 h 1154281"/>
              <a:gd name="connsiteX4-19" fmla="*/ 256 w 1036518"/>
              <a:gd name="connsiteY4-20" fmla="*/ 518259 h 1154281"/>
              <a:gd name="connsiteX0-21" fmla="*/ 256 w 1036518"/>
              <a:gd name="connsiteY0-22" fmla="*/ 518259 h 1154281"/>
              <a:gd name="connsiteX1-23" fmla="*/ 518387 w 1036518"/>
              <a:gd name="connsiteY1-24" fmla="*/ 0 h 1154281"/>
              <a:gd name="connsiteX2-25" fmla="*/ 1036518 w 1036518"/>
              <a:gd name="connsiteY2-26" fmla="*/ 518259 h 1154281"/>
              <a:gd name="connsiteX3-27" fmla="*/ 490678 w 1036518"/>
              <a:gd name="connsiteY3-28" fmla="*/ 1154281 h 1154281"/>
              <a:gd name="connsiteX4-29" fmla="*/ 256 w 1036518"/>
              <a:gd name="connsiteY4-30" fmla="*/ 518259 h 1154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518" h="1154281">
                <a:moveTo>
                  <a:pt x="256" y="518259"/>
                </a:moveTo>
                <a:cubicBezTo>
                  <a:pt x="-8980" y="201188"/>
                  <a:pt x="232231" y="0"/>
                  <a:pt x="518387" y="0"/>
                </a:cubicBezTo>
                <a:cubicBezTo>
                  <a:pt x="804543" y="0"/>
                  <a:pt x="1036518" y="232032"/>
                  <a:pt x="1036518" y="518259"/>
                </a:cubicBezTo>
                <a:cubicBezTo>
                  <a:pt x="1036518" y="804486"/>
                  <a:pt x="506670" y="1154281"/>
                  <a:pt x="490678" y="1154281"/>
                </a:cubicBezTo>
                <a:cubicBezTo>
                  <a:pt x="474686" y="1154281"/>
                  <a:pt x="9492" y="835330"/>
                  <a:pt x="256" y="518259"/>
                </a:cubicBezTo>
                <a:close/>
              </a:path>
            </a:pathLst>
          </a:custGeom>
          <a:solidFill>
            <a:srgbClr val="2F5597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69490" y="1073147"/>
            <a:ext cx="72324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2010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2570" y="1073147"/>
            <a:ext cx="72324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2016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36711" y="1073147"/>
            <a:ext cx="72324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70369" y="1073147"/>
            <a:ext cx="72324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58300" y="1073147"/>
            <a:ext cx="72324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2030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248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172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/>
      <p:bldP spid="41" grpId="0"/>
      <p:bldP spid="4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331640" y="4164434"/>
            <a:ext cx="43204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0" name="图表 9"/>
          <p:cNvGraphicFramePr/>
          <p:nvPr/>
        </p:nvGraphicFramePr>
        <p:xfrm>
          <a:off x="827586" y="987575"/>
          <a:ext cx="4896544" cy="330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10"/>
          <p:cNvSpPr/>
          <p:nvPr/>
        </p:nvSpPr>
        <p:spPr>
          <a:xfrm>
            <a:off x="5936658" y="2074758"/>
            <a:ext cx="2739798" cy="184010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36658" y="1635646"/>
            <a:ext cx="2739798" cy="40009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832027" y="1451597"/>
            <a:ext cx="1918068" cy="680813"/>
            <a:chOff x="3666731" y="1984470"/>
            <a:chExt cx="2636520" cy="1447800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F5597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35"/>
            <p:cNvSpPr txBox="1"/>
            <p:nvPr/>
          </p:nvSpPr>
          <p:spPr>
            <a:xfrm>
              <a:off x="3971726" y="2364759"/>
              <a:ext cx="2230360" cy="68723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500" b="1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70885" y="1451597"/>
            <a:ext cx="1918068" cy="680813"/>
            <a:chOff x="1436370" y="1984470"/>
            <a:chExt cx="2636520" cy="1447800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任意多边形 12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F5597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43"/>
            <p:cNvSpPr txBox="1"/>
            <p:nvPr/>
          </p:nvSpPr>
          <p:spPr>
            <a:xfrm>
              <a:off x="1709209" y="2340622"/>
              <a:ext cx="2293960" cy="735506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500" b="1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0356" y="1451597"/>
            <a:ext cx="1918068" cy="680813"/>
            <a:chOff x="8127453" y="1984470"/>
            <a:chExt cx="2636520" cy="1447800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 15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F5597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46"/>
            <p:cNvSpPr txBox="1"/>
            <p:nvPr/>
          </p:nvSpPr>
          <p:spPr>
            <a:xfrm>
              <a:off x="8439016" y="2340622"/>
              <a:ext cx="2230360" cy="735506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500" b="1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51191" y="1451597"/>
            <a:ext cx="1918068" cy="680813"/>
            <a:chOff x="5897092" y="1984470"/>
            <a:chExt cx="2636520" cy="1447800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F5597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49"/>
            <p:cNvSpPr txBox="1"/>
            <p:nvPr/>
          </p:nvSpPr>
          <p:spPr>
            <a:xfrm>
              <a:off x="6227711" y="2340622"/>
              <a:ext cx="2205655" cy="735506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500" b="1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1061305" y="4003339"/>
            <a:ext cx="7039088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6" rIns="68561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90803" y="2456295"/>
            <a:ext cx="1508131" cy="315463"/>
          </a:xfrm>
          <a:prstGeom prst="rect">
            <a:avLst/>
          </a:prstGeom>
        </p:spPr>
        <p:txBody>
          <a:bodyPr wrap="none" lIns="68561" tIns="34286" rIns="68561" bIns="34286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187633" y="2815642"/>
            <a:ext cx="1685237" cy="4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6" rIns="68561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40169" y="2456295"/>
            <a:ext cx="1508131" cy="315463"/>
          </a:xfrm>
          <a:prstGeom prst="rect">
            <a:avLst/>
          </a:prstGeom>
        </p:spPr>
        <p:txBody>
          <a:bodyPr wrap="none" lIns="68561" tIns="34286" rIns="68561" bIns="34286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2969004" y="2815642"/>
            <a:ext cx="1731720" cy="4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6" rIns="68561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51590" y="2456295"/>
            <a:ext cx="1508131" cy="315463"/>
          </a:xfrm>
          <a:prstGeom prst="rect">
            <a:avLst/>
          </a:prstGeom>
        </p:spPr>
        <p:txBody>
          <a:bodyPr wrap="none" lIns="68561" tIns="34286" rIns="68561" bIns="34286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4788027" y="2815642"/>
            <a:ext cx="1747644" cy="4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6" rIns="68561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31244" y="2456295"/>
            <a:ext cx="1508131" cy="315463"/>
          </a:xfrm>
          <a:prstGeom prst="rect">
            <a:avLst/>
          </a:prstGeom>
        </p:spPr>
        <p:txBody>
          <a:bodyPr wrap="none" lIns="68561" tIns="34286" rIns="68561" bIns="34286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F5597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588225" y="2815642"/>
            <a:ext cx="1731380" cy="4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6" rIns="68561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0" name="直接连接符 8"/>
          <p:cNvCxnSpPr/>
          <p:nvPr/>
        </p:nvCxnSpPr>
        <p:spPr>
          <a:xfrm>
            <a:off x="1410897" y="4443958"/>
            <a:ext cx="70199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9"/>
          <p:cNvSpPr/>
          <p:nvPr/>
        </p:nvSpPr>
        <p:spPr>
          <a:xfrm rot="6466813">
            <a:off x="3910595" y="3477830"/>
            <a:ext cx="974408" cy="541337"/>
          </a:xfrm>
          <a:custGeom>
            <a:avLst/>
            <a:gdLst/>
            <a:ahLst/>
            <a:cxnLst/>
            <a:rect l="l" t="t" r="r" b="b"/>
            <a:pathLst>
              <a:path w="1512168" h="756084">
                <a:moveTo>
                  <a:pt x="756084" y="0"/>
                </a:moveTo>
                <a:cubicBezTo>
                  <a:pt x="1173658" y="0"/>
                  <a:pt x="1512168" y="338510"/>
                  <a:pt x="1512168" y="756084"/>
                </a:cubicBezTo>
                <a:lnTo>
                  <a:pt x="0" y="756084"/>
                </a:lnTo>
                <a:cubicBezTo>
                  <a:pt x="0" y="338510"/>
                  <a:pt x="338510" y="0"/>
                  <a:pt x="75608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712470"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TextBox 119"/>
          <p:cNvSpPr txBox="1"/>
          <p:nvPr/>
        </p:nvSpPr>
        <p:spPr>
          <a:xfrm>
            <a:off x="1055325" y="1059585"/>
            <a:ext cx="2651125" cy="830981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defTabSz="712470"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  Click here to add content that matches the title.</a:t>
            </a:r>
          </a:p>
        </p:txBody>
      </p:sp>
      <p:sp>
        <p:nvSpPr>
          <p:cNvPr id="11" name="椭圆 9"/>
          <p:cNvSpPr/>
          <p:nvPr/>
        </p:nvSpPr>
        <p:spPr>
          <a:xfrm rot="10800000">
            <a:off x="2965089" y="2866952"/>
            <a:ext cx="1082675" cy="487203"/>
          </a:xfrm>
          <a:custGeom>
            <a:avLst/>
            <a:gdLst/>
            <a:ahLst/>
            <a:cxnLst/>
            <a:rect l="l" t="t" r="r" b="b"/>
            <a:pathLst>
              <a:path w="1512168" h="756084">
                <a:moveTo>
                  <a:pt x="756084" y="0"/>
                </a:moveTo>
                <a:cubicBezTo>
                  <a:pt x="1173658" y="0"/>
                  <a:pt x="1512168" y="338510"/>
                  <a:pt x="1512168" y="756084"/>
                </a:cubicBezTo>
                <a:lnTo>
                  <a:pt x="0" y="756084"/>
                </a:lnTo>
                <a:cubicBezTo>
                  <a:pt x="0" y="338510"/>
                  <a:pt x="338510" y="0"/>
                  <a:pt x="756084" y="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712470"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2" name="椭圆 9"/>
          <p:cNvSpPr/>
          <p:nvPr/>
        </p:nvSpPr>
        <p:spPr>
          <a:xfrm rot="19461189">
            <a:off x="4517661" y="1913976"/>
            <a:ext cx="1082675" cy="487204"/>
          </a:xfrm>
          <a:custGeom>
            <a:avLst/>
            <a:gdLst/>
            <a:ahLst/>
            <a:cxnLst/>
            <a:rect l="l" t="t" r="r" b="b"/>
            <a:pathLst>
              <a:path w="1512168" h="756084">
                <a:moveTo>
                  <a:pt x="756084" y="0"/>
                </a:moveTo>
                <a:cubicBezTo>
                  <a:pt x="1173658" y="0"/>
                  <a:pt x="1512168" y="338510"/>
                  <a:pt x="1512168" y="756084"/>
                </a:cubicBezTo>
                <a:lnTo>
                  <a:pt x="0" y="756084"/>
                </a:lnTo>
                <a:cubicBezTo>
                  <a:pt x="0" y="338510"/>
                  <a:pt x="338510" y="0"/>
                  <a:pt x="756084" y="0"/>
                </a:cubicBezTo>
                <a:close/>
              </a:path>
            </a:pathLst>
          </a:custGeom>
          <a:pattFill prst="dkUpDiag">
            <a:fgClr>
              <a:srgbClr val="29576F"/>
            </a:fgClr>
            <a:bgClr>
              <a:srgbClr val="0E375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712470"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3" name="椭圆 9"/>
          <p:cNvSpPr/>
          <p:nvPr/>
        </p:nvSpPr>
        <p:spPr>
          <a:xfrm rot="19461189">
            <a:off x="4517661" y="1913976"/>
            <a:ext cx="1082675" cy="487204"/>
          </a:xfrm>
          <a:custGeom>
            <a:avLst/>
            <a:gdLst/>
            <a:ahLst/>
            <a:cxnLst/>
            <a:rect l="l" t="t" r="r" b="b"/>
            <a:pathLst>
              <a:path w="1512168" h="756084">
                <a:moveTo>
                  <a:pt x="756084" y="0"/>
                </a:moveTo>
                <a:cubicBezTo>
                  <a:pt x="1173658" y="0"/>
                  <a:pt x="1512168" y="338510"/>
                  <a:pt x="1512168" y="756084"/>
                </a:cubicBezTo>
                <a:lnTo>
                  <a:pt x="0" y="756084"/>
                </a:lnTo>
                <a:cubicBezTo>
                  <a:pt x="0" y="338510"/>
                  <a:pt x="338510" y="0"/>
                  <a:pt x="756084" y="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712470"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4" name="椭圆 9"/>
          <p:cNvSpPr/>
          <p:nvPr/>
        </p:nvSpPr>
        <p:spPr>
          <a:xfrm rot="15045716">
            <a:off x="3412121" y="1841911"/>
            <a:ext cx="974408" cy="541337"/>
          </a:xfrm>
          <a:custGeom>
            <a:avLst/>
            <a:gdLst/>
            <a:ahLst/>
            <a:cxnLst/>
            <a:rect l="l" t="t" r="r" b="b"/>
            <a:pathLst>
              <a:path w="1512168" h="756084">
                <a:moveTo>
                  <a:pt x="756084" y="0"/>
                </a:moveTo>
                <a:cubicBezTo>
                  <a:pt x="1173658" y="0"/>
                  <a:pt x="1512168" y="338510"/>
                  <a:pt x="1512168" y="756084"/>
                </a:cubicBezTo>
                <a:lnTo>
                  <a:pt x="0" y="756084"/>
                </a:lnTo>
                <a:cubicBezTo>
                  <a:pt x="0" y="338510"/>
                  <a:pt x="338510" y="0"/>
                  <a:pt x="756084" y="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712470"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5" name="椭圆 9"/>
          <p:cNvSpPr/>
          <p:nvPr/>
        </p:nvSpPr>
        <p:spPr>
          <a:xfrm rot="6466813">
            <a:off x="3910595" y="3477830"/>
            <a:ext cx="974408" cy="541337"/>
          </a:xfrm>
          <a:custGeom>
            <a:avLst/>
            <a:gdLst/>
            <a:ahLst/>
            <a:cxnLst/>
            <a:rect l="l" t="t" r="r" b="b"/>
            <a:pathLst>
              <a:path w="1512168" h="756084">
                <a:moveTo>
                  <a:pt x="756084" y="0"/>
                </a:moveTo>
                <a:cubicBezTo>
                  <a:pt x="1173658" y="0"/>
                  <a:pt x="1512168" y="338510"/>
                  <a:pt x="1512168" y="756084"/>
                </a:cubicBezTo>
                <a:lnTo>
                  <a:pt x="0" y="756084"/>
                </a:lnTo>
                <a:cubicBezTo>
                  <a:pt x="0" y="338510"/>
                  <a:pt x="338510" y="0"/>
                  <a:pt x="756084" y="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712470"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6" name="椭圆 9"/>
          <p:cNvSpPr/>
          <p:nvPr/>
        </p:nvSpPr>
        <p:spPr>
          <a:xfrm rot="2164184">
            <a:off x="4858976" y="2926961"/>
            <a:ext cx="1082675" cy="487203"/>
          </a:xfrm>
          <a:custGeom>
            <a:avLst/>
            <a:gdLst/>
            <a:ahLst/>
            <a:cxnLst/>
            <a:rect l="l" t="t" r="r" b="b"/>
            <a:pathLst>
              <a:path w="1512168" h="756084">
                <a:moveTo>
                  <a:pt x="756084" y="0"/>
                </a:moveTo>
                <a:cubicBezTo>
                  <a:pt x="1173658" y="0"/>
                  <a:pt x="1512168" y="338510"/>
                  <a:pt x="1512168" y="756084"/>
                </a:cubicBezTo>
                <a:lnTo>
                  <a:pt x="0" y="756084"/>
                </a:lnTo>
                <a:cubicBezTo>
                  <a:pt x="0" y="338510"/>
                  <a:pt x="338510" y="0"/>
                  <a:pt x="756084" y="0"/>
                </a:cubicBez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712470"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7" name="椭圆 9"/>
          <p:cNvSpPr/>
          <p:nvPr/>
        </p:nvSpPr>
        <p:spPr>
          <a:xfrm rot="2164184">
            <a:off x="4858976" y="2926961"/>
            <a:ext cx="1082675" cy="487203"/>
          </a:xfrm>
          <a:custGeom>
            <a:avLst/>
            <a:gdLst/>
            <a:ahLst/>
            <a:cxnLst/>
            <a:rect l="l" t="t" r="r" b="b"/>
            <a:pathLst>
              <a:path w="1512168" h="756084">
                <a:moveTo>
                  <a:pt x="756084" y="0"/>
                </a:moveTo>
                <a:cubicBezTo>
                  <a:pt x="1173658" y="0"/>
                  <a:pt x="1512168" y="338510"/>
                  <a:pt x="1512168" y="756084"/>
                </a:cubicBezTo>
                <a:lnTo>
                  <a:pt x="0" y="756084"/>
                </a:lnTo>
                <a:cubicBezTo>
                  <a:pt x="0" y="338510"/>
                  <a:pt x="338510" y="0"/>
                  <a:pt x="756084" y="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712470"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019307" y="1922555"/>
            <a:ext cx="439737" cy="30776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ctr" defTabSz="712470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93"/>
          <p:cNvSpPr txBox="1"/>
          <p:nvPr/>
        </p:nvSpPr>
        <p:spPr>
          <a:xfrm>
            <a:off x="3649301" y="1771106"/>
            <a:ext cx="441325" cy="30776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ctr" defTabSz="712470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94"/>
          <p:cNvSpPr txBox="1"/>
          <p:nvPr/>
        </p:nvSpPr>
        <p:spPr>
          <a:xfrm>
            <a:off x="3071451" y="2894105"/>
            <a:ext cx="441325" cy="30776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ctr" defTabSz="712470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95"/>
          <p:cNvSpPr txBox="1"/>
          <p:nvPr/>
        </p:nvSpPr>
        <p:spPr>
          <a:xfrm>
            <a:off x="4112841" y="3715637"/>
            <a:ext cx="439738" cy="30776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ctr" defTabSz="712470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96"/>
          <p:cNvSpPr txBox="1"/>
          <p:nvPr/>
        </p:nvSpPr>
        <p:spPr>
          <a:xfrm>
            <a:off x="5292364" y="3136991"/>
            <a:ext cx="441325" cy="30776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ctr" defTabSz="712470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12476" y="3657051"/>
            <a:ext cx="2651125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defTabSz="712470"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  Click here to add content that matches the title.</a:t>
            </a:r>
          </a:p>
        </p:txBody>
      </p:sp>
      <p:sp>
        <p:nvSpPr>
          <p:cNvPr id="28" name="矩形 27"/>
          <p:cNvSpPr/>
          <p:nvPr/>
        </p:nvSpPr>
        <p:spPr>
          <a:xfrm>
            <a:off x="4852615" y="3924228"/>
            <a:ext cx="3435350" cy="584759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defTabSz="712470"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  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03580" y="2192583"/>
            <a:ext cx="2328862" cy="830981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defTabSz="712470"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04  Click here to add content that matches the title.</a:t>
            </a:r>
          </a:p>
        </p:txBody>
      </p:sp>
      <p:sp>
        <p:nvSpPr>
          <p:cNvPr id="30" name="矩形 29"/>
          <p:cNvSpPr/>
          <p:nvPr/>
        </p:nvSpPr>
        <p:spPr>
          <a:xfrm>
            <a:off x="4522415" y="1125304"/>
            <a:ext cx="3765550" cy="58475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defTabSz="712470"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05  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834181" y="2333610"/>
            <a:ext cx="962471" cy="942289"/>
            <a:chOff x="4354514" y="2416361"/>
            <a:chExt cx="962471" cy="942289"/>
          </a:xfrm>
        </p:grpSpPr>
        <p:sp>
          <p:nvSpPr>
            <p:cNvPr id="33" name="TextBox 123"/>
            <p:cNvSpPr txBox="1"/>
            <p:nvPr/>
          </p:nvSpPr>
          <p:spPr>
            <a:xfrm>
              <a:off x="4354514" y="2691765"/>
              <a:ext cx="89852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12470">
                <a:defRPr/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53"/>
            <p:cNvSpPr>
              <a:spLocks noChangeArrowheads="1"/>
            </p:cNvSpPr>
            <p:nvPr/>
          </p:nvSpPr>
          <p:spPr bwMode="auto">
            <a:xfrm>
              <a:off x="4374930" y="2416361"/>
              <a:ext cx="942055" cy="942289"/>
            </a:xfrm>
            <a:prstGeom prst="ellipse">
              <a:avLst/>
            </a:prstGeom>
            <a:solidFill>
              <a:srgbClr val="2F5597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4562587" y="2682925"/>
              <a:ext cx="566739" cy="457344"/>
            </a:xfrm>
            <a:custGeom>
              <a:avLst/>
              <a:gdLst>
                <a:gd name="T0" fmla="*/ 163 w 210"/>
                <a:gd name="T1" fmla="*/ 0 h 192"/>
                <a:gd name="T2" fmla="*/ 172 w 210"/>
                <a:gd name="T3" fmla="*/ 10 h 192"/>
                <a:gd name="T4" fmla="*/ 156 w 210"/>
                <a:gd name="T5" fmla="*/ 55 h 192"/>
                <a:gd name="T6" fmla="*/ 37 w 210"/>
                <a:gd name="T7" fmla="*/ 17 h 192"/>
                <a:gd name="T8" fmla="*/ 45 w 210"/>
                <a:gd name="T9" fmla="*/ 24 h 192"/>
                <a:gd name="T10" fmla="*/ 59 w 210"/>
                <a:gd name="T11" fmla="*/ 36 h 192"/>
                <a:gd name="T12" fmla="*/ 37 w 210"/>
                <a:gd name="T13" fmla="*/ 45 h 192"/>
                <a:gd name="T14" fmla="*/ 45 w 210"/>
                <a:gd name="T15" fmla="*/ 52 h 192"/>
                <a:gd name="T16" fmla="*/ 59 w 210"/>
                <a:gd name="T17" fmla="*/ 64 h 192"/>
                <a:gd name="T18" fmla="*/ 37 w 210"/>
                <a:gd name="T19" fmla="*/ 74 h 192"/>
                <a:gd name="T20" fmla="*/ 45 w 210"/>
                <a:gd name="T21" fmla="*/ 78 h 192"/>
                <a:gd name="T22" fmla="*/ 59 w 210"/>
                <a:gd name="T23" fmla="*/ 90 h 192"/>
                <a:gd name="T24" fmla="*/ 37 w 210"/>
                <a:gd name="T25" fmla="*/ 100 h 192"/>
                <a:gd name="T26" fmla="*/ 45 w 210"/>
                <a:gd name="T27" fmla="*/ 104 h 192"/>
                <a:gd name="T28" fmla="*/ 59 w 210"/>
                <a:gd name="T29" fmla="*/ 116 h 192"/>
                <a:gd name="T30" fmla="*/ 37 w 210"/>
                <a:gd name="T31" fmla="*/ 128 h 192"/>
                <a:gd name="T32" fmla="*/ 45 w 210"/>
                <a:gd name="T33" fmla="*/ 135 h 192"/>
                <a:gd name="T34" fmla="*/ 59 w 210"/>
                <a:gd name="T35" fmla="*/ 147 h 192"/>
                <a:gd name="T36" fmla="*/ 37 w 210"/>
                <a:gd name="T37" fmla="*/ 156 h 192"/>
                <a:gd name="T38" fmla="*/ 37 w 210"/>
                <a:gd name="T39" fmla="*/ 175 h 192"/>
                <a:gd name="T40" fmla="*/ 156 w 210"/>
                <a:gd name="T41" fmla="*/ 137 h 192"/>
                <a:gd name="T42" fmla="*/ 172 w 210"/>
                <a:gd name="T43" fmla="*/ 182 h 192"/>
                <a:gd name="T44" fmla="*/ 163 w 210"/>
                <a:gd name="T45" fmla="*/ 192 h 192"/>
                <a:gd name="T46" fmla="*/ 21 w 210"/>
                <a:gd name="T47" fmla="*/ 192 h 192"/>
                <a:gd name="T48" fmla="*/ 21 w 210"/>
                <a:gd name="T49" fmla="*/ 170 h 192"/>
                <a:gd name="T50" fmla="*/ 0 w 210"/>
                <a:gd name="T51" fmla="*/ 154 h 192"/>
                <a:gd name="T52" fmla="*/ 21 w 210"/>
                <a:gd name="T53" fmla="*/ 140 h 192"/>
                <a:gd name="T54" fmla="*/ 0 w 210"/>
                <a:gd name="T55" fmla="*/ 126 h 192"/>
                <a:gd name="T56" fmla="*/ 21 w 210"/>
                <a:gd name="T57" fmla="*/ 114 h 192"/>
                <a:gd name="T58" fmla="*/ 0 w 210"/>
                <a:gd name="T59" fmla="*/ 97 h 192"/>
                <a:gd name="T60" fmla="*/ 21 w 210"/>
                <a:gd name="T61" fmla="*/ 88 h 192"/>
                <a:gd name="T62" fmla="*/ 0 w 210"/>
                <a:gd name="T63" fmla="*/ 71 h 192"/>
                <a:gd name="T64" fmla="*/ 21 w 210"/>
                <a:gd name="T65" fmla="*/ 59 h 192"/>
                <a:gd name="T66" fmla="*/ 0 w 210"/>
                <a:gd name="T67" fmla="*/ 45 h 192"/>
                <a:gd name="T68" fmla="*/ 21 w 210"/>
                <a:gd name="T69" fmla="*/ 10 h 192"/>
                <a:gd name="T70" fmla="*/ 30 w 210"/>
                <a:gd name="T71" fmla="*/ 0 h 192"/>
                <a:gd name="T72" fmla="*/ 73 w 210"/>
                <a:gd name="T73" fmla="*/ 92 h 192"/>
                <a:gd name="T74" fmla="*/ 96 w 210"/>
                <a:gd name="T75" fmla="*/ 102 h 192"/>
                <a:gd name="T76" fmla="*/ 73 w 210"/>
                <a:gd name="T77" fmla="*/ 92 h 192"/>
                <a:gd name="T78" fmla="*/ 73 w 210"/>
                <a:gd name="T79" fmla="*/ 71 h 192"/>
                <a:gd name="T80" fmla="*/ 115 w 210"/>
                <a:gd name="T81" fmla="*/ 81 h 192"/>
                <a:gd name="T82" fmla="*/ 73 w 210"/>
                <a:gd name="T83" fmla="*/ 71 h 192"/>
                <a:gd name="T84" fmla="*/ 73 w 210"/>
                <a:gd name="T85" fmla="*/ 52 h 192"/>
                <a:gd name="T86" fmla="*/ 134 w 210"/>
                <a:gd name="T87" fmla="*/ 62 h 192"/>
                <a:gd name="T88" fmla="*/ 73 w 210"/>
                <a:gd name="T89" fmla="*/ 52 h 192"/>
                <a:gd name="T90" fmla="*/ 73 w 210"/>
                <a:gd name="T91" fmla="*/ 33 h 192"/>
                <a:gd name="T92" fmla="*/ 134 w 210"/>
                <a:gd name="T93" fmla="*/ 41 h 192"/>
                <a:gd name="T94" fmla="*/ 73 w 210"/>
                <a:gd name="T95" fmla="*/ 33 h 192"/>
                <a:gd name="T96" fmla="*/ 96 w 210"/>
                <a:gd name="T97" fmla="*/ 152 h 192"/>
                <a:gd name="T98" fmla="*/ 122 w 210"/>
                <a:gd name="T99" fmla="*/ 152 h 192"/>
                <a:gd name="T100" fmla="*/ 99 w 210"/>
                <a:gd name="T101" fmla="*/ 126 h 192"/>
                <a:gd name="T102" fmla="*/ 96 w 210"/>
                <a:gd name="T103" fmla="*/ 152 h 192"/>
                <a:gd name="T104" fmla="*/ 186 w 210"/>
                <a:gd name="T105" fmla="*/ 43 h 192"/>
                <a:gd name="T106" fmla="*/ 134 w 210"/>
                <a:gd name="T107" fmla="*/ 140 h 192"/>
                <a:gd name="T108" fmla="*/ 186 w 210"/>
                <a:gd name="T109" fmla="*/ 4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0" h="192">
                  <a:moveTo>
                    <a:pt x="30" y="0"/>
                  </a:moveTo>
                  <a:lnTo>
                    <a:pt x="163" y="0"/>
                  </a:lnTo>
                  <a:lnTo>
                    <a:pt x="172" y="0"/>
                  </a:lnTo>
                  <a:lnTo>
                    <a:pt x="172" y="10"/>
                  </a:lnTo>
                  <a:lnTo>
                    <a:pt x="172" y="41"/>
                  </a:lnTo>
                  <a:lnTo>
                    <a:pt x="156" y="55"/>
                  </a:lnTo>
                  <a:lnTo>
                    <a:pt x="156" y="17"/>
                  </a:lnTo>
                  <a:lnTo>
                    <a:pt x="37" y="17"/>
                  </a:lnTo>
                  <a:lnTo>
                    <a:pt x="37" y="29"/>
                  </a:lnTo>
                  <a:lnTo>
                    <a:pt x="45" y="24"/>
                  </a:lnTo>
                  <a:lnTo>
                    <a:pt x="54" y="22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37" y="45"/>
                  </a:lnTo>
                  <a:lnTo>
                    <a:pt x="37" y="55"/>
                  </a:lnTo>
                  <a:lnTo>
                    <a:pt x="45" y="52"/>
                  </a:lnTo>
                  <a:lnTo>
                    <a:pt x="54" y="48"/>
                  </a:lnTo>
                  <a:lnTo>
                    <a:pt x="59" y="64"/>
                  </a:lnTo>
                  <a:lnTo>
                    <a:pt x="52" y="67"/>
                  </a:lnTo>
                  <a:lnTo>
                    <a:pt x="37" y="74"/>
                  </a:lnTo>
                  <a:lnTo>
                    <a:pt x="37" y="83"/>
                  </a:lnTo>
                  <a:lnTo>
                    <a:pt x="45" y="78"/>
                  </a:lnTo>
                  <a:lnTo>
                    <a:pt x="54" y="76"/>
                  </a:lnTo>
                  <a:lnTo>
                    <a:pt x="59" y="90"/>
                  </a:lnTo>
                  <a:lnTo>
                    <a:pt x="52" y="95"/>
                  </a:lnTo>
                  <a:lnTo>
                    <a:pt x="37" y="100"/>
                  </a:lnTo>
                  <a:lnTo>
                    <a:pt x="37" y="109"/>
                  </a:lnTo>
                  <a:lnTo>
                    <a:pt x="45" y="104"/>
                  </a:lnTo>
                  <a:lnTo>
                    <a:pt x="54" y="102"/>
                  </a:lnTo>
                  <a:lnTo>
                    <a:pt x="59" y="116"/>
                  </a:lnTo>
                  <a:lnTo>
                    <a:pt x="52" y="121"/>
                  </a:lnTo>
                  <a:lnTo>
                    <a:pt x="37" y="128"/>
                  </a:lnTo>
                  <a:lnTo>
                    <a:pt x="37" y="137"/>
                  </a:lnTo>
                  <a:lnTo>
                    <a:pt x="45" y="135"/>
                  </a:lnTo>
                  <a:lnTo>
                    <a:pt x="54" y="130"/>
                  </a:lnTo>
                  <a:lnTo>
                    <a:pt x="59" y="147"/>
                  </a:lnTo>
                  <a:lnTo>
                    <a:pt x="52" y="149"/>
                  </a:lnTo>
                  <a:lnTo>
                    <a:pt x="37" y="156"/>
                  </a:lnTo>
                  <a:lnTo>
                    <a:pt x="37" y="170"/>
                  </a:lnTo>
                  <a:lnTo>
                    <a:pt x="37" y="175"/>
                  </a:lnTo>
                  <a:lnTo>
                    <a:pt x="156" y="175"/>
                  </a:lnTo>
                  <a:lnTo>
                    <a:pt x="156" y="137"/>
                  </a:lnTo>
                  <a:lnTo>
                    <a:pt x="172" y="123"/>
                  </a:lnTo>
                  <a:lnTo>
                    <a:pt x="172" y="182"/>
                  </a:lnTo>
                  <a:lnTo>
                    <a:pt x="172" y="192"/>
                  </a:lnTo>
                  <a:lnTo>
                    <a:pt x="163" y="192"/>
                  </a:lnTo>
                  <a:lnTo>
                    <a:pt x="30" y="192"/>
                  </a:lnTo>
                  <a:lnTo>
                    <a:pt x="21" y="192"/>
                  </a:lnTo>
                  <a:lnTo>
                    <a:pt x="21" y="182"/>
                  </a:lnTo>
                  <a:lnTo>
                    <a:pt x="21" y="170"/>
                  </a:lnTo>
                  <a:lnTo>
                    <a:pt x="4" y="170"/>
                  </a:lnTo>
                  <a:lnTo>
                    <a:pt x="0" y="154"/>
                  </a:lnTo>
                  <a:lnTo>
                    <a:pt x="21" y="144"/>
                  </a:lnTo>
                  <a:lnTo>
                    <a:pt x="21" y="140"/>
                  </a:lnTo>
                  <a:lnTo>
                    <a:pt x="4" y="140"/>
                  </a:lnTo>
                  <a:lnTo>
                    <a:pt x="0" y="126"/>
                  </a:lnTo>
                  <a:lnTo>
                    <a:pt x="21" y="116"/>
                  </a:lnTo>
                  <a:lnTo>
                    <a:pt x="21" y="114"/>
                  </a:lnTo>
                  <a:lnTo>
                    <a:pt x="4" y="114"/>
                  </a:lnTo>
                  <a:lnTo>
                    <a:pt x="0" y="97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71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4" y="59"/>
                  </a:lnTo>
                  <a:lnTo>
                    <a:pt x="0" y="45"/>
                  </a:lnTo>
                  <a:lnTo>
                    <a:pt x="21" y="36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0" y="0"/>
                  </a:lnTo>
                  <a:close/>
                  <a:moveTo>
                    <a:pt x="73" y="92"/>
                  </a:moveTo>
                  <a:lnTo>
                    <a:pt x="73" y="102"/>
                  </a:lnTo>
                  <a:lnTo>
                    <a:pt x="96" y="102"/>
                  </a:lnTo>
                  <a:lnTo>
                    <a:pt x="96" y="92"/>
                  </a:lnTo>
                  <a:lnTo>
                    <a:pt x="73" y="92"/>
                  </a:lnTo>
                  <a:lnTo>
                    <a:pt x="73" y="92"/>
                  </a:lnTo>
                  <a:close/>
                  <a:moveTo>
                    <a:pt x="73" y="71"/>
                  </a:moveTo>
                  <a:lnTo>
                    <a:pt x="73" y="81"/>
                  </a:lnTo>
                  <a:lnTo>
                    <a:pt x="115" y="81"/>
                  </a:lnTo>
                  <a:lnTo>
                    <a:pt x="115" y="71"/>
                  </a:lnTo>
                  <a:lnTo>
                    <a:pt x="73" y="71"/>
                  </a:lnTo>
                  <a:lnTo>
                    <a:pt x="73" y="71"/>
                  </a:lnTo>
                  <a:close/>
                  <a:moveTo>
                    <a:pt x="73" y="52"/>
                  </a:moveTo>
                  <a:lnTo>
                    <a:pt x="73" y="62"/>
                  </a:lnTo>
                  <a:lnTo>
                    <a:pt x="134" y="62"/>
                  </a:lnTo>
                  <a:lnTo>
                    <a:pt x="134" y="52"/>
                  </a:lnTo>
                  <a:lnTo>
                    <a:pt x="73" y="52"/>
                  </a:lnTo>
                  <a:lnTo>
                    <a:pt x="73" y="52"/>
                  </a:lnTo>
                  <a:close/>
                  <a:moveTo>
                    <a:pt x="73" y="33"/>
                  </a:moveTo>
                  <a:lnTo>
                    <a:pt x="73" y="41"/>
                  </a:lnTo>
                  <a:lnTo>
                    <a:pt x="134" y="41"/>
                  </a:lnTo>
                  <a:lnTo>
                    <a:pt x="134" y="33"/>
                  </a:lnTo>
                  <a:lnTo>
                    <a:pt x="73" y="33"/>
                  </a:lnTo>
                  <a:lnTo>
                    <a:pt x="73" y="33"/>
                  </a:lnTo>
                  <a:close/>
                  <a:moveTo>
                    <a:pt x="96" y="152"/>
                  </a:moveTo>
                  <a:lnTo>
                    <a:pt x="111" y="152"/>
                  </a:lnTo>
                  <a:lnTo>
                    <a:pt x="122" y="152"/>
                  </a:lnTo>
                  <a:lnTo>
                    <a:pt x="111" y="137"/>
                  </a:lnTo>
                  <a:lnTo>
                    <a:pt x="99" y="126"/>
                  </a:lnTo>
                  <a:lnTo>
                    <a:pt x="99" y="140"/>
                  </a:lnTo>
                  <a:lnTo>
                    <a:pt x="96" y="152"/>
                  </a:lnTo>
                  <a:lnTo>
                    <a:pt x="96" y="152"/>
                  </a:lnTo>
                  <a:close/>
                  <a:moveTo>
                    <a:pt x="186" y="43"/>
                  </a:moveTo>
                  <a:lnTo>
                    <a:pt x="111" y="116"/>
                  </a:lnTo>
                  <a:lnTo>
                    <a:pt x="134" y="140"/>
                  </a:lnTo>
                  <a:lnTo>
                    <a:pt x="210" y="67"/>
                  </a:lnTo>
                  <a:lnTo>
                    <a:pt x="186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712470">
                <a:defRPr/>
              </a:pPr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857868" y="5740102"/>
            <a:ext cx="15841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325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32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325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325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325"/>
  <p:tag name="MH_LIBRARY" val="GRAPHIC"/>
  <p:tag name="MH_TYPE" val="Other"/>
  <p:tag name="MH_ORDER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325"/>
  <p:tag name="MH_LIBRARY" val="GRAPHIC"/>
  <p:tag name="MH_TYPE" val="Other"/>
  <p:tag name="MH_ORDER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www.freeppt7.com">
  <a:themeElements>
    <a:clrScheme name="我的主题色">
      <a:dk1>
        <a:srgbClr val="080808"/>
      </a:dk1>
      <a:lt1>
        <a:srgbClr val="FFFFFF"/>
      </a:lt1>
      <a:dk2>
        <a:srgbClr val="080808"/>
      </a:dk2>
      <a:lt2>
        <a:srgbClr val="080808"/>
      </a:lt2>
      <a:accent1>
        <a:srgbClr val="0071BF"/>
      </a:accent1>
      <a:accent2>
        <a:srgbClr val="0071BF"/>
      </a:accent2>
      <a:accent3>
        <a:srgbClr val="0071BF"/>
      </a:accent3>
      <a:accent4>
        <a:srgbClr val="0071BF"/>
      </a:accent4>
      <a:accent5>
        <a:srgbClr val="0071BF"/>
      </a:accent5>
      <a:accent6>
        <a:srgbClr val="0071BF"/>
      </a:accent6>
      <a:hlink>
        <a:srgbClr val="566E7A"/>
      </a:hlink>
      <a:folHlink>
        <a:srgbClr val="9BBB58"/>
      </a:folHlink>
    </a:clrScheme>
    <a:fontScheme name="vcdilz4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1292</Words>
  <Application>Microsoft Office PowerPoint</Application>
  <PresentationFormat>全屏显示(16:9)</PresentationFormat>
  <Paragraphs>301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Aller Light</vt:lpstr>
      <vt:lpstr>汉仪大宋简</vt:lpstr>
      <vt:lpstr>微软雅黑</vt:lpstr>
      <vt:lpstr>Agency FB</vt:lpstr>
      <vt:lpstr>Arial</vt:lpstr>
      <vt:lpstr>Calibri</vt:lpstr>
      <vt:lpstr>Wingdings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86</cp:revision>
  <dcterms:created xsi:type="dcterms:W3CDTF">2015-12-26T16:30:00Z</dcterms:created>
  <dcterms:modified xsi:type="dcterms:W3CDTF">2022-02-06T11:27:47Z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2</vt:lpwstr>
  </property>
</Properties>
</file>