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8" r:id="rId3"/>
    <p:sldId id="259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1775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A29"/>
    <a:srgbClr val="2B213C"/>
    <a:srgbClr val="4F1F35"/>
    <a:srgbClr val="AE1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2"/>
      </p:cViewPr>
      <p:guideLst>
        <p:guide orient="horz" pos="217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B213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A-4436-9061-7DB8759585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A-4436-9061-7DB8759585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A-4436-9061-7DB875958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458944"/>
        <c:axId val="533460480"/>
      </c:barChart>
      <c:catAx>
        <c:axId val="53345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33460480"/>
        <c:crosses val="autoZero"/>
        <c:auto val="1"/>
        <c:lblAlgn val="ctr"/>
        <c:lblOffset val="100"/>
        <c:noMultiLvlLbl val="0"/>
      </c:catAx>
      <c:valAx>
        <c:axId val="53346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3345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4999999999998"/>
          <c:y val="0.20226666666666701"/>
          <c:w val="0.43880000000000002"/>
          <c:h val="0.585066666666666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7-431B-90DC-F027AFDC7FBE}"/>
              </c:ext>
            </c:extLst>
          </c:dPt>
          <c:dPt>
            <c:idx val="1"/>
            <c:bubble3D val="0"/>
            <c:spPr>
              <a:solidFill>
                <a:srgbClr val="AE18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E7-431B-90DC-F027AFDC7FBE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E7-431B-90DC-F027AFDC7FBE}"/>
              </c:ext>
            </c:extLst>
          </c:dPt>
          <c:dPt>
            <c:idx val="3"/>
            <c:bubble3D val="0"/>
            <c:spPr>
              <a:solidFill>
                <a:srgbClr val="2B213C"/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E7-431B-90DC-F027AFDC7FBE}"/>
              </c:ext>
            </c:extLst>
          </c:dPt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E7-431B-90DC-F027AFDC7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3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B213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1-4321-93A9-3AA66CEA1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E182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1-4321-93A9-3AA66CEA10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1-4321-93A9-3AA66CEA1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582016"/>
        <c:axId val="640583552"/>
      </c:barChart>
      <c:catAx>
        <c:axId val="640582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40583552"/>
        <c:crosses val="autoZero"/>
        <c:auto val="1"/>
        <c:lblAlgn val="ctr"/>
        <c:lblOffset val="100"/>
        <c:noMultiLvlLbl val="0"/>
      </c:catAx>
      <c:valAx>
        <c:axId val="64058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4058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7016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2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9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1516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0974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361-CCF1-4197-9C37-21D214B87EF6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285D-3857-43E1-8DC1-2E7EB2AB8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ECA60361-CCF1-4197-9C37-21D214B87EF6}" type="datetimeFigureOut">
              <a:rPr lang="zh-CN" altLang="en-US" smtClean="0"/>
              <a:pPr/>
              <a:t>2022/2/7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67A4285D-3857-43E1-8DC1-2E7EB2AB83A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36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6113" y="652689"/>
            <a:ext cx="4788326" cy="36906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61406" y="3429000"/>
            <a:ext cx="6313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FREE PPT TEMPLATES</a:t>
            </a:r>
            <a:endParaRPr lang="zh-CN" altLang="en-US" sz="4400" b="1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93F614C1-98E9-4E4F-827D-5BB61892EB40}"/>
              </a:ext>
            </a:extLst>
          </p:cNvPr>
          <p:cNvSpPr txBox="1"/>
          <p:nvPr/>
        </p:nvSpPr>
        <p:spPr>
          <a:xfrm>
            <a:off x="3261406" y="4343330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537BAC71-21D9-4AC5-AE13-64284920EE24}"/>
              </a:ext>
            </a:extLst>
          </p:cNvPr>
          <p:cNvSpPr/>
          <p:nvPr/>
        </p:nvSpPr>
        <p:spPr>
          <a:xfrm>
            <a:off x="9911463" y="4459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3">
            <a:hlinkClick r:id="rId4"/>
            <a:extLst>
              <a:ext uri="{FF2B5EF4-FFF2-40B4-BE49-F238E27FC236}">
                <a16:creationId xmlns:a16="http://schemas.microsoft.com/office/drawing/2014/main" id="{6591DAD3-69AE-4F06-80A1-8F30833492CE}"/>
              </a:ext>
            </a:extLst>
          </p:cNvPr>
          <p:cNvSpPr txBox="1"/>
          <p:nvPr/>
        </p:nvSpPr>
        <p:spPr>
          <a:xfrm>
            <a:off x="3511193" y="6642556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861A29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rgbClr val="861A2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6096000" y="1755140"/>
            <a:ext cx="8890" cy="356616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5080000" y="1975485"/>
            <a:ext cx="768350" cy="768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80000" y="3154045"/>
            <a:ext cx="768350" cy="768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80000" y="4332605"/>
            <a:ext cx="768350" cy="768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61430" y="1975485"/>
            <a:ext cx="768350" cy="768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61430" y="3154045"/>
            <a:ext cx="768350" cy="768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61430" y="4332605"/>
            <a:ext cx="768350" cy="768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31765" y="216027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31765" y="333883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231765" y="451739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521450" y="216027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525260" y="451739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06845" y="333883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49185" y="2232660"/>
            <a:ext cx="438975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49185" y="185737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49185" y="3484245"/>
            <a:ext cx="438975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49185" y="310896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49185" y="4735830"/>
            <a:ext cx="438975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49185" y="43605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4200" y="2232660"/>
            <a:ext cx="438975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4200" y="185737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4200" y="3484245"/>
            <a:ext cx="438975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4200" y="310896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4200" y="4735830"/>
            <a:ext cx="438975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4200" y="43605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1" grpId="0"/>
      <p:bldP spid="32" grpId="0"/>
      <p:bldP spid="33" grpId="0"/>
      <p:bldP spid="34" grpId="0"/>
      <p:bldP spid="35" grpId="0"/>
      <p:bldP spid="11" grpId="0"/>
      <p:bldP spid="18" grpId="0" animBg="1"/>
      <p:bldP spid="2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97155" y="2623820"/>
            <a:ext cx="12033885" cy="1645920"/>
          </a:xfrm>
          <a:custGeom>
            <a:avLst/>
            <a:gdLst>
              <a:gd name="connisteX0" fmla="*/ 0 w 12033885"/>
              <a:gd name="connsiteY0" fmla="*/ 0 h 1645920"/>
              <a:gd name="connisteX1" fmla="*/ 2414270 w 12033885"/>
              <a:gd name="connsiteY1" fmla="*/ 1435735 h 1645920"/>
              <a:gd name="connisteX2" fmla="*/ 5788025 w 12033885"/>
              <a:gd name="connsiteY2" fmla="*/ 219710 h 1645920"/>
              <a:gd name="connisteX3" fmla="*/ 7763510 w 12033885"/>
              <a:gd name="connsiteY3" fmla="*/ 1207135 h 1645920"/>
              <a:gd name="connisteX4" fmla="*/ 9610725 w 12033885"/>
              <a:gd name="connsiteY4" fmla="*/ 731520 h 1645920"/>
              <a:gd name="connisteX5" fmla="*/ 12033885 w 12033885"/>
              <a:gd name="connsiteY5" fmla="*/ 1645920 h 1645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2033885" h="1645920">
                <a:moveTo>
                  <a:pt x="0" y="0"/>
                </a:moveTo>
                <a:cubicBezTo>
                  <a:pt x="415290" y="311150"/>
                  <a:pt x="1256665" y="1391920"/>
                  <a:pt x="2414270" y="1435735"/>
                </a:cubicBezTo>
                <a:cubicBezTo>
                  <a:pt x="3571875" y="1479550"/>
                  <a:pt x="4718050" y="265430"/>
                  <a:pt x="5788025" y="219710"/>
                </a:cubicBezTo>
                <a:cubicBezTo>
                  <a:pt x="6858000" y="173990"/>
                  <a:pt x="6998970" y="1104900"/>
                  <a:pt x="7763510" y="1207135"/>
                </a:cubicBezTo>
                <a:cubicBezTo>
                  <a:pt x="8528050" y="1309370"/>
                  <a:pt x="8756650" y="643890"/>
                  <a:pt x="9610725" y="731520"/>
                </a:cubicBezTo>
                <a:cubicBezTo>
                  <a:pt x="10464800" y="819150"/>
                  <a:pt x="11586210" y="1453515"/>
                  <a:pt x="12033885" y="1645920"/>
                </a:cubicBezTo>
              </a:path>
            </a:pathLst>
          </a:cu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376170" y="3977640"/>
            <a:ext cx="183515" cy="1835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6450" y="2751455"/>
            <a:ext cx="183515" cy="1835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860665" y="3719830"/>
            <a:ext cx="183515" cy="1835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404985" y="3252470"/>
            <a:ext cx="183515" cy="1835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463800" y="4269740"/>
            <a:ext cx="8890" cy="66675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968365" y="2449195"/>
            <a:ext cx="5080" cy="30226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7947660" y="3977640"/>
            <a:ext cx="8890" cy="66675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9491980" y="2510155"/>
            <a:ext cx="8890" cy="66675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83285" y="5185410"/>
            <a:ext cx="353441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3285" y="481012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07435" y="1793875"/>
            <a:ext cx="351599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07435" y="141859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17870" y="5185410"/>
            <a:ext cx="353441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17870" y="481012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38110" y="1534160"/>
            <a:ext cx="351599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38110" y="115887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4" grpId="0" animBg="1"/>
      <p:bldP spid="5" grpId="0" animBg="1"/>
      <p:bldP spid="6" grpId="0" animBg="1"/>
      <p:bldP spid="7" grpId="0" animBg="1"/>
      <p:bldP spid="8" grpId="0" animBg="1"/>
      <p:bldP spid="17" grpId="0" animBg="1"/>
      <p:bldP spid="19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28749" y="1085850"/>
            <a:ext cx="333296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03</a:t>
            </a:r>
            <a:endParaRPr lang="zh-CN" altLang="en-US" sz="19900" b="1" dirty="0">
              <a:ln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2828925" y="3095550"/>
            <a:ext cx="5905500" cy="13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49098" y="-773648"/>
            <a:ext cx="7893804" cy="789380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58459" y="135713"/>
            <a:ext cx="6075082" cy="607508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8459" y="3732716"/>
            <a:ext cx="106866" cy="106866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530223" y="1362075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07007" y="4476750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51341" y="3235187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4400" b="1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149" y="3408960"/>
            <a:ext cx="215473" cy="48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958850" y="1520190"/>
          <a:ext cx="5610225" cy="420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213268" y="1864085"/>
            <a:ext cx="435483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13268" y="3424280"/>
            <a:ext cx="435483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13268" y="4984475"/>
            <a:ext cx="435483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7" name="组合 6"/>
          <p:cNvGrpSpPr/>
          <p:nvPr/>
        </p:nvGrpSpPr>
        <p:grpSpPr>
          <a:xfrm flipV="1">
            <a:off x="6990715" y="2025015"/>
            <a:ext cx="212725" cy="212725"/>
            <a:chOff x="2669" y="4610"/>
            <a:chExt cx="1440" cy="1440"/>
          </a:xfrm>
        </p:grpSpPr>
        <p:sp>
          <p:nvSpPr>
            <p:cNvPr id="6" name="菱形 5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菱形 3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flipV="1">
            <a:off x="6990080" y="3585210"/>
            <a:ext cx="212725" cy="212725"/>
            <a:chOff x="2669" y="4610"/>
            <a:chExt cx="1440" cy="1440"/>
          </a:xfrm>
        </p:grpSpPr>
        <p:sp>
          <p:nvSpPr>
            <p:cNvPr id="11" name="菱形 10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6990715" y="5099685"/>
            <a:ext cx="212725" cy="212725"/>
            <a:chOff x="2669" y="4610"/>
            <a:chExt cx="1440" cy="1440"/>
          </a:xfrm>
        </p:grpSpPr>
        <p:sp>
          <p:nvSpPr>
            <p:cNvPr id="16" name="菱形 15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Graphic spid="3" grpId="0">
        <p:bldAsOne/>
      </p:bldGraphic>
      <p:bldP spid="9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400931834"/>
              </p:ext>
            </p:extLst>
          </p:nvPr>
        </p:nvGraphicFramePr>
        <p:xfrm>
          <a:off x="3656330" y="1669415"/>
          <a:ext cx="4887595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圆角矩形 3"/>
          <p:cNvSpPr/>
          <p:nvPr/>
        </p:nvSpPr>
        <p:spPr>
          <a:xfrm>
            <a:off x="996950" y="1669415"/>
            <a:ext cx="1938655" cy="594360"/>
          </a:xfrm>
          <a:prstGeom prst="roundRect">
            <a:avLst>
              <a:gd name="adj" fmla="val 40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96950" y="3890645"/>
            <a:ext cx="1938655" cy="594360"/>
          </a:xfrm>
          <a:prstGeom prst="roundRect">
            <a:avLst>
              <a:gd name="adj" fmla="val 40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392795" y="1614805"/>
            <a:ext cx="1938655" cy="594360"/>
          </a:xfrm>
          <a:prstGeom prst="roundRect">
            <a:avLst>
              <a:gd name="adj" fmla="val 40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392795" y="3836035"/>
            <a:ext cx="1938655" cy="594360"/>
          </a:xfrm>
          <a:prstGeom prst="roundRect">
            <a:avLst>
              <a:gd name="adj" fmla="val 40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6950" y="2509520"/>
            <a:ext cx="311467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93665" y="1783881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6470" y="4704080"/>
            <a:ext cx="311467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3185" y="3978441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41360" y="2509520"/>
            <a:ext cx="311467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38075" y="1712761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41360" y="4704080"/>
            <a:ext cx="311467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38075" y="3925101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Graphic spid="3" grpId="0">
        <p:bldAsOne/>
      </p:bldGraphic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3335" y="1581785"/>
            <a:ext cx="4516755" cy="419671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93815" y="1581785"/>
            <a:ext cx="4516755" cy="419671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412240" y="1840865"/>
          <a:ext cx="4220210" cy="363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6678295" y="2122170"/>
            <a:ext cx="503555" cy="503555"/>
            <a:chOff x="2669" y="4610"/>
            <a:chExt cx="1440" cy="1440"/>
          </a:xfrm>
        </p:grpSpPr>
        <p:sp>
          <p:nvSpPr>
            <p:cNvPr id="6" name="菱形 5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78295" y="3218815"/>
            <a:ext cx="503555" cy="503555"/>
            <a:chOff x="2669" y="4610"/>
            <a:chExt cx="1440" cy="1440"/>
          </a:xfrm>
        </p:grpSpPr>
        <p:sp>
          <p:nvSpPr>
            <p:cNvPr id="11" name="菱形 10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78295" y="4297045"/>
            <a:ext cx="503555" cy="503555"/>
            <a:chOff x="2669" y="4610"/>
            <a:chExt cx="1440" cy="1440"/>
          </a:xfrm>
        </p:grpSpPr>
        <p:sp>
          <p:nvSpPr>
            <p:cNvPr id="15" name="菱形 14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229475" y="2036445"/>
            <a:ext cx="356298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29475" y="3098800"/>
            <a:ext cx="356298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29475" y="4258945"/>
            <a:ext cx="356298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53801" y="1085850"/>
            <a:ext cx="333296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04</a:t>
            </a:r>
            <a:endParaRPr lang="zh-CN" altLang="en-US" sz="19900" b="1" dirty="0">
              <a:ln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2828925" y="3095550"/>
            <a:ext cx="5905500" cy="13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49098" y="-773648"/>
            <a:ext cx="7893804" cy="789380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58459" y="135713"/>
            <a:ext cx="6075082" cy="607508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8459" y="3732716"/>
            <a:ext cx="106866" cy="106866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530223" y="1362075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07007" y="4476750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51341" y="3235187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4400" b="1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149" y="3408960"/>
            <a:ext cx="215473" cy="48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3" name="图片 2" descr="32303038313138353b32303039303632383bcadabfc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4175" y="2486660"/>
            <a:ext cx="2724785" cy="2724785"/>
          </a:xfrm>
          <a:prstGeom prst="rect">
            <a:avLst/>
          </a:prstGeom>
        </p:spPr>
      </p:pic>
      <p:sp>
        <p:nvSpPr>
          <p:cNvPr id="4" name="弧形 3"/>
          <p:cNvSpPr/>
          <p:nvPr/>
        </p:nvSpPr>
        <p:spPr>
          <a:xfrm>
            <a:off x="1159510" y="1718945"/>
            <a:ext cx="3840480" cy="3840480"/>
          </a:xfrm>
          <a:prstGeom prst="arc">
            <a:avLst>
              <a:gd name="adj1" fmla="val 16200000"/>
              <a:gd name="adj2" fmla="val 5798078"/>
            </a:avLst>
          </a:prstGeom>
          <a:noFill/>
          <a:ln>
            <a:gradFill>
              <a:gsLst>
                <a:gs pos="0">
                  <a:srgbClr val="AE1822">
                    <a:alpha val="45000"/>
                  </a:srgb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弧形 4"/>
          <p:cNvSpPr/>
          <p:nvPr/>
        </p:nvSpPr>
        <p:spPr>
          <a:xfrm>
            <a:off x="1094105" y="1842770"/>
            <a:ext cx="3593465" cy="3593465"/>
          </a:xfrm>
          <a:prstGeom prst="arc">
            <a:avLst>
              <a:gd name="adj1" fmla="val 16200000"/>
              <a:gd name="adj2" fmla="val 5798078"/>
            </a:avLst>
          </a:prstGeom>
          <a:noFill/>
          <a:ln>
            <a:gradFill>
              <a:gsLst>
                <a:gs pos="0">
                  <a:srgbClr val="AE1822">
                    <a:alpha val="45000"/>
                  </a:srgb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12690" y="1838325"/>
            <a:ext cx="503555" cy="503555"/>
            <a:chOff x="2669" y="4610"/>
            <a:chExt cx="1440" cy="1440"/>
          </a:xfrm>
        </p:grpSpPr>
        <p:sp>
          <p:nvSpPr>
            <p:cNvPr id="6" name="菱形 5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16930" y="2879725"/>
            <a:ext cx="503555" cy="503555"/>
            <a:chOff x="2669" y="4610"/>
            <a:chExt cx="1440" cy="1440"/>
          </a:xfrm>
        </p:grpSpPr>
        <p:sp>
          <p:nvSpPr>
            <p:cNvPr id="11" name="菱形 10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16930" y="3976370"/>
            <a:ext cx="503555" cy="503555"/>
            <a:chOff x="2669" y="4610"/>
            <a:chExt cx="1440" cy="1440"/>
          </a:xfrm>
        </p:grpSpPr>
        <p:sp>
          <p:nvSpPr>
            <p:cNvPr id="15" name="菱形 14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12690" y="5113655"/>
            <a:ext cx="503555" cy="503555"/>
            <a:chOff x="2669" y="4610"/>
            <a:chExt cx="1440" cy="1440"/>
          </a:xfrm>
        </p:grpSpPr>
        <p:sp>
          <p:nvSpPr>
            <p:cNvPr id="18" name="菱形 17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725795" y="1692910"/>
            <a:ext cx="435483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91630" y="2799715"/>
            <a:ext cx="435483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91630" y="3887470"/>
            <a:ext cx="435483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25795" y="5073015"/>
            <a:ext cx="435483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 flipH="1">
            <a:off x="603885" y="1728470"/>
            <a:ext cx="76200" cy="3794760"/>
          </a:xfrm>
          <a:prstGeom prst="roundRect">
            <a:avLst>
              <a:gd name="adj" fmla="val 438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3474085" y="1728470"/>
            <a:ext cx="76200" cy="3794760"/>
          </a:xfrm>
          <a:prstGeom prst="roundRect">
            <a:avLst>
              <a:gd name="adj" fmla="val 438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6344285" y="1728470"/>
            <a:ext cx="76200" cy="3794760"/>
          </a:xfrm>
          <a:prstGeom prst="roundRect">
            <a:avLst>
              <a:gd name="adj" fmla="val 438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9214485" y="1728470"/>
            <a:ext cx="76200" cy="3794760"/>
          </a:xfrm>
          <a:prstGeom prst="roundRect">
            <a:avLst>
              <a:gd name="adj" fmla="val 438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形 18" descr="维恩图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735" y="2023745"/>
            <a:ext cx="577850" cy="5778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95985" y="316103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5985" y="27857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5985" y="450342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6820" y="316103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6820" y="27857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66820" y="450342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37655" y="316103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37655" y="27857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37655" y="450342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08490" y="316103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08490" y="27857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508490" y="450342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9" name="图形 14" descr="齿轮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7170" y="2157025"/>
            <a:ext cx="444641" cy="444641"/>
          </a:xfrm>
          <a:prstGeom prst="rect">
            <a:avLst/>
          </a:prstGeom>
        </p:spPr>
      </p:pic>
      <p:pic>
        <p:nvPicPr>
          <p:cNvPr id="30" name="图形 16" descr="秒表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6820" y="2032000"/>
            <a:ext cx="569595" cy="569595"/>
          </a:xfrm>
          <a:prstGeom prst="rect">
            <a:avLst/>
          </a:prstGeom>
        </p:spPr>
      </p:pic>
      <p:pic>
        <p:nvPicPr>
          <p:cNvPr id="31" name="图形 20" descr="聊天气泡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8140" y="2125980"/>
            <a:ext cx="507365" cy="50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9" grpId="0" animBg="1"/>
      <p:bldP spid="11" grpId="0" animBg="1"/>
      <p:bldP spid="12" grpId="0" animBg="1"/>
      <p:bldP spid="14" grpId="0" animBg="1"/>
      <p:bldP spid="18" grpId="0" animBg="1"/>
      <p:bldP spid="20" grpId="0" animBg="1"/>
      <p:bldP spid="24" grpId="0" animBg="1"/>
      <p:bldP spid="4" grpId="0" animBg="1"/>
      <p:bldP spid="5" grpId="0" animBg="1"/>
      <p:bldP spid="7" grpId="0" animBg="1"/>
      <p:bldP spid="15" grpId="0" animBg="1"/>
      <p:bldP spid="16" grpId="0" animBg="1"/>
      <p:bldP spid="21" grpId="0" animBg="1"/>
      <p:bldP spid="25" grpId="0" animBg="1"/>
      <p:bldP spid="2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4840" y="1809750"/>
            <a:ext cx="3438525" cy="27412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0060" y="1809750"/>
            <a:ext cx="3438525" cy="27412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79980" y="2001520"/>
            <a:ext cx="2468880" cy="484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14565" y="2001520"/>
            <a:ext cx="2468880" cy="484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61210" y="2641600"/>
            <a:ext cx="310769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06040" y="2047150"/>
            <a:ext cx="2016760" cy="4001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0625" y="2047150"/>
            <a:ext cx="2016760" cy="4001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61210" y="3521710"/>
            <a:ext cx="310769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95160" y="2691765"/>
            <a:ext cx="310769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95160" y="3571875"/>
            <a:ext cx="3107690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64535" y="5038090"/>
            <a:ext cx="6249035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3" grpId="0" animBg="1"/>
      <p:bldP spid="4" grpId="0" animBg="1"/>
      <p:bldP spid="5" grpId="0" animBg="1"/>
      <p:bldP spid="6" grpId="0" animBg="1"/>
      <p:bldP spid="18" grpId="0" animBg="1"/>
      <p:bldP spid="20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219575" y="1296829"/>
            <a:ext cx="3752850" cy="375285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4">
                  <a:lumMod val="40000"/>
                  <a:lumOff val="60000"/>
                  <a:alpha val="3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1323" y="2821473"/>
            <a:ext cx="3489353" cy="83099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CONTENTS</a:t>
            </a:r>
          </a:p>
        </p:txBody>
      </p:sp>
      <p:sp>
        <p:nvSpPr>
          <p:cNvPr id="6" name="椭圆 5"/>
          <p:cNvSpPr/>
          <p:nvPr/>
        </p:nvSpPr>
        <p:spPr>
          <a:xfrm>
            <a:off x="2149098" y="-773648"/>
            <a:ext cx="7893804" cy="789380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7958464" y="2111483"/>
            <a:ext cx="190500" cy="190500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958464" y="3933289"/>
            <a:ext cx="190500" cy="190500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3956920" y="3933289"/>
            <a:ext cx="190500" cy="190500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4078723" y="2111483"/>
            <a:ext cx="190500" cy="190500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25164" y="1849815"/>
            <a:ext cx="292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5164" y="3640901"/>
            <a:ext cx="292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633" y="1870830"/>
            <a:ext cx="292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96417" y="3736151"/>
            <a:ext cx="292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873980-0226-4F2C-A12C-092E1A50F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78057" y="3197482"/>
            <a:ext cx="5277407" cy="190821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18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Thanks</a:t>
            </a:r>
            <a:endParaRPr lang="zh-CN" altLang="en-US" sz="118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9517" y="460949"/>
            <a:ext cx="4788326" cy="36906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966" y="3892833"/>
            <a:ext cx="351384" cy="789073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B32DBA54-21F4-4110-BBAD-4C820BD71918}"/>
              </a:ext>
            </a:extLst>
          </p:cNvPr>
          <p:cNvSpPr/>
          <p:nvPr/>
        </p:nvSpPr>
        <p:spPr>
          <a:xfrm>
            <a:off x="9911463" y="4459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3">
            <a:hlinkClick r:id="rId5"/>
            <a:extLst>
              <a:ext uri="{FF2B5EF4-FFF2-40B4-BE49-F238E27FC236}">
                <a16:creationId xmlns:a16="http://schemas.microsoft.com/office/drawing/2014/main" id="{9DE9C6B6-46E5-461A-89E1-655EC10AB556}"/>
              </a:ext>
            </a:extLst>
          </p:cNvPr>
          <p:cNvSpPr txBox="1"/>
          <p:nvPr/>
        </p:nvSpPr>
        <p:spPr>
          <a:xfrm>
            <a:off x="3511193" y="6642556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861A29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rgbClr val="861A2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sp>
        <p:nvSpPr>
          <p:cNvPr id="16" name="タイトル 15">
            <a:extLst>
              <a:ext uri="{FF2B5EF4-FFF2-40B4-BE49-F238E27FC236}">
                <a16:creationId xmlns:a16="http://schemas.microsoft.com/office/drawing/2014/main" id="{B7A98061-CD39-4BE4-93D9-E49183AD4D72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>
            <a:extLst>
              <a:ext uri="{FF2B5EF4-FFF2-40B4-BE49-F238E27FC236}">
                <a16:creationId xmlns:a16="http://schemas.microsoft.com/office/drawing/2014/main" id="{D7EDF777-EE44-415C-AC54-DE3D6C813978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accent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CuadroTexto 3">
            <a:extLst>
              <a:ext uri="{FF2B5EF4-FFF2-40B4-BE49-F238E27FC236}">
                <a16:creationId xmlns:a16="http://schemas.microsoft.com/office/drawing/2014/main" id="{048026A7-E991-4DBD-8502-8B417DBC8D3F}"/>
              </a:ext>
            </a:extLst>
          </p:cNvPr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729165" y="1085850"/>
            <a:ext cx="333296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01</a:t>
            </a:r>
            <a:endParaRPr lang="zh-CN" altLang="en-US" sz="19900" b="1" dirty="0">
              <a:ln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 useBgFill="1">
        <p:nvSpPr>
          <p:cNvPr id="21" name="矩形 20"/>
          <p:cNvSpPr/>
          <p:nvPr/>
        </p:nvSpPr>
        <p:spPr>
          <a:xfrm>
            <a:off x="2828925" y="3095550"/>
            <a:ext cx="5905500" cy="13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51341" y="3235187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4400" b="1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149" y="3408960"/>
            <a:ext cx="215473" cy="483869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149098" y="-773648"/>
            <a:ext cx="7893804" cy="789380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058459" y="135713"/>
            <a:ext cx="6075082" cy="607508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058459" y="3732716"/>
            <a:ext cx="106866" cy="106866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530223" y="1362075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07007" y="4476750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36320" y="1718310"/>
            <a:ext cx="2853055" cy="3950335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236085" y="1718310"/>
            <a:ext cx="2853055" cy="3950335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形 18" descr="维恩图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3815" y="1978025"/>
            <a:ext cx="577850" cy="5778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282064" y="3527967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82065" y="274002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7300" y="3527966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1830" y="274002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形 16" descr="秒表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1830" y="2077085"/>
            <a:ext cx="478790" cy="478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35850" y="1718310"/>
            <a:ext cx="391858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35850" y="3278505"/>
            <a:ext cx="391858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35850" y="4838700"/>
            <a:ext cx="3918585" cy="5847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3" grpId="0" animBg="1"/>
      <p:bldP spid="4" grpId="0" animBg="1"/>
      <p:bldP spid="18" grpId="0" animBg="1"/>
      <p:bldP spid="20" grpId="0" animBg="1"/>
      <p:bldP spid="5" grpId="0" animBg="1"/>
      <p:bldP spid="6" grpId="0" animBg="1"/>
      <p:bldP spid="9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995805" y="3086735"/>
            <a:ext cx="1938655" cy="594360"/>
          </a:xfrm>
          <a:prstGeom prst="roundRect">
            <a:avLst>
              <a:gd name="adj" fmla="val 40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26355" y="3086735"/>
            <a:ext cx="1938655" cy="594360"/>
          </a:xfrm>
          <a:prstGeom prst="roundRect">
            <a:avLst>
              <a:gd name="adj" fmla="val 40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56905" y="3086735"/>
            <a:ext cx="1938655" cy="594360"/>
          </a:xfrm>
          <a:prstGeom prst="roundRect">
            <a:avLst>
              <a:gd name="adj" fmla="val 40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96357" y="3200450"/>
            <a:ext cx="1938654" cy="4001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1352" y="3200450"/>
            <a:ext cx="1938654" cy="4001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66347" y="3200450"/>
            <a:ext cx="1938654" cy="4001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93843" y="1824990"/>
            <a:ext cx="8111158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57262" y="401447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92257" y="401447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7252" y="401447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3" grpId="0" animBg="1"/>
      <p:bldP spid="4" grpId="0" animBg="1"/>
      <p:bldP spid="5" grpId="0" animBg="1"/>
      <p:bldP spid="20" grpId="0" animBg="1"/>
      <p:bldP spid="6" grpId="0" animBg="1"/>
      <p:bldP spid="7" grpId="0" animBg="1"/>
      <p:bldP spid="9" grpId="0" animBg="1"/>
      <p:bldP spid="18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1694815" y="2927350"/>
            <a:ext cx="914400" cy="9144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3650615" y="2927350"/>
            <a:ext cx="914400" cy="9144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606415" y="2927350"/>
            <a:ext cx="914400" cy="9144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7562215" y="2927350"/>
            <a:ext cx="914400" cy="9144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9518015" y="2927350"/>
            <a:ext cx="914400" cy="9144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7155" y="3375660"/>
            <a:ext cx="1200594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菱形 8"/>
          <p:cNvSpPr/>
          <p:nvPr/>
        </p:nvSpPr>
        <p:spPr>
          <a:xfrm>
            <a:off x="1882140" y="3105150"/>
            <a:ext cx="540385" cy="540385"/>
          </a:xfrm>
          <a:prstGeom prst="diamond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3837305" y="3114675"/>
            <a:ext cx="540385" cy="540385"/>
          </a:xfrm>
          <a:prstGeom prst="diamond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5792470" y="3124200"/>
            <a:ext cx="540385" cy="540385"/>
          </a:xfrm>
          <a:prstGeom prst="diamond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7747635" y="3133725"/>
            <a:ext cx="540385" cy="540385"/>
          </a:xfrm>
          <a:prstGeom prst="diamond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9702800" y="3143250"/>
            <a:ext cx="540385" cy="540385"/>
          </a:xfrm>
          <a:prstGeom prst="diamond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43635" y="4481195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43635" y="410591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44190" y="148463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44190" y="11093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38950" y="148463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38950" y="11093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76215" y="4481195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76215" y="410591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70975" y="4481195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70975" y="410591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13255" y="318579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875405" y="317563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828665" y="319214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90815" y="319976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44075" y="320738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20" grpId="0" animBg="1"/>
      <p:bldP spid="16" grpId="0" animBg="1"/>
      <p:bldP spid="17" grpId="0" animBg="1"/>
      <p:bldP spid="21" grpId="0" animBg="1"/>
      <p:bldP spid="22" grpId="0" animBg="1"/>
      <p:bldP spid="25" grpId="0" animBg="1"/>
      <p:bldP spid="26" grpId="0" animBg="1"/>
      <p:bldP spid="28" grpId="0" animBg="1"/>
      <p:bldP spid="29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5299710" y="1879600"/>
            <a:ext cx="1362075" cy="1362075"/>
          </a:xfrm>
          <a:prstGeom prst="blockArc">
            <a:avLst>
              <a:gd name="adj1" fmla="val 10800000"/>
              <a:gd name="adj2" fmla="val 4042590"/>
              <a:gd name="adj3" fmla="val 25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7301230" y="1879600"/>
            <a:ext cx="1362075" cy="1362075"/>
          </a:xfrm>
          <a:prstGeom prst="blockArc">
            <a:avLst>
              <a:gd name="adj1" fmla="val 10800000"/>
              <a:gd name="adj2" fmla="val 8257156"/>
              <a:gd name="adj3" fmla="val 383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空心弧 4"/>
          <p:cNvSpPr/>
          <p:nvPr/>
        </p:nvSpPr>
        <p:spPr>
          <a:xfrm>
            <a:off x="9302750" y="1879600"/>
            <a:ext cx="1362075" cy="1362075"/>
          </a:xfrm>
          <a:prstGeom prst="blockArc">
            <a:avLst>
              <a:gd name="adj1" fmla="val 10800000"/>
              <a:gd name="adj2" fmla="val 20606486"/>
              <a:gd name="adj3" fmla="val 3624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4520" y="243586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86040" y="243586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91%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87560" y="243586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44%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66360" y="3994785"/>
            <a:ext cx="198882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66360" y="361950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66360" y="4799330"/>
            <a:ext cx="198882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67880" y="3994785"/>
            <a:ext cx="198882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67880" y="361950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67880" y="4799330"/>
            <a:ext cx="198882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69400" y="3994785"/>
            <a:ext cx="198882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9400" y="361950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69400" y="4799330"/>
            <a:ext cx="198882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76350" y="1718310"/>
            <a:ext cx="2853055" cy="3950335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形 18" descr="维恩图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3845" y="1978025"/>
            <a:ext cx="577850" cy="5778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522095" y="311531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2095" y="274002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22095" y="4457700"/>
            <a:ext cx="2361565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611" y="662844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861A29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rgbClr val="861A29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861A29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861A29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3" grpId="0" animBg="1"/>
      <p:bldP spid="4" grpId="0" animBg="1"/>
      <p:bldP spid="5" grpId="0" animBg="1"/>
      <p:bldP spid="6" grpId="0"/>
      <p:bldP spid="7" grpId="0"/>
      <p:bldP spid="8" grpId="0"/>
      <p:bldP spid="18" grpId="0" animBg="1"/>
      <p:bldP spid="20" grpId="0" animBg="1"/>
      <p:bldP spid="23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53801" y="1085850"/>
            <a:ext cx="333296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02</a:t>
            </a:r>
            <a:endParaRPr lang="zh-CN" altLang="en-US" sz="19900" b="1" dirty="0">
              <a:ln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2828925" y="3095550"/>
            <a:ext cx="5905500" cy="13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49098" y="-773648"/>
            <a:ext cx="7893804" cy="789380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58459" y="135713"/>
            <a:ext cx="6075082" cy="607508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8459" y="3732716"/>
            <a:ext cx="106866" cy="106866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530223" y="1362075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07007" y="4476750"/>
            <a:ext cx="151317" cy="151317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1341" y="3235187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4400" b="1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149" y="3408960"/>
            <a:ext cx="215473" cy="48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1822"/>
            </a:gs>
            <a:gs pos="100000">
              <a:srgbClr val="4F1F35"/>
            </a:gs>
            <a:gs pos="51000">
              <a:srgbClr val="861A2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" y="127635"/>
            <a:ext cx="12005945" cy="663829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38455" y="454660"/>
            <a:ext cx="281305" cy="281305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845" y="33470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100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b="1" dirty="0">
              <a:gradFill>
                <a:gsLst>
                  <a:gs pos="100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17625" y="1881505"/>
            <a:ext cx="1525905" cy="1525905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54300" y="1702435"/>
            <a:ext cx="1948180" cy="194818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25645" y="1881505"/>
            <a:ext cx="1525905" cy="1525905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52490" y="1702435"/>
            <a:ext cx="1948180" cy="194818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734300" y="1881505"/>
            <a:ext cx="1525905" cy="1525905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046845" y="1702435"/>
            <a:ext cx="1948180" cy="194818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图形 14" descr="齿轮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3600" y="2422455"/>
            <a:ext cx="444641" cy="444641"/>
          </a:xfrm>
          <a:prstGeom prst="rect">
            <a:avLst/>
          </a:prstGeom>
        </p:spPr>
      </p:pic>
      <p:pic>
        <p:nvPicPr>
          <p:cNvPr id="17" name="图形 16" descr="秒表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3275" y="2392045"/>
            <a:ext cx="569595" cy="569595"/>
          </a:xfrm>
          <a:prstGeom prst="rect">
            <a:avLst/>
          </a:prstGeom>
        </p:spPr>
      </p:pic>
      <p:pic>
        <p:nvPicPr>
          <p:cNvPr id="19" name="图形 18" descr="维恩图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8731" y="2454561"/>
            <a:ext cx="444641" cy="444641"/>
          </a:xfrm>
          <a:prstGeom prst="rect">
            <a:avLst/>
          </a:prstGeom>
        </p:spPr>
      </p:pic>
      <p:pic>
        <p:nvPicPr>
          <p:cNvPr id="21" name="图形 20" descr="聊天气泡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9560" y="2423160"/>
            <a:ext cx="507365" cy="507365"/>
          </a:xfrm>
          <a:prstGeom prst="rect">
            <a:avLst/>
          </a:prstGeom>
        </p:spPr>
      </p:pic>
      <p:pic>
        <p:nvPicPr>
          <p:cNvPr id="9" name="图形 14" descr="齿轮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000000">
            <a:off x="9775825" y="2376170"/>
            <a:ext cx="600710" cy="600710"/>
          </a:xfrm>
          <a:prstGeom prst="rect">
            <a:avLst/>
          </a:prstGeom>
        </p:spPr>
      </p:pic>
      <p:pic>
        <p:nvPicPr>
          <p:cNvPr id="11" name="图形 18" descr="维恩图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8421" y="2423446"/>
            <a:ext cx="444641" cy="44464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01078" y="4060968"/>
            <a:ext cx="8004313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49FDCC-4FCC-44AA-A96F-2812DD5D7468}"/>
              </a:ext>
            </a:extLst>
          </p:cNvPr>
          <p:cNvSpPr txBox="1"/>
          <p:nvPr/>
        </p:nvSpPr>
        <p:spPr>
          <a:xfrm>
            <a:off x="2001079" y="5150201"/>
            <a:ext cx="8004314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4jjijc5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956</Words>
  <Application>Microsoft Office PowerPoint</Application>
  <PresentationFormat>宽屏</PresentationFormat>
  <Paragraphs>162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思源黑体 CN Regular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13</cp:revision>
  <dcterms:created xsi:type="dcterms:W3CDTF">2021-12-04T09:47:00Z</dcterms:created>
  <dcterms:modified xsi:type="dcterms:W3CDTF">2022-02-07T14:03:44Z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E1F7CE5D8F594244AE75EBEDB36D0025</vt:lpwstr>
  </property>
  <property fmtid="{D5CDD505-2E9C-101B-9397-08002B2CF9AE}" pid="3" name="KSOProductBuildVer">
    <vt:lpwstr>2052-11.1.0.11115</vt:lpwstr>
  </property>
</Properties>
</file>