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8" r:id="rId2"/>
  </p:sldMasterIdLst>
  <p:notesMasterIdLst>
    <p:notesMasterId r:id="rId28"/>
  </p:notesMasterIdLst>
  <p:handoutMasterIdLst>
    <p:handoutMasterId r:id="rId29"/>
  </p:handoutMasterIdLst>
  <p:sldIdLst>
    <p:sldId id="691" r:id="rId3"/>
    <p:sldId id="708" r:id="rId4"/>
    <p:sldId id="709" r:id="rId5"/>
    <p:sldId id="692" r:id="rId6"/>
    <p:sldId id="696" r:id="rId7"/>
    <p:sldId id="704" r:id="rId8"/>
    <p:sldId id="703" r:id="rId9"/>
    <p:sldId id="699" r:id="rId10"/>
    <p:sldId id="710" r:id="rId11"/>
    <p:sldId id="695" r:id="rId12"/>
    <p:sldId id="706" r:id="rId13"/>
    <p:sldId id="701" r:id="rId14"/>
    <p:sldId id="713" r:id="rId15"/>
    <p:sldId id="697" r:id="rId16"/>
    <p:sldId id="711" r:id="rId17"/>
    <p:sldId id="694" r:id="rId18"/>
    <p:sldId id="693" r:id="rId19"/>
    <p:sldId id="707" r:id="rId20"/>
    <p:sldId id="702" r:id="rId21"/>
    <p:sldId id="712" r:id="rId22"/>
    <p:sldId id="698" r:id="rId23"/>
    <p:sldId id="700" r:id="rId24"/>
    <p:sldId id="705" r:id="rId25"/>
    <p:sldId id="714" r:id="rId26"/>
    <p:sldId id="1774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395"/>
    <a:srgbClr val="75CA7C"/>
    <a:srgbClr val="009070"/>
    <a:srgbClr val="3A988B"/>
    <a:srgbClr val="000000"/>
    <a:srgbClr val="28463B"/>
    <a:srgbClr val="7F7F7F"/>
    <a:srgbClr val="1565C0"/>
    <a:srgbClr val="1E88E5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47" autoAdjust="0"/>
  </p:normalViewPr>
  <p:slideViewPr>
    <p:cSldViewPr snapToGrid="0" showGuides="1">
      <p:cViewPr varScale="1">
        <p:scale>
          <a:sx n="68" d="100"/>
          <a:sy n="68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7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89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260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2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34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1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82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3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0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43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90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9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6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14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82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8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9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20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49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32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20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3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1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08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3650" y="638716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9"/>
            <a:ext cx="12192000" cy="68612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9"/>
            <a:ext cx="1748009" cy="22280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14722" y="35408"/>
            <a:ext cx="2723939" cy="18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15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31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26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6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6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07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9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FE25A-F59E-4A74-B665-864FD89E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2CC18-0C10-4C0D-A0F2-E6045AE3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0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55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76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0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30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80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2" r:id="rId23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文本框 3"/>
          <p:cNvSpPr txBox="1"/>
          <p:nvPr/>
        </p:nvSpPr>
        <p:spPr>
          <a:xfrm>
            <a:off x="1611123" y="1764533"/>
            <a:ext cx="82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gradFill>
                  <a:gsLst>
                    <a:gs pos="0">
                      <a:srgbClr val="75CA7C"/>
                    </a:gs>
                    <a:gs pos="60000">
                      <a:srgbClr val="009070"/>
                    </a:gs>
                  </a:gsLst>
                  <a:lin ang="5400000" scaled="1"/>
                </a:gradFill>
                <a:effectLst>
                  <a:outerShdw blurRad="254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5400" dirty="0">
              <a:gradFill>
                <a:gsLst>
                  <a:gs pos="0">
                    <a:srgbClr val="75CA7C"/>
                  </a:gs>
                  <a:gs pos="60000">
                    <a:srgbClr val="009070"/>
                  </a:gs>
                </a:gsLst>
                <a:lin ang="5400000" scaled="1"/>
              </a:gradFill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0800000">
            <a:off x="9573443" y="961386"/>
            <a:ext cx="319023" cy="223039"/>
            <a:chOff x="10523046" y="802450"/>
            <a:chExt cx="319023" cy="223039"/>
          </a:xfrm>
        </p:grpSpPr>
        <p:sp>
          <p:nvSpPr>
            <p:cNvPr id="33" name="等腰三角形 21"/>
            <p:cNvSpPr/>
            <p:nvPr/>
          </p:nvSpPr>
          <p:spPr>
            <a:xfrm rot="4171719">
              <a:off x="10437069" y="888427"/>
              <a:ext cx="223039" cy="51085"/>
            </a:xfrm>
            <a:custGeom>
              <a:avLst/>
              <a:gdLst>
                <a:gd name="connsiteX0" fmla="*/ 0 w 288758"/>
                <a:gd name="connsiteY0" fmla="*/ 962526 h 962526"/>
                <a:gd name="connsiteX1" fmla="*/ 144379 w 288758"/>
                <a:gd name="connsiteY1" fmla="*/ 0 h 962526"/>
                <a:gd name="connsiteX2" fmla="*/ 288758 w 288758"/>
                <a:gd name="connsiteY2" fmla="*/ 962526 h 962526"/>
                <a:gd name="connsiteX3" fmla="*/ 0 w 288758"/>
                <a:gd name="connsiteY3" fmla="*/ 962526 h 962526"/>
                <a:gd name="connsiteX0" fmla="*/ 0 w 144379"/>
                <a:gd name="connsiteY0" fmla="*/ 962526 h 987263"/>
                <a:gd name="connsiteX1" fmla="*/ 144379 w 144379"/>
                <a:gd name="connsiteY1" fmla="*/ 0 h 987263"/>
                <a:gd name="connsiteX2" fmla="*/ 136490 w 144379"/>
                <a:gd name="connsiteY2" fmla="*/ 987263 h 987263"/>
                <a:gd name="connsiteX3" fmla="*/ 0 w 144379"/>
                <a:gd name="connsiteY3" fmla="*/ 962526 h 987263"/>
                <a:gd name="connsiteX0" fmla="*/ 0 w 161216"/>
                <a:gd name="connsiteY0" fmla="*/ 644889 h 669626"/>
                <a:gd name="connsiteX1" fmla="*/ 161216 w 161216"/>
                <a:gd name="connsiteY1" fmla="*/ 0 h 669626"/>
                <a:gd name="connsiteX2" fmla="*/ 136490 w 161216"/>
                <a:gd name="connsiteY2" fmla="*/ 669626 h 669626"/>
                <a:gd name="connsiteX3" fmla="*/ 0 w 161216"/>
                <a:gd name="connsiteY3" fmla="*/ 644889 h 669626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445"/>
                <a:gd name="connsiteY0" fmla="*/ 644889 h 644889"/>
                <a:gd name="connsiteX1" fmla="*/ 161216 w 161445"/>
                <a:gd name="connsiteY1" fmla="*/ 0 h 644889"/>
                <a:gd name="connsiteX2" fmla="*/ 60421 w 161445"/>
                <a:gd name="connsiteY2" fmla="*/ 627398 h 644889"/>
                <a:gd name="connsiteX3" fmla="*/ 0 w 161445"/>
                <a:gd name="connsiteY3" fmla="*/ 644889 h 644889"/>
                <a:gd name="connsiteX0" fmla="*/ 0 w 153104"/>
                <a:gd name="connsiteY0" fmla="*/ 600331 h 627398"/>
                <a:gd name="connsiteX1" fmla="*/ 152875 w 153104"/>
                <a:gd name="connsiteY1" fmla="*/ 0 h 627398"/>
                <a:gd name="connsiteX2" fmla="*/ 52080 w 153104"/>
                <a:gd name="connsiteY2" fmla="*/ 627398 h 627398"/>
                <a:gd name="connsiteX3" fmla="*/ 0 w 153104"/>
                <a:gd name="connsiteY3" fmla="*/ 600331 h 627398"/>
                <a:gd name="connsiteX0" fmla="*/ 0 w 265170"/>
                <a:gd name="connsiteY0" fmla="*/ 601547 h 627398"/>
                <a:gd name="connsiteX1" fmla="*/ 264941 w 265170"/>
                <a:gd name="connsiteY1" fmla="*/ 0 h 627398"/>
                <a:gd name="connsiteX2" fmla="*/ 164146 w 265170"/>
                <a:gd name="connsiteY2" fmla="*/ 627398 h 627398"/>
                <a:gd name="connsiteX3" fmla="*/ 0 w 265170"/>
                <a:gd name="connsiteY3" fmla="*/ 601547 h 627398"/>
                <a:gd name="connsiteX0" fmla="*/ 0 w 265342"/>
                <a:gd name="connsiteY0" fmla="*/ 601547 h 655436"/>
                <a:gd name="connsiteX1" fmla="*/ 264941 w 265342"/>
                <a:gd name="connsiteY1" fmla="*/ 0 h 655436"/>
                <a:gd name="connsiteX2" fmla="*/ 218949 w 265342"/>
                <a:gd name="connsiteY2" fmla="*/ 655436 h 655436"/>
                <a:gd name="connsiteX3" fmla="*/ 0 w 265342"/>
                <a:gd name="connsiteY3" fmla="*/ 601547 h 655436"/>
                <a:gd name="connsiteX0" fmla="*/ 0 w 218949"/>
                <a:gd name="connsiteY0" fmla="*/ 45298 h 99187"/>
                <a:gd name="connsiteX1" fmla="*/ 172572 w 218949"/>
                <a:gd name="connsiteY1" fmla="*/ 0 h 99187"/>
                <a:gd name="connsiteX2" fmla="*/ 218949 w 218949"/>
                <a:gd name="connsiteY2" fmla="*/ 99187 h 99187"/>
                <a:gd name="connsiteX3" fmla="*/ 0 w 218949"/>
                <a:gd name="connsiteY3" fmla="*/ 45298 h 99187"/>
                <a:gd name="connsiteX0" fmla="*/ 0 w 218949"/>
                <a:gd name="connsiteY0" fmla="*/ 45298 h 109319"/>
                <a:gd name="connsiteX1" fmla="*/ 172572 w 218949"/>
                <a:gd name="connsiteY1" fmla="*/ 0 h 109319"/>
                <a:gd name="connsiteX2" fmla="*/ 218949 w 218949"/>
                <a:gd name="connsiteY2" fmla="*/ 99187 h 109319"/>
                <a:gd name="connsiteX3" fmla="*/ 0 w 218949"/>
                <a:gd name="connsiteY3" fmla="*/ 45298 h 109319"/>
                <a:gd name="connsiteX0" fmla="*/ 0 w 222179"/>
                <a:gd name="connsiteY0" fmla="*/ 45298 h 98808"/>
                <a:gd name="connsiteX1" fmla="*/ 172572 w 222179"/>
                <a:gd name="connsiteY1" fmla="*/ 0 h 98808"/>
                <a:gd name="connsiteX2" fmla="*/ 222179 w 222179"/>
                <a:gd name="connsiteY2" fmla="*/ 87329 h 98808"/>
                <a:gd name="connsiteX3" fmla="*/ 0 w 222179"/>
                <a:gd name="connsiteY3" fmla="*/ 45298 h 98808"/>
                <a:gd name="connsiteX0" fmla="*/ 0 w 222179"/>
                <a:gd name="connsiteY0" fmla="*/ 0 h 53510"/>
                <a:gd name="connsiteX1" fmla="*/ 222179 w 222179"/>
                <a:gd name="connsiteY1" fmla="*/ 42031 h 53510"/>
                <a:gd name="connsiteX2" fmla="*/ 0 w 222179"/>
                <a:gd name="connsiteY2" fmla="*/ 0 h 53510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3039"/>
                <a:gd name="connsiteY0" fmla="*/ 0 h 57072"/>
                <a:gd name="connsiteX1" fmla="*/ 223039 w 223039"/>
                <a:gd name="connsiteY1" fmla="*/ 38875 h 57072"/>
                <a:gd name="connsiteX2" fmla="*/ 0 w 223039"/>
                <a:gd name="connsiteY2" fmla="*/ 0 h 57072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039" h="70011">
                  <a:moveTo>
                    <a:pt x="0" y="0"/>
                  </a:moveTo>
                  <a:cubicBezTo>
                    <a:pt x="124171" y="61221"/>
                    <a:pt x="151036" y="65471"/>
                    <a:pt x="223039" y="38875"/>
                  </a:cubicBezTo>
                  <a:cubicBezTo>
                    <a:pt x="118017" y="104477"/>
                    <a:pt x="73598" y="542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75CA7C"/>
                    </a:gs>
                    <a:gs pos="48000">
                      <a:srgbClr val="009070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4" name="等腰三角形 21"/>
            <p:cNvSpPr/>
            <p:nvPr/>
          </p:nvSpPr>
          <p:spPr>
            <a:xfrm rot="4171719">
              <a:off x="10705007" y="888427"/>
              <a:ext cx="223039" cy="51085"/>
            </a:xfrm>
            <a:custGeom>
              <a:avLst/>
              <a:gdLst>
                <a:gd name="connsiteX0" fmla="*/ 0 w 288758"/>
                <a:gd name="connsiteY0" fmla="*/ 962526 h 962526"/>
                <a:gd name="connsiteX1" fmla="*/ 144379 w 288758"/>
                <a:gd name="connsiteY1" fmla="*/ 0 h 962526"/>
                <a:gd name="connsiteX2" fmla="*/ 288758 w 288758"/>
                <a:gd name="connsiteY2" fmla="*/ 962526 h 962526"/>
                <a:gd name="connsiteX3" fmla="*/ 0 w 288758"/>
                <a:gd name="connsiteY3" fmla="*/ 962526 h 962526"/>
                <a:gd name="connsiteX0" fmla="*/ 0 w 144379"/>
                <a:gd name="connsiteY0" fmla="*/ 962526 h 987263"/>
                <a:gd name="connsiteX1" fmla="*/ 144379 w 144379"/>
                <a:gd name="connsiteY1" fmla="*/ 0 h 987263"/>
                <a:gd name="connsiteX2" fmla="*/ 136490 w 144379"/>
                <a:gd name="connsiteY2" fmla="*/ 987263 h 987263"/>
                <a:gd name="connsiteX3" fmla="*/ 0 w 144379"/>
                <a:gd name="connsiteY3" fmla="*/ 962526 h 987263"/>
                <a:gd name="connsiteX0" fmla="*/ 0 w 161216"/>
                <a:gd name="connsiteY0" fmla="*/ 644889 h 669626"/>
                <a:gd name="connsiteX1" fmla="*/ 161216 w 161216"/>
                <a:gd name="connsiteY1" fmla="*/ 0 h 669626"/>
                <a:gd name="connsiteX2" fmla="*/ 136490 w 161216"/>
                <a:gd name="connsiteY2" fmla="*/ 669626 h 669626"/>
                <a:gd name="connsiteX3" fmla="*/ 0 w 161216"/>
                <a:gd name="connsiteY3" fmla="*/ 644889 h 669626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445"/>
                <a:gd name="connsiteY0" fmla="*/ 644889 h 644889"/>
                <a:gd name="connsiteX1" fmla="*/ 161216 w 161445"/>
                <a:gd name="connsiteY1" fmla="*/ 0 h 644889"/>
                <a:gd name="connsiteX2" fmla="*/ 60421 w 161445"/>
                <a:gd name="connsiteY2" fmla="*/ 627398 h 644889"/>
                <a:gd name="connsiteX3" fmla="*/ 0 w 161445"/>
                <a:gd name="connsiteY3" fmla="*/ 644889 h 644889"/>
                <a:gd name="connsiteX0" fmla="*/ 0 w 153104"/>
                <a:gd name="connsiteY0" fmla="*/ 600331 h 627398"/>
                <a:gd name="connsiteX1" fmla="*/ 152875 w 153104"/>
                <a:gd name="connsiteY1" fmla="*/ 0 h 627398"/>
                <a:gd name="connsiteX2" fmla="*/ 52080 w 153104"/>
                <a:gd name="connsiteY2" fmla="*/ 627398 h 627398"/>
                <a:gd name="connsiteX3" fmla="*/ 0 w 153104"/>
                <a:gd name="connsiteY3" fmla="*/ 600331 h 627398"/>
                <a:gd name="connsiteX0" fmla="*/ 0 w 265170"/>
                <a:gd name="connsiteY0" fmla="*/ 601547 h 627398"/>
                <a:gd name="connsiteX1" fmla="*/ 264941 w 265170"/>
                <a:gd name="connsiteY1" fmla="*/ 0 h 627398"/>
                <a:gd name="connsiteX2" fmla="*/ 164146 w 265170"/>
                <a:gd name="connsiteY2" fmla="*/ 627398 h 627398"/>
                <a:gd name="connsiteX3" fmla="*/ 0 w 265170"/>
                <a:gd name="connsiteY3" fmla="*/ 601547 h 627398"/>
                <a:gd name="connsiteX0" fmla="*/ 0 w 265342"/>
                <a:gd name="connsiteY0" fmla="*/ 601547 h 655436"/>
                <a:gd name="connsiteX1" fmla="*/ 264941 w 265342"/>
                <a:gd name="connsiteY1" fmla="*/ 0 h 655436"/>
                <a:gd name="connsiteX2" fmla="*/ 218949 w 265342"/>
                <a:gd name="connsiteY2" fmla="*/ 655436 h 655436"/>
                <a:gd name="connsiteX3" fmla="*/ 0 w 265342"/>
                <a:gd name="connsiteY3" fmla="*/ 601547 h 655436"/>
                <a:gd name="connsiteX0" fmla="*/ 0 w 218949"/>
                <a:gd name="connsiteY0" fmla="*/ 45298 h 99187"/>
                <a:gd name="connsiteX1" fmla="*/ 172572 w 218949"/>
                <a:gd name="connsiteY1" fmla="*/ 0 h 99187"/>
                <a:gd name="connsiteX2" fmla="*/ 218949 w 218949"/>
                <a:gd name="connsiteY2" fmla="*/ 99187 h 99187"/>
                <a:gd name="connsiteX3" fmla="*/ 0 w 218949"/>
                <a:gd name="connsiteY3" fmla="*/ 45298 h 99187"/>
                <a:gd name="connsiteX0" fmla="*/ 0 w 218949"/>
                <a:gd name="connsiteY0" fmla="*/ 45298 h 109319"/>
                <a:gd name="connsiteX1" fmla="*/ 172572 w 218949"/>
                <a:gd name="connsiteY1" fmla="*/ 0 h 109319"/>
                <a:gd name="connsiteX2" fmla="*/ 218949 w 218949"/>
                <a:gd name="connsiteY2" fmla="*/ 99187 h 109319"/>
                <a:gd name="connsiteX3" fmla="*/ 0 w 218949"/>
                <a:gd name="connsiteY3" fmla="*/ 45298 h 109319"/>
                <a:gd name="connsiteX0" fmla="*/ 0 w 222179"/>
                <a:gd name="connsiteY0" fmla="*/ 45298 h 98808"/>
                <a:gd name="connsiteX1" fmla="*/ 172572 w 222179"/>
                <a:gd name="connsiteY1" fmla="*/ 0 h 98808"/>
                <a:gd name="connsiteX2" fmla="*/ 222179 w 222179"/>
                <a:gd name="connsiteY2" fmla="*/ 87329 h 98808"/>
                <a:gd name="connsiteX3" fmla="*/ 0 w 222179"/>
                <a:gd name="connsiteY3" fmla="*/ 45298 h 98808"/>
                <a:gd name="connsiteX0" fmla="*/ 0 w 222179"/>
                <a:gd name="connsiteY0" fmla="*/ 0 h 53510"/>
                <a:gd name="connsiteX1" fmla="*/ 222179 w 222179"/>
                <a:gd name="connsiteY1" fmla="*/ 42031 h 53510"/>
                <a:gd name="connsiteX2" fmla="*/ 0 w 222179"/>
                <a:gd name="connsiteY2" fmla="*/ 0 h 53510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3039"/>
                <a:gd name="connsiteY0" fmla="*/ 0 h 57072"/>
                <a:gd name="connsiteX1" fmla="*/ 223039 w 223039"/>
                <a:gd name="connsiteY1" fmla="*/ 38875 h 57072"/>
                <a:gd name="connsiteX2" fmla="*/ 0 w 223039"/>
                <a:gd name="connsiteY2" fmla="*/ 0 h 57072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039" h="70011">
                  <a:moveTo>
                    <a:pt x="0" y="0"/>
                  </a:moveTo>
                  <a:cubicBezTo>
                    <a:pt x="124171" y="61221"/>
                    <a:pt x="151036" y="65471"/>
                    <a:pt x="223039" y="38875"/>
                  </a:cubicBezTo>
                  <a:cubicBezTo>
                    <a:pt x="118017" y="104477"/>
                    <a:pt x="73598" y="542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75CA7C"/>
                    </a:gs>
                    <a:gs pos="48000">
                      <a:srgbClr val="009070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285078" y="2905780"/>
            <a:ext cx="690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75CA7C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752C1D2E-478C-4AB3-BE68-CB34E1F08E61}"/>
              </a:ext>
            </a:extLst>
          </p:cNvPr>
          <p:cNvSpPr/>
          <p:nvPr/>
        </p:nvSpPr>
        <p:spPr>
          <a:xfrm>
            <a:off x="9661918" y="4636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9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5CA7C"/>
                </a:solidFill>
              </a:rPr>
              <a:t>LOGO</a:t>
            </a:r>
            <a:endParaRPr lang="ko-KR" altLang="en-US" sz="2700" dirty="0">
              <a:solidFill>
                <a:srgbClr val="75CA7C"/>
              </a:solidFill>
            </a:endParaRPr>
          </a:p>
        </p:txBody>
      </p:sp>
      <p:sp>
        <p:nvSpPr>
          <p:cNvPr id="14" name="TextBox 3">
            <a:hlinkClick r:id="rId3"/>
            <a:extLst>
              <a:ext uri="{FF2B5EF4-FFF2-40B4-BE49-F238E27FC236}">
                <a16:creationId xmlns:a16="http://schemas.microsoft.com/office/drawing/2014/main" id="{600D61D9-FC6D-454B-92AA-7C3A67270E39}"/>
              </a:ext>
            </a:extLst>
          </p:cNvPr>
          <p:cNvSpPr txBox="1"/>
          <p:nvPr/>
        </p:nvSpPr>
        <p:spPr>
          <a:xfrm>
            <a:off x="3670428" y="65514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907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907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73338F9-A154-4EE0-87E1-931CAFBD1C62}"/>
              </a:ext>
            </a:extLst>
          </p:cNvPr>
          <p:cNvSpPr/>
          <p:nvPr/>
        </p:nvSpPr>
        <p:spPr>
          <a:xfrm>
            <a:off x="1792350" y="1786342"/>
            <a:ext cx="1910080" cy="1381136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48B59BD-DA93-4355-BE0D-F6BA0D59A976}"/>
              </a:ext>
            </a:extLst>
          </p:cNvPr>
          <p:cNvSpPr/>
          <p:nvPr/>
        </p:nvSpPr>
        <p:spPr>
          <a:xfrm>
            <a:off x="5151120" y="2664706"/>
            <a:ext cx="1910080" cy="1381136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5D3CDB5F-E49B-4C4C-9E22-B0ED78F72610}"/>
              </a:ext>
            </a:extLst>
          </p:cNvPr>
          <p:cNvSpPr/>
          <p:nvPr/>
        </p:nvSpPr>
        <p:spPr>
          <a:xfrm>
            <a:off x="8509890" y="3543069"/>
            <a:ext cx="1910080" cy="1381136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02AF88A-EA3A-4EAA-A8C2-BAE7BCFAE56A}"/>
              </a:ext>
            </a:extLst>
          </p:cNvPr>
          <p:cNvGrpSpPr/>
          <p:nvPr/>
        </p:nvGrpSpPr>
        <p:grpSpPr>
          <a:xfrm>
            <a:off x="3874580" y="1534479"/>
            <a:ext cx="4151820" cy="641744"/>
            <a:chOff x="4005696" y="2352404"/>
            <a:chExt cx="4968960" cy="64174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DF00DD-3DF5-4824-B115-F83DD22B502F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3767E37-D391-4529-AF51-A9957D3F7C35}"/>
                </a:ext>
              </a:extLst>
            </p:cNvPr>
            <p:cNvSpPr txBox="1"/>
            <p:nvPr/>
          </p:nvSpPr>
          <p:spPr>
            <a:xfrm>
              <a:off x="4005696" y="2747927"/>
              <a:ext cx="4968960" cy="24622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7268032-A377-4BFE-921D-4E89E79056F8}"/>
              </a:ext>
            </a:extLst>
          </p:cNvPr>
          <p:cNvGrpSpPr/>
          <p:nvPr/>
        </p:nvGrpSpPr>
        <p:grpSpPr>
          <a:xfrm>
            <a:off x="7214680" y="2510257"/>
            <a:ext cx="3958145" cy="641744"/>
            <a:chOff x="4005696" y="2352404"/>
            <a:chExt cx="4737166" cy="64174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96C0709-5ACB-46A8-B42F-006E9EC43452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FD663C2-A120-4CBF-A76C-E9D40B3D5FD0}"/>
                </a:ext>
              </a:extLst>
            </p:cNvPr>
            <p:cNvSpPr txBox="1"/>
            <p:nvPr/>
          </p:nvSpPr>
          <p:spPr>
            <a:xfrm>
              <a:off x="4005696" y="2747927"/>
              <a:ext cx="4737166" cy="24622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FC7D6CC-1E74-4F38-9CDA-64E89B71E88C}"/>
              </a:ext>
            </a:extLst>
          </p:cNvPr>
          <p:cNvGrpSpPr/>
          <p:nvPr/>
        </p:nvGrpSpPr>
        <p:grpSpPr>
          <a:xfrm>
            <a:off x="5992838" y="4680490"/>
            <a:ext cx="2517053" cy="795633"/>
            <a:chOff x="5730416" y="2352404"/>
            <a:chExt cx="3012446" cy="79563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1CC82CB-5154-46D0-8B64-0B1A383BC32F}"/>
                </a:ext>
              </a:extLst>
            </p:cNvPr>
            <p:cNvSpPr txBox="1"/>
            <p:nvPr/>
          </p:nvSpPr>
          <p:spPr>
            <a:xfrm>
              <a:off x="700580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266CCA6-C216-4147-BFBA-ECBE5585EFAB}"/>
                </a:ext>
              </a:extLst>
            </p:cNvPr>
            <p:cNvSpPr txBox="1"/>
            <p:nvPr/>
          </p:nvSpPr>
          <p:spPr>
            <a:xfrm>
              <a:off x="5730416" y="2747927"/>
              <a:ext cx="301244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50" y="3792983"/>
            <a:ext cx="3947664" cy="30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615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小报\小报素材\对话框\41e2bec0bf43553862f1f9f0fa917882.png41e2bec0bf43553862f1f9f0fa917882">
            <a:extLst>
              <a:ext uri="{FF2B5EF4-FFF2-40B4-BE49-F238E27FC236}">
                <a16:creationId xmlns:a16="http://schemas.microsoft.com/office/drawing/2014/main" id="{8400AB6A-A770-4D4D-8117-F1A354964E5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3253" y="2853129"/>
            <a:ext cx="1815147" cy="1878709"/>
          </a:xfrm>
          <a:prstGeom prst="rect">
            <a:avLst/>
          </a:prstGeom>
        </p:spPr>
      </p:pic>
      <p:pic>
        <p:nvPicPr>
          <p:cNvPr id="5" name="图片 4" descr="E:\小报\小报素材\对话框\41e2bec0bf43553862f1f9f0fa917882.png41e2bec0bf43553862f1f9f0fa917882">
            <a:extLst>
              <a:ext uri="{FF2B5EF4-FFF2-40B4-BE49-F238E27FC236}">
                <a16:creationId xmlns:a16="http://schemas.microsoft.com/office/drawing/2014/main" id="{6B1410EE-6892-42C5-93C1-4E2386C7B13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4553" y="2853129"/>
            <a:ext cx="1815147" cy="187870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9726896-4635-44B2-9630-5FDB5BCC31C8}"/>
              </a:ext>
            </a:extLst>
          </p:cNvPr>
          <p:cNvGrpSpPr/>
          <p:nvPr/>
        </p:nvGrpSpPr>
        <p:grpSpPr>
          <a:xfrm>
            <a:off x="3931604" y="3549395"/>
            <a:ext cx="2026602" cy="795633"/>
            <a:chOff x="4005696" y="2352404"/>
            <a:chExt cx="2425467" cy="79563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D25855F-DF6B-44D8-B0C8-FD77EB51B5D4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61A6A0C-4DBF-4CD8-8FCF-C9AE3F66F6A3}"/>
                </a:ext>
              </a:extLst>
            </p:cNvPr>
            <p:cNvSpPr txBox="1"/>
            <p:nvPr/>
          </p:nvSpPr>
          <p:spPr>
            <a:xfrm>
              <a:off x="4005696" y="2747927"/>
              <a:ext cx="242546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5631A4-8A29-45A0-83CD-C44002CF546A}"/>
              </a:ext>
            </a:extLst>
          </p:cNvPr>
          <p:cNvGrpSpPr/>
          <p:nvPr/>
        </p:nvGrpSpPr>
        <p:grpSpPr>
          <a:xfrm>
            <a:off x="9255125" y="3549395"/>
            <a:ext cx="2026602" cy="795633"/>
            <a:chOff x="4005696" y="2352404"/>
            <a:chExt cx="2425467" cy="79563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BAD9CCE-E40C-4CFE-B6E7-8912A0A5B98A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FCB77D-F287-46F8-B05F-8527808F4BC1}"/>
                </a:ext>
              </a:extLst>
            </p:cNvPr>
            <p:cNvSpPr txBox="1"/>
            <p:nvPr/>
          </p:nvSpPr>
          <p:spPr>
            <a:xfrm>
              <a:off x="4005696" y="2747927"/>
              <a:ext cx="242546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CB6D5C8-A40F-4B15-BF3F-ABBC5746C927}"/>
              </a:ext>
            </a:extLst>
          </p:cNvPr>
          <p:cNvSpPr txBox="1"/>
          <p:nvPr/>
        </p:nvSpPr>
        <p:spPr>
          <a:xfrm>
            <a:off x="2611340" y="3467100"/>
            <a:ext cx="8363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4000" dirty="0">
                <a:solidFill>
                  <a:srgbClr val="3A988B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rgbClr val="3A988B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F85ABE-A5BB-4914-A5AC-28F7827E6C2E}"/>
              </a:ext>
            </a:extLst>
          </p:cNvPr>
          <p:cNvSpPr txBox="1"/>
          <p:nvPr/>
        </p:nvSpPr>
        <p:spPr>
          <a:xfrm>
            <a:off x="7949519" y="3467100"/>
            <a:ext cx="8363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4000" dirty="0">
                <a:solidFill>
                  <a:srgbClr val="3A988B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rgbClr val="3A988B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05" y="1932445"/>
            <a:ext cx="3751515" cy="33188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543" y="1932445"/>
            <a:ext cx="3751515" cy="3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477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ijie\包图网\小报\素材\边框\57896.png">
            <a:extLst>
              <a:ext uri="{FF2B5EF4-FFF2-40B4-BE49-F238E27FC236}">
                <a16:creationId xmlns:a16="http://schemas.microsoft.com/office/drawing/2014/main" id="{7110EC3F-0560-48AA-B816-797034A2474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0109">
            <a:off x="1275595" y="1526819"/>
            <a:ext cx="3166160" cy="231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D:\lijie\包图网\小报\素材\边框\57896.png">
            <a:extLst>
              <a:ext uri="{FF2B5EF4-FFF2-40B4-BE49-F238E27FC236}">
                <a16:creationId xmlns:a16="http://schemas.microsoft.com/office/drawing/2014/main" id="{B013A918-65B5-4F97-92E6-986F1831812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8210">
            <a:off x="3312961" y="3690473"/>
            <a:ext cx="2765732" cy="2024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099235A-C2E5-4927-ABBC-D54AD9166973}"/>
              </a:ext>
            </a:extLst>
          </p:cNvPr>
          <p:cNvGrpSpPr/>
          <p:nvPr/>
        </p:nvGrpSpPr>
        <p:grpSpPr>
          <a:xfrm>
            <a:off x="5815754" y="2048899"/>
            <a:ext cx="5168720" cy="1605901"/>
            <a:chOff x="2491929" y="2352404"/>
            <a:chExt cx="6186000" cy="16059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9480F8B-E9EA-4400-9B00-228B716AA29C}"/>
                </a:ext>
              </a:extLst>
            </p:cNvPr>
            <p:cNvSpPr txBox="1"/>
            <p:nvPr/>
          </p:nvSpPr>
          <p:spPr>
            <a:xfrm>
              <a:off x="2491929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6801A61-696E-49C5-AF36-4F0480964016}"/>
                </a:ext>
              </a:extLst>
            </p:cNvPr>
            <p:cNvSpPr txBox="1"/>
            <p:nvPr/>
          </p:nvSpPr>
          <p:spPr>
            <a:xfrm>
              <a:off x="2491929" y="2833652"/>
              <a:ext cx="6186000" cy="75764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0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8B1E8F9-476C-4FF7-AA28-551F56274675}"/>
                </a:ext>
              </a:extLst>
            </p:cNvPr>
            <p:cNvSpPr txBox="1"/>
            <p:nvPr/>
          </p:nvSpPr>
          <p:spPr>
            <a:xfrm>
              <a:off x="2491929" y="3662327"/>
              <a:ext cx="6186000" cy="2959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E5F00B2-0779-4533-9176-1CF32D42B0D8}"/>
              </a:ext>
            </a:extLst>
          </p:cNvPr>
          <p:cNvSpPr/>
          <p:nvPr/>
        </p:nvSpPr>
        <p:spPr>
          <a:xfrm>
            <a:off x="1458076" y="1562303"/>
            <a:ext cx="2897478" cy="2278388"/>
          </a:xfrm>
          <a:custGeom>
            <a:avLst/>
            <a:gdLst>
              <a:gd name="connsiteX0" fmla="*/ 20204 w 2897478"/>
              <a:gd name="connsiteY0" fmla="*/ 898957 h 2278388"/>
              <a:gd name="connsiteX1" fmla="*/ 264044 w 2897478"/>
              <a:gd name="connsiteY1" fmla="*/ 594157 h 2278388"/>
              <a:gd name="connsiteX2" fmla="*/ 942224 w 2897478"/>
              <a:gd name="connsiteY2" fmla="*/ 373177 h 2278388"/>
              <a:gd name="connsiteX3" fmla="*/ 1483244 w 2897478"/>
              <a:gd name="connsiteY3" fmla="*/ 220777 h 2278388"/>
              <a:gd name="connsiteX4" fmla="*/ 1978544 w 2897478"/>
              <a:gd name="connsiteY4" fmla="*/ 15037 h 2278388"/>
              <a:gd name="connsiteX5" fmla="*/ 2397644 w 2897478"/>
              <a:gd name="connsiteY5" fmla="*/ 60757 h 2278388"/>
              <a:gd name="connsiteX6" fmla="*/ 2580524 w 2897478"/>
              <a:gd name="connsiteY6" fmla="*/ 418897 h 2278388"/>
              <a:gd name="connsiteX7" fmla="*/ 2633864 w 2897478"/>
              <a:gd name="connsiteY7" fmla="*/ 700837 h 2278388"/>
              <a:gd name="connsiteX8" fmla="*/ 2824364 w 2897478"/>
              <a:gd name="connsiteY8" fmla="*/ 1112317 h 2278388"/>
              <a:gd name="connsiteX9" fmla="*/ 2892944 w 2897478"/>
              <a:gd name="connsiteY9" fmla="*/ 1356157 h 2278388"/>
              <a:gd name="connsiteX10" fmla="*/ 2710064 w 2897478"/>
              <a:gd name="connsiteY10" fmla="*/ 1653337 h 2278388"/>
              <a:gd name="connsiteX11" fmla="*/ 2344304 w 2897478"/>
              <a:gd name="connsiteY11" fmla="*/ 1706677 h 2278388"/>
              <a:gd name="connsiteX12" fmla="*/ 1963304 w 2897478"/>
              <a:gd name="connsiteY12" fmla="*/ 1737157 h 2278388"/>
              <a:gd name="connsiteX13" fmla="*/ 1559444 w 2897478"/>
              <a:gd name="connsiteY13" fmla="*/ 1843837 h 2278388"/>
              <a:gd name="connsiteX14" fmla="*/ 1201304 w 2897478"/>
              <a:gd name="connsiteY14" fmla="*/ 2019097 h 2278388"/>
              <a:gd name="connsiteX15" fmla="*/ 843164 w 2897478"/>
              <a:gd name="connsiteY15" fmla="*/ 2217217 h 2278388"/>
              <a:gd name="connsiteX16" fmla="*/ 507884 w 2897478"/>
              <a:gd name="connsiteY16" fmla="*/ 2278177 h 2278388"/>
              <a:gd name="connsiteX17" fmla="*/ 347864 w 2897478"/>
              <a:gd name="connsiteY17" fmla="*/ 2201977 h 2278388"/>
              <a:gd name="connsiteX18" fmla="*/ 256424 w 2897478"/>
              <a:gd name="connsiteY18" fmla="*/ 1881937 h 2278388"/>
              <a:gd name="connsiteX19" fmla="*/ 233564 w 2897478"/>
              <a:gd name="connsiteY19" fmla="*/ 1554277 h 2278388"/>
              <a:gd name="connsiteX20" fmla="*/ 88784 w 2897478"/>
              <a:gd name="connsiteY20" fmla="*/ 1241857 h 2278388"/>
              <a:gd name="connsiteX21" fmla="*/ 20204 w 2897478"/>
              <a:gd name="connsiteY21" fmla="*/ 1043737 h 2278388"/>
              <a:gd name="connsiteX22" fmla="*/ 20204 w 2897478"/>
              <a:gd name="connsiteY22" fmla="*/ 898957 h 22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97478" h="2278388">
                <a:moveTo>
                  <a:pt x="20204" y="898957"/>
                </a:moveTo>
                <a:cubicBezTo>
                  <a:pt x="60844" y="824027"/>
                  <a:pt x="110374" y="681787"/>
                  <a:pt x="264044" y="594157"/>
                </a:cubicBezTo>
                <a:cubicBezTo>
                  <a:pt x="417714" y="506527"/>
                  <a:pt x="739024" y="435407"/>
                  <a:pt x="942224" y="373177"/>
                </a:cubicBezTo>
                <a:cubicBezTo>
                  <a:pt x="1145424" y="310947"/>
                  <a:pt x="1310524" y="280467"/>
                  <a:pt x="1483244" y="220777"/>
                </a:cubicBezTo>
                <a:cubicBezTo>
                  <a:pt x="1655964" y="161087"/>
                  <a:pt x="1826144" y="41707"/>
                  <a:pt x="1978544" y="15037"/>
                </a:cubicBezTo>
                <a:cubicBezTo>
                  <a:pt x="2130944" y="-11633"/>
                  <a:pt x="2297314" y="-6553"/>
                  <a:pt x="2397644" y="60757"/>
                </a:cubicBezTo>
                <a:cubicBezTo>
                  <a:pt x="2497974" y="128067"/>
                  <a:pt x="2541154" y="312217"/>
                  <a:pt x="2580524" y="418897"/>
                </a:cubicBezTo>
                <a:cubicBezTo>
                  <a:pt x="2619894" y="525577"/>
                  <a:pt x="2593224" y="585267"/>
                  <a:pt x="2633864" y="700837"/>
                </a:cubicBezTo>
                <a:cubicBezTo>
                  <a:pt x="2674504" y="816407"/>
                  <a:pt x="2781184" y="1003097"/>
                  <a:pt x="2824364" y="1112317"/>
                </a:cubicBezTo>
                <a:cubicBezTo>
                  <a:pt x="2867544" y="1221537"/>
                  <a:pt x="2911994" y="1265987"/>
                  <a:pt x="2892944" y="1356157"/>
                </a:cubicBezTo>
                <a:cubicBezTo>
                  <a:pt x="2873894" y="1446327"/>
                  <a:pt x="2801504" y="1594917"/>
                  <a:pt x="2710064" y="1653337"/>
                </a:cubicBezTo>
                <a:cubicBezTo>
                  <a:pt x="2618624" y="1711757"/>
                  <a:pt x="2468764" y="1692707"/>
                  <a:pt x="2344304" y="1706677"/>
                </a:cubicBezTo>
                <a:cubicBezTo>
                  <a:pt x="2219844" y="1720647"/>
                  <a:pt x="2094114" y="1714297"/>
                  <a:pt x="1963304" y="1737157"/>
                </a:cubicBezTo>
                <a:cubicBezTo>
                  <a:pt x="1832494" y="1760017"/>
                  <a:pt x="1686444" y="1796847"/>
                  <a:pt x="1559444" y="1843837"/>
                </a:cubicBezTo>
                <a:cubicBezTo>
                  <a:pt x="1432444" y="1890827"/>
                  <a:pt x="1320684" y="1956867"/>
                  <a:pt x="1201304" y="2019097"/>
                </a:cubicBezTo>
                <a:cubicBezTo>
                  <a:pt x="1081924" y="2081327"/>
                  <a:pt x="958734" y="2174037"/>
                  <a:pt x="843164" y="2217217"/>
                </a:cubicBezTo>
                <a:cubicBezTo>
                  <a:pt x="727594" y="2260397"/>
                  <a:pt x="590434" y="2280717"/>
                  <a:pt x="507884" y="2278177"/>
                </a:cubicBezTo>
                <a:cubicBezTo>
                  <a:pt x="425334" y="2275637"/>
                  <a:pt x="389774" y="2268017"/>
                  <a:pt x="347864" y="2201977"/>
                </a:cubicBezTo>
                <a:cubicBezTo>
                  <a:pt x="305954" y="2135937"/>
                  <a:pt x="275474" y="1989887"/>
                  <a:pt x="256424" y="1881937"/>
                </a:cubicBezTo>
                <a:cubicBezTo>
                  <a:pt x="237374" y="1773987"/>
                  <a:pt x="261504" y="1660957"/>
                  <a:pt x="233564" y="1554277"/>
                </a:cubicBezTo>
                <a:cubicBezTo>
                  <a:pt x="205624" y="1447597"/>
                  <a:pt x="124344" y="1326947"/>
                  <a:pt x="88784" y="1241857"/>
                </a:cubicBezTo>
                <a:cubicBezTo>
                  <a:pt x="53224" y="1156767"/>
                  <a:pt x="29094" y="1097077"/>
                  <a:pt x="20204" y="1043737"/>
                </a:cubicBezTo>
                <a:cubicBezTo>
                  <a:pt x="11314" y="990397"/>
                  <a:pt x="-20436" y="973887"/>
                  <a:pt x="20204" y="898957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3D4D9C1-8E23-48B7-83FA-9F2671C9C201}"/>
              </a:ext>
            </a:extLst>
          </p:cNvPr>
          <p:cNvSpPr/>
          <p:nvPr/>
        </p:nvSpPr>
        <p:spPr>
          <a:xfrm rot="1834795">
            <a:off x="3476829" y="3755899"/>
            <a:ext cx="2502776" cy="1968020"/>
          </a:xfrm>
          <a:custGeom>
            <a:avLst/>
            <a:gdLst>
              <a:gd name="connsiteX0" fmla="*/ 20204 w 2897478"/>
              <a:gd name="connsiteY0" fmla="*/ 898957 h 2278388"/>
              <a:gd name="connsiteX1" fmla="*/ 264044 w 2897478"/>
              <a:gd name="connsiteY1" fmla="*/ 594157 h 2278388"/>
              <a:gd name="connsiteX2" fmla="*/ 942224 w 2897478"/>
              <a:gd name="connsiteY2" fmla="*/ 373177 h 2278388"/>
              <a:gd name="connsiteX3" fmla="*/ 1483244 w 2897478"/>
              <a:gd name="connsiteY3" fmla="*/ 220777 h 2278388"/>
              <a:gd name="connsiteX4" fmla="*/ 1978544 w 2897478"/>
              <a:gd name="connsiteY4" fmla="*/ 15037 h 2278388"/>
              <a:gd name="connsiteX5" fmla="*/ 2397644 w 2897478"/>
              <a:gd name="connsiteY5" fmla="*/ 60757 h 2278388"/>
              <a:gd name="connsiteX6" fmla="*/ 2580524 w 2897478"/>
              <a:gd name="connsiteY6" fmla="*/ 418897 h 2278388"/>
              <a:gd name="connsiteX7" fmla="*/ 2633864 w 2897478"/>
              <a:gd name="connsiteY7" fmla="*/ 700837 h 2278388"/>
              <a:gd name="connsiteX8" fmla="*/ 2824364 w 2897478"/>
              <a:gd name="connsiteY8" fmla="*/ 1112317 h 2278388"/>
              <a:gd name="connsiteX9" fmla="*/ 2892944 w 2897478"/>
              <a:gd name="connsiteY9" fmla="*/ 1356157 h 2278388"/>
              <a:gd name="connsiteX10" fmla="*/ 2710064 w 2897478"/>
              <a:gd name="connsiteY10" fmla="*/ 1653337 h 2278388"/>
              <a:gd name="connsiteX11" fmla="*/ 2344304 w 2897478"/>
              <a:gd name="connsiteY11" fmla="*/ 1706677 h 2278388"/>
              <a:gd name="connsiteX12" fmla="*/ 1963304 w 2897478"/>
              <a:gd name="connsiteY12" fmla="*/ 1737157 h 2278388"/>
              <a:gd name="connsiteX13" fmla="*/ 1559444 w 2897478"/>
              <a:gd name="connsiteY13" fmla="*/ 1843837 h 2278388"/>
              <a:gd name="connsiteX14" fmla="*/ 1201304 w 2897478"/>
              <a:gd name="connsiteY14" fmla="*/ 2019097 h 2278388"/>
              <a:gd name="connsiteX15" fmla="*/ 843164 w 2897478"/>
              <a:gd name="connsiteY15" fmla="*/ 2217217 h 2278388"/>
              <a:gd name="connsiteX16" fmla="*/ 507884 w 2897478"/>
              <a:gd name="connsiteY16" fmla="*/ 2278177 h 2278388"/>
              <a:gd name="connsiteX17" fmla="*/ 347864 w 2897478"/>
              <a:gd name="connsiteY17" fmla="*/ 2201977 h 2278388"/>
              <a:gd name="connsiteX18" fmla="*/ 256424 w 2897478"/>
              <a:gd name="connsiteY18" fmla="*/ 1881937 h 2278388"/>
              <a:gd name="connsiteX19" fmla="*/ 233564 w 2897478"/>
              <a:gd name="connsiteY19" fmla="*/ 1554277 h 2278388"/>
              <a:gd name="connsiteX20" fmla="*/ 88784 w 2897478"/>
              <a:gd name="connsiteY20" fmla="*/ 1241857 h 2278388"/>
              <a:gd name="connsiteX21" fmla="*/ 20204 w 2897478"/>
              <a:gd name="connsiteY21" fmla="*/ 1043737 h 2278388"/>
              <a:gd name="connsiteX22" fmla="*/ 20204 w 2897478"/>
              <a:gd name="connsiteY22" fmla="*/ 898957 h 22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97478" h="2278388">
                <a:moveTo>
                  <a:pt x="20204" y="898957"/>
                </a:moveTo>
                <a:cubicBezTo>
                  <a:pt x="60844" y="824027"/>
                  <a:pt x="110374" y="681787"/>
                  <a:pt x="264044" y="594157"/>
                </a:cubicBezTo>
                <a:cubicBezTo>
                  <a:pt x="417714" y="506527"/>
                  <a:pt x="739024" y="435407"/>
                  <a:pt x="942224" y="373177"/>
                </a:cubicBezTo>
                <a:cubicBezTo>
                  <a:pt x="1145424" y="310947"/>
                  <a:pt x="1310524" y="280467"/>
                  <a:pt x="1483244" y="220777"/>
                </a:cubicBezTo>
                <a:cubicBezTo>
                  <a:pt x="1655964" y="161087"/>
                  <a:pt x="1826144" y="41707"/>
                  <a:pt x="1978544" y="15037"/>
                </a:cubicBezTo>
                <a:cubicBezTo>
                  <a:pt x="2130944" y="-11633"/>
                  <a:pt x="2297314" y="-6553"/>
                  <a:pt x="2397644" y="60757"/>
                </a:cubicBezTo>
                <a:cubicBezTo>
                  <a:pt x="2497974" y="128067"/>
                  <a:pt x="2541154" y="312217"/>
                  <a:pt x="2580524" y="418897"/>
                </a:cubicBezTo>
                <a:cubicBezTo>
                  <a:pt x="2619894" y="525577"/>
                  <a:pt x="2593224" y="585267"/>
                  <a:pt x="2633864" y="700837"/>
                </a:cubicBezTo>
                <a:cubicBezTo>
                  <a:pt x="2674504" y="816407"/>
                  <a:pt x="2781184" y="1003097"/>
                  <a:pt x="2824364" y="1112317"/>
                </a:cubicBezTo>
                <a:cubicBezTo>
                  <a:pt x="2867544" y="1221537"/>
                  <a:pt x="2911994" y="1265987"/>
                  <a:pt x="2892944" y="1356157"/>
                </a:cubicBezTo>
                <a:cubicBezTo>
                  <a:pt x="2873894" y="1446327"/>
                  <a:pt x="2801504" y="1594917"/>
                  <a:pt x="2710064" y="1653337"/>
                </a:cubicBezTo>
                <a:cubicBezTo>
                  <a:pt x="2618624" y="1711757"/>
                  <a:pt x="2468764" y="1692707"/>
                  <a:pt x="2344304" y="1706677"/>
                </a:cubicBezTo>
                <a:cubicBezTo>
                  <a:pt x="2219844" y="1720647"/>
                  <a:pt x="2094114" y="1714297"/>
                  <a:pt x="1963304" y="1737157"/>
                </a:cubicBezTo>
                <a:cubicBezTo>
                  <a:pt x="1832494" y="1760017"/>
                  <a:pt x="1686444" y="1796847"/>
                  <a:pt x="1559444" y="1843837"/>
                </a:cubicBezTo>
                <a:cubicBezTo>
                  <a:pt x="1432444" y="1890827"/>
                  <a:pt x="1320684" y="1956867"/>
                  <a:pt x="1201304" y="2019097"/>
                </a:cubicBezTo>
                <a:cubicBezTo>
                  <a:pt x="1081924" y="2081327"/>
                  <a:pt x="958734" y="2174037"/>
                  <a:pt x="843164" y="2217217"/>
                </a:cubicBezTo>
                <a:cubicBezTo>
                  <a:pt x="727594" y="2260397"/>
                  <a:pt x="590434" y="2280717"/>
                  <a:pt x="507884" y="2278177"/>
                </a:cubicBezTo>
                <a:cubicBezTo>
                  <a:pt x="425334" y="2275637"/>
                  <a:pt x="389774" y="2268017"/>
                  <a:pt x="347864" y="2201977"/>
                </a:cubicBezTo>
                <a:cubicBezTo>
                  <a:pt x="305954" y="2135937"/>
                  <a:pt x="275474" y="1989887"/>
                  <a:pt x="256424" y="1881937"/>
                </a:cubicBezTo>
                <a:cubicBezTo>
                  <a:pt x="237374" y="1773987"/>
                  <a:pt x="261504" y="1660957"/>
                  <a:pt x="233564" y="1554277"/>
                </a:cubicBezTo>
                <a:cubicBezTo>
                  <a:pt x="205624" y="1447597"/>
                  <a:pt x="124344" y="1326947"/>
                  <a:pt x="88784" y="1241857"/>
                </a:cubicBezTo>
                <a:cubicBezTo>
                  <a:pt x="53224" y="1156767"/>
                  <a:pt x="29094" y="1097077"/>
                  <a:pt x="20204" y="1043737"/>
                </a:cubicBezTo>
                <a:cubicBezTo>
                  <a:pt x="11314" y="990397"/>
                  <a:pt x="-20436" y="973887"/>
                  <a:pt x="20204" y="898957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2061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/>
          <p:nvPr/>
        </p:nvSpPr>
        <p:spPr>
          <a:xfrm>
            <a:off x="1361622" y="3900256"/>
            <a:ext cx="535144" cy="66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4000" kern="0" cap="all" spc="-15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01</a:t>
            </a:r>
            <a:endParaRPr sz="4000" kern="0" cap="all" spc="-15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4"/>
          <p:cNvCxnSpPr/>
          <p:nvPr/>
        </p:nvCxnSpPr>
        <p:spPr>
          <a:xfrm>
            <a:off x="1344872" y="4667491"/>
            <a:ext cx="263640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121"/>
          <p:cNvSpPr/>
          <p:nvPr/>
        </p:nvSpPr>
        <p:spPr>
          <a:xfrm>
            <a:off x="4787935" y="3900256"/>
            <a:ext cx="543160" cy="66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4000" kern="0" cap="all" spc="-15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02</a:t>
            </a:r>
            <a:endParaRPr sz="4000" kern="0" cap="all" spc="-15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7"/>
          <p:cNvCxnSpPr/>
          <p:nvPr/>
        </p:nvCxnSpPr>
        <p:spPr>
          <a:xfrm>
            <a:off x="4771185" y="4667491"/>
            <a:ext cx="263640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21"/>
          <p:cNvSpPr/>
          <p:nvPr/>
        </p:nvSpPr>
        <p:spPr>
          <a:xfrm>
            <a:off x="8157117" y="3900256"/>
            <a:ext cx="539954" cy="66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4000" kern="0" cap="all" spc="-15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sz="4000" kern="0" cap="all" spc="-15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8140365" y="4667491"/>
            <a:ext cx="263640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9"/>
          <p:cNvSpPr txBox="1">
            <a:spLocks/>
          </p:cNvSpPr>
          <p:nvPr/>
        </p:nvSpPr>
        <p:spPr>
          <a:xfrm>
            <a:off x="2017081" y="4108787"/>
            <a:ext cx="146694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4872" y="4667491"/>
            <a:ext cx="2597137" cy="52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标题 9"/>
          <p:cNvSpPr txBox="1">
            <a:spLocks/>
          </p:cNvSpPr>
          <p:nvPr/>
        </p:nvSpPr>
        <p:spPr>
          <a:xfrm>
            <a:off x="5527376" y="4108787"/>
            <a:ext cx="146694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23677" y="4716412"/>
            <a:ext cx="2597137" cy="52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标题 9"/>
          <p:cNvSpPr txBox="1">
            <a:spLocks/>
          </p:cNvSpPr>
          <p:nvPr/>
        </p:nvSpPr>
        <p:spPr>
          <a:xfrm>
            <a:off x="8966919" y="4108787"/>
            <a:ext cx="146694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63220" y="4716412"/>
            <a:ext cx="2597137" cy="52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127" y="2016439"/>
            <a:ext cx="2586146" cy="1916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440" y="2016439"/>
            <a:ext cx="2586146" cy="19164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53" y="2016439"/>
            <a:ext cx="2586146" cy="191642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49846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25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25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25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25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5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65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2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75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75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/>
      <p:bldP spid="8" grpId="1"/>
      <p:bldP spid="8" grpId="2"/>
      <p:bldP spid="9" grpId="0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3481318-3DC2-41A6-B91F-45F6C3182B9F}"/>
              </a:ext>
            </a:extLst>
          </p:cNvPr>
          <p:cNvGrpSpPr/>
          <p:nvPr/>
        </p:nvGrpSpPr>
        <p:grpSpPr>
          <a:xfrm>
            <a:off x="1506220" y="1997951"/>
            <a:ext cx="2639060" cy="795633"/>
            <a:chOff x="4005696" y="2352404"/>
            <a:chExt cx="3158466" cy="79563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F3EB09C-ABBC-4FA4-A067-A61D1E3058C7}"/>
                </a:ext>
              </a:extLst>
            </p:cNvPr>
            <p:cNvSpPr txBox="1"/>
            <p:nvPr/>
          </p:nvSpPr>
          <p:spPr>
            <a:xfrm>
              <a:off x="542710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B45E061-075D-4B73-955A-D7C21B1312A1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AEBE230-535D-416E-8045-9864251016E1}"/>
              </a:ext>
            </a:extLst>
          </p:cNvPr>
          <p:cNvGrpSpPr/>
          <p:nvPr/>
        </p:nvGrpSpPr>
        <p:grpSpPr>
          <a:xfrm>
            <a:off x="1084189" y="3831549"/>
            <a:ext cx="2639060" cy="795633"/>
            <a:chOff x="4005696" y="2352404"/>
            <a:chExt cx="3158466" cy="79563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E7E3425-F751-4BFF-AEA8-9B8A830D04A4}"/>
                </a:ext>
              </a:extLst>
            </p:cNvPr>
            <p:cNvSpPr txBox="1"/>
            <p:nvPr/>
          </p:nvSpPr>
          <p:spPr>
            <a:xfrm>
              <a:off x="542710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65E379C-7ED5-4C9A-939D-720C663D8B20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3AE0DA-B5E3-4992-930D-0D4B9E986431}"/>
              </a:ext>
            </a:extLst>
          </p:cNvPr>
          <p:cNvGrpSpPr/>
          <p:nvPr/>
        </p:nvGrpSpPr>
        <p:grpSpPr>
          <a:xfrm>
            <a:off x="8046720" y="1997951"/>
            <a:ext cx="2639060" cy="795633"/>
            <a:chOff x="4005696" y="2352404"/>
            <a:chExt cx="3158466" cy="79563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3950A1D-BA15-4C81-9538-6C4291036E48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2D1122E-B648-40F8-9EBA-B304D2E85E15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CA27DAC-9BD6-4782-B8ED-B738BF865575}"/>
              </a:ext>
            </a:extLst>
          </p:cNvPr>
          <p:cNvGrpSpPr/>
          <p:nvPr/>
        </p:nvGrpSpPr>
        <p:grpSpPr>
          <a:xfrm>
            <a:off x="8496886" y="3831549"/>
            <a:ext cx="2639060" cy="795633"/>
            <a:chOff x="4005696" y="2352404"/>
            <a:chExt cx="3158466" cy="79563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B12421A-B9BA-4499-BC1F-3EB8E749BAD7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B6D6350-8E29-44BD-AE28-FABCB55DE95E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205068" y="354912"/>
            <a:ext cx="3841652" cy="866684"/>
            <a:chOff x="2955334" y="2352404"/>
            <a:chExt cx="4597745" cy="86668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2955334" y="2957478"/>
              <a:ext cx="4597745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59" y="1924665"/>
            <a:ext cx="4957334" cy="49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821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633595" y="2320359"/>
            <a:ext cx="5184350" cy="930208"/>
            <a:chOff x="6013342" y="1475602"/>
            <a:chExt cx="2693559" cy="483296"/>
          </a:xfrm>
        </p:grpSpPr>
        <p:sp>
          <p:nvSpPr>
            <p:cNvPr id="28" name="圆角矩形 27"/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512182"/>
              <a:ext cx="2486919" cy="4317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03. Title text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B6B742-18FF-4D3B-A948-DC291C7C3C89}"/>
              </a:ext>
            </a:extLst>
          </p:cNvPr>
          <p:cNvSpPr txBox="1"/>
          <p:nvPr/>
        </p:nvSpPr>
        <p:spPr>
          <a:xfrm>
            <a:off x="3619385" y="3429348"/>
            <a:ext cx="5212770" cy="6306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20000"/>
              </a:lnSpc>
              <a:defRPr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9534672" y="1211592"/>
            <a:ext cx="1375718" cy="11285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1685171" y="2651976"/>
            <a:ext cx="1568532" cy="9894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8911" y="5304393"/>
            <a:ext cx="765362" cy="10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629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7CB8E8E-7938-418B-8595-93601598A870}"/>
              </a:ext>
            </a:extLst>
          </p:cNvPr>
          <p:cNvGrpSpPr/>
          <p:nvPr/>
        </p:nvGrpSpPr>
        <p:grpSpPr>
          <a:xfrm>
            <a:off x="1201712" y="1997951"/>
            <a:ext cx="2639060" cy="795633"/>
            <a:chOff x="4005696" y="2352404"/>
            <a:chExt cx="3158466" cy="79563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0005459-C50F-4148-8A74-8756F0932600}"/>
                </a:ext>
              </a:extLst>
            </p:cNvPr>
            <p:cNvSpPr txBox="1"/>
            <p:nvPr/>
          </p:nvSpPr>
          <p:spPr>
            <a:xfrm>
              <a:off x="542710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CE7D6C8-27DB-412A-A415-CE00592B7132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346FC35-9B49-4C46-AB8A-1ADDC233C3FD}"/>
              </a:ext>
            </a:extLst>
          </p:cNvPr>
          <p:cNvGrpSpPr/>
          <p:nvPr/>
        </p:nvGrpSpPr>
        <p:grpSpPr>
          <a:xfrm>
            <a:off x="1201712" y="4014431"/>
            <a:ext cx="2639060" cy="795633"/>
            <a:chOff x="4005696" y="2352404"/>
            <a:chExt cx="3158466" cy="79563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6871E2A-9C25-4EEA-8CD7-AE36D3C8429D}"/>
                </a:ext>
              </a:extLst>
            </p:cNvPr>
            <p:cNvSpPr txBox="1"/>
            <p:nvPr/>
          </p:nvSpPr>
          <p:spPr>
            <a:xfrm>
              <a:off x="542710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F4B6BB6-A6F0-4710-B847-CB43693255D6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BFEEF2-8805-44CD-A30D-6F857302F144}"/>
              </a:ext>
            </a:extLst>
          </p:cNvPr>
          <p:cNvGrpSpPr/>
          <p:nvPr/>
        </p:nvGrpSpPr>
        <p:grpSpPr>
          <a:xfrm>
            <a:off x="8351229" y="1997951"/>
            <a:ext cx="2639060" cy="795633"/>
            <a:chOff x="4005696" y="2352404"/>
            <a:chExt cx="3158466" cy="79563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9334637-75E9-4460-847C-EB96C662E963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D17602F-3427-4D69-955D-50E8452CD40D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0806C5D-F085-427F-BE21-136AD01DFA1B}"/>
              </a:ext>
            </a:extLst>
          </p:cNvPr>
          <p:cNvGrpSpPr/>
          <p:nvPr/>
        </p:nvGrpSpPr>
        <p:grpSpPr>
          <a:xfrm>
            <a:off x="8351229" y="4014431"/>
            <a:ext cx="2639060" cy="795633"/>
            <a:chOff x="4005696" y="2352404"/>
            <a:chExt cx="3158466" cy="79563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33B750E-E295-447D-8E9C-7C48FF1CF6D4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675C9A9-8056-456F-B429-4AC538DDD9A6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217" y="1574566"/>
            <a:ext cx="4436012" cy="44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386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8b2ad2d693f5628e36517393941e13">
            <a:extLst>
              <a:ext uri="{FF2B5EF4-FFF2-40B4-BE49-F238E27FC236}">
                <a16:creationId xmlns:a16="http://schemas.microsoft.com/office/drawing/2014/main" id="{750D530C-89B1-4903-A868-A200DBFF1BD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2" y="1646238"/>
            <a:ext cx="1600198" cy="1473630"/>
          </a:xfrm>
          <a:prstGeom prst="rect">
            <a:avLst/>
          </a:prstGeom>
        </p:spPr>
      </p:pic>
      <p:pic>
        <p:nvPicPr>
          <p:cNvPr id="3" name="图片 2" descr="258b2ad2d693f5628e36517393941e13">
            <a:extLst>
              <a:ext uri="{FF2B5EF4-FFF2-40B4-BE49-F238E27FC236}">
                <a16:creationId xmlns:a16="http://schemas.microsoft.com/office/drawing/2014/main" id="{A0EFE07D-93E1-4252-8E39-1651DB81C9A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2" y="3716338"/>
            <a:ext cx="1600198" cy="1473630"/>
          </a:xfrm>
          <a:prstGeom prst="rect">
            <a:avLst/>
          </a:prstGeom>
        </p:spPr>
      </p:pic>
      <p:pic>
        <p:nvPicPr>
          <p:cNvPr id="4" name="图片 3" descr="258b2ad2d693f5628e36517393941e13">
            <a:extLst>
              <a:ext uri="{FF2B5EF4-FFF2-40B4-BE49-F238E27FC236}">
                <a16:creationId xmlns:a16="http://schemas.microsoft.com/office/drawing/2014/main" id="{ADD8A505-6749-4699-91DE-8B5C34FF8D0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2" y="1646238"/>
            <a:ext cx="1600198" cy="1473630"/>
          </a:xfrm>
          <a:prstGeom prst="rect">
            <a:avLst/>
          </a:prstGeom>
        </p:spPr>
      </p:pic>
      <p:pic>
        <p:nvPicPr>
          <p:cNvPr id="5" name="图片 4" descr="258b2ad2d693f5628e36517393941e13">
            <a:extLst>
              <a:ext uri="{FF2B5EF4-FFF2-40B4-BE49-F238E27FC236}">
                <a16:creationId xmlns:a16="http://schemas.microsoft.com/office/drawing/2014/main" id="{EBC12CC7-B3A6-4F8F-B24D-EB2B32DFC4B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2" y="3716338"/>
            <a:ext cx="1600198" cy="14736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30F7B36-7E56-4706-AE85-18ABFBD0AD15}"/>
              </a:ext>
            </a:extLst>
          </p:cNvPr>
          <p:cNvGrpSpPr/>
          <p:nvPr/>
        </p:nvGrpSpPr>
        <p:grpSpPr>
          <a:xfrm>
            <a:off x="3373121" y="1985681"/>
            <a:ext cx="2639060" cy="795633"/>
            <a:chOff x="4005696" y="2352404"/>
            <a:chExt cx="3158466" cy="79563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26DD613-CE8E-4712-8B3A-DD752C21C4FF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3B6B742-18FF-4D3B-A948-DC291C7C3C89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0E3DB9D-006A-4C73-9293-8E82BAA94F37}"/>
              </a:ext>
            </a:extLst>
          </p:cNvPr>
          <p:cNvGrpSpPr/>
          <p:nvPr/>
        </p:nvGrpSpPr>
        <p:grpSpPr>
          <a:xfrm>
            <a:off x="3373121" y="4055781"/>
            <a:ext cx="2639060" cy="795633"/>
            <a:chOff x="4005696" y="2352404"/>
            <a:chExt cx="3158466" cy="79563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E3E452F-60A2-4015-9844-782974E79330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960961-7DCB-4830-9FAC-61DAC3FF6E01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5274176-4645-4B8B-B9C2-DEE6D99FB3CE}"/>
              </a:ext>
            </a:extLst>
          </p:cNvPr>
          <p:cNvGrpSpPr/>
          <p:nvPr/>
        </p:nvGrpSpPr>
        <p:grpSpPr>
          <a:xfrm>
            <a:off x="8338821" y="1985681"/>
            <a:ext cx="2639060" cy="795633"/>
            <a:chOff x="4005696" y="2352404"/>
            <a:chExt cx="3158466" cy="79563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499E5B6-F615-42CD-8FBB-8B777D41F0EB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79FE959-C4FF-4184-992C-B661FF1AECBB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65F8A0-41B4-450D-B54E-A86D491EBF25}"/>
              </a:ext>
            </a:extLst>
          </p:cNvPr>
          <p:cNvGrpSpPr/>
          <p:nvPr/>
        </p:nvGrpSpPr>
        <p:grpSpPr>
          <a:xfrm>
            <a:off x="8338821" y="4055781"/>
            <a:ext cx="2639060" cy="795633"/>
            <a:chOff x="4005696" y="2352404"/>
            <a:chExt cx="3158466" cy="79563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86C6FF-8D23-44EA-AC7C-48C37B163C1F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C017F51-3E2B-44A1-91AC-BC3B59081A1D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FEA980F2-CFBE-40E7-87D7-ACAE4F91E229}"/>
              </a:ext>
            </a:extLst>
          </p:cNvPr>
          <p:cNvSpPr/>
          <p:nvPr/>
        </p:nvSpPr>
        <p:spPr>
          <a:xfrm>
            <a:off x="1577263" y="1977240"/>
            <a:ext cx="1381399" cy="998859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B724EDB-FDB8-4871-BE8C-6860D4B4BF04}"/>
              </a:ext>
            </a:extLst>
          </p:cNvPr>
          <p:cNvSpPr/>
          <p:nvPr/>
        </p:nvSpPr>
        <p:spPr>
          <a:xfrm>
            <a:off x="1577263" y="4055781"/>
            <a:ext cx="1381399" cy="998859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197CD4E8-CD9D-401C-9E0B-F5B3B92E9C82}"/>
              </a:ext>
            </a:extLst>
          </p:cNvPr>
          <p:cNvSpPr/>
          <p:nvPr/>
        </p:nvSpPr>
        <p:spPr>
          <a:xfrm>
            <a:off x="6468080" y="1977240"/>
            <a:ext cx="1381399" cy="998859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86CB3200-7385-4160-9607-1A4D4F959295}"/>
              </a:ext>
            </a:extLst>
          </p:cNvPr>
          <p:cNvSpPr/>
          <p:nvPr/>
        </p:nvSpPr>
        <p:spPr>
          <a:xfrm>
            <a:off x="6468080" y="4055781"/>
            <a:ext cx="1381399" cy="998859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52690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ee8cc9e6c2833be4ed7d938c7707c9">
            <a:extLst>
              <a:ext uri="{FF2B5EF4-FFF2-40B4-BE49-F238E27FC236}">
                <a16:creationId xmlns:a16="http://schemas.microsoft.com/office/drawing/2014/main" id="{39C2867A-87C3-4819-A869-270EA13EAEB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818" y="2708177"/>
            <a:ext cx="2394376" cy="1853449"/>
          </a:xfrm>
          <a:prstGeom prst="rect">
            <a:avLst/>
          </a:prstGeom>
        </p:spPr>
      </p:pic>
      <p:pic>
        <p:nvPicPr>
          <p:cNvPr id="3" name="图片 2" descr="16ee8cc9e6c2833be4ed7d938c7707c9">
            <a:extLst>
              <a:ext uri="{FF2B5EF4-FFF2-40B4-BE49-F238E27FC236}">
                <a16:creationId xmlns:a16="http://schemas.microsoft.com/office/drawing/2014/main" id="{A79BEF71-6142-4CE5-A03A-32F6D4C541E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24" y="2120699"/>
            <a:ext cx="2394376" cy="1853449"/>
          </a:xfrm>
          <a:prstGeom prst="rect">
            <a:avLst/>
          </a:prstGeom>
        </p:spPr>
      </p:pic>
      <p:pic>
        <p:nvPicPr>
          <p:cNvPr id="5" name="图片 4" descr="16ee8cc9e6c2833be4ed7d938c7707c9">
            <a:extLst>
              <a:ext uri="{FF2B5EF4-FFF2-40B4-BE49-F238E27FC236}">
                <a16:creationId xmlns:a16="http://schemas.microsoft.com/office/drawing/2014/main" id="{C7694EC1-6AFD-4253-BB58-AB439E6E691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970" y="1586202"/>
            <a:ext cx="2394376" cy="18534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015032D-04D9-4CD6-9034-90D91D930E06}"/>
              </a:ext>
            </a:extLst>
          </p:cNvPr>
          <p:cNvSpPr txBox="1"/>
          <p:nvPr/>
        </p:nvSpPr>
        <p:spPr>
          <a:xfrm>
            <a:off x="1566967" y="3448077"/>
            <a:ext cx="14513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2400" dirty="0">
                <a:solidFill>
                  <a:srgbClr val="3A988B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rgbClr val="3A988B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394AA2-6BC3-44AD-A715-AEAB6760EC84}"/>
              </a:ext>
            </a:extLst>
          </p:cNvPr>
          <p:cNvSpPr txBox="1"/>
          <p:nvPr/>
        </p:nvSpPr>
        <p:spPr>
          <a:xfrm>
            <a:off x="1566967" y="4338561"/>
            <a:ext cx="26390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6F631B-AAEE-4466-981E-8E1A3645F306}"/>
              </a:ext>
            </a:extLst>
          </p:cNvPr>
          <p:cNvSpPr txBox="1"/>
          <p:nvPr/>
        </p:nvSpPr>
        <p:spPr>
          <a:xfrm>
            <a:off x="4972988" y="2844995"/>
            <a:ext cx="14513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2400" dirty="0">
                <a:solidFill>
                  <a:srgbClr val="3A988B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rgbClr val="3A988B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63DDA4-56E4-449F-A711-5C863E5291A8}"/>
              </a:ext>
            </a:extLst>
          </p:cNvPr>
          <p:cNvSpPr txBox="1"/>
          <p:nvPr/>
        </p:nvSpPr>
        <p:spPr>
          <a:xfrm>
            <a:off x="4972988" y="3735479"/>
            <a:ext cx="26390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FA0C9D-72B9-4A75-A265-05392D5E0D74}"/>
              </a:ext>
            </a:extLst>
          </p:cNvPr>
          <p:cNvSpPr txBox="1"/>
          <p:nvPr/>
        </p:nvSpPr>
        <p:spPr>
          <a:xfrm>
            <a:off x="8567514" y="2305464"/>
            <a:ext cx="14513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2400" dirty="0">
                <a:solidFill>
                  <a:srgbClr val="3A988B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rgbClr val="3A988B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A70780B-758C-4E25-B159-CD12CF2E8457}"/>
              </a:ext>
            </a:extLst>
          </p:cNvPr>
          <p:cNvSpPr txBox="1"/>
          <p:nvPr/>
        </p:nvSpPr>
        <p:spPr>
          <a:xfrm>
            <a:off x="8567514" y="3195948"/>
            <a:ext cx="26390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31359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H:\ppt\素材包\边框-1\未标题-1-15.png">
            <a:extLst>
              <a:ext uri="{FF2B5EF4-FFF2-40B4-BE49-F238E27FC236}">
                <a16:creationId xmlns:a16="http://schemas.microsoft.com/office/drawing/2014/main" id="{92602319-27B1-47C5-83E2-24B72DFE51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776" y="1809029"/>
            <a:ext cx="4821070" cy="3369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7484811-2329-4B1E-9C6A-6BB83443B308}"/>
              </a:ext>
            </a:extLst>
          </p:cNvPr>
          <p:cNvGrpSpPr/>
          <p:nvPr/>
        </p:nvGrpSpPr>
        <p:grpSpPr>
          <a:xfrm>
            <a:off x="2429709" y="2935589"/>
            <a:ext cx="3342070" cy="2180837"/>
            <a:chOff x="2491929" y="2352404"/>
            <a:chExt cx="4424682" cy="241247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D12ADD4-7CD5-4120-BB2F-F9CEE50D26CC}"/>
                </a:ext>
              </a:extLst>
            </p:cNvPr>
            <p:cNvSpPr txBox="1"/>
            <p:nvPr/>
          </p:nvSpPr>
          <p:spPr>
            <a:xfrm>
              <a:off x="2491929" y="2352404"/>
              <a:ext cx="2246859" cy="5107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05ACC4D-CB8D-4EDA-8A55-6793D899E46D}"/>
                </a:ext>
              </a:extLst>
            </p:cNvPr>
            <p:cNvSpPr txBox="1"/>
            <p:nvPr/>
          </p:nvSpPr>
          <p:spPr>
            <a:xfrm>
              <a:off x="2508743" y="2860319"/>
              <a:ext cx="4407868" cy="190455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846" y="1809029"/>
            <a:ext cx="5891304" cy="58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493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281960" y="893241"/>
            <a:ext cx="3566160" cy="2092271"/>
            <a:chOff x="1572303" y="2030280"/>
            <a:chExt cx="3566160" cy="2092271"/>
          </a:xfrm>
        </p:grpSpPr>
        <p:sp>
          <p:nvSpPr>
            <p:cNvPr id="35" name="椭圆 34"/>
            <p:cNvSpPr/>
            <p:nvPr/>
          </p:nvSpPr>
          <p:spPr>
            <a:xfrm>
              <a:off x="2309248" y="2030280"/>
              <a:ext cx="2092271" cy="2092271"/>
            </a:xfrm>
            <a:prstGeom prst="ellipse">
              <a:avLst/>
            </a:prstGeom>
            <a:gradFill>
              <a:gsLst>
                <a:gs pos="80000">
                  <a:srgbClr val="009070"/>
                </a:gs>
                <a:gs pos="97906">
                  <a:srgbClr val="75CA7C"/>
                </a:gs>
                <a:gs pos="0">
                  <a:srgbClr val="75CA7C"/>
                </a:gs>
                <a:gs pos="48000">
                  <a:srgbClr val="00907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1ABF282-05ED-4A4B-AA8F-10DB814144F0}"/>
                </a:ext>
              </a:extLst>
            </p:cNvPr>
            <p:cNvSpPr txBox="1"/>
            <p:nvPr/>
          </p:nvSpPr>
          <p:spPr>
            <a:xfrm>
              <a:off x="1572303" y="2845582"/>
              <a:ext cx="356616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68835" y="770758"/>
            <a:ext cx="2693559" cy="587920"/>
            <a:chOff x="6013342" y="1410347"/>
            <a:chExt cx="2693559" cy="587920"/>
          </a:xfrm>
        </p:grpSpPr>
        <p:sp>
          <p:nvSpPr>
            <p:cNvPr id="24" name="圆角矩形 23"/>
            <p:cNvSpPr/>
            <p:nvPr/>
          </p:nvSpPr>
          <p:spPr>
            <a:xfrm>
              <a:off x="6013342" y="1410347"/>
              <a:ext cx="2693559" cy="587920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458195"/>
              <a:ext cx="2486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01.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68835" y="1800019"/>
            <a:ext cx="2693559" cy="587920"/>
            <a:chOff x="6013342" y="1410347"/>
            <a:chExt cx="2693559" cy="587920"/>
          </a:xfrm>
        </p:grpSpPr>
        <p:sp>
          <p:nvSpPr>
            <p:cNvPr id="28" name="圆角矩形 27"/>
            <p:cNvSpPr/>
            <p:nvPr/>
          </p:nvSpPr>
          <p:spPr>
            <a:xfrm>
              <a:off x="6013342" y="1410347"/>
              <a:ext cx="2693559" cy="587920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458195"/>
              <a:ext cx="2486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02.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68835" y="2829280"/>
            <a:ext cx="2693559" cy="587920"/>
            <a:chOff x="6013342" y="1410347"/>
            <a:chExt cx="2693559" cy="587920"/>
          </a:xfrm>
        </p:grpSpPr>
        <p:sp>
          <p:nvSpPr>
            <p:cNvPr id="31" name="圆角矩形 30"/>
            <p:cNvSpPr/>
            <p:nvPr/>
          </p:nvSpPr>
          <p:spPr>
            <a:xfrm>
              <a:off x="6013342" y="1410347"/>
              <a:ext cx="2693559" cy="587920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458195"/>
              <a:ext cx="2486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03.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68835" y="3858540"/>
            <a:ext cx="2693559" cy="587920"/>
            <a:chOff x="6013342" y="1410347"/>
            <a:chExt cx="2693559" cy="587920"/>
          </a:xfrm>
        </p:grpSpPr>
        <p:sp>
          <p:nvSpPr>
            <p:cNvPr id="34" name="圆角矩形 33"/>
            <p:cNvSpPr/>
            <p:nvPr/>
          </p:nvSpPr>
          <p:spPr>
            <a:xfrm>
              <a:off x="6013342" y="1410347"/>
              <a:ext cx="2693559" cy="587920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458195"/>
              <a:ext cx="2486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04.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20053" y="918893"/>
            <a:ext cx="765362" cy="10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633595" y="2190175"/>
            <a:ext cx="5184350" cy="930208"/>
            <a:chOff x="6013342" y="1475602"/>
            <a:chExt cx="2693559" cy="483296"/>
          </a:xfrm>
        </p:grpSpPr>
        <p:sp>
          <p:nvSpPr>
            <p:cNvPr id="28" name="圆角矩形 27"/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512182"/>
              <a:ext cx="2486919" cy="4317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04. Title text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B6B742-18FF-4D3B-A948-DC291C7C3C89}"/>
              </a:ext>
            </a:extLst>
          </p:cNvPr>
          <p:cNvSpPr txBox="1"/>
          <p:nvPr/>
        </p:nvSpPr>
        <p:spPr>
          <a:xfrm>
            <a:off x="3619385" y="3299164"/>
            <a:ext cx="5212770" cy="446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9534672" y="1211592"/>
            <a:ext cx="1375718" cy="11285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1685171" y="2651976"/>
            <a:ext cx="1568532" cy="9894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8911" y="5304393"/>
            <a:ext cx="765362" cy="10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4053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小报\小报素材\对话框\5f0d4c197ba9d362269589267e957b5b.png5f0d4c197ba9d362269589267e957b5b">
            <a:extLst>
              <a:ext uri="{FF2B5EF4-FFF2-40B4-BE49-F238E27FC236}">
                <a16:creationId xmlns:a16="http://schemas.microsoft.com/office/drawing/2014/main" id="{8F95302F-CCD1-4573-BDBA-93237D25AAB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397900"/>
            <a:ext cx="4757855" cy="4660700"/>
          </a:xfrm>
          <a:prstGeom prst="rect">
            <a:avLst/>
          </a:prstGeom>
        </p:spPr>
      </p:pic>
      <p:pic>
        <p:nvPicPr>
          <p:cNvPr id="3" name="图片 2" descr="E:\小报\小报素材\对话框\5f0d4c197ba9d362269589267e957b5b.png5f0d4c197ba9d362269589267e957b5b">
            <a:extLst>
              <a:ext uri="{FF2B5EF4-FFF2-40B4-BE49-F238E27FC236}">
                <a16:creationId xmlns:a16="http://schemas.microsoft.com/office/drawing/2014/main" id="{0CDD0C0A-7C59-4E5C-BC73-0E31BEBEBD8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8253" y="1397900"/>
            <a:ext cx="4757855" cy="46607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EFD496E-2CF3-4CE0-A90C-C00606C18D0B}"/>
              </a:ext>
            </a:extLst>
          </p:cNvPr>
          <p:cNvGrpSpPr/>
          <p:nvPr/>
        </p:nvGrpSpPr>
        <p:grpSpPr>
          <a:xfrm>
            <a:off x="2721058" y="4260706"/>
            <a:ext cx="2639060" cy="922334"/>
            <a:chOff x="4005696" y="2352404"/>
            <a:chExt cx="3158466" cy="92233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961C09F-BDDD-4D87-B1DB-6962C094FCA3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4670CEA-74C4-422F-B32A-7653F8CA645B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5268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D496AB-457A-4B1C-9DF2-1F037F83B997}"/>
              </a:ext>
            </a:extLst>
          </p:cNvPr>
          <p:cNvGrpSpPr/>
          <p:nvPr/>
        </p:nvGrpSpPr>
        <p:grpSpPr>
          <a:xfrm>
            <a:off x="7199919" y="4260706"/>
            <a:ext cx="2639060" cy="922334"/>
            <a:chOff x="4005696" y="2352404"/>
            <a:chExt cx="3158466" cy="92233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662F4C7-64BA-4BB4-ABDF-36367846C97E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68D757E-8B55-48CD-AEF8-340ACCBEECB0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5268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C1BD2EC-5538-4195-89AF-341F3EBD7645}"/>
              </a:ext>
            </a:extLst>
          </p:cNvPr>
          <p:cNvSpPr/>
          <p:nvPr/>
        </p:nvSpPr>
        <p:spPr>
          <a:xfrm>
            <a:off x="2722189" y="2704602"/>
            <a:ext cx="2540000" cy="133437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7A43B69-92EC-4498-800F-BA7EB00E8F9D}"/>
              </a:ext>
            </a:extLst>
          </p:cNvPr>
          <p:cNvSpPr/>
          <p:nvPr/>
        </p:nvSpPr>
        <p:spPr>
          <a:xfrm>
            <a:off x="7249449" y="2704602"/>
            <a:ext cx="2540000" cy="133437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16353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681B84-5E12-4175-A785-27EFF6DB9241}"/>
              </a:ext>
            </a:extLst>
          </p:cNvPr>
          <p:cNvSpPr/>
          <p:nvPr/>
        </p:nvSpPr>
        <p:spPr>
          <a:xfrm rot="20501024">
            <a:off x="3266391" y="2082622"/>
            <a:ext cx="2662578" cy="187679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88D92B4-C0F4-417B-B46D-0DA6D9BEF950}"/>
              </a:ext>
            </a:extLst>
          </p:cNvPr>
          <p:cNvSpPr/>
          <p:nvPr/>
        </p:nvSpPr>
        <p:spPr>
          <a:xfrm rot="21361580">
            <a:off x="4563428" y="1664566"/>
            <a:ext cx="2662578" cy="187679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9ACFF9-D062-4232-8233-8EA38317FBE4}"/>
              </a:ext>
            </a:extLst>
          </p:cNvPr>
          <p:cNvSpPr/>
          <p:nvPr/>
        </p:nvSpPr>
        <p:spPr>
          <a:xfrm rot="776070">
            <a:off x="5689997" y="1839699"/>
            <a:ext cx="2662578" cy="187679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470B58-22C0-4B87-B510-1718F155044F}"/>
              </a:ext>
            </a:extLst>
          </p:cNvPr>
          <p:cNvSpPr/>
          <p:nvPr/>
        </p:nvSpPr>
        <p:spPr>
          <a:xfrm rot="2779474">
            <a:off x="6611623" y="1959918"/>
            <a:ext cx="2662578" cy="187679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BBF7EF-8145-474A-8E27-665249ECA89F}"/>
              </a:ext>
            </a:extLst>
          </p:cNvPr>
          <p:cNvGrpSpPr/>
          <p:nvPr/>
        </p:nvGrpSpPr>
        <p:grpSpPr>
          <a:xfrm>
            <a:off x="3384968" y="4596121"/>
            <a:ext cx="5308868" cy="691501"/>
            <a:chOff x="2491929" y="2352404"/>
            <a:chExt cx="6353730" cy="691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538E2F1-9D63-430C-9E44-C7C718997EA6}"/>
                </a:ext>
              </a:extLst>
            </p:cNvPr>
            <p:cNvSpPr txBox="1"/>
            <p:nvPr/>
          </p:nvSpPr>
          <p:spPr>
            <a:xfrm>
              <a:off x="2491929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D747EFD-C024-4A45-9B7E-657455A502B1}"/>
                </a:ext>
              </a:extLst>
            </p:cNvPr>
            <p:cNvSpPr txBox="1"/>
            <p:nvPr/>
          </p:nvSpPr>
          <p:spPr>
            <a:xfrm>
              <a:off x="2491929" y="2747927"/>
              <a:ext cx="6353730" cy="2959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1978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ijie\包图网\小报\素材\lj下载\装饰\树木花朵\预览图_千图网_编号32216231.png">
            <a:extLst>
              <a:ext uri="{FF2B5EF4-FFF2-40B4-BE49-F238E27FC236}">
                <a16:creationId xmlns:a16="http://schemas.microsoft.com/office/drawing/2014/main" id="{D7D067EC-F6D9-460C-A635-F06BD1B4EAF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002" y="1486002"/>
            <a:ext cx="2080895" cy="162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B071C09-78C4-44E6-A7A5-F25C47424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1" y="2311764"/>
            <a:ext cx="2539998" cy="1589948"/>
          </a:xfrm>
          <a:prstGeom prst="rect">
            <a:avLst/>
          </a:prstGeom>
        </p:spPr>
      </p:pic>
      <p:pic>
        <p:nvPicPr>
          <p:cNvPr id="6" name="图片 5" descr="D:\lijie\包图网\小报\素材\lj下载\装饰\树木花朵\预览图_千图网_编号32216231.png">
            <a:extLst>
              <a:ext uri="{FF2B5EF4-FFF2-40B4-BE49-F238E27FC236}">
                <a16:creationId xmlns:a16="http://schemas.microsoft.com/office/drawing/2014/main" id="{79945EBA-21AB-42B5-9932-8479CAE37F9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427" y="1486002"/>
            <a:ext cx="2080895" cy="162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6B71CE-6A1A-44E5-AC15-377C48871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2311764"/>
            <a:ext cx="2539998" cy="1589948"/>
          </a:xfrm>
          <a:prstGeom prst="rect">
            <a:avLst/>
          </a:prstGeom>
        </p:spPr>
      </p:pic>
      <p:pic>
        <p:nvPicPr>
          <p:cNvPr id="8" name="图片 7" descr="D:\lijie\包图网\小报\素材\lj下载\装饰\树木花朵\预览图_千图网_编号32216231.png">
            <a:extLst>
              <a:ext uri="{FF2B5EF4-FFF2-40B4-BE49-F238E27FC236}">
                <a16:creationId xmlns:a16="http://schemas.microsoft.com/office/drawing/2014/main" id="{4F210469-AF43-433A-B640-51E105F3D19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1852" y="1486002"/>
            <a:ext cx="2080895" cy="162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C65E26-1FDB-45B1-9A30-5DC272AD6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1" y="2311764"/>
            <a:ext cx="2539998" cy="158994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E0F4145-2D68-4380-8C94-42AE39CF24FD}"/>
              </a:ext>
            </a:extLst>
          </p:cNvPr>
          <p:cNvGrpSpPr/>
          <p:nvPr/>
        </p:nvGrpSpPr>
        <p:grpSpPr>
          <a:xfrm>
            <a:off x="1391919" y="4147680"/>
            <a:ext cx="2639060" cy="795633"/>
            <a:chOff x="4005696" y="2352404"/>
            <a:chExt cx="3158466" cy="79563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6AEB7DE-97CF-45AC-BFB5-4B3E3B997034}"/>
                </a:ext>
              </a:extLst>
            </p:cNvPr>
            <p:cNvSpPr txBox="1"/>
            <p:nvPr/>
          </p:nvSpPr>
          <p:spPr>
            <a:xfrm>
              <a:off x="4716402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98BF530-C855-4604-8235-04A71B544D03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3511E77-463F-45EC-AD66-2D15E33B16A8}"/>
              </a:ext>
            </a:extLst>
          </p:cNvPr>
          <p:cNvGrpSpPr/>
          <p:nvPr/>
        </p:nvGrpSpPr>
        <p:grpSpPr>
          <a:xfrm>
            <a:off x="4776469" y="4147680"/>
            <a:ext cx="2639060" cy="795633"/>
            <a:chOff x="4005696" y="2352404"/>
            <a:chExt cx="3158466" cy="79563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F4E1940-EC53-4864-B9FF-8CECEE1A38D6}"/>
                </a:ext>
              </a:extLst>
            </p:cNvPr>
            <p:cNvSpPr txBox="1"/>
            <p:nvPr/>
          </p:nvSpPr>
          <p:spPr>
            <a:xfrm>
              <a:off x="4716402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0E5F28C-9C37-4555-BA01-93B6A7337EC9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59AEE18-F772-4C4C-A883-B4633C1F0465}"/>
              </a:ext>
            </a:extLst>
          </p:cNvPr>
          <p:cNvGrpSpPr/>
          <p:nvPr/>
        </p:nvGrpSpPr>
        <p:grpSpPr>
          <a:xfrm>
            <a:off x="8161020" y="4147680"/>
            <a:ext cx="2639060" cy="795633"/>
            <a:chOff x="4005696" y="2352404"/>
            <a:chExt cx="3158466" cy="79563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046C18B-AA38-43B5-82DE-76F193F382C0}"/>
                </a:ext>
              </a:extLst>
            </p:cNvPr>
            <p:cNvSpPr txBox="1"/>
            <p:nvPr/>
          </p:nvSpPr>
          <p:spPr>
            <a:xfrm>
              <a:off x="4716402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FAA9D0C-39E8-45B6-96DF-44F870E91D64}"/>
                </a:ext>
              </a:extLst>
            </p:cNvPr>
            <p:cNvSpPr txBox="1"/>
            <p:nvPr/>
          </p:nvSpPr>
          <p:spPr>
            <a:xfrm>
              <a:off x="4005696" y="2747927"/>
              <a:ext cx="315846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云形 18">
            <a:extLst>
              <a:ext uri="{FF2B5EF4-FFF2-40B4-BE49-F238E27FC236}">
                <a16:creationId xmlns:a16="http://schemas.microsoft.com/office/drawing/2014/main" id="{F5AE405A-0953-4E57-949D-077F02B0EE4B}"/>
              </a:ext>
            </a:extLst>
          </p:cNvPr>
          <p:cNvSpPr/>
          <p:nvPr/>
        </p:nvSpPr>
        <p:spPr>
          <a:xfrm>
            <a:off x="1671001" y="2482850"/>
            <a:ext cx="2080896" cy="1200150"/>
          </a:xfrm>
          <a:prstGeom prst="cloud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云形 19">
            <a:extLst>
              <a:ext uri="{FF2B5EF4-FFF2-40B4-BE49-F238E27FC236}">
                <a16:creationId xmlns:a16="http://schemas.microsoft.com/office/drawing/2014/main" id="{446F841E-0E32-4028-838F-7A1BF2577389}"/>
              </a:ext>
            </a:extLst>
          </p:cNvPr>
          <p:cNvSpPr/>
          <p:nvPr/>
        </p:nvSpPr>
        <p:spPr>
          <a:xfrm>
            <a:off x="5055552" y="2482850"/>
            <a:ext cx="2080896" cy="1200150"/>
          </a:xfrm>
          <a:prstGeom prst="cloud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云形 20">
            <a:extLst>
              <a:ext uri="{FF2B5EF4-FFF2-40B4-BE49-F238E27FC236}">
                <a16:creationId xmlns:a16="http://schemas.microsoft.com/office/drawing/2014/main" id="{6DD3CB72-1C3F-4801-9691-FAD75679E7B4}"/>
              </a:ext>
            </a:extLst>
          </p:cNvPr>
          <p:cNvSpPr/>
          <p:nvPr/>
        </p:nvSpPr>
        <p:spPr>
          <a:xfrm>
            <a:off x="8455978" y="2482850"/>
            <a:ext cx="2080896" cy="1200150"/>
          </a:xfrm>
          <a:prstGeom prst="cloud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0298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0" name="文本框 29"/>
          <p:cNvSpPr txBox="1"/>
          <p:nvPr/>
        </p:nvSpPr>
        <p:spPr>
          <a:xfrm>
            <a:off x="2900468" y="2095921"/>
            <a:ext cx="5990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gradFill>
                  <a:gsLst>
                    <a:gs pos="0">
                      <a:srgbClr val="75CA7C"/>
                    </a:gs>
                    <a:gs pos="60000">
                      <a:srgbClr val="009070"/>
                    </a:gs>
                  </a:gsLst>
                  <a:lin ang="5400000" scaled="0"/>
                </a:gradFill>
                <a:effectLst>
                  <a:outerShdw blurRad="254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8800" dirty="0">
              <a:gradFill>
                <a:gsLst>
                  <a:gs pos="0">
                    <a:srgbClr val="75CA7C"/>
                  </a:gs>
                  <a:gs pos="60000">
                    <a:srgbClr val="009070"/>
                  </a:gs>
                </a:gsLst>
                <a:lin ang="5400000" scaled="0"/>
              </a:gradFill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E02D3E4-0B8C-4552-BFE7-966FBD3B7023}"/>
              </a:ext>
            </a:extLst>
          </p:cNvPr>
          <p:cNvSpPr/>
          <p:nvPr/>
        </p:nvSpPr>
        <p:spPr>
          <a:xfrm>
            <a:off x="9661918" y="4636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9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5CA7C"/>
                </a:solidFill>
              </a:rPr>
              <a:t>LOGO</a:t>
            </a:r>
            <a:endParaRPr lang="ko-KR" altLang="en-US" sz="2700" dirty="0">
              <a:solidFill>
                <a:srgbClr val="75CA7C"/>
              </a:solidFill>
            </a:endParaRPr>
          </a:p>
        </p:txBody>
      </p:sp>
      <p:sp>
        <p:nvSpPr>
          <p:cNvPr id="14" name="TextBox 3">
            <a:hlinkClick r:id="rId3"/>
            <a:extLst>
              <a:ext uri="{FF2B5EF4-FFF2-40B4-BE49-F238E27FC236}">
                <a16:creationId xmlns:a16="http://schemas.microsoft.com/office/drawing/2014/main" id="{EECE8177-10CB-42DA-8204-9D1706ED1084}"/>
              </a:ext>
            </a:extLst>
          </p:cNvPr>
          <p:cNvSpPr txBox="1"/>
          <p:nvPr/>
        </p:nvSpPr>
        <p:spPr>
          <a:xfrm>
            <a:off x="3670428" y="65514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907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907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vortex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EA395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EA395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3EA395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3EA395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3EA395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EA395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EA395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EA395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EA395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EA395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32CBEDEB-7F81-41A1-AC6C-7915E36F3553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9D515D5A-F4A5-4083-A9CD-1A930E4B000A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75CA7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75CA7C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75CA7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75CA7C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75CA7C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75CA7C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75CA7C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rgbClr val="75CA7C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75CA7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633595" y="2320359"/>
            <a:ext cx="5184350" cy="930208"/>
            <a:chOff x="6013342" y="1475602"/>
            <a:chExt cx="2693559" cy="483296"/>
          </a:xfrm>
        </p:grpSpPr>
        <p:sp>
          <p:nvSpPr>
            <p:cNvPr id="4" name="圆角矩形 3"/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512182"/>
              <a:ext cx="2486919" cy="4317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01. Title text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3B6B742-18FF-4D3B-A948-DC291C7C3C89}"/>
              </a:ext>
            </a:extLst>
          </p:cNvPr>
          <p:cNvSpPr txBox="1"/>
          <p:nvPr/>
        </p:nvSpPr>
        <p:spPr>
          <a:xfrm>
            <a:off x="3619385" y="3429348"/>
            <a:ext cx="5212770" cy="446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9534672" y="1211592"/>
            <a:ext cx="1375718" cy="11285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1685171" y="2651976"/>
            <a:ext cx="1568532" cy="9894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8911" y="5304393"/>
            <a:ext cx="765362" cy="10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374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7BBAD77-9121-4A44-B3A5-CAB570E50B81}"/>
              </a:ext>
            </a:extLst>
          </p:cNvPr>
          <p:cNvGrpSpPr/>
          <p:nvPr/>
        </p:nvGrpSpPr>
        <p:grpSpPr>
          <a:xfrm>
            <a:off x="8107813" y="2225261"/>
            <a:ext cx="3083819" cy="965278"/>
            <a:chOff x="2491929" y="2479404"/>
            <a:chExt cx="3690760" cy="96527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297EB60-DC2D-4AD7-BFF6-936515F003EC}"/>
                </a:ext>
              </a:extLst>
            </p:cNvPr>
            <p:cNvSpPr txBox="1"/>
            <p:nvPr/>
          </p:nvSpPr>
          <p:spPr>
            <a:xfrm>
              <a:off x="2491929" y="2479404"/>
              <a:ext cx="2976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0C96346-534F-48E5-AE95-678AB4CAACD6}"/>
                </a:ext>
              </a:extLst>
            </p:cNvPr>
            <p:cNvSpPr txBox="1"/>
            <p:nvPr/>
          </p:nvSpPr>
          <p:spPr>
            <a:xfrm>
              <a:off x="2491929" y="2911779"/>
              <a:ext cx="3690760" cy="53290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E1D106-32A7-4EDD-8D72-489FC21488D1}"/>
              </a:ext>
            </a:extLst>
          </p:cNvPr>
          <p:cNvGrpSpPr/>
          <p:nvPr/>
        </p:nvGrpSpPr>
        <p:grpSpPr>
          <a:xfrm>
            <a:off x="8620307" y="3622772"/>
            <a:ext cx="3083819" cy="965278"/>
            <a:chOff x="2491929" y="2479404"/>
            <a:chExt cx="3690760" cy="96527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DE0C4B5-FB4B-42A0-BCDA-7A44B9A053FF}"/>
                </a:ext>
              </a:extLst>
            </p:cNvPr>
            <p:cNvSpPr txBox="1"/>
            <p:nvPr/>
          </p:nvSpPr>
          <p:spPr>
            <a:xfrm>
              <a:off x="2491929" y="2479404"/>
              <a:ext cx="2976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7161122-5E55-4CDB-8739-6A1AF74CAF23}"/>
                </a:ext>
              </a:extLst>
            </p:cNvPr>
            <p:cNvSpPr txBox="1"/>
            <p:nvPr/>
          </p:nvSpPr>
          <p:spPr>
            <a:xfrm>
              <a:off x="2491929" y="2911779"/>
              <a:ext cx="3690760" cy="53290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5792A9-BD6E-4C93-A410-DE94EFE0602E}"/>
              </a:ext>
            </a:extLst>
          </p:cNvPr>
          <p:cNvGrpSpPr/>
          <p:nvPr/>
        </p:nvGrpSpPr>
        <p:grpSpPr>
          <a:xfrm>
            <a:off x="829375" y="2225261"/>
            <a:ext cx="3083819" cy="965278"/>
            <a:chOff x="2491929" y="2479404"/>
            <a:chExt cx="3690760" cy="96527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3206308" y="2479404"/>
              <a:ext cx="2976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96B17FC-726B-451C-81B6-EA43853D221F}"/>
                </a:ext>
              </a:extLst>
            </p:cNvPr>
            <p:cNvSpPr txBox="1"/>
            <p:nvPr/>
          </p:nvSpPr>
          <p:spPr>
            <a:xfrm>
              <a:off x="2491929" y="2911779"/>
              <a:ext cx="3690760" cy="53290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6BC339-79CB-474F-BD2D-DEE556981609}"/>
              </a:ext>
            </a:extLst>
          </p:cNvPr>
          <p:cNvGrpSpPr/>
          <p:nvPr/>
        </p:nvGrpSpPr>
        <p:grpSpPr>
          <a:xfrm>
            <a:off x="477680" y="3622772"/>
            <a:ext cx="3083819" cy="965278"/>
            <a:chOff x="2491929" y="2479404"/>
            <a:chExt cx="3690760" cy="96527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D801E4F-A74A-4D9B-909F-58FDFDCEBE74}"/>
                </a:ext>
              </a:extLst>
            </p:cNvPr>
            <p:cNvSpPr txBox="1"/>
            <p:nvPr/>
          </p:nvSpPr>
          <p:spPr>
            <a:xfrm>
              <a:off x="3206308" y="2479404"/>
              <a:ext cx="2976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0E5F132-085A-4431-92BE-4584B5D8E35B}"/>
                </a:ext>
              </a:extLst>
            </p:cNvPr>
            <p:cNvSpPr txBox="1"/>
            <p:nvPr/>
          </p:nvSpPr>
          <p:spPr>
            <a:xfrm>
              <a:off x="2491929" y="2911779"/>
              <a:ext cx="3690760" cy="53290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1034988"/>
            <a:chOff x="3084413" y="2352404"/>
            <a:chExt cx="4268032" cy="103498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077" y="1871003"/>
            <a:ext cx="5252252" cy="52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21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780A315-FA74-4457-BC8D-07E0B27F1CDB}"/>
              </a:ext>
            </a:extLst>
          </p:cNvPr>
          <p:cNvSpPr/>
          <p:nvPr/>
        </p:nvSpPr>
        <p:spPr>
          <a:xfrm>
            <a:off x="1718020" y="2125689"/>
            <a:ext cx="3612996" cy="3222857"/>
          </a:xfrm>
          <a:custGeom>
            <a:avLst/>
            <a:gdLst>
              <a:gd name="connsiteX0" fmla="*/ 85380 w 3612996"/>
              <a:gd name="connsiteY0" fmla="*/ 1507383 h 3222857"/>
              <a:gd name="connsiteX1" fmla="*/ 256830 w 3612996"/>
              <a:gd name="connsiteY1" fmla="*/ 1126383 h 3222857"/>
              <a:gd name="connsiteX2" fmla="*/ 504480 w 3612996"/>
              <a:gd name="connsiteY2" fmla="*/ 869208 h 3222857"/>
              <a:gd name="connsiteX3" fmla="*/ 771180 w 3612996"/>
              <a:gd name="connsiteY3" fmla="*/ 726333 h 3222857"/>
              <a:gd name="connsiteX4" fmla="*/ 1075980 w 3612996"/>
              <a:gd name="connsiteY4" fmla="*/ 621558 h 3222857"/>
              <a:gd name="connsiteX5" fmla="*/ 990255 w 3612996"/>
              <a:gd name="connsiteY5" fmla="*/ 535833 h 3222857"/>
              <a:gd name="connsiteX6" fmla="*/ 1009305 w 3612996"/>
              <a:gd name="connsiteY6" fmla="*/ 469158 h 3222857"/>
              <a:gd name="connsiteX7" fmla="*/ 1152180 w 3612996"/>
              <a:gd name="connsiteY7" fmla="*/ 412008 h 3222857"/>
              <a:gd name="connsiteX8" fmla="*/ 1399830 w 3612996"/>
              <a:gd name="connsiteY8" fmla="*/ 278658 h 3222857"/>
              <a:gd name="connsiteX9" fmla="*/ 1447455 w 3612996"/>
              <a:gd name="connsiteY9" fmla="*/ 316758 h 3222857"/>
              <a:gd name="connsiteX10" fmla="*/ 1428405 w 3612996"/>
              <a:gd name="connsiteY10" fmla="*/ 469158 h 3222857"/>
              <a:gd name="connsiteX11" fmla="*/ 1552230 w 3612996"/>
              <a:gd name="connsiteY11" fmla="*/ 297708 h 3222857"/>
              <a:gd name="connsiteX12" fmla="*/ 1761780 w 3612996"/>
              <a:gd name="connsiteY12" fmla="*/ 183408 h 3222857"/>
              <a:gd name="connsiteX13" fmla="*/ 2076105 w 3612996"/>
              <a:gd name="connsiteY13" fmla="*/ 59583 h 3222857"/>
              <a:gd name="connsiteX14" fmla="*/ 2399955 w 3612996"/>
              <a:gd name="connsiteY14" fmla="*/ 2433 h 3222857"/>
              <a:gd name="connsiteX15" fmla="*/ 2980980 w 3612996"/>
              <a:gd name="connsiteY15" fmla="*/ 135783 h 3222857"/>
              <a:gd name="connsiteX16" fmla="*/ 3200055 w 3612996"/>
              <a:gd name="connsiteY16" fmla="*/ 269133 h 3222857"/>
              <a:gd name="connsiteX17" fmla="*/ 3133380 w 3612996"/>
              <a:gd name="connsiteY17" fmla="*/ 326283 h 3222857"/>
              <a:gd name="connsiteX18" fmla="*/ 3133380 w 3612996"/>
              <a:gd name="connsiteY18" fmla="*/ 373908 h 3222857"/>
              <a:gd name="connsiteX19" fmla="*/ 3266730 w 3612996"/>
              <a:gd name="connsiteY19" fmla="*/ 450108 h 3222857"/>
              <a:gd name="connsiteX20" fmla="*/ 3514380 w 3612996"/>
              <a:gd name="connsiteY20" fmla="*/ 745383 h 3222857"/>
              <a:gd name="connsiteX21" fmla="*/ 3609630 w 3612996"/>
              <a:gd name="connsiteY21" fmla="*/ 1059708 h 3222857"/>
              <a:gd name="connsiteX22" fmla="*/ 3590580 w 3612996"/>
              <a:gd name="connsiteY22" fmla="*/ 1278783 h 3222857"/>
              <a:gd name="connsiteX23" fmla="*/ 3581055 w 3612996"/>
              <a:gd name="connsiteY23" fmla="*/ 1374033 h 3222857"/>
              <a:gd name="connsiteX24" fmla="*/ 3438180 w 3612996"/>
              <a:gd name="connsiteY24" fmla="*/ 1288308 h 3222857"/>
              <a:gd name="connsiteX25" fmla="*/ 3381030 w 3612996"/>
              <a:gd name="connsiteY25" fmla="*/ 1250208 h 3222857"/>
              <a:gd name="connsiteX26" fmla="*/ 3457230 w 3612996"/>
              <a:gd name="connsiteY26" fmla="*/ 1459758 h 3222857"/>
              <a:gd name="connsiteX27" fmla="*/ 3504855 w 3612996"/>
              <a:gd name="connsiteY27" fmla="*/ 1802658 h 3222857"/>
              <a:gd name="connsiteX28" fmla="*/ 3419130 w 3612996"/>
              <a:gd name="connsiteY28" fmla="*/ 2078883 h 3222857"/>
              <a:gd name="connsiteX29" fmla="*/ 3352455 w 3612996"/>
              <a:gd name="connsiteY29" fmla="*/ 2164608 h 3222857"/>
              <a:gd name="connsiteX30" fmla="*/ 3238155 w 3612996"/>
              <a:gd name="connsiteY30" fmla="*/ 2040783 h 3222857"/>
              <a:gd name="connsiteX31" fmla="*/ 3200055 w 3612996"/>
              <a:gd name="connsiteY31" fmla="*/ 2097933 h 3222857"/>
              <a:gd name="connsiteX32" fmla="*/ 3200055 w 3612996"/>
              <a:gd name="connsiteY32" fmla="*/ 2269383 h 3222857"/>
              <a:gd name="connsiteX33" fmla="*/ 3028605 w 3612996"/>
              <a:gd name="connsiteY33" fmla="*/ 2736108 h 3222857"/>
              <a:gd name="connsiteX34" fmla="*/ 2809530 w 3612996"/>
              <a:gd name="connsiteY34" fmla="*/ 3040908 h 3222857"/>
              <a:gd name="connsiteX35" fmla="*/ 2638080 w 3612996"/>
              <a:gd name="connsiteY35" fmla="*/ 3183783 h 3222857"/>
              <a:gd name="connsiteX36" fmla="*/ 2218980 w 3612996"/>
              <a:gd name="connsiteY36" fmla="*/ 3221883 h 3222857"/>
              <a:gd name="connsiteX37" fmla="*/ 1971330 w 3612996"/>
              <a:gd name="connsiteY37" fmla="*/ 3155208 h 3222857"/>
              <a:gd name="connsiteX38" fmla="*/ 1742730 w 3612996"/>
              <a:gd name="connsiteY38" fmla="*/ 3088533 h 3222857"/>
              <a:gd name="connsiteX39" fmla="*/ 1542705 w 3612996"/>
              <a:gd name="connsiteY39" fmla="*/ 2955183 h 3222857"/>
              <a:gd name="connsiteX40" fmla="*/ 1495080 w 3612996"/>
              <a:gd name="connsiteY40" fmla="*/ 2945658 h 3222857"/>
              <a:gd name="connsiteX41" fmla="*/ 1533180 w 3612996"/>
              <a:gd name="connsiteY41" fmla="*/ 3098058 h 3222857"/>
              <a:gd name="connsiteX42" fmla="*/ 1523655 w 3612996"/>
              <a:gd name="connsiteY42" fmla="*/ 3155208 h 3222857"/>
              <a:gd name="connsiteX43" fmla="*/ 1361730 w 3612996"/>
              <a:gd name="connsiteY43" fmla="*/ 3145683 h 3222857"/>
              <a:gd name="connsiteX44" fmla="*/ 1171230 w 3612996"/>
              <a:gd name="connsiteY44" fmla="*/ 3069483 h 3222857"/>
              <a:gd name="connsiteX45" fmla="*/ 980730 w 3612996"/>
              <a:gd name="connsiteY45" fmla="*/ 2964708 h 3222857"/>
              <a:gd name="connsiteX46" fmla="*/ 771180 w 3612996"/>
              <a:gd name="connsiteY46" fmla="*/ 2764683 h 3222857"/>
              <a:gd name="connsiteX47" fmla="*/ 761655 w 3612996"/>
              <a:gd name="connsiteY47" fmla="*/ 2869458 h 3222857"/>
              <a:gd name="connsiteX48" fmla="*/ 571155 w 3612996"/>
              <a:gd name="connsiteY48" fmla="*/ 2812308 h 3222857"/>
              <a:gd name="connsiteX49" fmla="*/ 304455 w 3612996"/>
              <a:gd name="connsiteY49" fmla="*/ 2583708 h 3222857"/>
              <a:gd name="connsiteX50" fmla="*/ 161580 w 3612996"/>
              <a:gd name="connsiteY50" fmla="*/ 2326533 h 3222857"/>
              <a:gd name="connsiteX51" fmla="*/ 142530 w 3612996"/>
              <a:gd name="connsiteY51" fmla="*/ 1974108 h 3222857"/>
              <a:gd name="connsiteX52" fmla="*/ 142530 w 3612996"/>
              <a:gd name="connsiteY52" fmla="*/ 1916958 h 3222857"/>
              <a:gd name="connsiteX53" fmla="*/ 9180 w 3612996"/>
              <a:gd name="connsiteY53" fmla="*/ 1993158 h 3222857"/>
              <a:gd name="connsiteX54" fmla="*/ 18705 w 3612996"/>
              <a:gd name="connsiteY54" fmla="*/ 1831233 h 3222857"/>
              <a:gd name="connsiteX55" fmla="*/ 85380 w 3612996"/>
              <a:gd name="connsiteY55" fmla="*/ 1507383 h 32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12996" h="3222857">
                <a:moveTo>
                  <a:pt x="85380" y="1507383"/>
                </a:moveTo>
                <a:cubicBezTo>
                  <a:pt x="125068" y="1389908"/>
                  <a:pt x="186980" y="1232745"/>
                  <a:pt x="256830" y="1126383"/>
                </a:cubicBezTo>
                <a:cubicBezTo>
                  <a:pt x="326680" y="1020020"/>
                  <a:pt x="418755" y="935883"/>
                  <a:pt x="504480" y="869208"/>
                </a:cubicBezTo>
                <a:cubicBezTo>
                  <a:pt x="590205" y="802533"/>
                  <a:pt x="675930" y="767608"/>
                  <a:pt x="771180" y="726333"/>
                </a:cubicBezTo>
                <a:cubicBezTo>
                  <a:pt x="866430" y="685058"/>
                  <a:pt x="1039468" y="653308"/>
                  <a:pt x="1075980" y="621558"/>
                </a:cubicBezTo>
                <a:cubicBezTo>
                  <a:pt x="1112492" y="589808"/>
                  <a:pt x="1001367" y="561233"/>
                  <a:pt x="990255" y="535833"/>
                </a:cubicBezTo>
                <a:cubicBezTo>
                  <a:pt x="979143" y="510433"/>
                  <a:pt x="982317" y="489796"/>
                  <a:pt x="1009305" y="469158"/>
                </a:cubicBezTo>
                <a:cubicBezTo>
                  <a:pt x="1036293" y="448520"/>
                  <a:pt x="1087093" y="443758"/>
                  <a:pt x="1152180" y="412008"/>
                </a:cubicBezTo>
                <a:cubicBezTo>
                  <a:pt x="1217267" y="380258"/>
                  <a:pt x="1350618" y="294533"/>
                  <a:pt x="1399830" y="278658"/>
                </a:cubicBezTo>
                <a:cubicBezTo>
                  <a:pt x="1449042" y="262783"/>
                  <a:pt x="1442693" y="285008"/>
                  <a:pt x="1447455" y="316758"/>
                </a:cubicBezTo>
                <a:cubicBezTo>
                  <a:pt x="1452217" y="348508"/>
                  <a:pt x="1410943" y="472333"/>
                  <a:pt x="1428405" y="469158"/>
                </a:cubicBezTo>
                <a:cubicBezTo>
                  <a:pt x="1445868" y="465983"/>
                  <a:pt x="1496668" y="345333"/>
                  <a:pt x="1552230" y="297708"/>
                </a:cubicBezTo>
                <a:cubicBezTo>
                  <a:pt x="1607792" y="250083"/>
                  <a:pt x="1674468" y="223095"/>
                  <a:pt x="1761780" y="183408"/>
                </a:cubicBezTo>
                <a:cubicBezTo>
                  <a:pt x="1849092" y="143721"/>
                  <a:pt x="1969742" y="89746"/>
                  <a:pt x="2076105" y="59583"/>
                </a:cubicBezTo>
                <a:cubicBezTo>
                  <a:pt x="2182468" y="29420"/>
                  <a:pt x="2249143" y="-10267"/>
                  <a:pt x="2399955" y="2433"/>
                </a:cubicBezTo>
                <a:cubicBezTo>
                  <a:pt x="2550767" y="15133"/>
                  <a:pt x="2847630" y="91333"/>
                  <a:pt x="2980980" y="135783"/>
                </a:cubicBezTo>
                <a:cubicBezTo>
                  <a:pt x="3114330" y="180233"/>
                  <a:pt x="3174655" y="237383"/>
                  <a:pt x="3200055" y="269133"/>
                </a:cubicBezTo>
                <a:cubicBezTo>
                  <a:pt x="3225455" y="300883"/>
                  <a:pt x="3144492" y="308821"/>
                  <a:pt x="3133380" y="326283"/>
                </a:cubicBezTo>
                <a:cubicBezTo>
                  <a:pt x="3122268" y="343745"/>
                  <a:pt x="3111155" y="353271"/>
                  <a:pt x="3133380" y="373908"/>
                </a:cubicBezTo>
                <a:cubicBezTo>
                  <a:pt x="3155605" y="394545"/>
                  <a:pt x="3203230" y="388196"/>
                  <a:pt x="3266730" y="450108"/>
                </a:cubicBezTo>
                <a:cubicBezTo>
                  <a:pt x="3330230" y="512020"/>
                  <a:pt x="3457230" y="643783"/>
                  <a:pt x="3514380" y="745383"/>
                </a:cubicBezTo>
                <a:cubicBezTo>
                  <a:pt x="3571530" y="846983"/>
                  <a:pt x="3596930" y="970808"/>
                  <a:pt x="3609630" y="1059708"/>
                </a:cubicBezTo>
                <a:cubicBezTo>
                  <a:pt x="3622330" y="1148608"/>
                  <a:pt x="3595342" y="1226396"/>
                  <a:pt x="3590580" y="1278783"/>
                </a:cubicBezTo>
                <a:cubicBezTo>
                  <a:pt x="3585818" y="1331170"/>
                  <a:pt x="3606455" y="1372445"/>
                  <a:pt x="3581055" y="1374033"/>
                </a:cubicBezTo>
                <a:cubicBezTo>
                  <a:pt x="3555655" y="1375620"/>
                  <a:pt x="3471518" y="1308945"/>
                  <a:pt x="3438180" y="1288308"/>
                </a:cubicBezTo>
                <a:cubicBezTo>
                  <a:pt x="3404843" y="1267670"/>
                  <a:pt x="3377855" y="1221633"/>
                  <a:pt x="3381030" y="1250208"/>
                </a:cubicBezTo>
                <a:cubicBezTo>
                  <a:pt x="3384205" y="1278783"/>
                  <a:pt x="3436593" y="1367683"/>
                  <a:pt x="3457230" y="1459758"/>
                </a:cubicBezTo>
                <a:cubicBezTo>
                  <a:pt x="3477867" y="1551833"/>
                  <a:pt x="3511205" y="1699471"/>
                  <a:pt x="3504855" y="1802658"/>
                </a:cubicBezTo>
                <a:cubicBezTo>
                  <a:pt x="3498505" y="1905846"/>
                  <a:pt x="3444530" y="2018558"/>
                  <a:pt x="3419130" y="2078883"/>
                </a:cubicBezTo>
                <a:cubicBezTo>
                  <a:pt x="3393730" y="2139208"/>
                  <a:pt x="3382617" y="2170958"/>
                  <a:pt x="3352455" y="2164608"/>
                </a:cubicBezTo>
                <a:cubicBezTo>
                  <a:pt x="3322293" y="2158258"/>
                  <a:pt x="3263555" y="2051895"/>
                  <a:pt x="3238155" y="2040783"/>
                </a:cubicBezTo>
                <a:cubicBezTo>
                  <a:pt x="3212755" y="2029671"/>
                  <a:pt x="3206405" y="2059833"/>
                  <a:pt x="3200055" y="2097933"/>
                </a:cubicBezTo>
                <a:cubicBezTo>
                  <a:pt x="3193705" y="2136033"/>
                  <a:pt x="3228630" y="2163021"/>
                  <a:pt x="3200055" y="2269383"/>
                </a:cubicBezTo>
                <a:cubicBezTo>
                  <a:pt x="3171480" y="2375746"/>
                  <a:pt x="3093692" y="2607521"/>
                  <a:pt x="3028605" y="2736108"/>
                </a:cubicBezTo>
                <a:cubicBezTo>
                  <a:pt x="2963518" y="2864695"/>
                  <a:pt x="2874618" y="2966296"/>
                  <a:pt x="2809530" y="3040908"/>
                </a:cubicBezTo>
                <a:cubicBezTo>
                  <a:pt x="2744443" y="3115521"/>
                  <a:pt x="2736505" y="3153620"/>
                  <a:pt x="2638080" y="3183783"/>
                </a:cubicBezTo>
                <a:cubicBezTo>
                  <a:pt x="2539655" y="3213946"/>
                  <a:pt x="2330105" y="3226646"/>
                  <a:pt x="2218980" y="3221883"/>
                </a:cubicBezTo>
                <a:cubicBezTo>
                  <a:pt x="2107855" y="3217120"/>
                  <a:pt x="2050705" y="3177433"/>
                  <a:pt x="1971330" y="3155208"/>
                </a:cubicBezTo>
                <a:cubicBezTo>
                  <a:pt x="1891955" y="3132983"/>
                  <a:pt x="1814167" y="3121870"/>
                  <a:pt x="1742730" y="3088533"/>
                </a:cubicBezTo>
                <a:cubicBezTo>
                  <a:pt x="1671293" y="3055196"/>
                  <a:pt x="1583980" y="2978995"/>
                  <a:pt x="1542705" y="2955183"/>
                </a:cubicBezTo>
                <a:cubicBezTo>
                  <a:pt x="1501430" y="2931371"/>
                  <a:pt x="1496668" y="2921845"/>
                  <a:pt x="1495080" y="2945658"/>
                </a:cubicBezTo>
                <a:cubicBezTo>
                  <a:pt x="1493492" y="2969471"/>
                  <a:pt x="1528418" y="3063133"/>
                  <a:pt x="1533180" y="3098058"/>
                </a:cubicBezTo>
                <a:cubicBezTo>
                  <a:pt x="1537943" y="3132983"/>
                  <a:pt x="1552230" y="3147270"/>
                  <a:pt x="1523655" y="3155208"/>
                </a:cubicBezTo>
                <a:cubicBezTo>
                  <a:pt x="1495080" y="3163146"/>
                  <a:pt x="1420468" y="3159971"/>
                  <a:pt x="1361730" y="3145683"/>
                </a:cubicBezTo>
                <a:cubicBezTo>
                  <a:pt x="1302993" y="3131396"/>
                  <a:pt x="1234730" y="3099645"/>
                  <a:pt x="1171230" y="3069483"/>
                </a:cubicBezTo>
                <a:cubicBezTo>
                  <a:pt x="1107730" y="3039321"/>
                  <a:pt x="1047405" y="3015508"/>
                  <a:pt x="980730" y="2964708"/>
                </a:cubicBezTo>
                <a:cubicBezTo>
                  <a:pt x="914055" y="2913908"/>
                  <a:pt x="807693" y="2780558"/>
                  <a:pt x="771180" y="2764683"/>
                </a:cubicBezTo>
                <a:cubicBezTo>
                  <a:pt x="734668" y="2748808"/>
                  <a:pt x="794992" y="2861521"/>
                  <a:pt x="761655" y="2869458"/>
                </a:cubicBezTo>
                <a:cubicBezTo>
                  <a:pt x="728318" y="2877395"/>
                  <a:pt x="647355" y="2859933"/>
                  <a:pt x="571155" y="2812308"/>
                </a:cubicBezTo>
                <a:cubicBezTo>
                  <a:pt x="494955" y="2764683"/>
                  <a:pt x="372718" y="2664671"/>
                  <a:pt x="304455" y="2583708"/>
                </a:cubicBezTo>
                <a:cubicBezTo>
                  <a:pt x="236193" y="2502746"/>
                  <a:pt x="188568" y="2428133"/>
                  <a:pt x="161580" y="2326533"/>
                </a:cubicBezTo>
                <a:cubicBezTo>
                  <a:pt x="134592" y="2224933"/>
                  <a:pt x="145705" y="2042370"/>
                  <a:pt x="142530" y="1974108"/>
                </a:cubicBezTo>
                <a:cubicBezTo>
                  <a:pt x="139355" y="1905846"/>
                  <a:pt x="164755" y="1913783"/>
                  <a:pt x="142530" y="1916958"/>
                </a:cubicBezTo>
                <a:cubicBezTo>
                  <a:pt x="120305" y="1920133"/>
                  <a:pt x="29817" y="2007445"/>
                  <a:pt x="9180" y="1993158"/>
                </a:cubicBezTo>
                <a:cubicBezTo>
                  <a:pt x="-11457" y="1978871"/>
                  <a:pt x="7593" y="1916958"/>
                  <a:pt x="18705" y="1831233"/>
                </a:cubicBezTo>
                <a:cubicBezTo>
                  <a:pt x="29817" y="1745508"/>
                  <a:pt x="45692" y="1624858"/>
                  <a:pt x="85380" y="1507383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6A1958-3BDF-435E-8284-2F4D353FB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067" y="1524901"/>
            <a:ext cx="4934065" cy="47021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5C51E98-A842-45C7-9160-8CF3CD5F8DC3}"/>
              </a:ext>
            </a:extLst>
          </p:cNvPr>
          <p:cNvGrpSpPr/>
          <p:nvPr/>
        </p:nvGrpSpPr>
        <p:grpSpPr>
          <a:xfrm>
            <a:off x="6438900" y="2297655"/>
            <a:ext cx="4622800" cy="703684"/>
            <a:chOff x="2491929" y="2352404"/>
            <a:chExt cx="5532635" cy="70368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D8BF6A-B663-473E-B957-C9B9F9AECAC0}"/>
                </a:ext>
              </a:extLst>
            </p:cNvPr>
            <p:cNvSpPr txBox="1"/>
            <p:nvPr/>
          </p:nvSpPr>
          <p:spPr>
            <a:xfrm>
              <a:off x="2491929" y="2352404"/>
              <a:ext cx="2173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5D0DBF6-CED0-4773-9981-DA37D9BB874B}"/>
                </a:ext>
              </a:extLst>
            </p:cNvPr>
            <p:cNvSpPr txBox="1"/>
            <p:nvPr/>
          </p:nvSpPr>
          <p:spPr>
            <a:xfrm>
              <a:off x="2491929" y="2747927"/>
              <a:ext cx="5532635" cy="3081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800378A-99FF-4AB1-8310-EF3E3F1836C2}"/>
              </a:ext>
            </a:extLst>
          </p:cNvPr>
          <p:cNvGrpSpPr/>
          <p:nvPr/>
        </p:nvGrpSpPr>
        <p:grpSpPr>
          <a:xfrm>
            <a:off x="6438900" y="3333002"/>
            <a:ext cx="4622800" cy="703684"/>
            <a:chOff x="2491929" y="2352404"/>
            <a:chExt cx="5532635" cy="70368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AED0C77-02C5-4C00-B326-2244357024FE}"/>
                </a:ext>
              </a:extLst>
            </p:cNvPr>
            <p:cNvSpPr txBox="1"/>
            <p:nvPr/>
          </p:nvSpPr>
          <p:spPr>
            <a:xfrm>
              <a:off x="2491929" y="2352404"/>
              <a:ext cx="2173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C26C2E2-95C6-4AE9-A198-D9C03DCF4DC1}"/>
                </a:ext>
              </a:extLst>
            </p:cNvPr>
            <p:cNvSpPr txBox="1"/>
            <p:nvPr/>
          </p:nvSpPr>
          <p:spPr>
            <a:xfrm>
              <a:off x="2491929" y="2747927"/>
              <a:ext cx="5532635" cy="3081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010C4E5-3E29-4E61-A6DA-4480CCFA49DB}"/>
              </a:ext>
            </a:extLst>
          </p:cNvPr>
          <p:cNvGrpSpPr/>
          <p:nvPr/>
        </p:nvGrpSpPr>
        <p:grpSpPr>
          <a:xfrm>
            <a:off x="6438900" y="4368348"/>
            <a:ext cx="4622800" cy="703684"/>
            <a:chOff x="2491929" y="2352404"/>
            <a:chExt cx="5532635" cy="70368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B9B40F7-95DE-4936-9D3C-7B0C778BC628}"/>
                </a:ext>
              </a:extLst>
            </p:cNvPr>
            <p:cNvSpPr txBox="1"/>
            <p:nvPr/>
          </p:nvSpPr>
          <p:spPr>
            <a:xfrm>
              <a:off x="2491929" y="2352404"/>
              <a:ext cx="2173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7AAA2EC-A269-4E31-A147-9FE5C8623FF2}"/>
                </a:ext>
              </a:extLst>
            </p:cNvPr>
            <p:cNvSpPr txBox="1"/>
            <p:nvPr/>
          </p:nvSpPr>
          <p:spPr>
            <a:xfrm>
              <a:off x="2491929" y="2747927"/>
              <a:ext cx="5532635" cy="3081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57798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7D3D692-9289-4336-9CD1-8622745CE1B2}"/>
              </a:ext>
            </a:extLst>
          </p:cNvPr>
          <p:cNvGrpSpPr/>
          <p:nvPr/>
        </p:nvGrpSpPr>
        <p:grpSpPr>
          <a:xfrm>
            <a:off x="1728560" y="2335389"/>
            <a:ext cx="5168720" cy="1685414"/>
            <a:chOff x="2491929" y="2321187"/>
            <a:chExt cx="6186000" cy="168541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32C0CCF-13B8-48BA-999C-DD43DB71C7CB}"/>
                </a:ext>
              </a:extLst>
            </p:cNvPr>
            <p:cNvSpPr txBox="1"/>
            <p:nvPr/>
          </p:nvSpPr>
          <p:spPr>
            <a:xfrm>
              <a:off x="2826319" y="2321187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74EAF83-8C80-4C0B-A997-3FBC3B989B6D}"/>
                </a:ext>
              </a:extLst>
            </p:cNvPr>
            <p:cNvSpPr txBox="1"/>
            <p:nvPr/>
          </p:nvSpPr>
          <p:spPr>
            <a:xfrm>
              <a:off x="2491929" y="2833652"/>
              <a:ext cx="6186000" cy="75764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ts val="1800"/>
                </a:lnSpc>
                <a:buFont typeface="Wingdings" panose="05000000000000000000" pitchFamily="2" charset="2"/>
                <a:buChar char="ü"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ts val="1800"/>
                </a:lnSpc>
                <a:buFont typeface="Wingdings" panose="05000000000000000000" pitchFamily="2" charset="2"/>
                <a:buChar char="ü"/>
              </a:pP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E525B40-CF6E-4651-A55B-563EACA4795D}"/>
                </a:ext>
              </a:extLst>
            </p:cNvPr>
            <p:cNvSpPr txBox="1"/>
            <p:nvPr/>
          </p:nvSpPr>
          <p:spPr>
            <a:xfrm>
              <a:off x="2491929" y="3704531"/>
              <a:ext cx="6186000" cy="3020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ts val="1800"/>
                </a:lnSpc>
                <a:buFont typeface="Wingdings" panose="05000000000000000000" pitchFamily="2" charset="2"/>
                <a:buChar char="ü"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1034988"/>
            <a:chOff x="3084413" y="2352404"/>
            <a:chExt cx="4268032" cy="103498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97054"/>
            <a:ext cx="591312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9177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35B2D8B-236F-4895-9BCF-DFF0C740568E}"/>
              </a:ext>
            </a:extLst>
          </p:cNvPr>
          <p:cNvGrpSpPr/>
          <p:nvPr/>
        </p:nvGrpSpPr>
        <p:grpSpPr>
          <a:xfrm>
            <a:off x="1715860" y="1986872"/>
            <a:ext cx="5168720" cy="703300"/>
            <a:chOff x="2491929" y="2352404"/>
            <a:chExt cx="6186000" cy="70330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19E4A44-A9ED-4393-B5E9-78311B5C8AC1}"/>
                </a:ext>
              </a:extLst>
            </p:cNvPr>
            <p:cNvSpPr txBox="1"/>
            <p:nvPr/>
          </p:nvSpPr>
          <p:spPr>
            <a:xfrm>
              <a:off x="2491929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A61994E-2F70-42E1-84A9-7FFF86680A02}"/>
                </a:ext>
              </a:extLst>
            </p:cNvPr>
            <p:cNvSpPr txBox="1"/>
            <p:nvPr/>
          </p:nvSpPr>
          <p:spPr>
            <a:xfrm>
              <a:off x="2491929" y="2747927"/>
              <a:ext cx="6186000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7358A06-C211-42FF-8508-6996F0D92F2D}"/>
              </a:ext>
            </a:extLst>
          </p:cNvPr>
          <p:cNvSpPr/>
          <p:nvPr/>
        </p:nvSpPr>
        <p:spPr>
          <a:xfrm>
            <a:off x="1709189" y="3128685"/>
            <a:ext cx="1306945" cy="945023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B3B1C5D-F835-4440-86C8-DBEF97FA0783}"/>
              </a:ext>
            </a:extLst>
          </p:cNvPr>
          <p:cNvSpPr/>
          <p:nvPr/>
        </p:nvSpPr>
        <p:spPr>
          <a:xfrm>
            <a:off x="1709189" y="4276409"/>
            <a:ext cx="1306945" cy="945023"/>
          </a:xfrm>
          <a:custGeom>
            <a:avLst/>
            <a:gdLst>
              <a:gd name="connsiteX0" fmla="*/ 15317 w 1381399"/>
              <a:gd name="connsiteY0" fmla="*/ 674520 h 998859"/>
              <a:gd name="connsiteX1" fmla="*/ 38177 w 1381399"/>
              <a:gd name="connsiteY1" fmla="*/ 194460 h 998859"/>
              <a:gd name="connsiteX2" fmla="*/ 342977 w 1381399"/>
              <a:gd name="connsiteY2" fmla="*/ 26820 h 998859"/>
              <a:gd name="connsiteX3" fmla="*/ 746837 w 1381399"/>
              <a:gd name="connsiteY3" fmla="*/ 3960 h 998859"/>
              <a:gd name="connsiteX4" fmla="*/ 1127837 w 1381399"/>
              <a:gd name="connsiteY4" fmla="*/ 64920 h 998859"/>
              <a:gd name="connsiteX5" fmla="*/ 1356437 w 1381399"/>
              <a:gd name="connsiteY5" fmla="*/ 301140 h 998859"/>
              <a:gd name="connsiteX6" fmla="*/ 1348817 w 1381399"/>
              <a:gd name="connsiteY6" fmla="*/ 689760 h 998859"/>
              <a:gd name="connsiteX7" fmla="*/ 1120217 w 1381399"/>
              <a:gd name="connsiteY7" fmla="*/ 948840 h 998859"/>
              <a:gd name="connsiteX8" fmla="*/ 541097 w 1381399"/>
              <a:gd name="connsiteY8" fmla="*/ 994560 h 998859"/>
              <a:gd name="connsiteX9" fmla="*/ 137237 w 1381399"/>
              <a:gd name="connsiteY9" fmla="*/ 887880 h 998859"/>
              <a:gd name="connsiteX10" fmla="*/ 15317 w 1381399"/>
              <a:gd name="connsiteY10" fmla="*/ 674520 h 99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399" h="998859">
                <a:moveTo>
                  <a:pt x="15317" y="674520"/>
                </a:moveTo>
                <a:cubicBezTo>
                  <a:pt x="-1193" y="558950"/>
                  <a:pt x="-16433" y="302410"/>
                  <a:pt x="38177" y="194460"/>
                </a:cubicBezTo>
                <a:cubicBezTo>
                  <a:pt x="92787" y="86510"/>
                  <a:pt x="224867" y="58570"/>
                  <a:pt x="342977" y="26820"/>
                </a:cubicBezTo>
                <a:cubicBezTo>
                  <a:pt x="461087" y="-4930"/>
                  <a:pt x="616027" y="-2390"/>
                  <a:pt x="746837" y="3960"/>
                </a:cubicBezTo>
                <a:cubicBezTo>
                  <a:pt x="877647" y="10310"/>
                  <a:pt x="1026237" y="15390"/>
                  <a:pt x="1127837" y="64920"/>
                </a:cubicBezTo>
                <a:cubicBezTo>
                  <a:pt x="1229437" y="114450"/>
                  <a:pt x="1319607" y="197000"/>
                  <a:pt x="1356437" y="301140"/>
                </a:cubicBezTo>
                <a:cubicBezTo>
                  <a:pt x="1393267" y="405280"/>
                  <a:pt x="1388187" y="581810"/>
                  <a:pt x="1348817" y="689760"/>
                </a:cubicBezTo>
                <a:cubicBezTo>
                  <a:pt x="1309447" y="797710"/>
                  <a:pt x="1254837" y="898040"/>
                  <a:pt x="1120217" y="948840"/>
                </a:cubicBezTo>
                <a:cubicBezTo>
                  <a:pt x="985597" y="999640"/>
                  <a:pt x="704927" y="1004720"/>
                  <a:pt x="541097" y="994560"/>
                </a:cubicBezTo>
                <a:cubicBezTo>
                  <a:pt x="377267" y="984400"/>
                  <a:pt x="226137" y="941220"/>
                  <a:pt x="137237" y="887880"/>
                </a:cubicBezTo>
                <a:cubicBezTo>
                  <a:pt x="48337" y="834540"/>
                  <a:pt x="31827" y="790090"/>
                  <a:pt x="15317" y="67452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90BE4D-BD3A-45B0-9925-E749CA87730C}"/>
              </a:ext>
            </a:extLst>
          </p:cNvPr>
          <p:cNvGrpSpPr/>
          <p:nvPr/>
        </p:nvGrpSpPr>
        <p:grpSpPr>
          <a:xfrm>
            <a:off x="3256280" y="3141825"/>
            <a:ext cx="4622800" cy="703300"/>
            <a:chOff x="2491929" y="2352404"/>
            <a:chExt cx="5532635" cy="70330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9FA4D1F-D790-4A57-98A4-041011A05F4A}"/>
                </a:ext>
              </a:extLst>
            </p:cNvPr>
            <p:cNvSpPr txBox="1"/>
            <p:nvPr/>
          </p:nvSpPr>
          <p:spPr>
            <a:xfrm>
              <a:off x="2491929" y="2352404"/>
              <a:ext cx="2173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8F6A2DD-C2A8-4B05-86C3-58177EA59DC9}"/>
                </a:ext>
              </a:extLst>
            </p:cNvPr>
            <p:cNvSpPr txBox="1"/>
            <p:nvPr/>
          </p:nvSpPr>
          <p:spPr>
            <a:xfrm>
              <a:off x="2491929" y="2747927"/>
              <a:ext cx="5532635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5C66F7-7AFC-4986-8FAC-36F1D3A52FAC}"/>
              </a:ext>
            </a:extLst>
          </p:cNvPr>
          <p:cNvGrpSpPr/>
          <p:nvPr/>
        </p:nvGrpSpPr>
        <p:grpSpPr>
          <a:xfrm>
            <a:off x="3256280" y="4289549"/>
            <a:ext cx="4622800" cy="703300"/>
            <a:chOff x="2491929" y="2352404"/>
            <a:chExt cx="5532635" cy="70330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E70F16-FBD1-4F28-BA0F-DCF392DF894D}"/>
                </a:ext>
              </a:extLst>
            </p:cNvPr>
            <p:cNvSpPr txBox="1"/>
            <p:nvPr/>
          </p:nvSpPr>
          <p:spPr>
            <a:xfrm>
              <a:off x="2491929" y="2352404"/>
              <a:ext cx="2173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2D93B4-8386-4091-B644-97621E03F975}"/>
                </a:ext>
              </a:extLst>
            </p:cNvPr>
            <p:cNvSpPr txBox="1"/>
            <p:nvPr/>
          </p:nvSpPr>
          <p:spPr>
            <a:xfrm>
              <a:off x="2491929" y="2747927"/>
              <a:ext cx="5532635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1034988"/>
            <a:chOff x="3084413" y="2352404"/>
            <a:chExt cx="4268032" cy="1034988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325" y="-124552"/>
            <a:ext cx="5200483" cy="65064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7705" y="659817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00907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0907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009070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009070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00907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143440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61E026D-AF20-461A-BB08-D7D1D82BC1E4}"/>
              </a:ext>
            </a:extLst>
          </p:cNvPr>
          <p:cNvGrpSpPr/>
          <p:nvPr/>
        </p:nvGrpSpPr>
        <p:grpSpPr>
          <a:xfrm>
            <a:off x="759655" y="3716338"/>
            <a:ext cx="3385625" cy="857188"/>
            <a:chOff x="3112196" y="2352404"/>
            <a:chExt cx="4051966" cy="85718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EF26EDC-AE63-4D45-A0B7-AAD34AF476E5}"/>
                </a:ext>
              </a:extLst>
            </p:cNvPr>
            <p:cNvSpPr txBox="1"/>
            <p:nvPr/>
          </p:nvSpPr>
          <p:spPr>
            <a:xfrm>
              <a:off x="542710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3FD1A17-B4FE-4205-B93C-F951ACA6C1D2}"/>
                </a:ext>
              </a:extLst>
            </p:cNvPr>
            <p:cNvSpPr txBox="1"/>
            <p:nvPr/>
          </p:nvSpPr>
          <p:spPr>
            <a:xfrm>
              <a:off x="3112196" y="2747927"/>
              <a:ext cx="405196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42D6118-82FA-4976-A4FE-DDBD4D7F9E51}"/>
              </a:ext>
            </a:extLst>
          </p:cNvPr>
          <p:cNvGrpSpPr/>
          <p:nvPr/>
        </p:nvGrpSpPr>
        <p:grpSpPr>
          <a:xfrm>
            <a:off x="8046719" y="3716338"/>
            <a:ext cx="3385625" cy="857188"/>
            <a:chOff x="4005695" y="2352404"/>
            <a:chExt cx="4051966" cy="85718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D6466C9-B32E-4ADE-ACD7-89F2F43E4032}"/>
                </a:ext>
              </a:extLst>
            </p:cNvPr>
            <p:cNvSpPr txBox="1"/>
            <p:nvPr/>
          </p:nvSpPr>
          <p:spPr>
            <a:xfrm>
              <a:off x="4005696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4830F49-A6E2-41EF-AC8A-79060B9B0073}"/>
                </a:ext>
              </a:extLst>
            </p:cNvPr>
            <p:cNvSpPr txBox="1"/>
            <p:nvPr/>
          </p:nvSpPr>
          <p:spPr>
            <a:xfrm>
              <a:off x="4005695" y="2747927"/>
              <a:ext cx="405196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0B6F9A3-2C84-4822-BA83-C4879B14DA5F}"/>
              </a:ext>
            </a:extLst>
          </p:cNvPr>
          <p:cNvGrpSpPr/>
          <p:nvPr/>
        </p:nvGrpSpPr>
        <p:grpSpPr>
          <a:xfrm>
            <a:off x="3060277" y="1734656"/>
            <a:ext cx="6071446" cy="1072082"/>
            <a:chOff x="2491929" y="2352404"/>
            <a:chExt cx="7266396" cy="107208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4D02428-42E2-4CB1-A6B6-D193CF58A28F}"/>
                </a:ext>
              </a:extLst>
            </p:cNvPr>
            <p:cNvSpPr txBox="1"/>
            <p:nvPr/>
          </p:nvSpPr>
          <p:spPr>
            <a:xfrm>
              <a:off x="2491929" y="2352404"/>
              <a:ext cx="1737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2400" dirty="0">
                  <a:solidFill>
                    <a:srgbClr val="3A988B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3A988B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A3695BE-F675-4A0D-801A-946F3B70755C}"/>
                </a:ext>
              </a:extLst>
            </p:cNvPr>
            <p:cNvSpPr txBox="1"/>
            <p:nvPr/>
          </p:nvSpPr>
          <p:spPr>
            <a:xfrm>
              <a:off x="2491929" y="2810792"/>
              <a:ext cx="7266396" cy="61369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65242F-26E0-4E47-A88A-75DFE7D24069}"/>
              </a:ext>
            </a:extLst>
          </p:cNvPr>
          <p:cNvGrpSpPr/>
          <p:nvPr/>
        </p:nvGrpSpPr>
        <p:grpSpPr>
          <a:xfrm>
            <a:off x="4312920" y="354912"/>
            <a:ext cx="3566160" cy="834933"/>
            <a:chOff x="3084413" y="2352404"/>
            <a:chExt cx="4268032" cy="83493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2550ECD-AFDA-4786-9832-6CA529C1409E}"/>
                </a:ext>
              </a:extLst>
            </p:cNvPr>
            <p:cNvSpPr txBox="1"/>
            <p:nvPr/>
          </p:nvSpPr>
          <p:spPr>
            <a:xfrm>
              <a:off x="3948128" y="2352404"/>
              <a:ext cx="2540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defRPr/>
              </a:pPr>
              <a:r>
                <a:rPr lang="en-US" altLang="zh-CN" sz="3600" dirty="0">
                  <a:gradFill>
                    <a:gsLst>
                      <a:gs pos="53000">
                        <a:srgbClr val="009070"/>
                      </a:gs>
                      <a:gs pos="0">
                        <a:srgbClr val="75CA7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Title text</a:t>
              </a:r>
              <a:endParaRPr lang="zh-CN" altLang="en-US" sz="3600" dirty="0">
                <a:gradFill>
                  <a:gsLst>
                    <a:gs pos="53000">
                      <a:srgbClr val="009070"/>
                    </a:gs>
                    <a:gs pos="0">
                      <a:srgbClr val="75CA7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069EB3E-AE3B-4AA2-9B8C-3B0C8396F8E0}"/>
                </a:ext>
              </a:extLst>
            </p:cNvPr>
            <p:cNvSpPr txBox="1"/>
            <p:nvPr/>
          </p:nvSpPr>
          <p:spPr>
            <a:xfrm>
              <a:off x="3084413" y="2925727"/>
              <a:ext cx="4268032" cy="2616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360" y="2569829"/>
            <a:ext cx="4192059" cy="41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8104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773374" y="2320359"/>
            <a:ext cx="5184350" cy="930208"/>
            <a:chOff x="6013342" y="1475602"/>
            <a:chExt cx="2693559" cy="483296"/>
          </a:xfrm>
        </p:grpSpPr>
        <p:sp>
          <p:nvSpPr>
            <p:cNvPr id="28" name="圆角矩形 27"/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512182"/>
              <a:ext cx="2486919" cy="4317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02. Title text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B6B742-18FF-4D3B-A948-DC291C7C3C89}"/>
              </a:ext>
            </a:extLst>
          </p:cNvPr>
          <p:cNvSpPr txBox="1"/>
          <p:nvPr/>
        </p:nvSpPr>
        <p:spPr>
          <a:xfrm>
            <a:off x="3759164" y="3429348"/>
            <a:ext cx="5212770" cy="446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9534672" y="1211592"/>
            <a:ext cx="1375718" cy="11285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1685171" y="2651976"/>
            <a:ext cx="1568532" cy="9894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8911" y="5304393"/>
            <a:ext cx="765362" cy="10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930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0A8A43E-23DD-498F-9472-E3569BCC840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乡村旅游.pptx"/>
</p:tagLst>
</file>

<file path=ppt/theme/theme1.xml><?xml version="1.0" encoding="utf-8"?>
<a:theme xmlns:a="http://schemas.openxmlformats.org/drawingml/2006/main" name="www.freeppt7.com">
  <a:themeElements>
    <a:clrScheme name="PC - Color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20o3gujl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宽屏</PresentationFormat>
  <Paragraphs>186</Paragraphs>
  <Slides>25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微软雅黑</vt:lpstr>
      <vt:lpstr>Arial</vt:lpstr>
      <vt:lpstr>Calibri</vt:lpstr>
      <vt:lpstr>Lato Light</vt:lpstr>
      <vt:lpstr>Roboto Black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2019-04-19T08:55:17Z</dcterms:created>
  <dcterms:modified xsi:type="dcterms:W3CDTF">2022-02-08T13:32:01Z</dcterms:modified>
</cp:coreProperties>
</file>