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8" r:id="rId24"/>
    <p:sldId id="279" r:id="rId25"/>
    <p:sldId id="1774" r:id="rId26"/>
    <p:sldId id="257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6D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A17AC-E39E-4E3B-A7D4-AA3CCBC96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0ACD6A-FB49-4AB1-B6DA-24C47284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6CE3E-850C-4A8A-9559-2E21C434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37A16A-A6A0-45CE-89A7-CC9F703A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B3BF2-3414-4E13-9EA8-99FB50E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30C63-F036-451B-AAD2-604A2AC9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7AE362D-4D06-4250-9D97-0DF46CA47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D3BA5F-6294-4F2C-B539-9A5C7E55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3D0589-82CA-4BCE-9949-90CF7AE4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5CA59D-40AE-4D79-8994-D1F42AC6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7BC8AB-6D2B-4186-8556-9DBB41C6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0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0AD46-2F94-41BA-A7FA-5321A4D5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C53726-6395-4A9B-9D65-AAC70C7AC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DB07A-4264-4663-91EE-2E128008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17E020-149B-45FC-BD0B-D3A84755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7C1E8-AADF-4432-A13C-9D06081D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D865B2-CDC5-4234-ADD2-036DF2B3B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DB39E-0DDA-4E06-88C3-94C0489D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45D8EC-46C4-4DE8-9F04-3F275F28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73CB43-7E55-41C1-B3AB-1437190F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66AD32-1CE1-463C-AF22-B6D959C8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3886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5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7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50D7A-ECAB-44FE-8853-10D8A7F0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7B365-FD06-460F-A374-CE15D0CA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5F7E7B-1F8B-4732-9FF0-B0D0A28A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B19C2E-310D-415E-BF22-5C4A5CCF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ECCA53-0FEE-4DF3-ADF1-78D21410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2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45806-F43F-43A2-8C87-544FD2AF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77701-C119-46AC-B0C0-C8712397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E202CB-BF7B-416E-BA3C-65DF7B08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D36B6-DA88-49A6-A638-B9395438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8DE2F-1122-4758-B184-030384AB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73893E-DDC4-45C1-8E45-02118E52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2FA110-9872-4A06-8498-5A6031C82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57B0E9-5786-4370-A215-38D9D8522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7517F8-8419-4E43-B75C-8E24FC7C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7913B9-3568-4FC6-9EEF-82EAAA1D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FE6513-EC09-4711-836D-99FE393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C6A0D-0A78-48C7-B7F9-1F8AD1B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07C0C0-3D8C-4A2D-8BAB-B64A63A3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3E2ED8-4478-4BD2-8E3D-19C634F2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9BB17C-79D4-428C-A12A-66C915E1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4902D7-A1A6-4432-A128-C0F6A92E2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96ADF8-3BA1-4136-9E87-0E2B8F11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3AEB02-9D75-408E-A8E1-9881BAA9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19095D-98A9-480E-A842-036352C6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BC6A0D-0A78-48C7-B7F9-1F8AD1BB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07C0C0-3D8C-4A2D-8BAB-B64A63A3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3E2ED8-4478-4BD2-8E3D-19C634F2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9BB17C-79D4-428C-A12A-66C915E1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4902D7-A1A6-4432-A128-C0F6A92E2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96ADF8-3BA1-4136-9E87-0E2B8F11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C3AEB02-9D75-408E-A8E1-9881BAA9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19095D-98A9-480E-A842-036352C6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6318" y="672814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0699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1992A7-F559-4E6C-87F4-660373FD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9DE6E6-C3AF-4247-8A1F-59BE3F6B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62971C-AE51-40AE-9C3C-0F3D1976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384E9A-AF77-4B12-BDB6-7695B278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6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57198E-4649-4B6B-88A1-3D224D57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DCB36F-14DA-41BA-B628-D93C441D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0988A-9C70-45BF-A5F9-B3C80A9E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462F3-24C2-4E0C-86A2-D2C21988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FE416E-762C-4976-A8A6-94218A66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C4C09B-0D36-4073-AC31-6F085584B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B10FA7-B34A-4745-80D5-928E9116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9346-671A-40EF-A02D-73F52338555B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806D3C-676C-423F-83FD-C95198FD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E5729E-585F-4075-91E6-AC924FF8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F03B-D2A1-41FF-9140-AA6B30A7C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2CA4CD-9E28-477A-A167-7DC3E31B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FFE5B1-E292-4602-8841-CCE1F041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AC1718-2EC4-4AE0-A7AE-296659AFF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3B919346-671A-40EF-A02D-73F52338555B}" type="datetimeFigureOut">
              <a:rPr lang="zh-CN" altLang="en-US" smtClean="0"/>
              <a:pPr/>
              <a:t>2022/2/9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AB9413-3ACA-4E7B-B9ED-B1C50211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CA6772-7AE6-4AB3-939B-5B71C4AE1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BDAFF03B-D2A1-41FF-9140-AA6B30A7C4D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8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51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4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emf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窗帘, 灯光, 花&#10;&#10;描述已自动生成">
            <a:extLst>
              <a:ext uri="{FF2B5EF4-FFF2-40B4-BE49-F238E27FC236}">
                <a16:creationId xmlns:a16="http://schemas.microsoft.com/office/drawing/2014/main" id="{7D8E096C-0815-4E64-BAC3-187CC13E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r="71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5040044-D681-4EE7-9969-5A0A4DD25F38}"/>
              </a:ext>
            </a:extLst>
          </p:cNvPr>
          <p:cNvSpPr txBox="1"/>
          <p:nvPr/>
        </p:nvSpPr>
        <p:spPr>
          <a:xfrm>
            <a:off x="716995" y="3656817"/>
            <a:ext cx="593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3FBD2B2-FEE7-4F9A-B17D-E3263B6F5F60}"/>
              </a:ext>
            </a:extLst>
          </p:cNvPr>
          <p:cNvSpPr txBox="1"/>
          <p:nvPr/>
        </p:nvSpPr>
        <p:spPr>
          <a:xfrm>
            <a:off x="677239" y="2751196"/>
            <a:ext cx="6425925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4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A01B560-9DDB-4FD5-A45E-7123F97EEA0B}"/>
              </a:ext>
            </a:extLst>
          </p:cNvPr>
          <p:cNvSpPr/>
          <p:nvPr/>
        </p:nvSpPr>
        <p:spPr>
          <a:xfrm>
            <a:off x="716995" y="4421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3"/>
            <a:extLst>
              <a:ext uri="{FF2B5EF4-FFF2-40B4-BE49-F238E27FC236}">
                <a16:creationId xmlns:a16="http://schemas.microsoft.com/office/drawing/2014/main" id="{3047A845-0554-478C-83D9-18D5DE9BE336}"/>
              </a:ext>
            </a:extLst>
          </p:cNvPr>
          <p:cNvSpPr txBox="1"/>
          <p:nvPr/>
        </p:nvSpPr>
        <p:spPr>
          <a:xfrm>
            <a:off x="716995" y="654137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C69EE67-778F-4239-825D-2FFB0F8B6543}"/>
              </a:ext>
            </a:extLst>
          </p:cNvPr>
          <p:cNvGrpSpPr/>
          <p:nvPr/>
        </p:nvGrpSpPr>
        <p:grpSpPr>
          <a:xfrm>
            <a:off x="5935580" y="1404818"/>
            <a:ext cx="5200476" cy="3900288"/>
            <a:chOff x="5935580" y="1525138"/>
            <a:chExt cx="5200476" cy="3900288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159D94-559C-4BCD-9F83-BE9C6766B06E}"/>
                </a:ext>
              </a:extLst>
            </p:cNvPr>
            <p:cNvSpPr/>
            <p:nvPr/>
          </p:nvSpPr>
          <p:spPr>
            <a:xfrm>
              <a:off x="5935580" y="1525138"/>
              <a:ext cx="5133474" cy="879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924DFD36-EB5A-4B4A-BE46-11A7D5D4CB6C}"/>
                </a:ext>
              </a:extLst>
            </p:cNvPr>
            <p:cNvGrpSpPr/>
            <p:nvPr/>
          </p:nvGrpSpPr>
          <p:grpSpPr>
            <a:xfrm>
              <a:off x="6277152" y="3582140"/>
              <a:ext cx="1182164" cy="1182163"/>
              <a:chOff x="5488487" y="3642181"/>
              <a:chExt cx="1285113" cy="1285113"/>
            </a:xfrm>
          </p:grpSpPr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26154FAE-03D1-433D-9F18-54061AE3760E}"/>
                  </a:ext>
                </a:extLst>
              </p:cNvPr>
              <p:cNvSpPr/>
              <p:nvPr/>
            </p:nvSpPr>
            <p:spPr>
              <a:xfrm>
                <a:off x="5488487" y="3642181"/>
                <a:ext cx="1285113" cy="128511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Arc 26">
                <a:extLst>
                  <a:ext uri="{FF2B5EF4-FFF2-40B4-BE49-F238E27FC236}">
                    <a16:creationId xmlns:a16="http://schemas.microsoft.com/office/drawing/2014/main" id="{805DF47C-87EF-4918-90BD-0D04D504F000}"/>
                  </a:ext>
                </a:extLst>
              </p:cNvPr>
              <p:cNvSpPr/>
              <p:nvPr/>
            </p:nvSpPr>
            <p:spPr>
              <a:xfrm>
                <a:off x="5488487" y="3642181"/>
                <a:ext cx="1285113" cy="1285113"/>
              </a:xfrm>
              <a:prstGeom prst="arc">
                <a:avLst>
                  <a:gd name="adj1" fmla="val 5731338"/>
                  <a:gd name="adj2" fmla="val 436432"/>
                </a:avLst>
              </a:prstGeom>
              <a:noFill/>
              <a:ln w="76200" cap="rnd">
                <a:solidFill>
                  <a:srgbClr val="AC0000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F77C3244-CD97-4F21-8154-E7832D01FA98}"/>
                  </a:ext>
                </a:extLst>
              </p:cNvPr>
              <p:cNvSpPr txBox="1"/>
              <p:nvPr/>
            </p:nvSpPr>
            <p:spPr>
              <a:xfrm>
                <a:off x="5575686" y="4035836"/>
                <a:ext cx="1110715" cy="635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200" spc="-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70</a:t>
                </a:r>
                <a:r>
                  <a:rPr lang="en-US" sz="3200" spc="-15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5CDD7074-EB7E-4AD1-BD55-775D7CB3D4B9}"/>
                </a:ext>
              </a:extLst>
            </p:cNvPr>
            <p:cNvGrpSpPr/>
            <p:nvPr/>
          </p:nvGrpSpPr>
          <p:grpSpPr>
            <a:xfrm>
              <a:off x="7944737" y="3582140"/>
              <a:ext cx="1182164" cy="1182163"/>
              <a:chOff x="7301294" y="3642181"/>
              <a:chExt cx="1285113" cy="1285113"/>
            </a:xfrm>
          </p:grpSpPr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0C8BCB91-0200-4A47-BAFE-57DE44B7BC24}"/>
                  </a:ext>
                </a:extLst>
              </p:cNvPr>
              <p:cNvSpPr/>
              <p:nvPr/>
            </p:nvSpPr>
            <p:spPr>
              <a:xfrm>
                <a:off x="7301294" y="3642181"/>
                <a:ext cx="1285113" cy="128511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Arc 30">
                <a:extLst>
                  <a:ext uri="{FF2B5EF4-FFF2-40B4-BE49-F238E27FC236}">
                    <a16:creationId xmlns:a16="http://schemas.microsoft.com/office/drawing/2014/main" id="{BBDBB16F-EC94-4A80-AEF8-0AE7EFF0C369}"/>
                  </a:ext>
                </a:extLst>
              </p:cNvPr>
              <p:cNvSpPr/>
              <p:nvPr/>
            </p:nvSpPr>
            <p:spPr>
              <a:xfrm>
                <a:off x="7301294" y="3642181"/>
                <a:ext cx="1285113" cy="1285113"/>
              </a:xfrm>
              <a:prstGeom prst="arc">
                <a:avLst>
                  <a:gd name="adj1" fmla="val 2538625"/>
                  <a:gd name="adj2" fmla="val 436432"/>
                </a:avLst>
              </a:prstGeom>
              <a:ln w="76200" cap="rnd">
                <a:solidFill>
                  <a:srgbClr val="F6D27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31">
                <a:extLst>
                  <a:ext uri="{FF2B5EF4-FFF2-40B4-BE49-F238E27FC236}">
                    <a16:creationId xmlns:a16="http://schemas.microsoft.com/office/drawing/2014/main" id="{2C6BC95C-852A-43BA-AE02-6EA130AE78ED}"/>
                  </a:ext>
                </a:extLst>
              </p:cNvPr>
              <p:cNvSpPr txBox="1"/>
              <p:nvPr/>
            </p:nvSpPr>
            <p:spPr>
              <a:xfrm>
                <a:off x="7388493" y="4035836"/>
                <a:ext cx="1110715" cy="635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200" spc="-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90</a:t>
                </a:r>
                <a:r>
                  <a:rPr lang="en-US" sz="3200" spc="-15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F89D1D67-310F-48B3-AF95-F8EF31E90DB6}"/>
                </a:ext>
              </a:extLst>
            </p:cNvPr>
            <p:cNvGrpSpPr/>
            <p:nvPr/>
          </p:nvGrpSpPr>
          <p:grpSpPr>
            <a:xfrm>
              <a:off x="9612321" y="3582140"/>
              <a:ext cx="1182164" cy="1182163"/>
              <a:chOff x="9114101" y="3642181"/>
              <a:chExt cx="1285113" cy="1285113"/>
            </a:xfrm>
          </p:grpSpPr>
          <p:sp>
            <p:nvSpPr>
              <p:cNvPr id="18" name="Oval 33">
                <a:extLst>
                  <a:ext uri="{FF2B5EF4-FFF2-40B4-BE49-F238E27FC236}">
                    <a16:creationId xmlns:a16="http://schemas.microsoft.com/office/drawing/2014/main" id="{1956B146-489D-46E0-B640-C852A1F7A4B9}"/>
                  </a:ext>
                </a:extLst>
              </p:cNvPr>
              <p:cNvSpPr/>
              <p:nvPr/>
            </p:nvSpPr>
            <p:spPr>
              <a:xfrm>
                <a:off x="9114101" y="3642181"/>
                <a:ext cx="1285113" cy="128511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Arc 34">
                <a:extLst>
                  <a:ext uri="{FF2B5EF4-FFF2-40B4-BE49-F238E27FC236}">
                    <a16:creationId xmlns:a16="http://schemas.microsoft.com/office/drawing/2014/main" id="{251D5AE8-88D4-4925-A166-7CFB7493AB35}"/>
                  </a:ext>
                </a:extLst>
              </p:cNvPr>
              <p:cNvSpPr/>
              <p:nvPr/>
            </p:nvSpPr>
            <p:spPr>
              <a:xfrm>
                <a:off x="9114101" y="3642181"/>
                <a:ext cx="1285113" cy="1285113"/>
              </a:xfrm>
              <a:prstGeom prst="arc">
                <a:avLst>
                  <a:gd name="adj1" fmla="val 9519650"/>
                  <a:gd name="adj2" fmla="val 436432"/>
                </a:avLst>
              </a:prstGeom>
              <a:ln w="76200" cap="rnd">
                <a:solidFill>
                  <a:srgbClr val="AC0000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57AFEF12-1CCA-4BC6-B5DB-761DCD4424F3}"/>
                  </a:ext>
                </a:extLst>
              </p:cNvPr>
              <p:cNvSpPr txBox="1"/>
              <p:nvPr/>
            </p:nvSpPr>
            <p:spPr>
              <a:xfrm>
                <a:off x="9201300" y="4035836"/>
                <a:ext cx="1110715" cy="635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200" spc="-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60</a:t>
                </a:r>
                <a:r>
                  <a:rPr lang="en-US" sz="3200" spc="-15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B2D0E893-A538-4051-A337-BB41E5B6AFF1}"/>
                </a:ext>
              </a:extLst>
            </p:cNvPr>
            <p:cNvSpPr txBox="1"/>
            <p:nvPr/>
          </p:nvSpPr>
          <p:spPr>
            <a:xfrm>
              <a:off x="5935580" y="5086872"/>
              <a:ext cx="1865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0033C320-6CD9-4E3B-A0E2-3926B844C205}"/>
                </a:ext>
              </a:extLst>
            </p:cNvPr>
            <p:cNvSpPr txBox="1"/>
            <p:nvPr/>
          </p:nvSpPr>
          <p:spPr>
            <a:xfrm>
              <a:off x="7603165" y="5086872"/>
              <a:ext cx="1865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75A255A4-32A3-487D-8C37-826933D09142}"/>
                </a:ext>
              </a:extLst>
            </p:cNvPr>
            <p:cNvSpPr txBox="1"/>
            <p:nvPr/>
          </p:nvSpPr>
          <p:spPr>
            <a:xfrm>
              <a:off x="9270749" y="5086872"/>
              <a:ext cx="1865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76C83E8-DD30-43EE-A4D0-60CE27D05FDB}"/>
              </a:ext>
            </a:extLst>
          </p:cNvPr>
          <p:cNvGrpSpPr/>
          <p:nvPr/>
        </p:nvGrpSpPr>
        <p:grpSpPr>
          <a:xfrm>
            <a:off x="1106905" y="1477940"/>
            <a:ext cx="4588042" cy="4176900"/>
            <a:chOff x="1106905" y="1598260"/>
            <a:chExt cx="4588042" cy="4176900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EC0411B7-28DA-4B8C-AB0B-177FB8BC92ED}"/>
                </a:ext>
              </a:extLst>
            </p:cNvPr>
            <p:cNvSpPr/>
            <p:nvPr/>
          </p:nvSpPr>
          <p:spPr>
            <a:xfrm>
              <a:off x="1106905" y="1598260"/>
              <a:ext cx="4588042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97B32D80-00E0-4704-B1A3-9E7BA8F5E47F}"/>
                </a:ext>
              </a:extLst>
            </p:cNvPr>
            <p:cNvSpPr txBox="1"/>
            <p:nvPr/>
          </p:nvSpPr>
          <p:spPr>
            <a:xfrm flipH="1">
              <a:off x="1224570" y="2555142"/>
              <a:ext cx="4352713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4E275D5E-70D6-4F0C-8283-5BF56A4548B5}"/>
                </a:ext>
              </a:extLst>
            </p:cNvPr>
            <p:cNvSpPr/>
            <p:nvPr/>
          </p:nvSpPr>
          <p:spPr>
            <a:xfrm>
              <a:off x="2627706" y="1973180"/>
              <a:ext cx="1546441" cy="417095"/>
            </a:xfrm>
            <a:prstGeom prst="roundRect">
              <a:avLst>
                <a:gd name="adj" fmla="val 50000"/>
              </a:avLst>
            </a:prstGeom>
            <a:solidFill>
              <a:srgbClr val="AC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F558F88A-F0F8-4D67-AF5C-F9356FFC498D}"/>
                </a:ext>
              </a:extLst>
            </p:cNvPr>
            <p:cNvSpPr txBox="1"/>
            <p:nvPr/>
          </p:nvSpPr>
          <p:spPr>
            <a:xfrm flipH="1">
              <a:off x="1224570" y="4448109"/>
              <a:ext cx="4352713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7DF68552-B292-4D78-9FD6-DE2AB6D32156}"/>
                </a:ext>
              </a:extLst>
            </p:cNvPr>
            <p:cNvSpPr/>
            <p:nvPr/>
          </p:nvSpPr>
          <p:spPr>
            <a:xfrm>
              <a:off x="2627706" y="3850105"/>
              <a:ext cx="1546441" cy="417095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8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A87D94B-BC3C-4A18-A57C-46BFFB58E439}"/>
              </a:ext>
            </a:extLst>
          </p:cNvPr>
          <p:cNvGrpSpPr/>
          <p:nvPr/>
        </p:nvGrpSpPr>
        <p:grpSpPr>
          <a:xfrm>
            <a:off x="285863" y="2068015"/>
            <a:ext cx="11620275" cy="3124142"/>
            <a:chOff x="252410" y="2068015"/>
            <a:chExt cx="11620275" cy="312414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8A8A42C-8CB1-41C9-B384-17AE45C45351}"/>
                </a:ext>
              </a:extLst>
            </p:cNvPr>
            <p:cNvGrpSpPr/>
            <p:nvPr/>
          </p:nvGrpSpPr>
          <p:grpSpPr>
            <a:xfrm>
              <a:off x="3621224" y="2182588"/>
              <a:ext cx="759460" cy="760095"/>
              <a:chOff x="3621224" y="2037444"/>
              <a:chExt cx="759460" cy="760095"/>
            </a:xfrm>
          </p:grpSpPr>
          <p:sp>
            <p:nvSpPr>
              <p:cNvPr id="39" name="Rounded Rectangle 11">
                <a:extLst>
                  <a:ext uri="{FF2B5EF4-FFF2-40B4-BE49-F238E27FC236}">
                    <a16:creationId xmlns:a16="http://schemas.microsoft.com/office/drawing/2014/main" id="{83FF1311-1BFA-45FF-8434-6CABE5EB7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1224" y="2037444"/>
                <a:ext cx="759460" cy="760095"/>
              </a:xfrm>
              <a:prstGeom prst="ellipse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Text Placeholder 7">
                <a:extLst>
                  <a:ext uri="{FF2B5EF4-FFF2-40B4-BE49-F238E27FC236}">
                    <a16:creationId xmlns:a16="http://schemas.microsoft.com/office/drawing/2014/main" id="{E85FB150-EC57-44F8-925C-EB0EF21DB13B}"/>
                  </a:ext>
                </a:extLst>
              </p:cNvPr>
              <p:cNvSpPr txBox="1"/>
              <p:nvPr/>
            </p:nvSpPr>
            <p:spPr>
              <a:xfrm>
                <a:off x="3693614" y="2133329"/>
                <a:ext cx="614680" cy="507365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11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_tradnl" sz="211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BC9FB77-5687-44CB-89BB-FE3F1B32B739}"/>
                </a:ext>
              </a:extLst>
            </p:cNvPr>
            <p:cNvGrpSpPr/>
            <p:nvPr/>
          </p:nvGrpSpPr>
          <p:grpSpPr>
            <a:xfrm>
              <a:off x="7931967" y="2182588"/>
              <a:ext cx="759460" cy="760095"/>
              <a:chOff x="7931967" y="2037444"/>
              <a:chExt cx="759460" cy="760095"/>
            </a:xfrm>
          </p:grpSpPr>
          <p:sp>
            <p:nvSpPr>
              <p:cNvPr id="37" name="Rounded Rectangle 23">
                <a:extLst>
                  <a:ext uri="{FF2B5EF4-FFF2-40B4-BE49-F238E27FC236}">
                    <a16:creationId xmlns:a16="http://schemas.microsoft.com/office/drawing/2014/main" id="{4DB86223-8F13-4398-9298-FE1FA73F60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1967" y="2037444"/>
                <a:ext cx="759460" cy="760095"/>
              </a:xfrm>
              <a:prstGeom prst="ellipse">
                <a:avLst/>
              </a:pr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Text Placeholder 7">
                <a:extLst>
                  <a:ext uri="{FF2B5EF4-FFF2-40B4-BE49-F238E27FC236}">
                    <a16:creationId xmlns:a16="http://schemas.microsoft.com/office/drawing/2014/main" id="{1541F781-BFA7-44C8-8C85-9F0607E2735C}"/>
                  </a:ext>
                </a:extLst>
              </p:cNvPr>
              <p:cNvSpPr txBox="1"/>
              <p:nvPr/>
            </p:nvSpPr>
            <p:spPr>
              <a:xfrm>
                <a:off x="8004357" y="2133329"/>
                <a:ext cx="614680" cy="507365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11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_tradnl" sz="211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FFA3836-76D7-4FDD-B2CA-6C3BF8F877D1}"/>
                </a:ext>
              </a:extLst>
            </p:cNvPr>
            <p:cNvGrpSpPr/>
            <p:nvPr/>
          </p:nvGrpSpPr>
          <p:grpSpPr>
            <a:xfrm>
              <a:off x="3621224" y="4146824"/>
              <a:ext cx="759460" cy="760095"/>
              <a:chOff x="3621224" y="4233909"/>
              <a:chExt cx="759460" cy="760095"/>
            </a:xfrm>
          </p:grpSpPr>
          <p:sp>
            <p:nvSpPr>
              <p:cNvPr id="35" name="Rounded Rectangle 27">
                <a:extLst>
                  <a:ext uri="{FF2B5EF4-FFF2-40B4-BE49-F238E27FC236}">
                    <a16:creationId xmlns:a16="http://schemas.microsoft.com/office/drawing/2014/main" id="{7C1BED3F-2FFD-4598-A135-C6D22DBB34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21224" y="4233909"/>
                <a:ext cx="759460" cy="760095"/>
              </a:xfrm>
              <a:prstGeom prst="ellipse">
                <a:avLst/>
              </a:pr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Text Placeholder 7">
                <a:extLst>
                  <a:ext uri="{FF2B5EF4-FFF2-40B4-BE49-F238E27FC236}">
                    <a16:creationId xmlns:a16="http://schemas.microsoft.com/office/drawing/2014/main" id="{DA29DEA8-4289-483C-B373-95C3CCEA91A5}"/>
                  </a:ext>
                </a:extLst>
              </p:cNvPr>
              <p:cNvSpPr txBox="1"/>
              <p:nvPr/>
            </p:nvSpPr>
            <p:spPr>
              <a:xfrm>
                <a:off x="3693614" y="4329794"/>
                <a:ext cx="614680" cy="507365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11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_tradnl" sz="211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63DE316-6FD1-43B5-8214-460139BA2E67}"/>
                </a:ext>
              </a:extLst>
            </p:cNvPr>
            <p:cNvGrpSpPr/>
            <p:nvPr/>
          </p:nvGrpSpPr>
          <p:grpSpPr>
            <a:xfrm>
              <a:off x="7931967" y="4146824"/>
              <a:ext cx="759460" cy="760095"/>
              <a:chOff x="7931967" y="4233909"/>
              <a:chExt cx="759460" cy="760095"/>
            </a:xfrm>
          </p:grpSpPr>
          <p:sp>
            <p:nvSpPr>
              <p:cNvPr id="33" name="Rounded Rectangle 16">
                <a:extLst>
                  <a:ext uri="{FF2B5EF4-FFF2-40B4-BE49-F238E27FC236}">
                    <a16:creationId xmlns:a16="http://schemas.microsoft.com/office/drawing/2014/main" id="{A58BC64B-7862-4308-BDF6-32AD7CF427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31967" y="4233909"/>
                <a:ext cx="759460" cy="760095"/>
              </a:xfrm>
              <a:prstGeom prst="ellipse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5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Text Placeholder 7">
                <a:extLst>
                  <a:ext uri="{FF2B5EF4-FFF2-40B4-BE49-F238E27FC236}">
                    <a16:creationId xmlns:a16="http://schemas.microsoft.com/office/drawing/2014/main" id="{DAD6EBC8-9A72-465C-8647-B202FC722174}"/>
                  </a:ext>
                </a:extLst>
              </p:cNvPr>
              <p:cNvSpPr txBox="1"/>
              <p:nvPr/>
            </p:nvSpPr>
            <p:spPr>
              <a:xfrm>
                <a:off x="8004357" y="4329794"/>
                <a:ext cx="614680" cy="507365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11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_tradnl" sz="211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15" name="文本框2">
              <a:extLst>
                <a:ext uri="{FF2B5EF4-FFF2-40B4-BE49-F238E27FC236}">
                  <a16:creationId xmlns:a16="http://schemas.microsoft.com/office/drawing/2014/main" id="{666B2A76-E45C-4DF3-B1C3-C5198D40290F}"/>
                </a:ext>
              </a:extLst>
            </p:cNvPr>
            <p:cNvSpPr/>
            <p:nvPr/>
          </p:nvSpPr>
          <p:spPr>
            <a:xfrm flipH="1">
              <a:off x="8810170" y="2423888"/>
              <a:ext cx="302958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64DBF6B-6CF4-4AE6-8B76-C8E5B9E48587}"/>
                </a:ext>
              </a:extLst>
            </p:cNvPr>
            <p:cNvSpPr txBox="1"/>
            <p:nvPr/>
          </p:nvSpPr>
          <p:spPr>
            <a:xfrm flipH="1">
              <a:off x="8810172" y="2093688"/>
              <a:ext cx="18510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2">
              <a:extLst>
                <a:ext uri="{FF2B5EF4-FFF2-40B4-BE49-F238E27FC236}">
                  <a16:creationId xmlns:a16="http://schemas.microsoft.com/office/drawing/2014/main" id="{CCEC2876-8C93-4D54-A08E-FA2AC1E444F0}"/>
                </a:ext>
              </a:extLst>
            </p:cNvPr>
            <p:cNvSpPr/>
            <p:nvPr/>
          </p:nvSpPr>
          <p:spPr>
            <a:xfrm flipH="1">
              <a:off x="8810170" y="4404634"/>
              <a:ext cx="306251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7FC43DB-2D05-48F0-999F-1FE0A1065729}"/>
                </a:ext>
              </a:extLst>
            </p:cNvPr>
            <p:cNvSpPr txBox="1"/>
            <p:nvPr/>
          </p:nvSpPr>
          <p:spPr>
            <a:xfrm flipH="1">
              <a:off x="8810172" y="4074434"/>
              <a:ext cx="18510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2">
              <a:extLst>
                <a:ext uri="{FF2B5EF4-FFF2-40B4-BE49-F238E27FC236}">
                  <a16:creationId xmlns:a16="http://schemas.microsoft.com/office/drawing/2014/main" id="{6C652F11-B1C4-4960-B18D-4289A7E5F038}"/>
                </a:ext>
              </a:extLst>
            </p:cNvPr>
            <p:cNvSpPr/>
            <p:nvPr/>
          </p:nvSpPr>
          <p:spPr>
            <a:xfrm flipH="1">
              <a:off x="252410" y="2423888"/>
              <a:ext cx="3140847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1718940-3E8B-4B34-8A4B-644F936F7A93}"/>
                </a:ext>
              </a:extLst>
            </p:cNvPr>
            <p:cNvSpPr txBox="1"/>
            <p:nvPr/>
          </p:nvSpPr>
          <p:spPr>
            <a:xfrm flipH="1">
              <a:off x="1542234" y="2093688"/>
              <a:ext cx="18510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2">
              <a:extLst>
                <a:ext uri="{FF2B5EF4-FFF2-40B4-BE49-F238E27FC236}">
                  <a16:creationId xmlns:a16="http://schemas.microsoft.com/office/drawing/2014/main" id="{2CF77F60-3C00-40CB-B417-3571C7541A89}"/>
                </a:ext>
              </a:extLst>
            </p:cNvPr>
            <p:cNvSpPr/>
            <p:nvPr/>
          </p:nvSpPr>
          <p:spPr>
            <a:xfrm flipH="1">
              <a:off x="319314" y="4404634"/>
              <a:ext cx="3073945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1F8152A-D789-4742-9CBE-75A3CE8AB5C5}"/>
                </a:ext>
              </a:extLst>
            </p:cNvPr>
            <p:cNvSpPr txBox="1"/>
            <p:nvPr/>
          </p:nvSpPr>
          <p:spPr>
            <a:xfrm flipH="1">
              <a:off x="1542234" y="4074434"/>
              <a:ext cx="18510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56641B2-EA90-4586-8644-96A28AB73747}"/>
                </a:ext>
              </a:extLst>
            </p:cNvPr>
            <p:cNvGrpSpPr/>
            <p:nvPr/>
          </p:nvGrpSpPr>
          <p:grpSpPr>
            <a:xfrm>
              <a:off x="4546056" y="2068015"/>
              <a:ext cx="3320687" cy="2430503"/>
              <a:chOff x="4255770" y="2343785"/>
              <a:chExt cx="3794760" cy="2777490"/>
            </a:xfrm>
          </p:grpSpPr>
          <p:sp>
            <p:nvSpPr>
              <p:cNvPr id="24" name="AutoShape 5">
                <a:extLst>
                  <a:ext uri="{FF2B5EF4-FFF2-40B4-BE49-F238E27FC236}">
                    <a16:creationId xmlns:a16="http://schemas.microsoft.com/office/drawing/2014/main" id="{F82DA845-8314-4881-8D85-549A741E2753}"/>
                  </a:ext>
                </a:extLst>
              </p:cNvPr>
              <p:cNvSpPr/>
              <p:nvPr/>
            </p:nvSpPr>
            <p:spPr bwMode="auto">
              <a:xfrm>
                <a:off x="4535170" y="2343785"/>
                <a:ext cx="1544320" cy="132016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599" y="21600"/>
                    </a:moveTo>
                    <a:cubicBezTo>
                      <a:pt x="0" y="14674"/>
                      <a:pt x="0" y="14674"/>
                      <a:pt x="0" y="14674"/>
                    </a:cubicBezTo>
                    <a:cubicBezTo>
                      <a:pt x="4517" y="6100"/>
                      <a:pt x="12282" y="577"/>
                      <a:pt x="20894" y="0"/>
                    </a:cubicBezTo>
                    <a:cubicBezTo>
                      <a:pt x="21599" y="13190"/>
                      <a:pt x="21599" y="13190"/>
                      <a:pt x="21599" y="13190"/>
                    </a:cubicBezTo>
                    <a:cubicBezTo>
                      <a:pt x="16517" y="13520"/>
                      <a:pt x="12141" y="16818"/>
                      <a:pt x="9599" y="21600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</p:spPr>
            <p:txBody>
              <a:bodyPr lIns="24106" tIns="24106" rIns="24106" bIns="24106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utoShape 6">
                <a:extLst>
                  <a:ext uri="{FF2B5EF4-FFF2-40B4-BE49-F238E27FC236}">
                    <a16:creationId xmlns:a16="http://schemas.microsoft.com/office/drawing/2014/main" id="{711FADE5-74D9-4369-A312-4F86BEA5810F}"/>
                  </a:ext>
                </a:extLst>
              </p:cNvPr>
              <p:cNvSpPr/>
              <p:nvPr/>
            </p:nvSpPr>
            <p:spPr bwMode="auto">
              <a:xfrm>
                <a:off x="7108190" y="3357245"/>
                <a:ext cx="930910" cy="1743710"/>
              </a:xfrm>
              <a:custGeom>
                <a:avLst/>
                <a:gdLst>
                  <a:gd name="T0" fmla="*/ 10026 w 20053"/>
                  <a:gd name="T1" fmla="*/ 10800 h 21600"/>
                  <a:gd name="T2" fmla="*/ 10026 w 20053"/>
                  <a:gd name="T3" fmla="*/ 10800 h 21600"/>
                  <a:gd name="T4" fmla="*/ 10026 w 20053"/>
                  <a:gd name="T5" fmla="*/ 10800 h 21600"/>
                  <a:gd name="T6" fmla="*/ 10026 w 20053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53" h="21600">
                    <a:moveTo>
                      <a:pt x="0" y="4619"/>
                    </a:moveTo>
                    <a:cubicBezTo>
                      <a:pt x="15413" y="0"/>
                      <a:pt x="15413" y="0"/>
                      <a:pt x="15413" y="0"/>
                    </a:cubicBezTo>
                    <a:cubicBezTo>
                      <a:pt x="21599" y="6742"/>
                      <a:pt x="21599" y="14857"/>
                      <a:pt x="15413" y="21599"/>
                    </a:cubicBezTo>
                    <a:cubicBezTo>
                      <a:pt x="0" y="16980"/>
                      <a:pt x="0" y="16980"/>
                      <a:pt x="0" y="16980"/>
                    </a:cubicBezTo>
                    <a:cubicBezTo>
                      <a:pt x="1736" y="15169"/>
                      <a:pt x="2605" y="13047"/>
                      <a:pt x="2605" y="10800"/>
                    </a:cubicBezTo>
                    <a:cubicBezTo>
                      <a:pt x="2605" y="8552"/>
                      <a:pt x="1736" y="6492"/>
                      <a:pt x="0" y="4619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ffectLst/>
            </p:spPr>
            <p:txBody>
              <a:bodyPr lIns="24106" tIns="24106" rIns="24106" bIns="24106"/>
              <a:lstStyle/>
              <a:p>
                <a:pPr marL="0" marR="0" lvl="0" indent="0" algn="ctr" defTabSz="4819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utoShape 7">
                <a:extLst>
                  <a:ext uri="{FF2B5EF4-FFF2-40B4-BE49-F238E27FC236}">
                    <a16:creationId xmlns:a16="http://schemas.microsoft.com/office/drawing/2014/main" id="{CB47EFE2-AB4C-4895-AD9D-1AFD74D2C6C7}"/>
                  </a:ext>
                </a:extLst>
              </p:cNvPr>
              <p:cNvSpPr/>
              <p:nvPr/>
            </p:nvSpPr>
            <p:spPr bwMode="auto">
              <a:xfrm>
                <a:off x="6204585" y="2367280"/>
                <a:ext cx="1548765" cy="13106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292"/>
                    </a:moveTo>
                    <a:cubicBezTo>
                      <a:pt x="562" y="0"/>
                      <a:pt x="562" y="0"/>
                      <a:pt x="562" y="0"/>
                    </a:cubicBezTo>
                    <a:cubicBezTo>
                      <a:pt x="9216" y="498"/>
                      <a:pt x="17026" y="5981"/>
                      <a:pt x="21600" y="14538"/>
                    </a:cubicBezTo>
                    <a:cubicBezTo>
                      <a:pt x="12031" y="21600"/>
                      <a:pt x="12031" y="21600"/>
                      <a:pt x="12031" y="21600"/>
                    </a:cubicBezTo>
                    <a:cubicBezTo>
                      <a:pt x="9498" y="16864"/>
                      <a:pt x="5065" y="13624"/>
                      <a:pt x="0" y="13292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  <a:effectLst/>
            </p:spPr>
            <p:txBody>
              <a:bodyPr lIns="24106" tIns="24106" rIns="24106" bIns="24106"/>
              <a:lstStyle/>
              <a:p>
                <a:pPr marL="0" marR="0" lvl="0" indent="0" algn="ctr" defTabSz="4819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2C2D4115-90B1-4EAA-8F3C-674209E9DFD0}"/>
                  </a:ext>
                </a:extLst>
              </p:cNvPr>
              <p:cNvSpPr/>
              <p:nvPr/>
            </p:nvSpPr>
            <p:spPr bwMode="auto">
              <a:xfrm>
                <a:off x="4255770" y="3377565"/>
                <a:ext cx="934720" cy="1743710"/>
              </a:xfrm>
              <a:custGeom>
                <a:avLst/>
                <a:gdLst>
                  <a:gd name="T0" fmla="*/ 2147483647 w 20023"/>
                  <a:gd name="T1" fmla="*/ 2147483647 h 21600"/>
                  <a:gd name="T2" fmla="*/ 2147483647 w 20023"/>
                  <a:gd name="T3" fmla="*/ 2147483647 h 21600"/>
                  <a:gd name="T4" fmla="*/ 2147483647 w 20023"/>
                  <a:gd name="T5" fmla="*/ 2147483647 h 21600"/>
                  <a:gd name="T6" fmla="*/ 2147483647 w 20023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23" h="21600">
                    <a:moveTo>
                      <a:pt x="20023" y="16855"/>
                    </a:moveTo>
                    <a:cubicBezTo>
                      <a:pt x="4794" y="21599"/>
                      <a:pt x="4794" y="21599"/>
                      <a:pt x="4794" y="21599"/>
                    </a:cubicBezTo>
                    <a:cubicBezTo>
                      <a:pt x="-1470" y="14857"/>
                      <a:pt x="-1577" y="6804"/>
                      <a:pt x="4363" y="0"/>
                    </a:cubicBezTo>
                    <a:cubicBezTo>
                      <a:pt x="19806" y="4494"/>
                      <a:pt x="19806" y="4494"/>
                      <a:pt x="19806" y="4494"/>
                    </a:cubicBezTo>
                    <a:cubicBezTo>
                      <a:pt x="18187" y="6305"/>
                      <a:pt x="17323" y="8365"/>
                      <a:pt x="17323" y="10550"/>
                    </a:cubicBezTo>
                    <a:cubicBezTo>
                      <a:pt x="17323" y="12860"/>
                      <a:pt x="18295" y="14982"/>
                      <a:pt x="20023" y="16855"/>
                    </a:cubicBezTo>
                    <a:close/>
                  </a:path>
                </a:pathLst>
              </a:custGeom>
              <a:solidFill>
                <a:srgbClr val="AC0000"/>
              </a:solidFill>
              <a:ln>
                <a:noFill/>
              </a:ln>
            </p:spPr>
            <p:txBody>
              <a:bodyPr lIns="24106" tIns="24106" rIns="24106" bIns="24106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utoShape 10">
                <a:extLst>
                  <a:ext uri="{FF2B5EF4-FFF2-40B4-BE49-F238E27FC236}">
                    <a16:creationId xmlns:a16="http://schemas.microsoft.com/office/drawing/2014/main" id="{1DBA45A3-D3BA-4067-97C9-B776A648C870}"/>
                  </a:ext>
                </a:extLst>
              </p:cNvPr>
              <p:cNvSpPr/>
              <p:nvPr/>
            </p:nvSpPr>
            <p:spPr bwMode="auto">
              <a:xfrm>
                <a:off x="5024755" y="2813685"/>
                <a:ext cx="843915" cy="32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85%</a:t>
                </a:r>
              </a:p>
            </p:txBody>
          </p:sp>
          <p:sp>
            <p:nvSpPr>
              <p:cNvPr id="29" name="AutoShape 11">
                <a:extLst>
                  <a:ext uri="{FF2B5EF4-FFF2-40B4-BE49-F238E27FC236}">
                    <a16:creationId xmlns:a16="http://schemas.microsoft.com/office/drawing/2014/main" id="{AA540C96-D73E-4D90-92C8-559B484638EA}"/>
                  </a:ext>
                </a:extLst>
              </p:cNvPr>
              <p:cNvSpPr/>
              <p:nvPr/>
            </p:nvSpPr>
            <p:spPr bwMode="auto">
              <a:xfrm>
                <a:off x="6493510" y="2816225"/>
                <a:ext cx="843915" cy="32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79%</a:t>
                </a:r>
              </a:p>
            </p:txBody>
          </p:sp>
          <p:sp>
            <p:nvSpPr>
              <p:cNvPr id="30" name="AutoShape 12">
                <a:extLst>
                  <a:ext uri="{FF2B5EF4-FFF2-40B4-BE49-F238E27FC236}">
                    <a16:creationId xmlns:a16="http://schemas.microsoft.com/office/drawing/2014/main" id="{B48B0098-8A61-4BD7-A27E-02BE99D789A8}"/>
                  </a:ext>
                </a:extLst>
              </p:cNvPr>
              <p:cNvSpPr/>
              <p:nvPr/>
            </p:nvSpPr>
            <p:spPr bwMode="auto">
              <a:xfrm>
                <a:off x="7207885" y="4089400"/>
                <a:ext cx="842645" cy="32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</a:p>
            </p:txBody>
          </p:sp>
          <p:sp>
            <p:nvSpPr>
              <p:cNvPr id="31" name="AutoShape 13">
                <a:extLst>
                  <a:ext uri="{FF2B5EF4-FFF2-40B4-BE49-F238E27FC236}">
                    <a16:creationId xmlns:a16="http://schemas.microsoft.com/office/drawing/2014/main" id="{BFDE4B2F-4DDD-4E98-A7EF-93098BA0E31E}"/>
                  </a:ext>
                </a:extLst>
              </p:cNvPr>
              <p:cNvSpPr/>
              <p:nvPr/>
            </p:nvSpPr>
            <p:spPr bwMode="auto">
              <a:xfrm>
                <a:off x="4255770" y="4066540"/>
                <a:ext cx="842645" cy="32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lIns="0" tIns="0" rIns="0" bIns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</a:p>
            </p:txBody>
          </p:sp>
          <p:pic>
            <p:nvPicPr>
              <p:cNvPr id="32" name="图片 48" descr="303b343435303639373bb9a4d7f7bbe3b1a8">
                <a:extLst>
                  <a:ext uri="{FF2B5EF4-FFF2-40B4-BE49-F238E27FC236}">
                    <a16:creationId xmlns:a16="http://schemas.microsoft.com/office/drawing/2014/main" id="{466D353C-1C01-4B01-A936-04A3EAD21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25770" y="3521075"/>
                <a:ext cx="1247775" cy="12477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48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1AA38B1-C6B4-4732-A7BE-119348240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51" y="1855766"/>
            <a:ext cx="2704033" cy="36053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7F29FB-700F-4FAD-8FFE-97EAE8455650}"/>
              </a:ext>
            </a:extLst>
          </p:cNvPr>
          <p:cNvGrpSpPr/>
          <p:nvPr/>
        </p:nvGrpSpPr>
        <p:grpSpPr>
          <a:xfrm>
            <a:off x="3407254" y="1867006"/>
            <a:ext cx="2701095" cy="3600000"/>
            <a:chOff x="3055128" y="1992640"/>
            <a:chExt cx="2701095" cy="3600000"/>
          </a:xfrm>
        </p:grpSpPr>
        <p:sp>
          <p:nvSpPr>
            <p:cNvPr id="12" name="Rectangle 22" descr="psb">
              <a:extLst>
                <a:ext uri="{FF2B5EF4-FFF2-40B4-BE49-F238E27FC236}">
                  <a16:creationId xmlns:a16="http://schemas.microsoft.com/office/drawing/2014/main" id="{EE57D5BE-1984-4C2A-9AF0-C8AECB639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128" y="1992640"/>
              <a:ext cx="2701095" cy="36000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199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59722F90-EF7C-42EC-B2CE-29F36EFBA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167" y="2769943"/>
              <a:ext cx="2497016" cy="161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706E3D-DDA8-4C7D-B0CE-DD291F35A842}"/>
              </a:ext>
            </a:extLst>
          </p:cNvPr>
          <p:cNvGrpSpPr/>
          <p:nvPr/>
        </p:nvGrpSpPr>
        <p:grpSpPr>
          <a:xfrm>
            <a:off x="8958453" y="1876179"/>
            <a:ext cx="2701095" cy="3600000"/>
            <a:chOff x="3055128" y="1992639"/>
            <a:chExt cx="2701095" cy="3600000"/>
          </a:xfrm>
        </p:grpSpPr>
        <p:sp>
          <p:nvSpPr>
            <p:cNvPr id="15" name="Rectangle 22" descr="psb">
              <a:extLst>
                <a:ext uri="{FF2B5EF4-FFF2-40B4-BE49-F238E27FC236}">
                  <a16:creationId xmlns:a16="http://schemas.microsoft.com/office/drawing/2014/main" id="{6F69A18A-2691-4197-9B7E-6D01B03FB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128" y="1992639"/>
              <a:ext cx="2701095" cy="3600000"/>
            </a:xfrm>
            <a:prstGeom prst="rect">
              <a:avLst/>
            </a:prstGeom>
            <a:solidFill>
              <a:srgbClr val="F6D27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3199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E77E874-426C-4269-B2F2-3A96D1013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167" y="2769943"/>
              <a:ext cx="2497016" cy="161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7BAF1B-FF10-4197-BE5F-A8E55628B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3320" y="1851262"/>
            <a:ext cx="2705503" cy="36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87BF1F-6D63-408B-97C0-0E207BCE2FB2}"/>
              </a:ext>
            </a:extLst>
          </p:cNvPr>
          <p:cNvGrpSpPr/>
          <p:nvPr/>
        </p:nvGrpSpPr>
        <p:grpSpPr>
          <a:xfrm>
            <a:off x="4623964" y="1956532"/>
            <a:ext cx="2944073" cy="2947481"/>
            <a:chOff x="4314856" y="2042257"/>
            <a:chExt cx="3679553" cy="3683812"/>
          </a:xfrm>
        </p:grpSpPr>
        <p:sp>
          <p:nvSpPr>
            <p:cNvPr id="11" name="PA_淘宝店chenying0907 106">
              <a:extLst>
                <a:ext uri="{FF2B5EF4-FFF2-40B4-BE49-F238E27FC236}">
                  <a16:creationId xmlns:a16="http://schemas.microsoft.com/office/drawing/2014/main" id="{7DC67D27-E07B-4C4E-88C7-C03838CCF66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314856" y="2042257"/>
              <a:ext cx="2251572" cy="2255830"/>
            </a:xfrm>
            <a:custGeom>
              <a:avLst/>
              <a:gdLst>
                <a:gd name="T0" fmla="*/ 0 w 878"/>
                <a:gd name="T1" fmla="*/ 557 h 879"/>
                <a:gd name="T2" fmla="*/ 0 w 878"/>
                <a:gd name="T3" fmla="*/ 879 h 879"/>
                <a:gd name="T4" fmla="*/ 878 w 878"/>
                <a:gd name="T5" fmla="*/ 0 h 879"/>
                <a:gd name="T6" fmla="*/ 557 w 878"/>
                <a:gd name="T7" fmla="*/ 0 h 879"/>
                <a:gd name="T8" fmla="*/ 0 w 878"/>
                <a:gd name="T9" fmla="*/ 557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9">
                  <a:moveTo>
                    <a:pt x="0" y="557"/>
                  </a:moveTo>
                  <a:cubicBezTo>
                    <a:pt x="0" y="879"/>
                    <a:pt x="0" y="879"/>
                    <a:pt x="0" y="879"/>
                  </a:cubicBezTo>
                  <a:cubicBezTo>
                    <a:pt x="485" y="879"/>
                    <a:pt x="878" y="486"/>
                    <a:pt x="878" y="0"/>
                  </a:cubicBezTo>
                  <a:cubicBezTo>
                    <a:pt x="557" y="0"/>
                    <a:pt x="557" y="0"/>
                    <a:pt x="557" y="0"/>
                  </a:cubicBezTo>
                  <a:cubicBezTo>
                    <a:pt x="557" y="308"/>
                    <a:pt x="307" y="557"/>
                    <a:pt x="0" y="557"/>
                  </a:cubicBez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_淘宝店chenying0907 107">
              <a:extLst>
                <a:ext uri="{FF2B5EF4-FFF2-40B4-BE49-F238E27FC236}">
                  <a16:creationId xmlns:a16="http://schemas.microsoft.com/office/drawing/2014/main" id="{BB774342-C70A-4852-BC02-F5FDA61F82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4314856" y="3474496"/>
              <a:ext cx="2251572" cy="2251573"/>
            </a:xfrm>
            <a:custGeom>
              <a:avLst/>
              <a:gdLst>
                <a:gd name="T0" fmla="*/ 557 w 878"/>
                <a:gd name="T1" fmla="*/ 878 h 878"/>
                <a:gd name="T2" fmla="*/ 878 w 878"/>
                <a:gd name="T3" fmla="*/ 878 h 878"/>
                <a:gd name="T4" fmla="*/ 0 w 878"/>
                <a:gd name="T5" fmla="*/ 0 h 878"/>
                <a:gd name="T6" fmla="*/ 0 w 878"/>
                <a:gd name="T7" fmla="*/ 321 h 878"/>
                <a:gd name="T8" fmla="*/ 557 w 878"/>
                <a:gd name="T9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8">
                  <a:moveTo>
                    <a:pt x="557" y="878"/>
                  </a:moveTo>
                  <a:cubicBezTo>
                    <a:pt x="878" y="878"/>
                    <a:pt x="878" y="878"/>
                    <a:pt x="878" y="878"/>
                  </a:cubicBezTo>
                  <a:cubicBezTo>
                    <a:pt x="878" y="393"/>
                    <a:pt x="485" y="0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307" y="321"/>
                    <a:pt x="557" y="571"/>
                    <a:pt x="557" y="878"/>
                  </a:cubicBez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_淘宝店chenying0907 108">
              <a:extLst>
                <a:ext uri="{FF2B5EF4-FFF2-40B4-BE49-F238E27FC236}">
                  <a16:creationId xmlns:a16="http://schemas.microsoft.com/office/drawing/2014/main" id="{821D51A4-9EA8-412B-AA29-2AD5F5BA9D3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742836" y="2042257"/>
              <a:ext cx="2251572" cy="2255830"/>
            </a:xfrm>
            <a:custGeom>
              <a:avLst/>
              <a:gdLst>
                <a:gd name="T0" fmla="*/ 321 w 878"/>
                <a:gd name="T1" fmla="*/ 0 h 879"/>
                <a:gd name="T2" fmla="*/ 0 w 878"/>
                <a:gd name="T3" fmla="*/ 0 h 879"/>
                <a:gd name="T4" fmla="*/ 878 w 878"/>
                <a:gd name="T5" fmla="*/ 879 h 879"/>
                <a:gd name="T6" fmla="*/ 878 w 878"/>
                <a:gd name="T7" fmla="*/ 557 h 879"/>
                <a:gd name="T8" fmla="*/ 321 w 878"/>
                <a:gd name="T9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9">
                  <a:moveTo>
                    <a:pt x="3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6"/>
                    <a:pt x="393" y="879"/>
                    <a:pt x="878" y="879"/>
                  </a:cubicBezTo>
                  <a:cubicBezTo>
                    <a:pt x="878" y="557"/>
                    <a:pt x="878" y="557"/>
                    <a:pt x="878" y="557"/>
                  </a:cubicBezTo>
                  <a:cubicBezTo>
                    <a:pt x="571" y="557"/>
                    <a:pt x="321" y="308"/>
                    <a:pt x="321" y="0"/>
                  </a:cubicBez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94D7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_淘宝店chenying0907 109">
              <a:extLst>
                <a:ext uri="{FF2B5EF4-FFF2-40B4-BE49-F238E27FC236}">
                  <a16:creationId xmlns:a16="http://schemas.microsoft.com/office/drawing/2014/main" id="{0538A727-A726-4CD4-80E5-2DBC5E72EAE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742837" y="3474496"/>
              <a:ext cx="2251572" cy="2251573"/>
            </a:xfrm>
            <a:custGeom>
              <a:avLst/>
              <a:gdLst>
                <a:gd name="T0" fmla="*/ 878 w 878"/>
                <a:gd name="T1" fmla="*/ 321 h 878"/>
                <a:gd name="T2" fmla="*/ 878 w 878"/>
                <a:gd name="T3" fmla="*/ 0 h 878"/>
                <a:gd name="T4" fmla="*/ 0 w 878"/>
                <a:gd name="T5" fmla="*/ 878 h 878"/>
                <a:gd name="T6" fmla="*/ 321 w 878"/>
                <a:gd name="T7" fmla="*/ 878 h 878"/>
                <a:gd name="T8" fmla="*/ 878 w 878"/>
                <a:gd name="T9" fmla="*/ 321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878">
                  <a:moveTo>
                    <a:pt x="878" y="321"/>
                  </a:moveTo>
                  <a:cubicBezTo>
                    <a:pt x="878" y="0"/>
                    <a:pt x="878" y="0"/>
                    <a:pt x="878" y="0"/>
                  </a:cubicBezTo>
                  <a:cubicBezTo>
                    <a:pt x="393" y="0"/>
                    <a:pt x="0" y="393"/>
                    <a:pt x="0" y="878"/>
                  </a:cubicBezTo>
                  <a:cubicBezTo>
                    <a:pt x="321" y="878"/>
                    <a:pt x="321" y="878"/>
                    <a:pt x="321" y="878"/>
                  </a:cubicBezTo>
                  <a:cubicBezTo>
                    <a:pt x="321" y="571"/>
                    <a:pt x="571" y="321"/>
                    <a:pt x="878" y="321"/>
                  </a:cubicBez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05BB646-A33B-4645-AC32-31FA102C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68632" y="3811145"/>
              <a:ext cx="358567" cy="337484"/>
            </a:xfrm>
            <a:prstGeom prst="rect">
              <a:avLst/>
            </a:prstGeom>
          </p:spPr>
        </p:pic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081D93-2B77-41B7-846D-15B98B292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313" y="3712847"/>
              <a:ext cx="401830" cy="404331"/>
            </a:xfrm>
            <a:custGeom>
              <a:avLst/>
              <a:gdLst>
                <a:gd name="T0" fmla="*/ 101 w 105"/>
                <a:gd name="T1" fmla="*/ 4 h 104"/>
                <a:gd name="T2" fmla="*/ 101 w 105"/>
                <a:gd name="T3" fmla="*/ 17 h 104"/>
                <a:gd name="T4" fmla="*/ 96 w 105"/>
                <a:gd name="T5" fmla="*/ 22 h 104"/>
                <a:gd name="T6" fmla="*/ 82 w 105"/>
                <a:gd name="T7" fmla="*/ 8 h 104"/>
                <a:gd name="T8" fmla="*/ 87 w 105"/>
                <a:gd name="T9" fmla="*/ 4 h 104"/>
                <a:gd name="T10" fmla="*/ 101 w 105"/>
                <a:gd name="T11" fmla="*/ 4 h 104"/>
                <a:gd name="T12" fmla="*/ 32 w 105"/>
                <a:gd name="T13" fmla="*/ 59 h 104"/>
                <a:gd name="T14" fmla="*/ 28 w 105"/>
                <a:gd name="T15" fmla="*/ 77 h 104"/>
                <a:gd name="T16" fmla="*/ 46 w 105"/>
                <a:gd name="T17" fmla="*/ 72 h 104"/>
                <a:gd name="T18" fmla="*/ 92 w 105"/>
                <a:gd name="T19" fmla="*/ 26 h 104"/>
                <a:gd name="T20" fmla="*/ 78 w 105"/>
                <a:gd name="T21" fmla="*/ 13 h 104"/>
                <a:gd name="T22" fmla="*/ 32 w 105"/>
                <a:gd name="T23" fmla="*/ 59 h 104"/>
                <a:gd name="T24" fmla="*/ 78 w 105"/>
                <a:gd name="T25" fmla="*/ 50 h 104"/>
                <a:gd name="T26" fmla="*/ 78 w 105"/>
                <a:gd name="T27" fmla="*/ 91 h 104"/>
                <a:gd name="T28" fmla="*/ 13 w 105"/>
                <a:gd name="T29" fmla="*/ 91 h 104"/>
                <a:gd name="T30" fmla="*/ 13 w 105"/>
                <a:gd name="T31" fmla="*/ 27 h 104"/>
                <a:gd name="T32" fmla="*/ 55 w 105"/>
                <a:gd name="T33" fmla="*/ 27 h 104"/>
                <a:gd name="T34" fmla="*/ 68 w 105"/>
                <a:gd name="T35" fmla="*/ 14 h 104"/>
                <a:gd name="T36" fmla="*/ 0 w 105"/>
                <a:gd name="T37" fmla="*/ 14 h 104"/>
                <a:gd name="T38" fmla="*/ 0 w 105"/>
                <a:gd name="T39" fmla="*/ 104 h 104"/>
                <a:gd name="T40" fmla="*/ 91 w 105"/>
                <a:gd name="T41" fmla="*/ 104 h 104"/>
                <a:gd name="T42" fmla="*/ 91 w 105"/>
                <a:gd name="T43" fmla="*/ 37 h 104"/>
                <a:gd name="T44" fmla="*/ 78 w 105"/>
                <a:gd name="T45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4">
                  <a:moveTo>
                    <a:pt x="101" y="4"/>
                  </a:moveTo>
                  <a:cubicBezTo>
                    <a:pt x="105" y="7"/>
                    <a:pt x="105" y="14"/>
                    <a:pt x="101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1" y="0"/>
                    <a:pt x="97" y="0"/>
                    <a:pt x="101" y="4"/>
                  </a:cubicBezTo>
                  <a:close/>
                  <a:moveTo>
                    <a:pt x="32" y="5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13"/>
                    <a:pt x="78" y="13"/>
                    <a:pt x="78" y="13"/>
                  </a:cubicBezTo>
                  <a:lnTo>
                    <a:pt x="32" y="59"/>
                  </a:lnTo>
                  <a:close/>
                  <a:moveTo>
                    <a:pt x="78" y="50"/>
                  </a:moveTo>
                  <a:cubicBezTo>
                    <a:pt x="78" y="91"/>
                    <a:pt x="78" y="91"/>
                    <a:pt x="78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37"/>
                    <a:pt x="91" y="37"/>
                    <a:pt x="91" y="37"/>
                  </a:cubicBezTo>
                  <a:lnTo>
                    <a:pt x="78" y="5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34A3798-1B0A-4E90-8854-19D554AD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68761" y="5206802"/>
              <a:ext cx="278804" cy="35847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F17C7E3-EED9-4EE8-9DE6-828E9516B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4860" y="2275780"/>
              <a:ext cx="362705" cy="362714"/>
            </a:xfrm>
            <a:prstGeom prst="rect">
              <a:avLst/>
            </a:prstGeom>
          </p:spPr>
        </p:pic>
      </p:grpSp>
      <p:sp>
        <p:nvSpPr>
          <p:cNvPr id="19" name="PA-矩形 4">
            <a:extLst>
              <a:ext uri="{FF2B5EF4-FFF2-40B4-BE49-F238E27FC236}">
                <a16:creationId xmlns:a16="http://schemas.microsoft.com/office/drawing/2014/main" id="{DE020F19-A361-42B7-A3B5-4CC81B65191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35501" y="1778195"/>
            <a:ext cx="3798774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矩形 4">
            <a:extLst>
              <a:ext uri="{FF2B5EF4-FFF2-40B4-BE49-F238E27FC236}">
                <a16:creationId xmlns:a16="http://schemas.microsoft.com/office/drawing/2014/main" id="{62B2C0D5-FCE6-4880-BFF4-9507D258567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35501" y="3687205"/>
            <a:ext cx="3798774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矩形 4">
            <a:extLst>
              <a:ext uri="{FF2B5EF4-FFF2-40B4-BE49-F238E27FC236}">
                <a16:creationId xmlns:a16="http://schemas.microsoft.com/office/drawing/2014/main" id="{BF5441C3-A465-4B45-A4FD-E9EE634615C4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934" y="1778195"/>
            <a:ext cx="3798774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矩形 4">
            <a:extLst>
              <a:ext uri="{FF2B5EF4-FFF2-40B4-BE49-F238E27FC236}">
                <a16:creationId xmlns:a16="http://schemas.microsoft.com/office/drawing/2014/main" id="{AF4937FB-FB2B-4D20-A4CF-D353CC51D1E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934" y="3687205"/>
            <a:ext cx="3798774" cy="11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6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游戏机, 窗帘, 灯光&#10;&#10;描述已自动生成">
            <a:extLst>
              <a:ext uri="{FF2B5EF4-FFF2-40B4-BE49-F238E27FC236}">
                <a16:creationId xmlns:a16="http://schemas.microsoft.com/office/drawing/2014/main" id="{0ED5CCF8-7FA4-4705-B16C-CA381882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031AB15-E4C5-49CA-873D-A4811A62B9C5}"/>
              </a:ext>
            </a:extLst>
          </p:cNvPr>
          <p:cNvGrpSpPr/>
          <p:nvPr/>
        </p:nvGrpSpPr>
        <p:grpSpPr>
          <a:xfrm>
            <a:off x="7549022" y="2213869"/>
            <a:ext cx="2808952" cy="830997"/>
            <a:chOff x="7277561" y="2166244"/>
            <a:chExt cx="2808952" cy="83099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2EBE16F-A769-4DA4-A364-F07491EBD9FD}"/>
                </a:ext>
              </a:extLst>
            </p:cNvPr>
            <p:cNvSpPr/>
            <p:nvPr/>
          </p:nvSpPr>
          <p:spPr>
            <a:xfrm>
              <a:off x="7277561" y="2227897"/>
              <a:ext cx="2808952" cy="70769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F6D271"/>
                </a:gs>
                <a:gs pos="85000">
                  <a:srgbClr val="A00009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FAFB665-D5A6-4C6F-A0F8-3A85DF9EB70D}"/>
                </a:ext>
              </a:extLst>
            </p:cNvPr>
            <p:cNvSpPr txBox="1"/>
            <p:nvPr/>
          </p:nvSpPr>
          <p:spPr>
            <a:xfrm>
              <a:off x="7372350" y="2166244"/>
              <a:ext cx="26193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D37A8FA-3B4D-4DB7-90A4-1AF5518E3126}"/>
              </a:ext>
            </a:extLst>
          </p:cNvPr>
          <p:cNvSpPr txBox="1"/>
          <p:nvPr/>
        </p:nvSpPr>
        <p:spPr>
          <a:xfrm>
            <a:off x="6960267" y="3079643"/>
            <a:ext cx="398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BD2B5AD-91ED-4D96-B9AF-C784E46B3AB4}"/>
              </a:ext>
            </a:extLst>
          </p:cNvPr>
          <p:cNvSpPr txBox="1"/>
          <p:nvPr/>
        </p:nvSpPr>
        <p:spPr>
          <a:xfrm>
            <a:off x="6154688" y="3774373"/>
            <a:ext cx="559762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272331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占位符 3">
            <a:extLst>
              <a:ext uri="{FF2B5EF4-FFF2-40B4-BE49-F238E27FC236}">
                <a16:creationId xmlns:a16="http://schemas.microsoft.com/office/drawing/2014/main" id="{45D5A7FA-2BAE-446C-A5A8-565EA2116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303" y="1717736"/>
            <a:ext cx="1477394" cy="1477394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762000" dist="127000" sx="90000" sy="90000" algn="tr" rotWithShape="0">
              <a:sysClr val="windowText" lastClr="000000">
                <a:alpha val="15000"/>
              </a:sysClr>
            </a:outerShdw>
          </a:effectLst>
        </p:spPr>
      </p:pic>
      <p:pic>
        <p:nvPicPr>
          <p:cNvPr id="11" name="图片占位符 3">
            <a:extLst>
              <a:ext uri="{FF2B5EF4-FFF2-40B4-BE49-F238E27FC236}">
                <a16:creationId xmlns:a16="http://schemas.microsoft.com/office/drawing/2014/main" id="{A8E04180-5666-4CE3-BAF4-7F98340AD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727" y="1717736"/>
            <a:ext cx="1477394" cy="1477394"/>
          </a:xfrm>
          <a:prstGeom prst="ellipse">
            <a:avLst/>
          </a:prstGeom>
          <a:noFill/>
          <a:ln>
            <a:noFill/>
          </a:ln>
          <a:effectLst>
            <a:outerShdw blurRad="762000" dist="127000" sx="90000" sy="90000" algn="tr" rotWithShape="0">
              <a:sysClr val="windowText" lastClr="000000">
                <a:alpha val="15000"/>
              </a:sysClr>
            </a:outerShdw>
          </a:effectLst>
        </p:spPr>
      </p:pic>
      <p:pic>
        <p:nvPicPr>
          <p:cNvPr id="12" name="图片占位符 3">
            <a:extLst>
              <a:ext uri="{FF2B5EF4-FFF2-40B4-BE49-F238E27FC236}">
                <a16:creationId xmlns:a16="http://schemas.microsoft.com/office/drawing/2014/main" id="{C62B8764-8E51-4781-8BE3-3564AB126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696" y="1717736"/>
            <a:ext cx="1476343" cy="1476343"/>
          </a:xfrm>
          <a:prstGeom prst="ellipse">
            <a:avLst/>
          </a:prstGeom>
          <a:noFill/>
          <a:ln>
            <a:noFill/>
          </a:ln>
          <a:effectLst>
            <a:outerShdw blurRad="762000" dist="127000" sx="90000" sy="90000" algn="tr" rotWithShape="0">
              <a:sysClr val="windowText" lastClr="000000">
                <a:alpha val="15000"/>
              </a:sys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6B8D9B6-22DD-4075-8EB6-84A1D3F5F790}"/>
              </a:ext>
            </a:extLst>
          </p:cNvPr>
          <p:cNvSpPr/>
          <p:nvPr/>
        </p:nvSpPr>
        <p:spPr>
          <a:xfrm>
            <a:off x="5341607" y="3430121"/>
            <a:ext cx="1512000" cy="432000"/>
          </a:xfrm>
          <a:prstGeom prst="roundRect">
            <a:avLst>
              <a:gd name="adj" fmla="val 50000"/>
            </a:avLst>
          </a:prstGeom>
          <a:solidFill>
            <a:srgbClr val="F6D271"/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F17E3B6-BE27-4CB9-83AC-8A260BFEFBB3}"/>
              </a:ext>
            </a:extLst>
          </p:cNvPr>
          <p:cNvSpPr/>
          <p:nvPr/>
        </p:nvSpPr>
        <p:spPr>
          <a:xfrm>
            <a:off x="1774146" y="3430121"/>
            <a:ext cx="1512000" cy="432000"/>
          </a:xfrm>
          <a:prstGeom prst="roundRect">
            <a:avLst>
              <a:gd name="adj" fmla="val 50000"/>
            </a:avLst>
          </a:prstGeom>
          <a:solidFill>
            <a:srgbClr val="AC0000"/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1B7FD8D-2369-4950-AF9B-0724B141ADAB}"/>
              </a:ext>
            </a:extLst>
          </p:cNvPr>
          <p:cNvSpPr/>
          <p:nvPr/>
        </p:nvSpPr>
        <p:spPr>
          <a:xfrm>
            <a:off x="8950314" y="3430121"/>
            <a:ext cx="1512000" cy="432000"/>
          </a:xfrm>
          <a:prstGeom prst="roundRect">
            <a:avLst>
              <a:gd name="adj" fmla="val 50000"/>
            </a:avLst>
          </a:prstGeom>
          <a:solidFill>
            <a:srgbClr val="AC0000"/>
          </a:solidFill>
          <a:ln w="12700" cap="flat" cmpd="sng" algn="ctr">
            <a:noFill/>
            <a:prstDash val="solid"/>
            <a:miter lim="800000"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154E68-B1BD-4B2E-8E1B-E9ED0E841D76}"/>
              </a:ext>
            </a:extLst>
          </p:cNvPr>
          <p:cNvSpPr/>
          <p:nvPr/>
        </p:nvSpPr>
        <p:spPr>
          <a:xfrm>
            <a:off x="1202392" y="4013627"/>
            <a:ext cx="26637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7A9279-6897-47B0-98F1-70EB2A977385}"/>
              </a:ext>
            </a:extLst>
          </p:cNvPr>
          <p:cNvSpPr/>
          <p:nvPr/>
        </p:nvSpPr>
        <p:spPr>
          <a:xfrm>
            <a:off x="4764508" y="4013627"/>
            <a:ext cx="26637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7BFADC5-2B0D-4D38-94C0-F6937A2B3E52}"/>
              </a:ext>
            </a:extLst>
          </p:cNvPr>
          <p:cNvSpPr/>
          <p:nvPr/>
        </p:nvSpPr>
        <p:spPr>
          <a:xfrm>
            <a:off x="8389251" y="4013627"/>
            <a:ext cx="26637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19219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accel="25000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5000" decel="7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5000" decel="7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Freeform 10">
            <a:extLst>
              <a:ext uri="{FF2B5EF4-FFF2-40B4-BE49-F238E27FC236}">
                <a16:creationId xmlns:a16="http://schemas.microsoft.com/office/drawing/2014/main" id="{E9B98753-7698-4ACC-8607-B4CD1A458C93}"/>
              </a:ext>
            </a:extLst>
          </p:cNvPr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D23CF5D-6873-4FB1-BE30-A0FE566B28D7}"/>
              </a:ext>
            </a:extLst>
          </p:cNvPr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65509AF-6590-41E6-9EC9-F005CB96CDFF}"/>
              </a:ext>
            </a:extLst>
          </p:cNvPr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AD81AE5-1B1B-413E-8FB2-06D66D651F76}"/>
              </a:ext>
            </a:extLst>
          </p:cNvPr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A2BD0DB-7098-46C4-9D36-2515A7814329}"/>
              </a:ext>
            </a:extLst>
          </p:cNvPr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883A72E-6F11-469F-B43E-96ED3DD8BFE2}"/>
              </a:ext>
            </a:extLst>
          </p:cNvPr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37DA29-E96A-4E55-B2E5-798FEE5D1A9D}"/>
                </a:ext>
              </a:extLst>
            </p:cNvPr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AC0000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D9D2E57-7C5F-4AD8-B2DA-6CAC437C11B2}"/>
                </a:ext>
              </a:extLst>
            </p:cNvPr>
            <p:cNvSpPr txBox="1"/>
            <p:nvPr/>
          </p:nvSpPr>
          <p:spPr>
            <a:xfrm>
              <a:off x="2288736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4969E48-3170-4876-AE20-A354DD0C84E0}"/>
              </a:ext>
            </a:extLst>
          </p:cNvPr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0361FB9-F6DF-42B7-9B51-633289E86DB3}"/>
                </a:ext>
              </a:extLst>
            </p:cNvPr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97901BC-9F87-499D-88EE-E260C5267BAB}"/>
                </a:ext>
              </a:extLst>
            </p:cNvPr>
            <p:cNvSpPr txBox="1"/>
            <p:nvPr/>
          </p:nvSpPr>
          <p:spPr>
            <a:xfrm>
              <a:off x="3890110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CB922CA-DAD1-4700-A76D-0A4F59BAB334}"/>
              </a:ext>
            </a:extLst>
          </p:cNvPr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0DC8E03-8116-4097-A066-206F4174595B}"/>
                </a:ext>
              </a:extLst>
            </p:cNvPr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rgbClr val="AC0000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4C0A58C-5760-4900-91C3-76FF39B1B69A}"/>
                </a:ext>
              </a:extLst>
            </p:cNvPr>
            <p:cNvSpPr txBox="1"/>
            <p:nvPr/>
          </p:nvSpPr>
          <p:spPr>
            <a:xfrm>
              <a:off x="5557547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6211DFF-FB9C-494C-B18E-069CA4B0E089}"/>
              </a:ext>
            </a:extLst>
          </p:cNvPr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EA0F8E1-DD30-44BA-8232-F4D7BD64E5AF}"/>
                </a:ext>
              </a:extLst>
            </p:cNvPr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170BFBA-BF07-437B-9E4C-AE6F943C85D3}"/>
                </a:ext>
              </a:extLst>
            </p:cNvPr>
            <p:cNvSpPr txBox="1"/>
            <p:nvPr/>
          </p:nvSpPr>
          <p:spPr>
            <a:xfrm>
              <a:off x="7232088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5E9DBDB-CCFE-41A1-88A2-A03AB0DDD51E}"/>
              </a:ext>
            </a:extLst>
          </p:cNvPr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</p:grpSpPr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56BB264-3753-440D-AD49-8B37B9C44009}"/>
                </a:ext>
              </a:extLst>
            </p:cNvPr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AC0000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A0D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E81E4B0-9CF9-4002-B0C8-4AC974C66AB4}"/>
                </a:ext>
              </a:extLst>
            </p:cNvPr>
            <p:cNvSpPr txBox="1"/>
            <p:nvPr/>
          </p:nvSpPr>
          <p:spPr>
            <a:xfrm>
              <a:off x="8936115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16400E0-79D4-41CD-9A87-542F10B0A825}"/>
              </a:ext>
            </a:extLst>
          </p:cNvPr>
          <p:cNvGrpSpPr/>
          <p:nvPr/>
        </p:nvGrpSpPr>
        <p:grpSpPr>
          <a:xfrm>
            <a:off x="1778564" y="1713589"/>
            <a:ext cx="2873238" cy="1111445"/>
            <a:chOff x="1778564" y="1713589"/>
            <a:chExt cx="2873238" cy="111144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B6C2220-0D8A-4671-939E-D6997C865403}"/>
                </a:ext>
              </a:extLst>
            </p:cNvPr>
            <p:cNvSpPr/>
            <p:nvPr/>
          </p:nvSpPr>
          <p:spPr>
            <a:xfrm>
              <a:off x="1778564" y="2037511"/>
              <a:ext cx="287323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CF9CC8F-904B-4AE2-9CB7-085BF7DA5E72}"/>
                </a:ext>
              </a:extLst>
            </p:cNvPr>
            <p:cNvSpPr/>
            <p:nvPr/>
          </p:nvSpPr>
          <p:spPr>
            <a:xfrm>
              <a:off x="1783778" y="1713589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4526186-CBFA-4EC3-BF61-BCD46E38D491}"/>
              </a:ext>
            </a:extLst>
          </p:cNvPr>
          <p:cNvGrpSpPr/>
          <p:nvPr/>
        </p:nvGrpSpPr>
        <p:grpSpPr>
          <a:xfrm>
            <a:off x="3751486" y="4723417"/>
            <a:ext cx="2688396" cy="1111445"/>
            <a:chOff x="3751486" y="4723417"/>
            <a:chExt cx="2688396" cy="111144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4D1F00-038B-47B2-BAAA-154872D90696}"/>
                </a:ext>
              </a:extLst>
            </p:cNvPr>
            <p:cNvSpPr/>
            <p:nvPr/>
          </p:nvSpPr>
          <p:spPr>
            <a:xfrm>
              <a:off x="3751486" y="5047339"/>
              <a:ext cx="268839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11777BF-A536-40B8-B7BB-E1D3443AA7CB}"/>
                </a:ext>
              </a:extLst>
            </p:cNvPr>
            <p:cNvSpPr/>
            <p:nvPr/>
          </p:nvSpPr>
          <p:spPr>
            <a:xfrm>
              <a:off x="3785985" y="4723417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6C27E12-E1F6-4CC1-B0EC-B4016FDA17F5}"/>
              </a:ext>
            </a:extLst>
          </p:cNvPr>
          <p:cNvGrpSpPr/>
          <p:nvPr/>
        </p:nvGrpSpPr>
        <p:grpSpPr>
          <a:xfrm>
            <a:off x="5483807" y="1713589"/>
            <a:ext cx="2884098" cy="1111445"/>
            <a:chOff x="5483807" y="1713589"/>
            <a:chExt cx="2884098" cy="111144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26958CB-2CBB-4521-83D2-E404D4EFACC1}"/>
                </a:ext>
              </a:extLst>
            </p:cNvPr>
            <p:cNvSpPr/>
            <p:nvPr/>
          </p:nvSpPr>
          <p:spPr>
            <a:xfrm>
              <a:off x="5483807" y="2037511"/>
              <a:ext cx="288409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ABF2521-22C9-4DB4-9D39-878E1DA1B09F}"/>
                </a:ext>
              </a:extLst>
            </p:cNvPr>
            <p:cNvSpPr/>
            <p:nvPr/>
          </p:nvSpPr>
          <p:spPr>
            <a:xfrm>
              <a:off x="5489021" y="1713589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89CAA89-ED3D-4791-8D69-306560F28063}"/>
              </a:ext>
            </a:extLst>
          </p:cNvPr>
          <p:cNvGrpSpPr/>
          <p:nvPr/>
        </p:nvGrpSpPr>
        <p:grpSpPr>
          <a:xfrm>
            <a:off x="7240190" y="4723417"/>
            <a:ext cx="3028242" cy="1111445"/>
            <a:chOff x="7240190" y="4723417"/>
            <a:chExt cx="3028242" cy="111144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28769E1-D4DC-42A1-AE82-80FE4F978637}"/>
                </a:ext>
              </a:extLst>
            </p:cNvPr>
            <p:cNvSpPr/>
            <p:nvPr/>
          </p:nvSpPr>
          <p:spPr>
            <a:xfrm>
              <a:off x="7240190" y="5047339"/>
              <a:ext cx="3028242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B3A09C6-EA66-475F-A22D-BAA6AF71AF3D}"/>
                </a:ext>
              </a:extLst>
            </p:cNvPr>
            <p:cNvSpPr/>
            <p:nvPr/>
          </p:nvSpPr>
          <p:spPr>
            <a:xfrm>
              <a:off x="7262766" y="4723417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E483931-A243-4693-AA7C-B1DE577CC6C1}"/>
              </a:ext>
            </a:extLst>
          </p:cNvPr>
          <p:cNvGrpSpPr/>
          <p:nvPr/>
        </p:nvGrpSpPr>
        <p:grpSpPr>
          <a:xfrm>
            <a:off x="8804090" y="1713589"/>
            <a:ext cx="2741223" cy="1111445"/>
            <a:chOff x="8804090" y="1713589"/>
            <a:chExt cx="2741223" cy="111144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180B8C4-6E5B-4DB5-AE0E-C172A1F8A421}"/>
                </a:ext>
              </a:extLst>
            </p:cNvPr>
            <p:cNvSpPr/>
            <p:nvPr/>
          </p:nvSpPr>
          <p:spPr>
            <a:xfrm>
              <a:off x="8804090" y="2037511"/>
              <a:ext cx="274122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6E2056F-CC15-489C-B040-A943DA7639E2}"/>
                </a:ext>
              </a:extLst>
            </p:cNvPr>
            <p:cNvSpPr/>
            <p:nvPr/>
          </p:nvSpPr>
          <p:spPr>
            <a:xfrm>
              <a:off x="8811714" y="1713589"/>
              <a:ext cx="1305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558140E-82D2-4A9E-9FA5-A67CE87F5201}"/>
              </a:ext>
            </a:extLst>
          </p:cNvPr>
          <p:cNvGrpSpPr/>
          <p:nvPr/>
        </p:nvGrpSpPr>
        <p:grpSpPr>
          <a:xfrm>
            <a:off x="1099250" y="1850659"/>
            <a:ext cx="3429000" cy="3408346"/>
            <a:chOff x="1901352" y="1914827"/>
            <a:chExt cx="3429000" cy="3408346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2A2BFBF4-9D76-420F-A4E2-967C350CCE54}"/>
                </a:ext>
              </a:extLst>
            </p:cNvPr>
            <p:cNvGrpSpPr/>
            <p:nvPr/>
          </p:nvGrpSpPr>
          <p:grpSpPr>
            <a:xfrm>
              <a:off x="1901352" y="1914827"/>
              <a:ext cx="3429000" cy="3408346"/>
              <a:chOff x="4483516" y="2140246"/>
              <a:chExt cx="3429000" cy="3408346"/>
            </a:xfrm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A52E89EF-3BA0-4FF5-A1D0-ADBB0AA69785}"/>
                  </a:ext>
                </a:extLst>
              </p:cNvPr>
              <p:cNvSpPr/>
              <p:nvPr/>
            </p:nvSpPr>
            <p:spPr>
              <a:xfrm>
                <a:off x="4483516" y="3938867"/>
                <a:ext cx="1609725" cy="1609725"/>
              </a:xfrm>
              <a:prstGeom prst="teardrop">
                <a:avLst/>
              </a:prstGeom>
              <a:solidFill>
                <a:srgbClr val="F6D27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3B269D6C-016D-4F80-88F9-B5C1B4C495A7}"/>
                  </a:ext>
                </a:extLst>
              </p:cNvPr>
              <p:cNvSpPr/>
              <p:nvPr/>
            </p:nvSpPr>
            <p:spPr>
              <a:xfrm flipH="1">
                <a:off x="6262211" y="3938867"/>
                <a:ext cx="1609725" cy="1609725"/>
              </a:xfrm>
              <a:prstGeom prst="teardrop">
                <a:avLst/>
              </a:pr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C780D1BA-63C6-40FE-B299-9CE5D01506A0}"/>
                  </a:ext>
                </a:extLst>
              </p:cNvPr>
              <p:cNvSpPr/>
              <p:nvPr/>
            </p:nvSpPr>
            <p:spPr>
              <a:xfrm flipH="1" flipV="1">
                <a:off x="6302791" y="2140246"/>
                <a:ext cx="1609725" cy="1609725"/>
              </a:xfrm>
              <a:prstGeom prst="teardrop">
                <a:avLst/>
              </a:pr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A374F9DC-32BB-4D77-B486-E71D084547C1}"/>
                  </a:ext>
                </a:extLst>
              </p:cNvPr>
              <p:cNvSpPr/>
              <p:nvPr/>
            </p:nvSpPr>
            <p:spPr>
              <a:xfrm flipV="1">
                <a:off x="4483516" y="2140246"/>
                <a:ext cx="1609725" cy="1609725"/>
              </a:xfrm>
              <a:prstGeom prst="teardrop">
                <a:avLst/>
              </a:pr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5299FF6D-4211-436D-8468-8B7D33E49C95}"/>
                </a:ext>
              </a:extLst>
            </p:cNvPr>
            <p:cNvSpPr txBox="1"/>
            <p:nvPr/>
          </p:nvSpPr>
          <p:spPr>
            <a:xfrm>
              <a:off x="2188590" y="2458080"/>
              <a:ext cx="1032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id-ID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1BA1ADE2-CCD3-4305-8626-84CC3A36F8A7}"/>
                </a:ext>
              </a:extLst>
            </p:cNvPr>
            <p:cNvSpPr txBox="1"/>
            <p:nvPr/>
          </p:nvSpPr>
          <p:spPr>
            <a:xfrm>
              <a:off x="2188590" y="4256701"/>
              <a:ext cx="1032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id-ID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D7B3B380-96E9-4B34-A1C0-4F40665D5FD1}"/>
                </a:ext>
              </a:extLst>
            </p:cNvPr>
            <p:cNvSpPr txBox="1"/>
            <p:nvPr/>
          </p:nvSpPr>
          <p:spPr>
            <a:xfrm>
              <a:off x="3954473" y="2458080"/>
              <a:ext cx="1032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id-ID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E4397CF4-F43D-438D-9ECA-FEE801EEBCAB}"/>
                </a:ext>
              </a:extLst>
            </p:cNvPr>
            <p:cNvSpPr txBox="1"/>
            <p:nvPr/>
          </p:nvSpPr>
          <p:spPr>
            <a:xfrm>
              <a:off x="3954473" y="4256701"/>
              <a:ext cx="1032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id-ID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23">
            <a:extLst>
              <a:ext uri="{FF2B5EF4-FFF2-40B4-BE49-F238E27FC236}">
                <a16:creationId xmlns:a16="http://schemas.microsoft.com/office/drawing/2014/main" id="{7A70C190-67F2-4D88-8116-ECC86B914F9C}"/>
              </a:ext>
            </a:extLst>
          </p:cNvPr>
          <p:cNvSpPr/>
          <p:nvPr/>
        </p:nvSpPr>
        <p:spPr>
          <a:xfrm>
            <a:off x="5277855" y="1595991"/>
            <a:ext cx="5967661" cy="9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 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8CC6BD2-8379-4FAC-8745-DAC6958B52AC}"/>
              </a:ext>
            </a:extLst>
          </p:cNvPr>
          <p:cNvSpPr/>
          <p:nvPr/>
        </p:nvSpPr>
        <p:spPr>
          <a:xfrm>
            <a:off x="5277855" y="2603080"/>
            <a:ext cx="6128082" cy="9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 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830A9BB9-86F6-4A74-8B36-065882337A90}"/>
              </a:ext>
            </a:extLst>
          </p:cNvPr>
          <p:cNvSpPr/>
          <p:nvPr/>
        </p:nvSpPr>
        <p:spPr>
          <a:xfrm>
            <a:off x="5277855" y="3610169"/>
            <a:ext cx="6160166" cy="9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 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2FD40AB3-BF95-410E-915B-9111B2CF2C91}"/>
              </a:ext>
            </a:extLst>
          </p:cNvPr>
          <p:cNvSpPr/>
          <p:nvPr/>
        </p:nvSpPr>
        <p:spPr>
          <a:xfrm>
            <a:off x="5277855" y="4617257"/>
            <a:ext cx="6031829" cy="9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 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E8298D74-1F05-4BC8-8381-F4CFEB59546F}"/>
              </a:ext>
            </a:extLst>
          </p:cNvPr>
          <p:cNvSpPr/>
          <p:nvPr/>
        </p:nvSpPr>
        <p:spPr>
          <a:xfrm>
            <a:off x="4876799" y="1941095"/>
            <a:ext cx="6817895" cy="34330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EFF5715-51A8-4344-8FAA-90D97DF91A09}"/>
              </a:ext>
            </a:extLst>
          </p:cNvPr>
          <p:cNvSpPr/>
          <p:nvPr/>
        </p:nvSpPr>
        <p:spPr>
          <a:xfrm>
            <a:off x="5856376" y="2346879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AC000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56CFA37-7F50-4232-89D1-3B9517482315}"/>
              </a:ext>
            </a:extLst>
          </p:cNvPr>
          <p:cNvSpPr/>
          <p:nvPr/>
        </p:nvSpPr>
        <p:spPr>
          <a:xfrm>
            <a:off x="5856376" y="3411502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F6D271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89F06F8-C8B5-4D03-A5D0-A8E97E005496}"/>
              </a:ext>
            </a:extLst>
          </p:cNvPr>
          <p:cNvSpPr/>
          <p:nvPr/>
        </p:nvSpPr>
        <p:spPr>
          <a:xfrm>
            <a:off x="5856376" y="4476125"/>
            <a:ext cx="1440000" cy="432000"/>
          </a:xfrm>
          <a:prstGeom prst="roundRect">
            <a:avLst>
              <a:gd name="adj" fmla="val 50000"/>
            </a:avLst>
          </a:prstGeom>
          <a:solidFill>
            <a:srgbClr val="AC000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622DE44-01C5-4F52-82EB-4C33C7C18F08}"/>
              </a:ext>
            </a:extLst>
          </p:cNvPr>
          <p:cNvSpPr txBox="1"/>
          <p:nvPr/>
        </p:nvSpPr>
        <p:spPr>
          <a:xfrm>
            <a:off x="7395412" y="2192264"/>
            <a:ext cx="39936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FB28BD2-F4E7-41CE-9B97-8C570F216B67}"/>
              </a:ext>
            </a:extLst>
          </p:cNvPr>
          <p:cNvSpPr txBox="1"/>
          <p:nvPr/>
        </p:nvSpPr>
        <p:spPr>
          <a:xfrm>
            <a:off x="7395412" y="3256887"/>
            <a:ext cx="39936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E47163B-29A6-4D98-8A9F-295203EFE443}"/>
              </a:ext>
            </a:extLst>
          </p:cNvPr>
          <p:cNvSpPr txBox="1"/>
          <p:nvPr/>
        </p:nvSpPr>
        <p:spPr>
          <a:xfrm>
            <a:off x="7395412" y="4321510"/>
            <a:ext cx="39936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D22B866-DA60-497C-AFE1-BE659D3459B4}"/>
              </a:ext>
            </a:extLst>
          </p:cNvPr>
          <p:cNvSpPr/>
          <p:nvPr/>
        </p:nvSpPr>
        <p:spPr>
          <a:xfrm>
            <a:off x="978340" y="1946366"/>
            <a:ext cx="7576457" cy="35008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381000" dist="444500" dir="5400000" sx="90000" sy="90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5A3EE6D-B5EC-4331-B72D-806B0BC2C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905" y="1943731"/>
            <a:ext cx="2568929" cy="343192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8D15FD3-31BA-4A6B-9C85-E8C6BD1A40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145" y="1933953"/>
            <a:ext cx="2581280" cy="344170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6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游戏机, 窗帘, 灯光&#10;&#10;描述已自动生成">
            <a:extLst>
              <a:ext uri="{FF2B5EF4-FFF2-40B4-BE49-F238E27FC236}">
                <a16:creationId xmlns:a16="http://schemas.microsoft.com/office/drawing/2014/main" id="{0ED5CCF8-7FA4-4705-B16C-CA381882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031AB15-E4C5-49CA-873D-A4811A62B9C5}"/>
              </a:ext>
            </a:extLst>
          </p:cNvPr>
          <p:cNvGrpSpPr/>
          <p:nvPr/>
        </p:nvGrpSpPr>
        <p:grpSpPr>
          <a:xfrm>
            <a:off x="7549022" y="2213869"/>
            <a:ext cx="2808952" cy="830997"/>
            <a:chOff x="7277561" y="2166244"/>
            <a:chExt cx="2808952" cy="83099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2EBE16F-A769-4DA4-A364-F07491EBD9FD}"/>
                </a:ext>
              </a:extLst>
            </p:cNvPr>
            <p:cNvSpPr/>
            <p:nvPr/>
          </p:nvSpPr>
          <p:spPr>
            <a:xfrm>
              <a:off x="7277561" y="2227897"/>
              <a:ext cx="2808952" cy="70769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F6D271"/>
                </a:gs>
                <a:gs pos="85000">
                  <a:srgbClr val="A00009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FAFB665-D5A6-4C6F-A0F8-3A85DF9EB70D}"/>
                </a:ext>
              </a:extLst>
            </p:cNvPr>
            <p:cNvSpPr txBox="1"/>
            <p:nvPr/>
          </p:nvSpPr>
          <p:spPr>
            <a:xfrm>
              <a:off x="7372350" y="2166244"/>
              <a:ext cx="26193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04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D37A8FA-3B4D-4DB7-90A4-1AF5518E3126}"/>
              </a:ext>
            </a:extLst>
          </p:cNvPr>
          <p:cNvSpPr txBox="1"/>
          <p:nvPr/>
        </p:nvSpPr>
        <p:spPr>
          <a:xfrm>
            <a:off x="6960267" y="3079643"/>
            <a:ext cx="398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BD2B5AD-91ED-4D96-B9AF-C784E46B3AB4}"/>
              </a:ext>
            </a:extLst>
          </p:cNvPr>
          <p:cNvSpPr txBox="1"/>
          <p:nvPr/>
        </p:nvSpPr>
        <p:spPr>
          <a:xfrm>
            <a:off x="6154688" y="3774373"/>
            <a:ext cx="559762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979075"/>
      </p:ext>
    </p:extLst>
  </p:cSld>
  <p:clrMapOvr>
    <a:masterClrMapping/>
  </p:clrMapOvr>
  <p:transition spd="slow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" name="图片 2" descr="图片包含 游戏机, 窗帘, 灯光&#10;&#10;描述已自动生成">
            <a:extLst>
              <a:ext uri="{FF2B5EF4-FFF2-40B4-BE49-F238E27FC236}">
                <a16:creationId xmlns:a16="http://schemas.microsoft.com/office/drawing/2014/main" id="{0ED5CCF8-7FA4-4705-B16C-CA381882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2E8630-6BD2-4931-8AC8-EFDBE8CBA187}"/>
              </a:ext>
            </a:extLst>
          </p:cNvPr>
          <p:cNvSpPr txBox="1"/>
          <p:nvPr/>
        </p:nvSpPr>
        <p:spPr>
          <a:xfrm>
            <a:off x="830830" y="652486"/>
            <a:ext cx="3349949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5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41E9EFF-4BE0-4BFB-8C55-951690E54976}"/>
              </a:ext>
            </a:extLst>
          </p:cNvPr>
          <p:cNvGrpSpPr/>
          <p:nvPr/>
        </p:nvGrpSpPr>
        <p:grpSpPr>
          <a:xfrm>
            <a:off x="1697423" y="1712565"/>
            <a:ext cx="3914045" cy="779701"/>
            <a:chOff x="6649179" y="1641817"/>
            <a:chExt cx="3914045" cy="77970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B04434A-3184-43BF-ACAB-16698DC36C38}"/>
                </a:ext>
              </a:extLst>
            </p:cNvPr>
            <p:cNvGrpSpPr/>
            <p:nvPr/>
          </p:nvGrpSpPr>
          <p:grpSpPr>
            <a:xfrm>
              <a:off x="6649179" y="1759445"/>
              <a:ext cx="842547" cy="523221"/>
              <a:chOff x="6649179" y="1740430"/>
              <a:chExt cx="842547" cy="523221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1063668F-6408-46FE-AE51-4EF7637B2E59}"/>
                  </a:ext>
                </a:extLst>
              </p:cNvPr>
              <p:cNvSpPr/>
              <p:nvPr/>
            </p:nvSpPr>
            <p:spPr>
              <a:xfrm>
                <a:off x="6649179" y="1740431"/>
                <a:ext cx="842547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6CD6F"/>
                  </a:gs>
                  <a:gs pos="100000">
                    <a:srgbClr val="E00019">
                      <a:alpha val="75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B9FA9B7-E8F8-4988-8C17-4FD9266C7D40}"/>
                  </a:ext>
                </a:extLst>
              </p:cNvPr>
              <p:cNvSpPr txBox="1"/>
              <p:nvPr/>
            </p:nvSpPr>
            <p:spPr>
              <a:xfrm>
                <a:off x="6705466" y="1740430"/>
                <a:ext cx="7299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C06B87E-665F-404C-A82D-5CCB327A9FEA}"/>
                </a:ext>
              </a:extLst>
            </p:cNvPr>
            <p:cNvSpPr txBox="1"/>
            <p:nvPr/>
          </p:nvSpPr>
          <p:spPr>
            <a:xfrm>
              <a:off x="7552327" y="1641817"/>
              <a:ext cx="3010897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93F6018-3600-406F-AE07-2ABA4CE1DA58}"/>
              </a:ext>
            </a:extLst>
          </p:cNvPr>
          <p:cNvGrpSpPr/>
          <p:nvPr/>
        </p:nvGrpSpPr>
        <p:grpSpPr>
          <a:xfrm>
            <a:off x="1697423" y="2670523"/>
            <a:ext cx="3914045" cy="758477"/>
            <a:chOff x="6649179" y="1641817"/>
            <a:chExt cx="3914045" cy="758477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B54766C-AC33-44D7-BF8C-DB7E9E5F5C25}"/>
                </a:ext>
              </a:extLst>
            </p:cNvPr>
            <p:cNvGrpSpPr/>
            <p:nvPr/>
          </p:nvGrpSpPr>
          <p:grpSpPr>
            <a:xfrm>
              <a:off x="6649179" y="1759445"/>
              <a:ext cx="842547" cy="523221"/>
              <a:chOff x="6649179" y="1740430"/>
              <a:chExt cx="842547" cy="523221"/>
            </a:xfrm>
          </p:grpSpPr>
          <p:sp>
            <p:nvSpPr>
              <p:cNvPr id="32" name="矩形: 圆角 31">
                <a:extLst>
                  <a:ext uri="{FF2B5EF4-FFF2-40B4-BE49-F238E27FC236}">
                    <a16:creationId xmlns:a16="http://schemas.microsoft.com/office/drawing/2014/main" id="{14F48C82-5F28-4FE4-AC84-ECEF9B7A81EF}"/>
                  </a:ext>
                </a:extLst>
              </p:cNvPr>
              <p:cNvSpPr/>
              <p:nvPr/>
            </p:nvSpPr>
            <p:spPr>
              <a:xfrm>
                <a:off x="6649179" y="1740431"/>
                <a:ext cx="842547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6CD6F"/>
                  </a:gs>
                  <a:gs pos="100000">
                    <a:srgbClr val="E00019">
                      <a:alpha val="75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B066F2-0942-4E97-A214-ABD031E267F8}"/>
                  </a:ext>
                </a:extLst>
              </p:cNvPr>
              <p:cNvSpPr txBox="1"/>
              <p:nvPr/>
            </p:nvSpPr>
            <p:spPr>
              <a:xfrm>
                <a:off x="6705466" y="1740430"/>
                <a:ext cx="7299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848E83-7037-475B-A4A8-6D1A3DA4671D}"/>
                </a:ext>
              </a:extLst>
            </p:cNvPr>
            <p:cNvSpPr txBox="1"/>
            <p:nvPr/>
          </p:nvSpPr>
          <p:spPr>
            <a:xfrm>
              <a:off x="7552327" y="1641817"/>
              <a:ext cx="3010897" cy="75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91E38A2-0E04-4AED-935F-06E33D2C7EDC}"/>
              </a:ext>
            </a:extLst>
          </p:cNvPr>
          <p:cNvGrpSpPr/>
          <p:nvPr/>
        </p:nvGrpSpPr>
        <p:grpSpPr>
          <a:xfrm>
            <a:off x="1697423" y="3628481"/>
            <a:ext cx="3914045" cy="758477"/>
            <a:chOff x="6649179" y="1641817"/>
            <a:chExt cx="3914045" cy="758477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B7C713E-A26B-4C85-97CC-8CF269151D20}"/>
                </a:ext>
              </a:extLst>
            </p:cNvPr>
            <p:cNvGrpSpPr/>
            <p:nvPr/>
          </p:nvGrpSpPr>
          <p:grpSpPr>
            <a:xfrm>
              <a:off x="6649179" y="1759445"/>
              <a:ext cx="842547" cy="523221"/>
              <a:chOff x="6649179" y="1740430"/>
              <a:chExt cx="842547" cy="523221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D2DD10F0-9023-4DEC-ACCD-A4248C46811D}"/>
                  </a:ext>
                </a:extLst>
              </p:cNvPr>
              <p:cNvSpPr/>
              <p:nvPr/>
            </p:nvSpPr>
            <p:spPr>
              <a:xfrm>
                <a:off x="6649179" y="1740431"/>
                <a:ext cx="842547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6CD6F"/>
                  </a:gs>
                  <a:gs pos="100000">
                    <a:srgbClr val="E00019">
                      <a:alpha val="75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066AA25-4F7B-4592-B3AA-3966D42CA429}"/>
                  </a:ext>
                </a:extLst>
              </p:cNvPr>
              <p:cNvSpPr txBox="1"/>
              <p:nvPr/>
            </p:nvSpPr>
            <p:spPr>
              <a:xfrm>
                <a:off x="6705466" y="1740430"/>
                <a:ext cx="7299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A912C90-E07B-4F08-B80D-CD45F3B7298B}"/>
                </a:ext>
              </a:extLst>
            </p:cNvPr>
            <p:cNvSpPr txBox="1"/>
            <p:nvPr/>
          </p:nvSpPr>
          <p:spPr>
            <a:xfrm>
              <a:off x="7552327" y="1641817"/>
              <a:ext cx="3010897" cy="75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8BEC783-7238-4352-9F8D-3728DFB526FB}"/>
              </a:ext>
            </a:extLst>
          </p:cNvPr>
          <p:cNvGrpSpPr/>
          <p:nvPr/>
        </p:nvGrpSpPr>
        <p:grpSpPr>
          <a:xfrm>
            <a:off x="1697423" y="4586439"/>
            <a:ext cx="3914045" cy="758477"/>
            <a:chOff x="6649179" y="1641817"/>
            <a:chExt cx="3914045" cy="75847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DD7B87D-765D-4973-BA12-165A7DA24250}"/>
                </a:ext>
              </a:extLst>
            </p:cNvPr>
            <p:cNvGrpSpPr/>
            <p:nvPr/>
          </p:nvGrpSpPr>
          <p:grpSpPr>
            <a:xfrm>
              <a:off x="6649179" y="1759445"/>
              <a:ext cx="842547" cy="523221"/>
              <a:chOff x="6649179" y="1740430"/>
              <a:chExt cx="842547" cy="523221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9A06D5FB-591D-44B2-B93F-FFD4023F42B7}"/>
                  </a:ext>
                </a:extLst>
              </p:cNvPr>
              <p:cNvSpPr/>
              <p:nvPr/>
            </p:nvSpPr>
            <p:spPr>
              <a:xfrm>
                <a:off x="6649179" y="1740431"/>
                <a:ext cx="842547" cy="52322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6CD6F"/>
                  </a:gs>
                  <a:gs pos="100000">
                    <a:srgbClr val="E00019">
                      <a:alpha val="75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32BCF7A-3C35-449A-A9C6-B240C7B8BCDF}"/>
                  </a:ext>
                </a:extLst>
              </p:cNvPr>
              <p:cNvSpPr txBox="1"/>
              <p:nvPr/>
            </p:nvSpPr>
            <p:spPr>
              <a:xfrm>
                <a:off x="6705466" y="1740430"/>
                <a:ext cx="7299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6DAB456-54B5-4607-9B47-BCD296517057}"/>
                </a:ext>
              </a:extLst>
            </p:cNvPr>
            <p:cNvSpPr txBox="1"/>
            <p:nvPr/>
          </p:nvSpPr>
          <p:spPr>
            <a:xfrm>
              <a:off x="7552327" y="1641817"/>
              <a:ext cx="3010897" cy="75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</a:t>
              </a:r>
              <a:r>
                <a:rPr kumimoji="0" lang="en-US" altLang="zh-CN" sz="1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your title here.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6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占位符 18">
            <a:extLst>
              <a:ext uri="{FF2B5EF4-FFF2-40B4-BE49-F238E27FC236}">
                <a16:creationId xmlns:a16="http://schemas.microsoft.com/office/drawing/2014/main" id="{55B623C1-17A5-43DA-82CA-8EEF89D85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036" y="1345502"/>
            <a:ext cx="3285900" cy="4381200"/>
          </a:xfrm>
          <a:custGeom>
            <a:avLst/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711A4FFD-D360-4464-9C1D-84BEB8CFBAD0}"/>
              </a:ext>
            </a:extLst>
          </p:cNvPr>
          <p:cNvGrpSpPr/>
          <p:nvPr/>
        </p:nvGrpSpPr>
        <p:grpSpPr>
          <a:xfrm>
            <a:off x="4090209" y="1349679"/>
            <a:ext cx="3260127" cy="4385536"/>
            <a:chOff x="4090209" y="1405664"/>
            <a:chExt cx="3260127" cy="4385536"/>
          </a:xfrm>
        </p:grpSpPr>
        <p:pic>
          <p:nvPicPr>
            <p:cNvPr id="12" name="图片占位符 16">
              <a:extLst>
                <a:ext uri="{FF2B5EF4-FFF2-40B4-BE49-F238E27FC236}">
                  <a16:creationId xmlns:a16="http://schemas.microsoft.com/office/drawing/2014/main" id="{E88E16C0-3FB5-41F5-9756-1F2E72482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91215" y="1405664"/>
              <a:ext cx="3258177" cy="2034550"/>
            </a:xfrm>
            <a:custGeom>
              <a:avLst/>
              <a:gdLst>
                <a:gd name="connsiteX0" fmla="*/ 0 w 3042671"/>
                <a:gd name="connsiteY0" fmla="*/ 0 h 2017938"/>
                <a:gd name="connsiteX1" fmla="*/ 3042671 w 3042671"/>
                <a:gd name="connsiteY1" fmla="*/ 0 h 2017938"/>
                <a:gd name="connsiteX2" fmla="*/ 3042671 w 3042671"/>
                <a:gd name="connsiteY2" fmla="*/ 2017938 h 2017938"/>
                <a:gd name="connsiteX3" fmla="*/ 0 w 3042671"/>
                <a:gd name="connsiteY3" fmla="*/ 2017938 h 201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2671" h="2017938">
                  <a:moveTo>
                    <a:pt x="0" y="0"/>
                  </a:moveTo>
                  <a:lnTo>
                    <a:pt x="3042671" y="0"/>
                  </a:lnTo>
                  <a:lnTo>
                    <a:pt x="3042671" y="2017938"/>
                  </a:lnTo>
                  <a:lnTo>
                    <a:pt x="0" y="2017938"/>
                  </a:lnTo>
                  <a:close/>
                </a:path>
              </a:pathLst>
            </a:cu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B1E511E-14B0-4A9D-B40F-2C904505B33B}"/>
                </a:ext>
              </a:extLst>
            </p:cNvPr>
            <p:cNvGrpSpPr/>
            <p:nvPr/>
          </p:nvGrpSpPr>
          <p:grpSpPr>
            <a:xfrm>
              <a:off x="4090209" y="3439802"/>
              <a:ext cx="3260127" cy="2351398"/>
              <a:chOff x="890700" y="3867830"/>
              <a:chExt cx="3042671" cy="2194556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7DA16A65-27FF-47F4-9607-46C389EB894F}"/>
                  </a:ext>
                </a:extLst>
              </p:cNvPr>
              <p:cNvSpPr/>
              <p:nvPr/>
            </p:nvSpPr>
            <p:spPr>
              <a:xfrm>
                <a:off x="890700" y="3867830"/>
                <a:ext cx="3042671" cy="2194556"/>
              </a:xfrm>
              <a:prstGeom prst="rect">
                <a:avLst/>
              </a:pr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BD1AECC-ED02-4995-8571-D74B79D95828}"/>
                  </a:ext>
                </a:extLst>
              </p:cNvPr>
              <p:cNvSpPr/>
              <p:nvPr/>
            </p:nvSpPr>
            <p:spPr>
              <a:xfrm>
                <a:off x="1066801" y="4118923"/>
                <a:ext cx="2743200" cy="1165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F53665-226B-44A9-81E1-67BB7CC88316}"/>
              </a:ext>
            </a:extLst>
          </p:cNvPr>
          <p:cNvGrpSpPr/>
          <p:nvPr/>
        </p:nvGrpSpPr>
        <p:grpSpPr>
          <a:xfrm>
            <a:off x="7386239" y="1345502"/>
            <a:ext cx="4007153" cy="4379784"/>
            <a:chOff x="7696702" y="1662428"/>
            <a:chExt cx="3821530" cy="4176900"/>
          </a:xfrm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FE87C98-E25A-4D28-A98A-FE5871A7E2C5}"/>
                </a:ext>
              </a:extLst>
            </p:cNvPr>
            <p:cNvSpPr/>
            <p:nvPr/>
          </p:nvSpPr>
          <p:spPr>
            <a:xfrm>
              <a:off x="7696702" y="1662428"/>
              <a:ext cx="3821530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D714240-473B-4C86-8FEF-B78BEEBADD0D}"/>
                </a:ext>
              </a:extLst>
            </p:cNvPr>
            <p:cNvGrpSpPr/>
            <p:nvPr/>
          </p:nvGrpSpPr>
          <p:grpSpPr>
            <a:xfrm>
              <a:off x="7794709" y="2127006"/>
              <a:ext cx="3625517" cy="1155291"/>
              <a:chOff x="7794709" y="2127006"/>
              <a:chExt cx="3625517" cy="1155291"/>
            </a:xfrm>
          </p:grpSpPr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D2269B5A-45C1-4EDF-BA75-E1A3512C9A25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62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F73823FC-BE02-4463-9949-BBDB42CB0C6A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388184"/>
                <a:chOff x="1976462" y="4003934"/>
                <a:chExt cx="1510002" cy="388184"/>
              </a:xfrm>
            </p:grpSpPr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D779D7A1-472F-47CE-AFD6-E0D9942E9226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467DE0D1-B47A-4740-8A96-9D47209BB6D3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381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63B9F72-5F3E-4E58-9BB6-41842A5FF180}"/>
                </a:ext>
              </a:extLst>
            </p:cNvPr>
            <p:cNvGrpSpPr/>
            <p:nvPr/>
          </p:nvGrpSpPr>
          <p:grpSpPr>
            <a:xfrm>
              <a:off x="7794709" y="3811427"/>
              <a:ext cx="3625517" cy="1155291"/>
              <a:chOff x="7794709" y="2127006"/>
              <a:chExt cx="3625517" cy="1155291"/>
            </a:xfrm>
          </p:grpSpPr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C08EC789-F637-4E61-8812-B4E59BD64EDE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62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CCF8033C-9F72-4549-9D77-D7D3658BED9A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388184"/>
                <a:chOff x="1976462" y="4003934"/>
                <a:chExt cx="1510002" cy="388184"/>
              </a:xfrm>
            </p:grpSpPr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DE4C79CD-11A6-4BAF-B18B-58A6805BE4F4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D27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A03F016-5EC0-4566-9A12-7727AAD36E51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381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09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ED635CB-DECE-443B-9047-9258F4847DA0}"/>
              </a:ext>
            </a:extLst>
          </p:cNvPr>
          <p:cNvGrpSpPr/>
          <p:nvPr/>
        </p:nvGrpSpPr>
        <p:grpSpPr>
          <a:xfrm>
            <a:off x="4350800" y="1813241"/>
            <a:ext cx="3490399" cy="3481093"/>
            <a:chOff x="4066961" y="1432577"/>
            <a:chExt cx="4074502" cy="4063639"/>
          </a:xfrm>
          <a:effectLst/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14BEA7A-4792-45EA-B612-45C907BB06CF}"/>
                </a:ext>
              </a:extLst>
            </p:cNvPr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790ACC1-690B-42BA-AF34-2169882A5597}"/>
                </a:ext>
              </a:extLst>
            </p:cNvPr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D0DE6250-C9A3-4A2A-AC0A-9809427C8F3E}"/>
                </a:ext>
              </a:extLst>
            </p:cNvPr>
            <p:cNvSpPr/>
            <p:nvPr/>
          </p:nvSpPr>
          <p:spPr>
            <a:xfrm>
              <a:off x="5339202" y="1432577"/>
              <a:ext cx="1496604" cy="1496604"/>
            </a:xfrm>
            <a:prstGeom prst="flowChartDecision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流程图: 决策 13">
              <a:extLst>
                <a:ext uri="{FF2B5EF4-FFF2-40B4-BE49-F238E27FC236}">
                  <a16:creationId xmlns:a16="http://schemas.microsoft.com/office/drawing/2014/main" id="{C283F73B-3D3C-4AD5-A428-034827B9A0FE}"/>
                </a:ext>
              </a:extLst>
            </p:cNvPr>
            <p:cNvSpPr/>
            <p:nvPr/>
          </p:nvSpPr>
          <p:spPr>
            <a:xfrm>
              <a:off x="6644859" y="2738234"/>
              <a:ext cx="1496604" cy="1496604"/>
            </a:xfrm>
            <a:prstGeom prst="flowChartDecision">
              <a:avLst/>
            </a:prstGeom>
            <a:solidFill>
              <a:srgbClr val="AC0000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流程图: 决策 14">
              <a:extLst>
                <a:ext uri="{FF2B5EF4-FFF2-40B4-BE49-F238E27FC236}">
                  <a16:creationId xmlns:a16="http://schemas.microsoft.com/office/drawing/2014/main" id="{F51C2CE3-456F-4ADD-A73C-327F2863EAA2}"/>
                </a:ext>
              </a:extLst>
            </p:cNvPr>
            <p:cNvSpPr/>
            <p:nvPr/>
          </p:nvSpPr>
          <p:spPr>
            <a:xfrm>
              <a:off x="5383481" y="3999612"/>
              <a:ext cx="1496604" cy="1496604"/>
            </a:xfrm>
            <a:prstGeom prst="flowChartDecision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流程图: 决策 15">
              <a:extLst>
                <a:ext uri="{FF2B5EF4-FFF2-40B4-BE49-F238E27FC236}">
                  <a16:creationId xmlns:a16="http://schemas.microsoft.com/office/drawing/2014/main" id="{52BA16E6-C8A7-42C0-A47E-3E03E51A4AFE}"/>
                </a:ext>
              </a:extLst>
            </p:cNvPr>
            <p:cNvSpPr/>
            <p:nvPr/>
          </p:nvSpPr>
          <p:spPr>
            <a:xfrm>
              <a:off x="4066961" y="2704819"/>
              <a:ext cx="1496604" cy="1496604"/>
            </a:xfrm>
            <a:prstGeom prst="flowChartDecision">
              <a:avLst/>
            </a:prstGeom>
            <a:solidFill>
              <a:srgbClr val="AC0000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F06293-1358-486D-8F98-F913E2AB7F24}"/>
              </a:ext>
            </a:extLst>
          </p:cNvPr>
          <p:cNvGrpSpPr/>
          <p:nvPr/>
        </p:nvGrpSpPr>
        <p:grpSpPr>
          <a:xfrm>
            <a:off x="7994424" y="1777506"/>
            <a:ext cx="3283177" cy="1187633"/>
            <a:chOff x="7979908" y="1669558"/>
            <a:chExt cx="3004693" cy="1187633"/>
          </a:xfrm>
        </p:grpSpPr>
        <p:sp>
          <p:nvSpPr>
            <p:cNvPr id="18" name="TextBox 76">
              <a:extLst>
                <a:ext uri="{FF2B5EF4-FFF2-40B4-BE49-F238E27FC236}">
                  <a16:creationId xmlns:a16="http://schemas.microsoft.com/office/drawing/2014/main" id="{D42ABFCD-0895-4A5F-9B50-D93D070A3562}"/>
                </a:ext>
              </a:extLst>
            </p:cNvPr>
            <p:cNvSpPr txBox="1"/>
            <p:nvPr/>
          </p:nvSpPr>
          <p:spPr>
            <a:xfrm>
              <a:off x="7979908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544BFE8-F747-4E04-A37A-4F4A709503CD}"/>
                </a:ext>
              </a:extLst>
            </p:cNvPr>
            <p:cNvSpPr txBox="1"/>
            <p:nvPr/>
          </p:nvSpPr>
          <p:spPr>
            <a:xfrm>
              <a:off x="7979908" y="2069668"/>
              <a:ext cx="3004693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2F4CFED-9725-4719-A58A-BD9CEFF60A9D}"/>
              </a:ext>
            </a:extLst>
          </p:cNvPr>
          <p:cNvGrpSpPr/>
          <p:nvPr/>
        </p:nvGrpSpPr>
        <p:grpSpPr>
          <a:xfrm>
            <a:off x="7994422" y="4021260"/>
            <a:ext cx="3251095" cy="1187633"/>
            <a:chOff x="7979908" y="4121858"/>
            <a:chExt cx="2975333" cy="1187633"/>
          </a:xfrm>
        </p:grpSpPr>
        <p:sp>
          <p:nvSpPr>
            <p:cNvPr id="21" name="TextBox 76">
              <a:extLst>
                <a:ext uri="{FF2B5EF4-FFF2-40B4-BE49-F238E27FC236}">
                  <a16:creationId xmlns:a16="http://schemas.microsoft.com/office/drawing/2014/main" id="{DC4DD800-B365-4CD3-A6BF-7B8A5648C95D}"/>
                </a:ext>
              </a:extLst>
            </p:cNvPr>
            <p:cNvSpPr txBox="1"/>
            <p:nvPr/>
          </p:nvSpPr>
          <p:spPr>
            <a:xfrm>
              <a:off x="7979908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7C486E1-10D6-442C-A360-C7660E55A662}"/>
                </a:ext>
              </a:extLst>
            </p:cNvPr>
            <p:cNvSpPr txBox="1"/>
            <p:nvPr/>
          </p:nvSpPr>
          <p:spPr>
            <a:xfrm>
              <a:off x="7979909" y="4521968"/>
              <a:ext cx="2975332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C99D106-0FEC-4D62-93AE-B9C3259943FF}"/>
              </a:ext>
            </a:extLst>
          </p:cNvPr>
          <p:cNvGrpSpPr/>
          <p:nvPr/>
        </p:nvGrpSpPr>
        <p:grpSpPr>
          <a:xfrm>
            <a:off x="946484" y="4021260"/>
            <a:ext cx="3280122" cy="1187633"/>
            <a:chOff x="1365488" y="4121858"/>
            <a:chExt cx="2846603" cy="1187633"/>
          </a:xfrm>
        </p:grpSpPr>
        <p:sp>
          <p:nvSpPr>
            <p:cNvPr id="24" name="TextBox 76">
              <a:extLst>
                <a:ext uri="{FF2B5EF4-FFF2-40B4-BE49-F238E27FC236}">
                  <a16:creationId xmlns:a16="http://schemas.microsoft.com/office/drawing/2014/main" id="{536CF4A0-7B6F-4C89-822F-547BC1DAC0A5}"/>
                </a:ext>
              </a:extLst>
            </p:cNvPr>
            <p:cNvSpPr txBox="1"/>
            <p:nvPr/>
          </p:nvSpPr>
          <p:spPr>
            <a:xfrm>
              <a:off x="2478421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91B9760-5586-4431-B435-3ED1602E747F}"/>
                </a:ext>
              </a:extLst>
            </p:cNvPr>
            <p:cNvSpPr txBox="1"/>
            <p:nvPr/>
          </p:nvSpPr>
          <p:spPr>
            <a:xfrm>
              <a:off x="1365488" y="4521968"/>
              <a:ext cx="2846603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16D8483-3674-423F-AA76-82F06A930FBA}"/>
              </a:ext>
            </a:extLst>
          </p:cNvPr>
          <p:cNvGrpSpPr/>
          <p:nvPr/>
        </p:nvGrpSpPr>
        <p:grpSpPr>
          <a:xfrm>
            <a:off x="898358" y="1777506"/>
            <a:ext cx="3328247" cy="1187633"/>
            <a:chOff x="883844" y="1669558"/>
            <a:chExt cx="3328247" cy="1187633"/>
          </a:xfrm>
        </p:grpSpPr>
        <p:sp>
          <p:nvSpPr>
            <p:cNvPr id="27" name="TextBox 76">
              <a:extLst>
                <a:ext uri="{FF2B5EF4-FFF2-40B4-BE49-F238E27FC236}">
                  <a16:creationId xmlns:a16="http://schemas.microsoft.com/office/drawing/2014/main" id="{04C21CF7-8703-485A-98AC-B5C3999653E4}"/>
                </a:ext>
              </a:extLst>
            </p:cNvPr>
            <p:cNvSpPr txBox="1"/>
            <p:nvPr/>
          </p:nvSpPr>
          <p:spPr>
            <a:xfrm>
              <a:off x="2478421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4DC00ED-A073-4604-8E99-AAE20631DCC0}"/>
                </a:ext>
              </a:extLst>
            </p:cNvPr>
            <p:cNvSpPr txBox="1"/>
            <p:nvPr/>
          </p:nvSpPr>
          <p:spPr>
            <a:xfrm>
              <a:off x="883844" y="2069668"/>
              <a:ext cx="3328247" cy="78752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algn="r" defTabSz="866943" fontAlgn="base" latinLnBrk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8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EFAB218-00DC-4301-B996-9ADE207CE52C}"/>
              </a:ext>
            </a:extLst>
          </p:cNvPr>
          <p:cNvGrpSpPr/>
          <p:nvPr/>
        </p:nvGrpSpPr>
        <p:grpSpPr>
          <a:xfrm>
            <a:off x="5378992" y="1826374"/>
            <a:ext cx="1440000" cy="1440000"/>
            <a:chOff x="5365788" y="2308778"/>
            <a:chExt cx="1440000" cy="1440000"/>
          </a:xfrm>
        </p:grpSpPr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26081496-EEE1-4CD9-916A-F511553014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5365788" y="2308778"/>
              <a:ext cx="1440000" cy="14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AAC784D0-81C9-4501-A0D7-677B34120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3458" y="2669884"/>
              <a:ext cx="721832" cy="688172"/>
            </a:xfrm>
            <a:custGeom>
              <a:avLst/>
              <a:gdLst>
                <a:gd name="T0" fmla="*/ 188 w 490"/>
                <a:gd name="T1" fmla="*/ 199 h 467"/>
                <a:gd name="T2" fmla="*/ 162 w 490"/>
                <a:gd name="T3" fmla="*/ 123 h 467"/>
                <a:gd name="T4" fmla="*/ 162 w 490"/>
                <a:gd name="T5" fmla="*/ 117 h 467"/>
                <a:gd name="T6" fmla="*/ 329 w 490"/>
                <a:gd name="T7" fmla="*/ 117 h 467"/>
                <a:gd name="T8" fmla="*/ 329 w 490"/>
                <a:gd name="T9" fmla="*/ 123 h 467"/>
                <a:gd name="T10" fmla="*/ 303 w 490"/>
                <a:gd name="T11" fmla="*/ 199 h 467"/>
                <a:gd name="T12" fmla="*/ 391 w 490"/>
                <a:gd name="T13" fmla="*/ 244 h 467"/>
                <a:gd name="T14" fmla="*/ 445 w 490"/>
                <a:gd name="T15" fmla="*/ 172 h 467"/>
                <a:gd name="T16" fmla="*/ 445 w 490"/>
                <a:gd name="T17" fmla="*/ 172 h 467"/>
                <a:gd name="T18" fmla="*/ 407 w 490"/>
                <a:gd name="T19" fmla="*/ 94 h 467"/>
                <a:gd name="T20" fmla="*/ 375 w 490"/>
                <a:gd name="T21" fmla="*/ 93 h 467"/>
                <a:gd name="T22" fmla="*/ 337 w 490"/>
                <a:gd name="T23" fmla="*/ 172 h 467"/>
                <a:gd name="T24" fmla="*/ 337 w 490"/>
                <a:gd name="T25" fmla="*/ 172 h 467"/>
                <a:gd name="T26" fmla="*/ 391 w 490"/>
                <a:gd name="T27" fmla="*/ 244 h 467"/>
                <a:gd name="T28" fmla="*/ 344 w 490"/>
                <a:gd name="T29" fmla="*/ 173 h 467"/>
                <a:gd name="T30" fmla="*/ 349 w 490"/>
                <a:gd name="T31" fmla="*/ 148 h 467"/>
                <a:gd name="T32" fmla="*/ 430 w 490"/>
                <a:gd name="T33" fmla="*/ 134 h 467"/>
                <a:gd name="T34" fmla="*/ 434 w 490"/>
                <a:gd name="T35" fmla="*/ 160 h 467"/>
                <a:gd name="T36" fmla="*/ 422 w 490"/>
                <a:gd name="T37" fmla="*/ 217 h 467"/>
                <a:gd name="T38" fmla="*/ 360 w 490"/>
                <a:gd name="T39" fmla="*/ 217 h 467"/>
                <a:gd name="T40" fmla="*/ 137 w 490"/>
                <a:gd name="T41" fmla="*/ 221 h 467"/>
                <a:gd name="T42" fmla="*/ 154 w 490"/>
                <a:gd name="T43" fmla="*/ 172 h 467"/>
                <a:gd name="T44" fmla="*/ 154 w 490"/>
                <a:gd name="T45" fmla="*/ 168 h 467"/>
                <a:gd name="T46" fmla="*/ 99 w 490"/>
                <a:gd name="T47" fmla="*/ 92 h 467"/>
                <a:gd name="T48" fmla="*/ 46 w 490"/>
                <a:gd name="T49" fmla="*/ 168 h 467"/>
                <a:gd name="T50" fmla="*/ 46 w 490"/>
                <a:gd name="T51" fmla="*/ 172 h 467"/>
                <a:gd name="T52" fmla="*/ 62 w 490"/>
                <a:gd name="T53" fmla="*/ 221 h 467"/>
                <a:gd name="T54" fmla="*/ 68 w 490"/>
                <a:gd name="T55" fmla="*/ 217 h 467"/>
                <a:gd name="T56" fmla="*/ 56 w 490"/>
                <a:gd name="T57" fmla="*/ 160 h 467"/>
                <a:gd name="T58" fmla="*/ 61 w 490"/>
                <a:gd name="T59" fmla="*/ 134 h 467"/>
                <a:gd name="T60" fmla="*/ 142 w 490"/>
                <a:gd name="T61" fmla="*/ 148 h 467"/>
                <a:gd name="T62" fmla="*/ 146 w 490"/>
                <a:gd name="T63" fmla="*/ 173 h 467"/>
                <a:gd name="T64" fmla="*/ 100 w 490"/>
                <a:gd name="T65" fmla="*/ 237 h 467"/>
                <a:gd name="T66" fmla="*/ 262 w 490"/>
                <a:gd name="T67" fmla="*/ 291 h 467"/>
                <a:gd name="T68" fmla="*/ 252 w 490"/>
                <a:gd name="T69" fmla="*/ 313 h 467"/>
                <a:gd name="T70" fmla="*/ 314 w 490"/>
                <a:gd name="T71" fmla="*/ 264 h 467"/>
                <a:gd name="T72" fmla="*/ 402 w 490"/>
                <a:gd name="T73" fmla="*/ 437 h 467"/>
                <a:gd name="T74" fmla="*/ 119 w 490"/>
                <a:gd name="T75" fmla="*/ 467 h 467"/>
                <a:gd name="T76" fmla="*/ 88 w 490"/>
                <a:gd name="T77" fmla="*/ 334 h 467"/>
                <a:gd name="T78" fmla="*/ 231 w 490"/>
                <a:gd name="T79" fmla="*/ 413 h 467"/>
                <a:gd name="T80" fmla="*/ 238 w 490"/>
                <a:gd name="T81" fmla="*/ 308 h 467"/>
                <a:gd name="T82" fmla="*/ 229 w 490"/>
                <a:gd name="T83" fmla="*/ 288 h 467"/>
                <a:gd name="T84" fmla="*/ 259 w 490"/>
                <a:gd name="T85" fmla="*/ 286 h 467"/>
                <a:gd name="T86" fmla="*/ 262 w 490"/>
                <a:gd name="T87" fmla="*/ 291 h 467"/>
                <a:gd name="T88" fmla="*/ 490 w 490"/>
                <a:gd name="T89" fmla="*/ 305 h 467"/>
                <a:gd name="T90" fmla="*/ 412 w 490"/>
                <a:gd name="T91" fmla="*/ 312 h 467"/>
                <a:gd name="T92" fmla="*/ 416 w 490"/>
                <a:gd name="T93" fmla="*/ 388 h 467"/>
                <a:gd name="T94" fmla="*/ 490 w 490"/>
                <a:gd name="T95" fmla="*/ 371 h 467"/>
                <a:gd name="T96" fmla="*/ 16 w 490"/>
                <a:gd name="T97" fmla="*/ 388 h 467"/>
                <a:gd name="T98" fmla="*/ 74 w 490"/>
                <a:gd name="T99" fmla="*/ 334 h 467"/>
                <a:gd name="T100" fmla="*/ 139 w 490"/>
                <a:gd name="T101" fmla="*/ 260 h 467"/>
                <a:gd name="T102" fmla="*/ 0 w 490"/>
                <a:gd name="T103" fmla="*/ 371 h 467"/>
                <a:gd name="T104" fmla="*/ 245 w 490"/>
                <a:gd name="T105" fmla="*/ 223 h 467"/>
                <a:gd name="T106" fmla="*/ 317 w 490"/>
                <a:gd name="T107" fmla="*/ 124 h 467"/>
                <a:gd name="T108" fmla="*/ 310 w 490"/>
                <a:gd name="T109" fmla="*/ 85 h 467"/>
                <a:gd name="T110" fmla="*/ 274 w 490"/>
                <a:gd name="T111" fmla="*/ 61 h 467"/>
                <a:gd name="T112" fmla="*/ 216 w 490"/>
                <a:gd name="T113" fmla="*/ 61 h 467"/>
                <a:gd name="T114" fmla="*/ 185 w 490"/>
                <a:gd name="T115" fmla="*/ 64 h 467"/>
                <a:gd name="T116" fmla="*/ 178 w 490"/>
                <a:gd name="T117" fmla="*/ 105 h 467"/>
                <a:gd name="T118" fmla="*/ 197 w 490"/>
                <a:gd name="T119" fmla="*/ 19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4BFC84A-BCC4-4876-B65D-BC849E3AE7F1}"/>
              </a:ext>
            </a:extLst>
          </p:cNvPr>
          <p:cNvGrpSpPr/>
          <p:nvPr/>
        </p:nvGrpSpPr>
        <p:grpSpPr>
          <a:xfrm>
            <a:off x="1608653" y="1826374"/>
            <a:ext cx="1440000" cy="1440000"/>
            <a:chOff x="3727740" y="2308778"/>
            <a:chExt cx="1440000" cy="1440000"/>
          </a:xfrm>
        </p:grpSpPr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98F0C4DC-0D9C-4104-AB8C-7EA25F6F0E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727740" y="2308778"/>
              <a:ext cx="1440000" cy="14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C0000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2D3A6977-5923-48F1-A6FD-B8AAA4BDA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2953" y="2714625"/>
              <a:ext cx="506744" cy="598693"/>
            </a:xfrm>
            <a:custGeom>
              <a:avLst/>
              <a:gdLst>
                <a:gd name="T0" fmla="*/ 344 w 420"/>
                <a:gd name="T1" fmla="*/ 0 h 496"/>
                <a:gd name="T2" fmla="*/ 332 w 420"/>
                <a:gd name="T3" fmla="*/ 79 h 496"/>
                <a:gd name="T4" fmla="*/ 347 w 420"/>
                <a:gd name="T5" fmla="*/ 92 h 496"/>
                <a:gd name="T6" fmla="*/ 360 w 420"/>
                <a:gd name="T7" fmla="*/ 13 h 496"/>
                <a:gd name="T8" fmla="*/ 193 w 420"/>
                <a:gd name="T9" fmla="*/ 362 h 496"/>
                <a:gd name="T10" fmla="*/ 145 w 420"/>
                <a:gd name="T11" fmla="*/ 410 h 496"/>
                <a:gd name="T12" fmla="*/ 193 w 420"/>
                <a:gd name="T13" fmla="*/ 362 h 496"/>
                <a:gd name="T14" fmla="*/ 229 w 420"/>
                <a:gd name="T15" fmla="*/ 362 h 496"/>
                <a:gd name="T16" fmla="*/ 276 w 420"/>
                <a:gd name="T17" fmla="*/ 410 h 496"/>
                <a:gd name="T18" fmla="*/ 110 w 420"/>
                <a:gd name="T19" fmla="*/ 362 h 496"/>
                <a:gd name="T20" fmla="*/ 62 w 420"/>
                <a:gd name="T21" fmla="*/ 410 h 496"/>
                <a:gd name="T22" fmla="*/ 110 w 420"/>
                <a:gd name="T23" fmla="*/ 362 h 496"/>
                <a:gd name="T24" fmla="*/ 312 w 420"/>
                <a:gd name="T25" fmla="*/ 291 h 496"/>
                <a:gd name="T26" fmla="*/ 360 w 420"/>
                <a:gd name="T27" fmla="*/ 338 h 496"/>
                <a:gd name="T28" fmla="*/ 193 w 420"/>
                <a:gd name="T29" fmla="*/ 291 h 496"/>
                <a:gd name="T30" fmla="*/ 145 w 420"/>
                <a:gd name="T31" fmla="*/ 338 h 496"/>
                <a:gd name="T32" fmla="*/ 193 w 420"/>
                <a:gd name="T33" fmla="*/ 291 h 496"/>
                <a:gd name="T34" fmla="*/ 229 w 420"/>
                <a:gd name="T35" fmla="*/ 291 h 496"/>
                <a:gd name="T36" fmla="*/ 276 w 420"/>
                <a:gd name="T37" fmla="*/ 338 h 496"/>
                <a:gd name="T38" fmla="*/ 110 w 420"/>
                <a:gd name="T39" fmla="*/ 291 h 496"/>
                <a:gd name="T40" fmla="*/ 62 w 420"/>
                <a:gd name="T41" fmla="*/ 338 h 496"/>
                <a:gd name="T42" fmla="*/ 110 w 420"/>
                <a:gd name="T43" fmla="*/ 291 h 496"/>
                <a:gd name="T44" fmla="*/ 312 w 420"/>
                <a:gd name="T45" fmla="*/ 219 h 496"/>
                <a:gd name="T46" fmla="*/ 360 w 420"/>
                <a:gd name="T47" fmla="*/ 267 h 496"/>
                <a:gd name="T48" fmla="*/ 193 w 420"/>
                <a:gd name="T49" fmla="*/ 219 h 496"/>
                <a:gd name="T50" fmla="*/ 145 w 420"/>
                <a:gd name="T51" fmla="*/ 267 h 496"/>
                <a:gd name="T52" fmla="*/ 193 w 420"/>
                <a:gd name="T53" fmla="*/ 219 h 496"/>
                <a:gd name="T54" fmla="*/ 229 w 420"/>
                <a:gd name="T55" fmla="*/ 219 h 496"/>
                <a:gd name="T56" fmla="*/ 276 w 420"/>
                <a:gd name="T57" fmla="*/ 267 h 496"/>
                <a:gd name="T58" fmla="*/ 77 w 420"/>
                <a:gd name="T59" fmla="*/ 0 h 496"/>
                <a:gd name="T60" fmla="*/ 62 w 420"/>
                <a:gd name="T61" fmla="*/ 13 h 496"/>
                <a:gd name="T62" fmla="*/ 75 w 420"/>
                <a:gd name="T63" fmla="*/ 92 h 496"/>
                <a:gd name="T64" fmla="*/ 90 w 420"/>
                <a:gd name="T65" fmla="*/ 79 h 496"/>
                <a:gd name="T66" fmla="*/ 77 w 420"/>
                <a:gd name="T67" fmla="*/ 0 h 496"/>
                <a:gd name="T68" fmla="*/ 392 w 420"/>
                <a:gd name="T69" fmla="*/ 441 h 496"/>
                <a:gd name="T70" fmla="*/ 34 w 420"/>
                <a:gd name="T71" fmla="*/ 446 h 496"/>
                <a:gd name="T72" fmla="*/ 28 w 420"/>
                <a:gd name="T73" fmla="*/ 185 h 496"/>
                <a:gd name="T74" fmla="*/ 386 w 420"/>
                <a:gd name="T75" fmla="*/ 180 h 496"/>
                <a:gd name="T76" fmla="*/ 392 w 420"/>
                <a:gd name="T77" fmla="*/ 460 h 496"/>
                <a:gd name="T78" fmla="*/ 28 w 420"/>
                <a:gd name="T79" fmla="*/ 463 h 496"/>
                <a:gd name="T80" fmla="*/ 392 w 420"/>
                <a:gd name="T81" fmla="*/ 460 h 496"/>
                <a:gd name="T82" fmla="*/ 392 w 420"/>
                <a:gd name="T83" fmla="*/ 481 h 496"/>
                <a:gd name="T84" fmla="*/ 28 w 420"/>
                <a:gd name="T85" fmla="*/ 478 h 496"/>
                <a:gd name="T86" fmla="*/ 386 w 420"/>
                <a:gd name="T87" fmla="*/ 41 h 496"/>
                <a:gd name="T88" fmla="*/ 420 w 420"/>
                <a:gd name="T89" fmla="*/ 463 h 496"/>
                <a:gd name="T90" fmla="*/ 34 w 420"/>
                <a:gd name="T91" fmla="*/ 496 h 496"/>
                <a:gd name="T92" fmla="*/ 0 w 420"/>
                <a:gd name="T93" fmla="*/ 75 h 496"/>
                <a:gd name="T94" fmla="*/ 51 w 420"/>
                <a:gd name="T95" fmla="*/ 41 h 496"/>
                <a:gd name="T96" fmla="*/ 69 w 420"/>
                <a:gd name="T97" fmla="*/ 106 h 496"/>
                <a:gd name="T98" fmla="*/ 101 w 420"/>
                <a:gd name="T99" fmla="*/ 88 h 496"/>
                <a:gd name="T100" fmla="*/ 321 w 420"/>
                <a:gd name="T101" fmla="*/ 41 h 496"/>
                <a:gd name="T102" fmla="*/ 339 w 420"/>
                <a:gd name="T103" fmla="*/ 106 h 496"/>
                <a:gd name="T104" fmla="*/ 370 w 420"/>
                <a:gd name="T105" fmla="*/ 88 h 496"/>
                <a:gd name="T106" fmla="*/ 386 w 420"/>
                <a:gd name="T107" fmla="*/ 41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33133D-32CB-4CCC-99C0-CA558F2D4D89}"/>
              </a:ext>
            </a:extLst>
          </p:cNvPr>
          <p:cNvGrpSpPr/>
          <p:nvPr/>
        </p:nvGrpSpPr>
        <p:grpSpPr>
          <a:xfrm>
            <a:off x="9149332" y="1826374"/>
            <a:ext cx="1440000" cy="1440000"/>
            <a:chOff x="7073791" y="2308778"/>
            <a:chExt cx="1440000" cy="1440000"/>
          </a:xfrm>
        </p:grpSpPr>
        <p:sp>
          <p:nvSpPr>
            <p:cNvPr id="17" name="Rectangle 58">
              <a:extLst>
                <a:ext uri="{FF2B5EF4-FFF2-40B4-BE49-F238E27FC236}">
                  <a16:creationId xmlns:a16="http://schemas.microsoft.com/office/drawing/2014/main" id="{2365FE45-E2B5-4977-9367-2F7FB922F6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073791" y="2308778"/>
              <a:ext cx="1440000" cy="14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C0000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1DF96F1-A7DD-4D3C-A28F-4C307AFF4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6597" y="2669248"/>
              <a:ext cx="551558" cy="689448"/>
            </a:xfrm>
            <a:custGeom>
              <a:avLst/>
              <a:gdLst>
                <a:gd name="T0" fmla="*/ 100 w 408"/>
                <a:gd name="T1" fmla="*/ 18 h 510"/>
                <a:gd name="T2" fmla="*/ 290 w 408"/>
                <a:gd name="T3" fmla="*/ 368 h 510"/>
                <a:gd name="T4" fmla="*/ 345 w 408"/>
                <a:gd name="T5" fmla="*/ 332 h 510"/>
                <a:gd name="T6" fmla="*/ 259 w 408"/>
                <a:gd name="T7" fmla="*/ 464 h 510"/>
                <a:gd name="T8" fmla="*/ 267 w 408"/>
                <a:gd name="T9" fmla="*/ 397 h 510"/>
                <a:gd name="T10" fmla="*/ 241 w 408"/>
                <a:gd name="T11" fmla="*/ 345 h 510"/>
                <a:gd name="T12" fmla="*/ 216 w 408"/>
                <a:gd name="T13" fmla="*/ 319 h 510"/>
                <a:gd name="T14" fmla="*/ 320 w 408"/>
                <a:gd name="T15" fmla="*/ 474 h 510"/>
                <a:gd name="T16" fmla="*/ 159 w 408"/>
                <a:gd name="T17" fmla="*/ 386 h 510"/>
                <a:gd name="T18" fmla="*/ 196 w 408"/>
                <a:gd name="T19" fmla="*/ 298 h 510"/>
                <a:gd name="T20" fmla="*/ 229 w 408"/>
                <a:gd name="T21" fmla="*/ 381 h 510"/>
                <a:gd name="T22" fmla="*/ 338 w 408"/>
                <a:gd name="T23" fmla="*/ 391 h 510"/>
                <a:gd name="T24" fmla="*/ 278 w 408"/>
                <a:gd name="T25" fmla="*/ 440 h 510"/>
                <a:gd name="T26" fmla="*/ 289 w 408"/>
                <a:gd name="T27" fmla="*/ 332 h 510"/>
                <a:gd name="T28" fmla="*/ 126 w 408"/>
                <a:gd name="T29" fmla="*/ 86 h 510"/>
                <a:gd name="T30" fmla="*/ 138 w 408"/>
                <a:gd name="T31" fmla="*/ 19 h 510"/>
                <a:gd name="T32" fmla="*/ 217 w 408"/>
                <a:gd name="T33" fmla="*/ 61 h 510"/>
                <a:gd name="T34" fmla="*/ 127 w 408"/>
                <a:gd name="T35" fmla="*/ 22 h 510"/>
                <a:gd name="T36" fmla="*/ 244 w 408"/>
                <a:gd name="T37" fmla="*/ 59 h 510"/>
                <a:gd name="T38" fmla="*/ 134 w 408"/>
                <a:gd name="T39" fmla="*/ 343 h 510"/>
                <a:gd name="T40" fmla="*/ 87 w 408"/>
                <a:gd name="T41" fmla="*/ 290 h 510"/>
                <a:gd name="T42" fmla="*/ 86 w 408"/>
                <a:gd name="T43" fmla="*/ 290 h 510"/>
                <a:gd name="T44" fmla="*/ 85 w 408"/>
                <a:gd name="T45" fmla="*/ 290 h 510"/>
                <a:gd name="T46" fmla="*/ 84 w 408"/>
                <a:gd name="T47" fmla="*/ 289 h 510"/>
                <a:gd name="T48" fmla="*/ 83 w 408"/>
                <a:gd name="T49" fmla="*/ 289 h 510"/>
                <a:gd name="T50" fmla="*/ 83 w 408"/>
                <a:gd name="T51" fmla="*/ 289 h 510"/>
                <a:gd name="T52" fmla="*/ 82 w 408"/>
                <a:gd name="T53" fmla="*/ 289 h 510"/>
                <a:gd name="T54" fmla="*/ 81 w 408"/>
                <a:gd name="T55" fmla="*/ 288 h 510"/>
                <a:gd name="T56" fmla="*/ 81 w 408"/>
                <a:gd name="T57" fmla="*/ 288 h 510"/>
                <a:gd name="T58" fmla="*/ 80 w 408"/>
                <a:gd name="T59" fmla="*/ 287 h 510"/>
                <a:gd name="T60" fmla="*/ 80 w 408"/>
                <a:gd name="T61" fmla="*/ 287 h 510"/>
                <a:gd name="T62" fmla="*/ 79 w 408"/>
                <a:gd name="T63" fmla="*/ 286 h 510"/>
                <a:gd name="T64" fmla="*/ 79 w 408"/>
                <a:gd name="T65" fmla="*/ 285 h 510"/>
                <a:gd name="T66" fmla="*/ 78 w 408"/>
                <a:gd name="T67" fmla="*/ 284 h 510"/>
                <a:gd name="T68" fmla="*/ 78 w 408"/>
                <a:gd name="T69" fmla="*/ 284 h 510"/>
                <a:gd name="T70" fmla="*/ 78 w 408"/>
                <a:gd name="T71" fmla="*/ 283 h 510"/>
                <a:gd name="T72" fmla="*/ 78 w 408"/>
                <a:gd name="T73" fmla="*/ 282 h 510"/>
                <a:gd name="T74" fmla="*/ 77 w 408"/>
                <a:gd name="T75" fmla="*/ 281 h 510"/>
                <a:gd name="T76" fmla="*/ 77 w 408"/>
                <a:gd name="T77" fmla="*/ 281 h 510"/>
                <a:gd name="T78" fmla="*/ 77 w 408"/>
                <a:gd name="T79" fmla="*/ 280 h 510"/>
                <a:gd name="T80" fmla="*/ 77 w 408"/>
                <a:gd name="T81" fmla="*/ 279 h 510"/>
                <a:gd name="T82" fmla="*/ 78 w 408"/>
                <a:gd name="T83" fmla="*/ 278 h 510"/>
                <a:gd name="T84" fmla="*/ 78 w 408"/>
                <a:gd name="T85" fmla="*/ 278 h 510"/>
                <a:gd name="T86" fmla="*/ 78 w 408"/>
                <a:gd name="T87" fmla="*/ 277 h 510"/>
                <a:gd name="T88" fmla="*/ 79 w 408"/>
                <a:gd name="T89" fmla="*/ 276 h 510"/>
                <a:gd name="T90" fmla="*/ 79 w 408"/>
                <a:gd name="T91" fmla="*/ 275 h 510"/>
                <a:gd name="T92" fmla="*/ 80 w 408"/>
                <a:gd name="T93" fmla="*/ 274 h 510"/>
                <a:gd name="T94" fmla="*/ 80 w 408"/>
                <a:gd name="T95" fmla="*/ 274 h 510"/>
                <a:gd name="T96" fmla="*/ 81 w 408"/>
                <a:gd name="T97" fmla="*/ 273 h 510"/>
                <a:gd name="T98" fmla="*/ 82 w 408"/>
                <a:gd name="T99" fmla="*/ 272 h 510"/>
                <a:gd name="T100" fmla="*/ 83 w 408"/>
                <a:gd name="T101" fmla="*/ 272 h 510"/>
                <a:gd name="T102" fmla="*/ 84 w 408"/>
                <a:gd name="T103" fmla="*/ 272 h 510"/>
                <a:gd name="T104" fmla="*/ 86 w 408"/>
                <a:gd name="T105" fmla="*/ 271 h 510"/>
                <a:gd name="T106" fmla="*/ 77 w 408"/>
                <a:gd name="T107" fmla="*/ 280 h 510"/>
                <a:gd name="T108" fmla="*/ 87 w 408"/>
                <a:gd name="T109" fmla="*/ 237 h 510"/>
                <a:gd name="T110" fmla="*/ 267 w 408"/>
                <a:gd name="T111" fmla="*/ 175 h 510"/>
                <a:gd name="T112" fmla="*/ 258 w 408"/>
                <a:gd name="T113" fmla="*/ 115 h 510"/>
                <a:gd name="T114" fmla="*/ 87 w 408"/>
                <a:gd name="T115" fmla="*/ 115 h 510"/>
                <a:gd name="T116" fmla="*/ 212 w 408"/>
                <a:gd name="T117" fmla="*/ 2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07918D7A-2D46-4E07-92F3-F6D3F9924102}"/>
              </a:ext>
            </a:extLst>
          </p:cNvPr>
          <p:cNvSpPr/>
          <p:nvPr/>
        </p:nvSpPr>
        <p:spPr>
          <a:xfrm>
            <a:off x="1034575" y="35676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3688C44-4104-4799-A819-AE148D86B5A6}"/>
              </a:ext>
            </a:extLst>
          </p:cNvPr>
          <p:cNvSpPr/>
          <p:nvPr/>
        </p:nvSpPr>
        <p:spPr>
          <a:xfrm>
            <a:off x="4816570" y="35676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7DD8E990-0EA5-4F8F-842B-BE80D90DC69E}"/>
              </a:ext>
            </a:extLst>
          </p:cNvPr>
          <p:cNvSpPr/>
          <p:nvPr/>
        </p:nvSpPr>
        <p:spPr>
          <a:xfrm>
            <a:off x="8598565" y="3567638"/>
            <a:ext cx="2558859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</a:t>
            </a:r>
          </a:p>
          <a:p>
            <a:pPr lvl="0" algn="ctr" defTabSz="914377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9C5339D9-EC50-400E-9DD3-C7A6E3082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5299" y="1588877"/>
            <a:ext cx="4712644" cy="3534483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F228863-8878-4CEA-9967-AE74BA2396C8}"/>
              </a:ext>
            </a:extLst>
          </p:cNvPr>
          <p:cNvGrpSpPr/>
          <p:nvPr/>
        </p:nvGrpSpPr>
        <p:grpSpPr>
          <a:xfrm>
            <a:off x="928023" y="1588877"/>
            <a:ext cx="5158096" cy="1137385"/>
            <a:chOff x="5784724" y="1730393"/>
            <a:chExt cx="5158096" cy="1137385"/>
          </a:xfrm>
        </p:grpSpPr>
        <p:sp>
          <p:nvSpPr>
            <p:cNvPr id="22" name="矩形: 对角圆角 21">
              <a:extLst>
                <a:ext uri="{FF2B5EF4-FFF2-40B4-BE49-F238E27FC236}">
                  <a16:creationId xmlns:a16="http://schemas.microsoft.com/office/drawing/2014/main" id="{D2AE5F9D-983D-4753-AE0A-E9045937E485}"/>
                </a:ext>
              </a:extLst>
            </p:cNvPr>
            <p:cNvSpPr/>
            <p:nvPr/>
          </p:nvSpPr>
          <p:spPr>
            <a:xfrm>
              <a:off x="5784724" y="1730393"/>
              <a:ext cx="5140325" cy="1137385"/>
            </a:xfrm>
            <a:prstGeom prst="round2DiagRect">
              <a:avLst/>
            </a:prstGeom>
            <a:solidFill>
              <a:srgbClr val="AC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CD5E88A-FEA0-440E-A9C0-BC24C32D7CB4}"/>
                </a:ext>
              </a:extLst>
            </p:cNvPr>
            <p:cNvSpPr/>
            <p:nvPr/>
          </p:nvSpPr>
          <p:spPr>
            <a:xfrm>
              <a:off x="6033080" y="1998505"/>
              <a:ext cx="620888" cy="62088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A050FBC3-09AD-4BE7-B37C-95E9EB3231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04653" y="1815166"/>
              <a:ext cx="4238167" cy="8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  <a:p>
              <a:pPr defTabSz="914400">
                <a:lnSpc>
                  <a:spcPct val="15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7DED78C-B880-4186-AAB9-1746A4B26F7A}"/>
              </a:ext>
            </a:extLst>
          </p:cNvPr>
          <p:cNvGrpSpPr/>
          <p:nvPr/>
        </p:nvGrpSpPr>
        <p:grpSpPr>
          <a:xfrm>
            <a:off x="928023" y="2922363"/>
            <a:ext cx="5140325" cy="1137385"/>
            <a:chOff x="5784724" y="3063879"/>
            <a:chExt cx="5140325" cy="1137385"/>
          </a:xfrm>
        </p:grpSpPr>
        <p:sp>
          <p:nvSpPr>
            <p:cNvPr id="26" name="矩形: 对角圆角 25">
              <a:extLst>
                <a:ext uri="{FF2B5EF4-FFF2-40B4-BE49-F238E27FC236}">
                  <a16:creationId xmlns:a16="http://schemas.microsoft.com/office/drawing/2014/main" id="{22C2F4E7-2CFE-4BEB-8CDE-86347AAADE79}"/>
                </a:ext>
              </a:extLst>
            </p:cNvPr>
            <p:cNvSpPr/>
            <p:nvPr/>
          </p:nvSpPr>
          <p:spPr>
            <a:xfrm>
              <a:off x="5784724" y="3063879"/>
              <a:ext cx="5140325" cy="1137385"/>
            </a:xfrm>
            <a:prstGeom prst="round2Diag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C20CF90-BF32-4D63-8E82-5C7EA18FEF00}"/>
                </a:ext>
              </a:extLst>
            </p:cNvPr>
            <p:cNvSpPr/>
            <p:nvPr/>
          </p:nvSpPr>
          <p:spPr>
            <a:xfrm>
              <a:off x="6033080" y="3319305"/>
              <a:ext cx="620888" cy="620888"/>
            </a:xfrm>
            <a:prstGeom prst="ellipse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74255147-BAB4-4C81-BFA1-0E71AC10D1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04653" y="3106171"/>
              <a:ext cx="4163216" cy="8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70EB84F-1990-404B-815E-43BB0EBF5ADB}"/>
              </a:ext>
            </a:extLst>
          </p:cNvPr>
          <p:cNvGrpSpPr/>
          <p:nvPr/>
        </p:nvGrpSpPr>
        <p:grpSpPr>
          <a:xfrm>
            <a:off x="928023" y="4255848"/>
            <a:ext cx="5248038" cy="1137385"/>
            <a:chOff x="5784724" y="4397364"/>
            <a:chExt cx="5248038" cy="1137385"/>
          </a:xfrm>
        </p:grpSpPr>
        <p:sp>
          <p:nvSpPr>
            <p:cNvPr id="30" name="矩形: 对角圆角 29">
              <a:extLst>
                <a:ext uri="{FF2B5EF4-FFF2-40B4-BE49-F238E27FC236}">
                  <a16:creationId xmlns:a16="http://schemas.microsoft.com/office/drawing/2014/main" id="{5089FF0F-1E2C-443E-A073-1046241F87CD}"/>
                </a:ext>
              </a:extLst>
            </p:cNvPr>
            <p:cNvSpPr/>
            <p:nvPr/>
          </p:nvSpPr>
          <p:spPr>
            <a:xfrm>
              <a:off x="5784724" y="4397364"/>
              <a:ext cx="5140325" cy="1137385"/>
            </a:xfrm>
            <a:prstGeom prst="round2Diag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ADB089B-BC61-4EE1-9CB0-CE66E7C8AF20}"/>
                </a:ext>
              </a:extLst>
            </p:cNvPr>
            <p:cNvSpPr/>
            <p:nvPr/>
          </p:nvSpPr>
          <p:spPr>
            <a:xfrm>
              <a:off x="6033080" y="4640105"/>
              <a:ext cx="620888" cy="620888"/>
            </a:xfrm>
            <a:prstGeom prst="ellipse">
              <a:avLst/>
            </a:prstGeom>
            <a:solidFill>
              <a:srgbClr val="AC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C338FBC6-A80B-4856-9785-214F0EEC23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04653" y="4487117"/>
              <a:ext cx="4328109" cy="8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993" tIns="72497" rIns="144993" bIns="72497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2420EB5-3ABC-4A22-ADE1-DAD269F71230}"/>
              </a:ext>
            </a:extLst>
          </p:cNvPr>
          <p:cNvGrpSpPr/>
          <p:nvPr/>
        </p:nvGrpSpPr>
        <p:grpSpPr>
          <a:xfrm>
            <a:off x="6325314" y="3488035"/>
            <a:ext cx="4652207" cy="2069429"/>
            <a:chOff x="1369407" y="2025454"/>
            <a:chExt cx="3131286" cy="1149431"/>
          </a:xfrm>
        </p:grpSpPr>
        <p:sp>
          <p:nvSpPr>
            <p:cNvPr id="34" name="Rectangle: Rounded Corners 34">
              <a:extLst>
                <a:ext uri="{FF2B5EF4-FFF2-40B4-BE49-F238E27FC236}">
                  <a16:creationId xmlns:a16="http://schemas.microsoft.com/office/drawing/2014/main" id="{F1A3C2F0-C3DC-470D-89CC-204776A0EF3C}"/>
                </a:ext>
              </a:extLst>
            </p:cNvPr>
            <p:cNvSpPr/>
            <p:nvPr/>
          </p:nvSpPr>
          <p:spPr>
            <a:xfrm>
              <a:off x="1369407" y="2025454"/>
              <a:ext cx="3126963" cy="1149431"/>
            </a:xfrm>
            <a:prstGeom prst="roundRect">
              <a:avLst>
                <a:gd name="adj" fmla="val 635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15900" dir="540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C012CCF5-E2F4-4AD3-95FE-3560038A07A9}"/>
                </a:ext>
              </a:extLst>
            </p:cNvPr>
            <p:cNvSpPr/>
            <p:nvPr/>
          </p:nvSpPr>
          <p:spPr>
            <a:xfrm>
              <a:off x="1431882" y="2465509"/>
              <a:ext cx="3068811" cy="437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EE6B3F20-5A28-41E3-8AC2-681A01114D34}"/>
                </a:ext>
              </a:extLst>
            </p:cNvPr>
            <p:cNvSpPr/>
            <p:nvPr/>
          </p:nvSpPr>
          <p:spPr>
            <a:xfrm>
              <a:off x="1431882" y="2151535"/>
              <a:ext cx="2832365" cy="239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72792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accel="8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649736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645734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42950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57498F9-0C2A-433F-A297-39B70881BA2E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C076158-60B7-4715-BD1D-66E7F185F697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39F66E15-45A8-4D39-9055-EF61254ABC17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窗帘, 灯光, 花&#10;&#10;描述已自动生成">
            <a:extLst>
              <a:ext uri="{FF2B5EF4-FFF2-40B4-BE49-F238E27FC236}">
                <a16:creationId xmlns:a16="http://schemas.microsoft.com/office/drawing/2014/main" id="{7D8E096C-0815-4E64-BAC3-187CC13E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r="71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3D7792-7C54-4C21-ACD9-400663CAF86F}"/>
              </a:ext>
            </a:extLst>
          </p:cNvPr>
          <p:cNvSpPr txBox="1"/>
          <p:nvPr/>
        </p:nvSpPr>
        <p:spPr>
          <a:xfrm>
            <a:off x="374990" y="2341169"/>
            <a:ext cx="63747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THANKS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0719047-F4D9-4CD9-B60B-568326F8F294}"/>
              </a:ext>
            </a:extLst>
          </p:cNvPr>
          <p:cNvSpPr/>
          <p:nvPr/>
        </p:nvSpPr>
        <p:spPr>
          <a:xfrm>
            <a:off x="716995" y="4421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3">
            <a:hlinkClick r:id="rId3"/>
            <a:extLst>
              <a:ext uri="{FF2B5EF4-FFF2-40B4-BE49-F238E27FC236}">
                <a16:creationId xmlns:a16="http://schemas.microsoft.com/office/drawing/2014/main" id="{D0FA9BD8-F636-46D1-86F8-D570F6DE39A4}"/>
              </a:ext>
            </a:extLst>
          </p:cNvPr>
          <p:cNvSpPr txBox="1"/>
          <p:nvPr/>
        </p:nvSpPr>
        <p:spPr>
          <a:xfrm>
            <a:off x="716995" y="654137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01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游戏机, 窗帘, 灯光&#10;&#10;描述已自动生成">
            <a:extLst>
              <a:ext uri="{FF2B5EF4-FFF2-40B4-BE49-F238E27FC236}">
                <a16:creationId xmlns:a16="http://schemas.microsoft.com/office/drawing/2014/main" id="{0ED5CCF8-7FA4-4705-B16C-CA381882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031AB15-E4C5-49CA-873D-A4811A62B9C5}"/>
              </a:ext>
            </a:extLst>
          </p:cNvPr>
          <p:cNvGrpSpPr/>
          <p:nvPr/>
        </p:nvGrpSpPr>
        <p:grpSpPr>
          <a:xfrm>
            <a:off x="7549022" y="2213869"/>
            <a:ext cx="2808952" cy="830997"/>
            <a:chOff x="7277561" y="2166244"/>
            <a:chExt cx="2808952" cy="83099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2EBE16F-A769-4DA4-A364-F07491EBD9FD}"/>
                </a:ext>
              </a:extLst>
            </p:cNvPr>
            <p:cNvSpPr/>
            <p:nvPr/>
          </p:nvSpPr>
          <p:spPr>
            <a:xfrm>
              <a:off x="7277561" y="2227897"/>
              <a:ext cx="2808952" cy="70769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F6D271"/>
                </a:gs>
                <a:gs pos="85000">
                  <a:srgbClr val="A00009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FAFB665-D5A6-4C6F-A0F8-3A85DF9EB70D}"/>
                </a:ext>
              </a:extLst>
            </p:cNvPr>
            <p:cNvSpPr txBox="1"/>
            <p:nvPr/>
          </p:nvSpPr>
          <p:spPr>
            <a:xfrm>
              <a:off x="7372350" y="2166244"/>
              <a:ext cx="26193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D37A8FA-3B4D-4DB7-90A4-1AF5518E3126}"/>
              </a:ext>
            </a:extLst>
          </p:cNvPr>
          <p:cNvSpPr txBox="1"/>
          <p:nvPr/>
        </p:nvSpPr>
        <p:spPr>
          <a:xfrm>
            <a:off x="6960267" y="3079643"/>
            <a:ext cx="398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BD2B5AD-91ED-4D96-B9AF-C784E46B3AB4}"/>
              </a:ext>
            </a:extLst>
          </p:cNvPr>
          <p:cNvSpPr txBox="1"/>
          <p:nvPr/>
        </p:nvSpPr>
        <p:spPr>
          <a:xfrm>
            <a:off x="6154688" y="3774373"/>
            <a:ext cx="559762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5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defTabSz="45720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4BE780B-E3BB-4A29-BD24-3A00C611B2AD}"/>
              </a:ext>
            </a:extLst>
          </p:cNvPr>
          <p:cNvGrpSpPr/>
          <p:nvPr/>
        </p:nvGrpSpPr>
        <p:grpSpPr>
          <a:xfrm>
            <a:off x="534025" y="1608740"/>
            <a:ext cx="4761875" cy="4225157"/>
            <a:chOff x="534025" y="1608740"/>
            <a:chExt cx="4761875" cy="422515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2F629F4-23D1-4B7A-873D-72E9F0E853BA}"/>
                </a:ext>
              </a:extLst>
            </p:cNvPr>
            <p:cNvSpPr/>
            <p:nvPr/>
          </p:nvSpPr>
          <p:spPr>
            <a:xfrm>
              <a:off x="534025" y="1608740"/>
              <a:ext cx="4761875" cy="4225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43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220BCBC-A5EB-4CCE-9F8A-A3224CDFA7F2}"/>
                </a:ext>
              </a:extLst>
            </p:cNvPr>
            <p:cNvGrpSpPr/>
            <p:nvPr/>
          </p:nvGrpSpPr>
          <p:grpSpPr>
            <a:xfrm>
              <a:off x="857255" y="2210423"/>
              <a:ext cx="4106777" cy="1313698"/>
              <a:chOff x="797130" y="2012644"/>
              <a:chExt cx="4106777" cy="1313698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4500E594-7DB0-4FA5-BC94-8CFB731DEFE6}"/>
                  </a:ext>
                </a:extLst>
              </p:cNvPr>
              <p:cNvGrpSpPr/>
              <p:nvPr/>
            </p:nvGrpSpPr>
            <p:grpSpPr>
              <a:xfrm>
                <a:off x="797131" y="2012644"/>
                <a:ext cx="1477591" cy="430635"/>
                <a:chOff x="5954500" y="4410313"/>
                <a:chExt cx="2518955" cy="430635"/>
              </a:xfrm>
            </p:grpSpPr>
            <p:sp>
              <p:nvSpPr>
                <p:cNvPr id="41" name="矩形: 圆角 40">
                  <a:extLst>
                    <a:ext uri="{FF2B5EF4-FFF2-40B4-BE49-F238E27FC236}">
                      <a16:creationId xmlns:a16="http://schemas.microsoft.com/office/drawing/2014/main" id="{421468E3-B151-48CC-9A3D-C0C7E8695254}"/>
                    </a:ext>
                  </a:extLst>
                </p:cNvPr>
                <p:cNvSpPr/>
                <p:nvPr/>
              </p:nvSpPr>
              <p:spPr>
                <a:xfrm>
                  <a:off x="5954500" y="4410313"/>
                  <a:ext cx="2518955" cy="4306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0000"/>
                </a:solidFill>
                <a:ln>
                  <a:noFill/>
                </a:ln>
                <a:effectLst>
                  <a:outerShdw blurRad="508000" dist="279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34E63C18-CE78-4823-8187-9C48235911A0}"/>
                    </a:ext>
                  </a:extLst>
                </p:cNvPr>
                <p:cNvSpPr txBox="1"/>
                <p:nvPr/>
              </p:nvSpPr>
              <p:spPr>
                <a:xfrm>
                  <a:off x="6030714" y="4425575"/>
                  <a:ext cx="23665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820359D-068E-4403-8B2E-FBEDD64A8DBD}"/>
                  </a:ext>
                </a:extLst>
              </p:cNvPr>
              <p:cNvSpPr txBox="1"/>
              <p:nvPr/>
            </p:nvSpPr>
            <p:spPr>
              <a:xfrm>
                <a:off x="797130" y="2538819"/>
                <a:ext cx="4106777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8B61577-43DB-40E5-B206-9C1CA90A330D}"/>
                </a:ext>
              </a:extLst>
            </p:cNvPr>
            <p:cNvGrpSpPr/>
            <p:nvPr/>
          </p:nvGrpSpPr>
          <p:grpSpPr>
            <a:xfrm>
              <a:off x="857256" y="3926928"/>
              <a:ext cx="4251156" cy="1313698"/>
              <a:chOff x="797131" y="2012644"/>
              <a:chExt cx="4251156" cy="1313698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5AAADD4C-0367-474C-BCF3-4C0058885A3B}"/>
                  </a:ext>
                </a:extLst>
              </p:cNvPr>
              <p:cNvGrpSpPr/>
              <p:nvPr/>
            </p:nvGrpSpPr>
            <p:grpSpPr>
              <a:xfrm>
                <a:off x="797131" y="2012644"/>
                <a:ext cx="1477591" cy="430635"/>
                <a:chOff x="5954500" y="4410313"/>
                <a:chExt cx="2518955" cy="430635"/>
              </a:xfrm>
            </p:grpSpPr>
            <p:sp>
              <p:nvSpPr>
                <p:cNvPr id="37" name="矩形: 圆角 36">
                  <a:extLst>
                    <a:ext uri="{FF2B5EF4-FFF2-40B4-BE49-F238E27FC236}">
                      <a16:creationId xmlns:a16="http://schemas.microsoft.com/office/drawing/2014/main" id="{7BACA250-257F-490F-831F-D9BF0ABAB9DD}"/>
                    </a:ext>
                  </a:extLst>
                </p:cNvPr>
                <p:cNvSpPr/>
                <p:nvPr/>
              </p:nvSpPr>
              <p:spPr>
                <a:xfrm>
                  <a:off x="5954500" y="4410313"/>
                  <a:ext cx="2518955" cy="43063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D271"/>
                </a:solidFill>
                <a:ln>
                  <a:noFill/>
                </a:ln>
                <a:effectLst>
                  <a:outerShdw blurRad="508000" dist="279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A272A0AF-A8C4-4BC0-90CD-C5B2DB782B7E}"/>
                    </a:ext>
                  </a:extLst>
                </p:cNvPr>
                <p:cNvSpPr txBox="1"/>
                <p:nvPr/>
              </p:nvSpPr>
              <p:spPr>
                <a:xfrm>
                  <a:off x="6030714" y="4425575"/>
                  <a:ext cx="23665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5312D48-1953-4152-90E9-36885CC839FA}"/>
                  </a:ext>
                </a:extLst>
              </p:cNvPr>
              <p:cNvSpPr txBox="1"/>
              <p:nvPr/>
            </p:nvSpPr>
            <p:spPr>
              <a:xfrm>
                <a:off x="797131" y="2538819"/>
                <a:ext cx="4251156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C0D2E0DE-C9AA-4DA7-889C-8BE659570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7088" y="1608740"/>
            <a:ext cx="3162689" cy="422515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196E0E3F-03D0-4DA9-A264-807356B3A356}"/>
              </a:ext>
            </a:extLst>
          </p:cNvPr>
          <p:cNvGrpSpPr/>
          <p:nvPr/>
        </p:nvGrpSpPr>
        <p:grpSpPr>
          <a:xfrm>
            <a:off x="8540966" y="1608740"/>
            <a:ext cx="3117009" cy="4225157"/>
            <a:chOff x="8540966" y="1608740"/>
            <a:chExt cx="3117009" cy="4225157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AE36842-D2C1-4B23-AF91-38F60BB46B08}"/>
                </a:ext>
              </a:extLst>
            </p:cNvPr>
            <p:cNvSpPr/>
            <p:nvPr/>
          </p:nvSpPr>
          <p:spPr>
            <a:xfrm>
              <a:off x="8540966" y="1608740"/>
              <a:ext cx="3117009" cy="4225157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outerShdw blurRad="11430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DFEC735-4C44-4520-A246-42EB375106A4}"/>
                </a:ext>
              </a:extLst>
            </p:cNvPr>
            <p:cNvGrpSpPr/>
            <p:nvPr/>
          </p:nvGrpSpPr>
          <p:grpSpPr>
            <a:xfrm>
              <a:off x="8770733" y="1983844"/>
              <a:ext cx="2657475" cy="2659970"/>
              <a:chOff x="4093908" y="2116259"/>
              <a:chExt cx="2951546" cy="2954319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1D9A60F8-1C45-4FEA-B497-A2011BCBBD5F}"/>
                  </a:ext>
                </a:extLst>
              </p:cNvPr>
              <p:cNvGrpSpPr/>
              <p:nvPr/>
            </p:nvGrpSpPr>
            <p:grpSpPr>
              <a:xfrm>
                <a:off x="4893909" y="2116259"/>
                <a:ext cx="1377490" cy="1377490"/>
                <a:chOff x="8760584" y="1855034"/>
                <a:chExt cx="2161944" cy="2161944"/>
              </a:xfrm>
            </p:grpSpPr>
            <p:sp>
              <p:nvSpPr>
                <p:cNvPr id="51" name="îṧḻiḍê">
                  <a:extLst>
                    <a:ext uri="{FF2B5EF4-FFF2-40B4-BE49-F238E27FC236}">
                      <a16:creationId xmlns:a16="http://schemas.microsoft.com/office/drawing/2014/main" id="{A61C94DC-CDF4-40AA-867F-EAC4CD1C85A9}"/>
                    </a:ext>
                  </a:extLst>
                </p:cNvPr>
                <p:cNvSpPr/>
                <p:nvPr/>
              </p:nvSpPr>
              <p:spPr bwMode="auto">
                <a:xfrm>
                  <a:off x="8760584" y="1855034"/>
                  <a:ext cx="2161944" cy="21619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defTabSz="687880"/>
                  <a:endParaRPr lang="zh-CN" altLang="en-US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图标">
                  <a:extLst>
                    <a:ext uri="{FF2B5EF4-FFF2-40B4-BE49-F238E27FC236}">
                      <a16:creationId xmlns:a16="http://schemas.microsoft.com/office/drawing/2014/main" id="{27D42356-25BE-42CF-A960-07ACC1CB0913}"/>
                    </a:ext>
                  </a:extLst>
                </p:cNvPr>
                <p:cNvSpPr/>
                <p:nvPr/>
              </p:nvSpPr>
              <p:spPr>
                <a:xfrm>
                  <a:off x="9454294" y="2534165"/>
                  <a:ext cx="774523" cy="803683"/>
                </a:xfrm>
                <a:custGeom>
                  <a:avLst/>
                  <a:gdLst>
                    <a:gd name="connsiteX0" fmla="*/ 533304 w 585797"/>
                    <a:gd name="connsiteY0" fmla="*/ 452325 h 607851"/>
                    <a:gd name="connsiteX1" fmla="*/ 568750 w 585797"/>
                    <a:gd name="connsiteY1" fmla="*/ 460265 h 607851"/>
                    <a:gd name="connsiteX2" fmla="*/ 585772 w 585797"/>
                    <a:gd name="connsiteY2" fmla="*/ 480255 h 607851"/>
                    <a:gd name="connsiteX3" fmla="*/ 571088 w 585797"/>
                    <a:gd name="connsiteY3" fmla="*/ 502112 h 607851"/>
                    <a:gd name="connsiteX4" fmla="*/ 273212 w 585797"/>
                    <a:gd name="connsiteY4" fmla="*/ 604395 h 607851"/>
                    <a:gd name="connsiteX5" fmla="*/ 252917 w 585797"/>
                    <a:gd name="connsiteY5" fmla="*/ 607851 h 607851"/>
                    <a:gd name="connsiteX6" fmla="*/ 236924 w 585797"/>
                    <a:gd name="connsiteY6" fmla="*/ 605703 h 607851"/>
                    <a:gd name="connsiteX7" fmla="*/ 16205 w 585797"/>
                    <a:gd name="connsiteY7" fmla="*/ 547322 h 607851"/>
                    <a:gd name="connsiteX8" fmla="*/ 25 w 585797"/>
                    <a:gd name="connsiteY8" fmla="*/ 527239 h 607851"/>
                    <a:gd name="connsiteX9" fmla="*/ 14428 w 585797"/>
                    <a:gd name="connsiteY9" fmla="*/ 505755 h 607851"/>
                    <a:gd name="connsiteX10" fmla="*/ 50716 w 585797"/>
                    <a:gd name="connsiteY10" fmla="*/ 492678 h 607851"/>
                    <a:gd name="connsiteX11" fmla="*/ 226449 w 585797"/>
                    <a:gd name="connsiteY11" fmla="*/ 539196 h 607851"/>
                    <a:gd name="connsiteX12" fmla="*/ 252917 w 585797"/>
                    <a:gd name="connsiteY12" fmla="*/ 542652 h 607851"/>
                    <a:gd name="connsiteX13" fmla="*/ 286492 w 585797"/>
                    <a:gd name="connsiteY13" fmla="*/ 537047 h 607851"/>
                    <a:gd name="connsiteX14" fmla="*/ 533215 w 585797"/>
                    <a:gd name="connsiteY14" fmla="*/ 346476 h 607851"/>
                    <a:gd name="connsiteX15" fmla="*/ 568751 w 585797"/>
                    <a:gd name="connsiteY15" fmla="*/ 354414 h 607851"/>
                    <a:gd name="connsiteX16" fmla="*/ 585772 w 585797"/>
                    <a:gd name="connsiteY16" fmla="*/ 374490 h 607851"/>
                    <a:gd name="connsiteX17" fmla="*/ 571089 w 585797"/>
                    <a:gd name="connsiteY17" fmla="*/ 396248 h 607851"/>
                    <a:gd name="connsiteX18" fmla="*/ 273237 w 585797"/>
                    <a:gd name="connsiteY18" fmla="*/ 498500 h 607851"/>
                    <a:gd name="connsiteX19" fmla="*/ 252944 w 585797"/>
                    <a:gd name="connsiteY19" fmla="*/ 501861 h 607851"/>
                    <a:gd name="connsiteX20" fmla="*/ 236952 w 585797"/>
                    <a:gd name="connsiteY20" fmla="*/ 499807 h 607851"/>
                    <a:gd name="connsiteX21" fmla="*/ 16251 w 585797"/>
                    <a:gd name="connsiteY21" fmla="*/ 441444 h 607851"/>
                    <a:gd name="connsiteX22" fmla="*/ 73 w 585797"/>
                    <a:gd name="connsiteY22" fmla="*/ 421367 h 607851"/>
                    <a:gd name="connsiteX23" fmla="*/ 14474 w 585797"/>
                    <a:gd name="connsiteY23" fmla="*/ 399983 h 607851"/>
                    <a:gd name="connsiteX24" fmla="*/ 50759 w 585797"/>
                    <a:gd name="connsiteY24" fmla="*/ 386910 h 607851"/>
                    <a:gd name="connsiteX25" fmla="*/ 226478 w 585797"/>
                    <a:gd name="connsiteY25" fmla="*/ 433413 h 607851"/>
                    <a:gd name="connsiteX26" fmla="*/ 252944 w 585797"/>
                    <a:gd name="connsiteY26" fmla="*/ 436775 h 607851"/>
                    <a:gd name="connsiteX27" fmla="*/ 286517 w 585797"/>
                    <a:gd name="connsiteY27" fmla="*/ 431172 h 607851"/>
                    <a:gd name="connsiteX28" fmla="*/ 463638 w 585797"/>
                    <a:gd name="connsiteY28" fmla="*/ 224963 h 607851"/>
                    <a:gd name="connsiteX29" fmla="*/ 568751 w 585797"/>
                    <a:gd name="connsiteY29" fmla="*/ 248492 h 607851"/>
                    <a:gd name="connsiteX30" fmla="*/ 585772 w 585797"/>
                    <a:gd name="connsiteY30" fmla="*/ 268566 h 607851"/>
                    <a:gd name="connsiteX31" fmla="*/ 571089 w 585797"/>
                    <a:gd name="connsiteY31" fmla="*/ 290321 h 607851"/>
                    <a:gd name="connsiteX32" fmla="*/ 273237 w 585797"/>
                    <a:gd name="connsiteY32" fmla="*/ 392560 h 607851"/>
                    <a:gd name="connsiteX33" fmla="*/ 252944 w 585797"/>
                    <a:gd name="connsiteY33" fmla="*/ 396014 h 607851"/>
                    <a:gd name="connsiteX34" fmla="*/ 236952 w 585797"/>
                    <a:gd name="connsiteY34" fmla="*/ 393960 h 607851"/>
                    <a:gd name="connsiteX35" fmla="*/ 16251 w 585797"/>
                    <a:gd name="connsiteY35" fmla="*/ 335511 h 607851"/>
                    <a:gd name="connsiteX36" fmla="*/ 73 w 585797"/>
                    <a:gd name="connsiteY36" fmla="*/ 315437 h 607851"/>
                    <a:gd name="connsiteX37" fmla="*/ 14474 w 585797"/>
                    <a:gd name="connsiteY37" fmla="*/ 294056 h 607851"/>
                    <a:gd name="connsiteX38" fmla="*/ 138011 w 585797"/>
                    <a:gd name="connsiteY38" fmla="*/ 249613 h 607851"/>
                    <a:gd name="connsiteX39" fmla="*/ 180094 w 585797"/>
                    <a:gd name="connsiteY39" fmla="*/ 263618 h 607851"/>
                    <a:gd name="connsiteX40" fmla="*/ 181497 w 585797"/>
                    <a:gd name="connsiteY40" fmla="*/ 263711 h 607851"/>
                    <a:gd name="connsiteX41" fmla="*/ 182806 w 585797"/>
                    <a:gd name="connsiteY41" fmla="*/ 263711 h 607851"/>
                    <a:gd name="connsiteX42" fmla="*/ 378444 w 585797"/>
                    <a:gd name="connsiteY42" fmla="*/ 263711 h 607851"/>
                    <a:gd name="connsiteX43" fmla="*/ 463638 w 585797"/>
                    <a:gd name="connsiteY43" fmla="*/ 224963 h 607851"/>
                    <a:gd name="connsiteX44" fmla="*/ 282669 w 585797"/>
                    <a:gd name="connsiteY44" fmla="*/ 0 h 607851"/>
                    <a:gd name="connsiteX45" fmla="*/ 376661 w 585797"/>
                    <a:gd name="connsiteY45" fmla="*/ 77792 h 607851"/>
                    <a:gd name="connsiteX46" fmla="*/ 378438 w 585797"/>
                    <a:gd name="connsiteY46" fmla="*/ 77699 h 607851"/>
                    <a:gd name="connsiteX47" fmla="*/ 451106 w 585797"/>
                    <a:gd name="connsiteY47" fmla="*/ 150354 h 607851"/>
                    <a:gd name="connsiteX48" fmla="*/ 378438 w 585797"/>
                    <a:gd name="connsiteY48" fmla="*/ 222916 h 607851"/>
                    <a:gd name="connsiteX49" fmla="*/ 182785 w 585797"/>
                    <a:gd name="connsiteY49" fmla="*/ 222916 h 607851"/>
                    <a:gd name="connsiteX50" fmla="*/ 134620 w 585797"/>
                    <a:gd name="connsiteY50" fmla="*/ 170806 h 607851"/>
                    <a:gd name="connsiteX51" fmla="*/ 186900 w 585797"/>
                    <a:gd name="connsiteY51" fmla="*/ 118602 h 607851"/>
                    <a:gd name="connsiteX52" fmla="*/ 189893 w 585797"/>
                    <a:gd name="connsiteY52" fmla="*/ 118976 h 607851"/>
                    <a:gd name="connsiteX53" fmla="*/ 186900 w 585797"/>
                    <a:gd name="connsiteY53" fmla="*/ 95629 h 607851"/>
                    <a:gd name="connsiteX54" fmla="*/ 282669 w 585797"/>
                    <a:gd name="connsiteY54" fmla="*/ 0 h 60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85797" h="607851">
                      <a:moveTo>
                        <a:pt x="533304" y="452325"/>
                      </a:moveTo>
                      <a:lnTo>
                        <a:pt x="568750" y="460265"/>
                      </a:lnTo>
                      <a:cubicBezTo>
                        <a:pt x="578290" y="462413"/>
                        <a:pt x="585210" y="470540"/>
                        <a:pt x="585772" y="480255"/>
                      </a:cubicBezTo>
                      <a:cubicBezTo>
                        <a:pt x="586239" y="489969"/>
                        <a:pt x="580254" y="498936"/>
                        <a:pt x="571088" y="502112"/>
                      </a:cubicBezTo>
                      <a:lnTo>
                        <a:pt x="273212" y="604395"/>
                      </a:lnTo>
                      <a:cubicBezTo>
                        <a:pt x="266665" y="606730"/>
                        <a:pt x="259838" y="607851"/>
                        <a:pt x="252917" y="607851"/>
                      </a:cubicBezTo>
                      <a:cubicBezTo>
                        <a:pt x="247586" y="607851"/>
                        <a:pt x="242162" y="607104"/>
                        <a:pt x="236924" y="605703"/>
                      </a:cubicBezTo>
                      <a:lnTo>
                        <a:pt x="16205" y="547322"/>
                      </a:lnTo>
                      <a:cubicBezTo>
                        <a:pt x="6946" y="544894"/>
                        <a:pt x="399" y="536674"/>
                        <a:pt x="25" y="527239"/>
                      </a:cubicBezTo>
                      <a:cubicBezTo>
                        <a:pt x="-442" y="517712"/>
                        <a:pt x="5450" y="509025"/>
                        <a:pt x="14428" y="505755"/>
                      </a:cubicBezTo>
                      <a:lnTo>
                        <a:pt x="50716" y="492678"/>
                      </a:lnTo>
                      <a:lnTo>
                        <a:pt x="226449" y="539196"/>
                      </a:lnTo>
                      <a:cubicBezTo>
                        <a:pt x="235147" y="541531"/>
                        <a:pt x="244032" y="542652"/>
                        <a:pt x="252917" y="542652"/>
                      </a:cubicBezTo>
                      <a:cubicBezTo>
                        <a:pt x="264420" y="542652"/>
                        <a:pt x="275643" y="540784"/>
                        <a:pt x="286492" y="537047"/>
                      </a:cubicBezTo>
                      <a:close/>
                      <a:moveTo>
                        <a:pt x="533215" y="346476"/>
                      </a:moveTo>
                      <a:lnTo>
                        <a:pt x="568751" y="354414"/>
                      </a:lnTo>
                      <a:cubicBezTo>
                        <a:pt x="578290" y="356561"/>
                        <a:pt x="585211" y="364779"/>
                        <a:pt x="585772" y="374490"/>
                      </a:cubicBezTo>
                      <a:cubicBezTo>
                        <a:pt x="586239" y="384202"/>
                        <a:pt x="580254" y="393073"/>
                        <a:pt x="571089" y="396248"/>
                      </a:cubicBezTo>
                      <a:lnTo>
                        <a:pt x="273237" y="498500"/>
                      </a:lnTo>
                      <a:cubicBezTo>
                        <a:pt x="266691" y="500741"/>
                        <a:pt x="259864" y="501861"/>
                        <a:pt x="252944" y="501861"/>
                      </a:cubicBezTo>
                      <a:cubicBezTo>
                        <a:pt x="247613" y="501861"/>
                        <a:pt x="242189" y="501208"/>
                        <a:pt x="236952" y="499807"/>
                      </a:cubicBezTo>
                      <a:lnTo>
                        <a:pt x="16251" y="441444"/>
                      </a:lnTo>
                      <a:cubicBezTo>
                        <a:pt x="7087" y="439016"/>
                        <a:pt x="447" y="430892"/>
                        <a:pt x="73" y="421367"/>
                      </a:cubicBezTo>
                      <a:cubicBezTo>
                        <a:pt x="-301" y="411843"/>
                        <a:pt x="5497" y="403158"/>
                        <a:pt x="14474" y="399983"/>
                      </a:cubicBezTo>
                      <a:lnTo>
                        <a:pt x="50759" y="386910"/>
                      </a:lnTo>
                      <a:lnTo>
                        <a:pt x="226478" y="433413"/>
                      </a:lnTo>
                      <a:cubicBezTo>
                        <a:pt x="235176" y="435655"/>
                        <a:pt x="244060" y="436775"/>
                        <a:pt x="252944" y="436775"/>
                      </a:cubicBezTo>
                      <a:cubicBezTo>
                        <a:pt x="264446" y="436775"/>
                        <a:pt x="275762" y="434907"/>
                        <a:pt x="286517" y="431172"/>
                      </a:cubicBezTo>
                      <a:close/>
                      <a:moveTo>
                        <a:pt x="463638" y="224963"/>
                      </a:moveTo>
                      <a:lnTo>
                        <a:pt x="568751" y="248492"/>
                      </a:lnTo>
                      <a:cubicBezTo>
                        <a:pt x="578290" y="250640"/>
                        <a:pt x="585211" y="258856"/>
                        <a:pt x="585772" y="268566"/>
                      </a:cubicBezTo>
                      <a:cubicBezTo>
                        <a:pt x="586239" y="278277"/>
                        <a:pt x="580254" y="287147"/>
                        <a:pt x="571089" y="290321"/>
                      </a:cubicBezTo>
                      <a:lnTo>
                        <a:pt x="273237" y="392560"/>
                      </a:lnTo>
                      <a:cubicBezTo>
                        <a:pt x="266691" y="394894"/>
                        <a:pt x="259864" y="396014"/>
                        <a:pt x="252944" y="396014"/>
                      </a:cubicBezTo>
                      <a:cubicBezTo>
                        <a:pt x="247613" y="396014"/>
                        <a:pt x="242189" y="395267"/>
                        <a:pt x="236952" y="393960"/>
                      </a:cubicBezTo>
                      <a:lnTo>
                        <a:pt x="16251" y="335511"/>
                      </a:lnTo>
                      <a:cubicBezTo>
                        <a:pt x="7087" y="333084"/>
                        <a:pt x="447" y="324961"/>
                        <a:pt x="73" y="315437"/>
                      </a:cubicBezTo>
                      <a:cubicBezTo>
                        <a:pt x="-301" y="305914"/>
                        <a:pt x="5497" y="297230"/>
                        <a:pt x="14474" y="294056"/>
                      </a:cubicBezTo>
                      <a:lnTo>
                        <a:pt x="138011" y="249613"/>
                      </a:lnTo>
                      <a:cubicBezTo>
                        <a:pt x="150449" y="257362"/>
                        <a:pt x="164570" y="262591"/>
                        <a:pt x="180094" y="263618"/>
                      </a:cubicBezTo>
                      <a:lnTo>
                        <a:pt x="181497" y="263711"/>
                      </a:lnTo>
                      <a:lnTo>
                        <a:pt x="182806" y="263711"/>
                      </a:lnTo>
                      <a:lnTo>
                        <a:pt x="378444" y="263711"/>
                      </a:lnTo>
                      <a:cubicBezTo>
                        <a:pt x="412391" y="263711"/>
                        <a:pt x="442784" y="248679"/>
                        <a:pt x="463638" y="224963"/>
                      </a:cubicBezTo>
                      <a:close/>
                      <a:moveTo>
                        <a:pt x="282669" y="0"/>
                      </a:moveTo>
                      <a:cubicBezTo>
                        <a:pt x="329431" y="0"/>
                        <a:pt x="368337" y="33526"/>
                        <a:pt x="376661" y="77792"/>
                      </a:cubicBezTo>
                      <a:cubicBezTo>
                        <a:pt x="377222" y="77792"/>
                        <a:pt x="377877" y="77699"/>
                        <a:pt x="378438" y="77699"/>
                      </a:cubicBezTo>
                      <a:cubicBezTo>
                        <a:pt x="418560" y="77699"/>
                        <a:pt x="451106" y="110198"/>
                        <a:pt x="451106" y="150354"/>
                      </a:cubicBezTo>
                      <a:cubicBezTo>
                        <a:pt x="451106" y="190417"/>
                        <a:pt x="418560" y="222916"/>
                        <a:pt x="378438" y="222916"/>
                      </a:cubicBezTo>
                      <a:lnTo>
                        <a:pt x="182785" y="222916"/>
                      </a:lnTo>
                      <a:cubicBezTo>
                        <a:pt x="155570" y="221142"/>
                        <a:pt x="134620" y="198449"/>
                        <a:pt x="134620" y="170806"/>
                      </a:cubicBezTo>
                      <a:cubicBezTo>
                        <a:pt x="134620" y="141949"/>
                        <a:pt x="158095" y="118602"/>
                        <a:pt x="186900" y="118602"/>
                      </a:cubicBezTo>
                      <a:cubicBezTo>
                        <a:pt x="187929" y="118602"/>
                        <a:pt x="188864" y="118883"/>
                        <a:pt x="189893" y="118976"/>
                      </a:cubicBezTo>
                      <a:cubicBezTo>
                        <a:pt x="188023" y="111505"/>
                        <a:pt x="186900" y="103660"/>
                        <a:pt x="186900" y="95629"/>
                      </a:cubicBezTo>
                      <a:cubicBezTo>
                        <a:pt x="186900" y="42772"/>
                        <a:pt x="229734" y="0"/>
                        <a:pt x="282669" y="0"/>
                      </a:cubicBezTo>
                      <a:close/>
                    </a:path>
                  </a:pathLst>
                </a:custGeom>
                <a:solidFill>
                  <a:srgbClr val="F6D27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762000" dist="2540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51614" tIns="25807" rIns="203204" bIns="2580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 defTabSz="516166">
                    <a:defRPr/>
                  </a:pPr>
                  <a:endParaRPr lang="zh-CN" altLang="en-US" sz="11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C2402677-9FCB-48AA-BF32-71E1A2D609C2}"/>
                  </a:ext>
                </a:extLst>
              </p:cNvPr>
              <p:cNvGrpSpPr/>
              <p:nvPr/>
            </p:nvGrpSpPr>
            <p:grpSpPr>
              <a:xfrm>
                <a:off x="4093908" y="3663669"/>
                <a:ext cx="2951546" cy="1406909"/>
                <a:chOff x="7887574" y="4355860"/>
                <a:chExt cx="3910049" cy="1659505"/>
              </a:xfrm>
            </p:grpSpPr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F389628B-0E88-4D83-93A6-8A563C938581}"/>
                    </a:ext>
                  </a:extLst>
                </p:cNvPr>
                <p:cNvSpPr txBox="1"/>
                <p:nvPr/>
              </p:nvSpPr>
              <p:spPr>
                <a:xfrm>
                  <a:off x="7887574" y="5104620"/>
                  <a:ext cx="3910049" cy="9107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ctr" defTabSz="914332">
                    <a:lnSpc>
                      <a:spcPct val="150000"/>
                    </a:lnSpc>
                    <a:defRPr/>
                  </a:pPr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矩形: 圆角 49">
                  <a:extLst>
                    <a:ext uri="{FF2B5EF4-FFF2-40B4-BE49-F238E27FC236}">
                      <a16:creationId xmlns:a16="http://schemas.microsoft.com/office/drawing/2014/main" id="{271D068D-F4EE-403D-BF29-299E82902324}"/>
                    </a:ext>
                  </a:extLst>
                </p:cNvPr>
                <p:cNvSpPr/>
                <p:nvPr/>
              </p:nvSpPr>
              <p:spPr>
                <a:xfrm>
                  <a:off x="8762599" y="4355860"/>
                  <a:ext cx="2159999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D27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5808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670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B10873C-DAB9-4C79-A028-49DCF9172867}"/>
              </a:ext>
            </a:extLst>
          </p:cNvPr>
          <p:cNvGrpSpPr/>
          <p:nvPr/>
        </p:nvGrpSpPr>
        <p:grpSpPr>
          <a:xfrm>
            <a:off x="1188353" y="3132479"/>
            <a:ext cx="6239140" cy="924319"/>
            <a:chOff x="5359300" y="2991802"/>
            <a:chExt cx="6239140" cy="92431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BF2D765-D2A1-4791-8E78-A87A2E863C32}"/>
                </a:ext>
              </a:extLst>
            </p:cNvPr>
            <p:cNvGrpSpPr/>
            <p:nvPr/>
          </p:nvGrpSpPr>
          <p:grpSpPr>
            <a:xfrm flipH="1">
              <a:off x="6480748" y="2991802"/>
              <a:ext cx="5117692" cy="632571"/>
              <a:chOff x="4343632" y="2927634"/>
              <a:chExt cx="5117692" cy="632571"/>
            </a:xfrm>
          </p:grpSpPr>
          <p:sp>
            <p:nvSpPr>
              <p:cNvPr id="15" name="Left Text Body">
                <a:extLst>
                  <a:ext uri="{FF2B5EF4-FFF2-40B4-BE49-F238E27FC236}">
                    <a16:creationId xmlns:a16="http://schemas.microsoft.com/office/drawing/2014/main" id="{E2FB7050-5ABA-4787-8672-EB324DFF423A}"/>
                  </a:ext>
                </a:extLst>
              </p:cNvPr>
              <p:cNvSpPr txBox="1"/>
              <p:nvPr/>
            </p:nvSpPr>
            <p:spPr>
              <a:xfrm>
                <a:off x="4343632" y="3234347"/>
                <a:ext cx="5117692" cy="32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16" name="LeftSub">
                <a:extLst>
                  <a:ext uri="{FF2B5EF4-FFF2-40B4-BE49-F238E27FC236}">
                    <a16:creationId xmlns:a16="http://schemas.microsoft.com/office/drawing/2014/main" id="{F2FBC06B-6FE7-49FD-AFE9-A884CF6CB4C2}"/>
                  </a:ext>
                </a:extLst>
              </p:cNvPr>
              <p:cNvSpPr txBox="1"/>
              <p:nvPr/>
            </p:nvSpPr>
            <p:spPr>
              <a:xfrm>
                <a:off x="8340823" y="2927634"/>
                <a:ext cx="1120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pPr lvl="0" defTabSz="457120"/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en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A6F8D23-96AE-4E51-8346-C56428A7F2FB}"/>
                </a:ext>
              </a:extLst>
            </p:cNvPr>
            <p:cNvGrpSpPr/>
            <p:nvPr/>
          </p:nvGrpSpPr>
          <p:grpSpPr>
            <a:xfrm>
              <a:off x="5359300" y="3069515"/>
              <a:ext cx="846606" cy="846606"/>
              <a:chOff x="9736166" y="3022627"/>
              <a:chExt cx="846606" cy="846606"/>
            </a:xfrm>
          </p:grpSpPr>
          <p:sp>
            <p:nvSpPr>
              <p:cNvPr id="13" name="Freeform 31">
                <a:extLst>
                  <a:ext uri="{FF2B5EF4-FFF2-40B4-BE49-F238E27FC236}">
                    <a16:creationId xmlns:a16="http://schemas.microsoft.com/office/drawing/2014/main" id="{51EC7718-4F73-420E-A15F-AF5D1623B4FC}"/>
                  </a:ext>
                </a:extLst>
              </p:cNvPr>
              <p:cNvSpPr/>
              <p:nvPr/>
            </p:nvSpPr>
            <p:spPr>
              <a:xfrm>
                <a:off x="9736166" y="3022627"/>
                <a:ext cx="846606" cy="846606"/>
              </a:xfrm>
              <a:custGeom>
                <a:avLst/>
                <a:gdLst>
                  <a:gd name="connsiteX0" fmla="*/ 0 w 938701"/>
                  <a:gd name="connsiteY0" fmla="*/ 469351 h 938701"/>
                  <a:gd name="connsiteX1" fmla="*/ 137470 w 938701"/>
                  <a:gd name="connsiteY1" fmla="*/ 137470 h 938701"/>
                  <a:gd name="connsiteX2" fmla="*/ 469352 w 938701"/>
                  <a:gd name="connsiteY2" fmla="*/ 1 h 938701"/>
                  <a:gd name="connsiteX3" fmla="*/ 801233 w 938701"/>
                  <a:gd name="connsiteY3" fmla="*/ 137471 h 938701"/>
                  <a:gd name="connsiteX4" fmla="*/ 938702 w 938701"/>
                  <a:gd name="connsiteY4" fmla="*/ 469353 h 938701"/>
                  <a:gd name="connsiteX5" fmla="*/ 801232 w 938701"/>
                  <a:gd name="connsiteY5" fmla="*/ 801234 h 938701"/>
                  <a:gd name="connsiteX6" fmla="*/ 469351 w 938701"/>
                  <a:gd name="connsiteY6" fmla="*/ 938704 h 938701"/>
                  <a:gd name="connsiteX7" fmla="*/ 137470 w 938701"/>
                  <a:gd name="connsiteY7" fmla="*/ 801234 h 938701"/>
                  <a:gd name="connsiteX8" fmla="*/ 1 w 938701"/>
                  <a:gd name="connsiteY8" fmla="*/ 469352 h 938701"/>
                  <a:gd name="connsiteX9" fmla="*/ 0 w 938701"/>
                  <a:gd name="connsiteY9" fmla="*/ 469351 h 93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8701" h="938701">
                    <a:moveTo>
                      <a:pt x="0" y="469351"/>
                    </a:moveTo>
                    <a:cubicBezTo>
                      <a:pt x="0" y="344871"/>
                      <a:pt x="49450" y="225490"/>
                      <a:pt x="137470" y="137470"/>
                    </a:cubicBezTo>
                    <a:cubicBezTo>
                      <a:pt x="225491" y="49450"/>
                      <a:pt x="344872" y="1"/>
                      <a:pt x="469352" y="1"/>
                    </a:cubicBezTo>
                    <a:cubicBezTo>
                      <a:pt x="593832" y="1"/>
                      <a:pt x="713213" y="49451"/>
                      <a:pt x="801233" y="137471"/>
                    </a:cubicBezTo>
                    <a:cubicBezTo>
                      <a:pt x="889253" y="225492"/>
                      <a:pt x="938702" y="344873"/>
                      <a:pt x="938702" y="469353"/>
                    </a:cubicBezTo>
                    <a:cubicBezTo>
                      <a:pt x="938702" y="593833"/>
                      <a:pt x="889253" y="713214"/>
                      <a:pt x="801232" y="801234"/>
                    </a:cubicBezTo>
                    <a:cubicBezTo>
                      <a:pt x="713212" y="889254"/>
                      <a:pt x="593830" y="938704"/>
                      <a:pt x="469351" y="938704"/>
                    </a:cubicBezTo>
                    <a:cubicBezTo>
                      <a:pt x="344871" y="938704"/>
                      <a:pt x="225490" y="889254"/>
                      <a:pt x="137470" y="801234"/>
                    </a:cubicBezTo>
                    <a:cubicBezTo>
                      <a:pt x="49450" y="713214"/>
                      <a:pt x="0" y="593832"/>
                      <a:pt x="1" y="469352"/>
                    </a:cubicBezTo>
                    <a:lnTo>
                      <a:pt x="0" y="469351"/>
                    </a:lnTo>
                    <a:close/>
                  </a:path>
                </a:pathLst>
              </a:custGeom>
              <a:solidFill>
                <a:srgbClr val="F6D2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62870" tIns="162869" rIns="162870" bIns="162869" numCol="1" spcCol="1270" anchor="ctr" anchorCtr="0">
                <a:noAutofit/>
              </a:bodyPr>
              <a:lstStyle/>
              <a:p>
                <a:pPr marL="0" marR="0" lvl="0" indent="0" algn="ctr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772483B0-52DC-4A09-9734-03DA5DA63A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2685" y="3258359"/>
                <a:ext cx="393568" cy="375143"/>
              </a:xfrm>
              <a:custGeom>
                <a:avLst/>
                <a:gdLst>
                  <a:gd name="connsiteX0" fmla="*/ 127177 w 485775"/>
                  <a:gd name="connsiteY0" fmla="*/ 463034 h 463033"/>
                  <a:gd name="connsiteX1" fmla="*/ 115525 w 485775"/>
                  <a:gd name="connsiteY1" fmla="*/ 460706 h 463033"/>
                  <a:gd name="connsiteX2" fmla="*/ 96775 w 485775"/>
                  <a:gd name="connsiteY2" fmla="*/ 432647 h 463033"/>
                  <a:gd name="connsiteX3" fmla="*/ 96775 w 485775"/>
                  <a:gd name="connsiteY3" fmla="*/ 400385 h 463033"/>
                  <a:gd name="connsiteX4" fmla="*/ 75902 w 485775"/>
                  <a:gd name="connsiteY4" fmla="*/ 379512 h 463033"/>
                  <a:gd name="connsiteX5" fmla="*/ 0 w 485775"/>
                  <a:gd name="connsiteY5" fmla="*/ 303609 h 463033"/>
                  <a:gd name="connsiteX6" fmla="*/ 0 w 485775"/>
                  <a:gd name="connsiteY6" fmla="*/ 75902 h 463033"/>
                  <a:gd name="connsiteX7" fmla="*/ 75902 w 485775"/>
                  <a:gd name="connsiteY7" fmla="*/ 0 h 463033"/>
                  <a:gd name="connsiteX8" fmla="*/ 409873 w 485775"/>
                  <a:gd name="connsiteY8" fmla="*/ 0 h 463033"/>
                  <a:gd name="connsiteX9" fmla="*/ 485775 w 485775"/>
                  <a:gd name="connsiteY9" fmla="*/ 75902 h 463033"/>
                  <a:gd name="connsiteX10" fmla="*/ 485775 w 485775"/>
                  <a:gd name="connsiteY10" fmla="*/ 208731 h 463033"/>
                  <a:gd name="connsiteX11" fmla="*/ 466799 w 485775"/>
                  <a:gd name="connsiteY11" fmla="*/ 227707 h 463033"/>
                  <a:gd name="connsiteX12" fmla="*/ 447824 w 485775"/>
                  <a:gd name="connsiteY12" fmla="*/ 208731 h 463033"/>
                  <a:gd name="connsiteX13" fmla="*/ 447824 w 485775"/>
                  <a:gd name="connsiteY13" fmla="*/ 75902 h 463033"/>
                  <a:gd name="connsiteX14" fmla="*/ 409873 w 485775"/>
                  <a:gd name="connsiteY14" fmla="*/ 37951 h 463033"/>
                  <a:gd name="connsiteX15" fmla="*/ 75902 w 485775"/>
                  <a:gd name="connsiteY15" fmla="*/ 37951 h 463033"/>
                  <a:gd name="connsiteX16" fmla="*/ 37951 w 485775"/>
                  <a:gd name="connsiteY16" fmla="*/ 75902 h 463033"/>
                  <a:gd name="connsiteX17" fmla="*/ 37951 w 485775"/>
                  <a:gd name="connsiteY17" fmla="*/ 303609 h 463033"/>
                  <a:gd name="connsiteX18" fmla="*/ 75902 w 485775"/>
                  <a:gd name="connsiteY18" fmla="*/ 341561 h 463033"/>
                  <a:gd name="connsiteX19" fmla="*/ 134727 w 485775"/>
                  <a:gd name="connsiteY19" fmla="*/ 400385 h 463033"/>
                  <a:gd name="connsiteX20" fmla="*/ 134727 w 485775"/>
                  <a:gd name="connsiteY20" fmla="*/ 414346 h 463033"/>
                  <a:gd name="connsiteX21" fmla="*/ 176047 w 485775"/>
                  <a:gd name="connsiteY21" fmla="*/ 373026 h 463033"/>
                  <a:gd name="connsiteX22" fmla="*/ 252012 w 485775"/>
                  <a:gd name="connsiteY22" fmla="*/ 341561 h 463033"/>
                  <a:gd name="connsiteX23" fmla="*/ 409873 w 485775"/>
                  <a:gd name="connsiteY23" fmla="*/ 341561 h 463033"/>
                  <a:gd name="connsiteX24" fmla="*/ 447824 w 485775"/>
                  <a:gd name="connsiteY24" fmla="*/ 303609 h 463033"/>
                  <a:gd name="connsiteX25" fmla="*/ 466799 w 485775"/>
                  <a:gd name="connsiteY25" fmla="*/ 284634 h 463033"/>
                  <a:gd name="connsiteX26" fmla="*/ 485775 w 485775"/>
                  <a:gd name="connsiteY26" fmla="*/ 303609 h 463033"/>
                  <a:gd name="connsiteX27" fmla="*/ 409873 w 485775"/>
                  <a:gd name="connsiteY27" fmla="*/ 379512 h 463033"/>
                  <a:gd name="connsiteX28" fmla="*/ 252012 w 485775"/>
                  <a:gd name="connsiteY28" fmla="*/ 379512 h 463033"/>
                  <a:gd name="connsiteX29" fmla="*/ 202883 w 485775"/>
                  <a:gd name="connsiteY29" fmla="*/ 399862 h 463033"/>
                  <a:gd name="connsiteX30" fmla="*/ 148621 w 485775"/>
                  <a:gd name="connsiteY30" fmla="*/ 454124 h 463033"/>
                  <a:gd name="connsiteX31" fmla="*/ 127177 w 485775"/>
                  <a:gd name="connsiteY31" fmla="*/ 463034 h 463033"/>
                  <a:gd name="connsiteX32" fmla="*/ 390897 w 485775"/>
                  <a:gd name="connsiteY32" fmla="*/ 113854 h 463033"/>
                  <a:gd name="connsiteX33" fmla="*/ 371922 w 485775"/>
                  <a:gd name="connsiteY33" fmla="*/ 94878 h 463033"/>
                  <a:gd name="connsiteX34" fmla="*/ 113854 w 485775"/>
                  <a:gd name="connsiteY34" fmla="*/ 94878 h 463033"/>
                  <a:gd name="connsiteX35" fmla="*/ 94878 w 485775"/>
                  <a:gd name="connsiteY35" fmla="*/ 113854 h 463033"/>
                  <a:gd name="connsiteX36" fmla="*/ 113854 w 485775"/>
                  <a:gd name="connsiteY36" fmla="*/ 132829 h 463033"/>
                  <a:gd name="connsiteX37" fmla="*/ 371922 w 485775"/>
                  <a:gd name="connsiteY37" fmla="*/ 132829 h 463033"/>
                  <a:gd name="connsiteX38" fmla="*/ 390897 w 485775"/>
                  <a:gd name="connsiteY38" fmla="*/ 113854 h 463033"/>
                  <a:gd name="connsiteX39" fmla="*/ 390897 w 485775"/>
                  <a:gd name="connsiteY39" fmla="*/ 189756 h 463033"/>
                  <a:gd name="connsiteX40" fmla="*/ 371922 w 485775"/>
                  <a:gd name="connsiteY40" fmla="*/ 170780 h 463033"/>
                  <a:gd name="connsiteX41" fmla="*/ 113854 w 485775"/>
                  <a:gd name="connsiteY41" fmla="*/ 170780 h 463033"/>
                  <a:gd name="connsiteX42" fmla="*/ 94878 w 485775"/>
                  <a:gd name="connsiteY42" fmla="*/ 189756 h 463033"/>
                  <a:gd name="connsiteX43" fmla="*/ 113854 w 485775"/>
                  <a:gd name="connsiteY43" fmla="*/ 208731 h 463033"/>
                  <a:gd name="connsiteX44" fmla="*/ 371922 w 485775"/>
                  <a:gd name="connsiteY44" fmla="*/ 208731 h 463033"/>
                  <a:gd name="connsiteX45" fmla="*/ 390897 w 485775"/>
                  <a:gd name="connsiteY45" fmla="*/ 189756 h 463033"/>
                  <a:gd name="connsiteX46" fmla="*/ 314995 w 485775"/>
                  <a:gd name="connsiteY46" fmla="*/ 265658 h 463033"/>
                  <a:gd name="connsiteX47" fmla="*/ 296019 w 485775"/>
                  <a:gd name="connsiteY47" fmla="*/ 246683 h 463033"/>
                  <a:gd name="connsiteX48" fmla="*/ 113854 w 485775"/>
                  <a:gd name="connsiteY48" fmla="*/ 246683 h 463033"/>
                  <a:gd name="connsiteX49" fmla="*/ 94878 w 485775"/>
                  <a:gd name="connsiteY49" fmla="*/ 265658 h 463033"/>
                  <a:gd name="connsiteX50" fmla="*/ 113854 w 485775"/>
                  <a:gd name="connsiteY50" fmla="*/ 284634 h 463033"/>
                  <a:gd name="connsiteX51" fmla="*/ 296019 w 485775"/>
                  <a:gd name="connsiteY51" fmla="*/ 284634 h 463033"/>
                  <a:gd name="connsiteX52" fmla="*/ 314995 w 485775"/>
                  <a:gd name="connsiteY52" fmla="*/ 265658 h 46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85775" h="463033">
                    <a:moveTo>
                      <a:pt x="127177" y="463034"/>
                    </a:moveTo>
                    <a:cubicBezTo>
                      <a:pt x="123260" y="463034"/>
                      <a:pt x="119302" y="462270"/>
                      <a:pt x="115525" y="460706"/>
                    </a:cubicBezTo>
                    <a:cubicBezTo>
                      <a:pt x="104136" y="455989"/>
                      <a:pt x="96775" y="444974"/>
                      <a:pt x="96775" y="432647"/>
                    </a:cubicBezTo>
                    <a:lnTo>
                      <a:pt x="96775" y="400385"/>
                    </a:lnTo>
                    <a:cubicBezTo>
                      <a:pt x="96775" y="388874"/>
                      <a:pt x="87414" y="379512"/>
                      <a:pt x="75902" y="379512"/>
                    </a:cubicBezTo>
                    <a:cubicBezTo>
                      <a:pt x="34049" y="379512"/>
                      <a:pt x="0" y="345463"/>
                      <a:pt x="0" y="303609"/>
                    </a:cubicBezTo>
                    <a:lnTo>
                      <a:pt x="0" y="75902"/>
                    </a:lnTo>
                    <a:cubicBezTo>
                      <a:pt x="0" y="34049"/>
                      <a:pt x="34049" y="0"/>
                      <a:pt x="75902" y="0"/>
                    </a:cubicBezTo>
                    <a:lnTo>
                      <a:pt x="409873" y="0"/>
                    </a:lnTo>
                    <a:cubicBezTo>
                      <a:pt x="451726" y="0"/>
                      <a:pt x="485775" y="34049"/>
                      <a:pt x="485775" y="75902"/>
                    </a:cubicBezTo>
                    <a:lnTo>
                      <a:pt x="485775" y="208731"/>
                    </a:lnTo>
                    <a:cubicBezTo>
                      <a:pt x="485775" y="219212"/>
                      <a:pt x="477280" y="227707"/>
                      <a:pt x="466799" y="227707"/>
                    </a:cubicBezTo>
                    <a:cubicBezTo>
                      <a:pt x="456318" y="227707"/>
                      <a:pt x="447824" y="219212"/>
                      <a:pt x="447824" y="208731"/>
                    </a:cubicBezTo>
                    <a:lnTo>
                      <a:pt x="447824" y="75902"/>
                    </a:lnTo>
                    <a:cubicBezTo>
                      <a:pt x="447824" y="54977"/>
                      <a:pt x="430798" y="37951"/>
                      <a:pt x="409873" y="37951"/>
                    </a:cubicBezTo>
                    <a:lnTo>
                      <a:pt x="75902" y="37951"/>
                    </a:lnTo>
                    <a:cubicBezTo>
                      <a:pt x="54977" y="37951"/>
                      <a:pt x="37951" y="54977"/>
                      <a:pt x="37951" y="75902"/>
                    </a:cubicBezTo>
                    <a:lnTo>
                      <a:pt x="37951" y="303609"/>
                    </a:lnTo>
                    <a:cubicBezTo>
                      <a:pt x="37951" y="324534"/>
                      <a:pt x="54977" y="341561"/>
                      <a:pt x="75902" y="341561"/>
                    </a:cubicBezTo>
                    <a:cubicBezTo>
                      <a:pt x="108339" y="341561"/>
                      <a:pt x="134727" y="367948"/>
                      <a:pt x="134727" y="400385"/>
                    </a:cubicBezTo>
                    <a:lnTo>
                      <a:pt x="134727" y="414346"/>
                    </a:lnTo>
                    <a:lnTo>
                      <a:pt x="176047" y="373026"/>
                    </a:lnTo>
                    <a:cubicBezTo>
                      <a:pt x="196338" y="352735"/>
                      <a:pt x="223315" y="341561"/>
                      <a:pt x="252012" y="341561"/>
                    </a:cubicBezTo>
                    <a:lnTo>
                      <a:pt x="409873" y="341561"/>
                    </a:lnTo>
                    <a:cubicBezTo>
                      <a:pt x="430798" y="341561"/>
                      <a:pt x="447824" y="324534"/>
                      <a:pt x="447824" y="303609"/>
                    </a:cubicBezTo>
                    <a:cubicBezTo>
                      <a:pt x="447824" y="293128"/>
                      <a:pt x="456318" y="284634"/>
                      <a:pt x="466799" y="284634"/>
                    </a:cubicBezTo>
                    <a:cubicBezTo>
                      <a:pt x="477280" y="284634"/>
                      <a:pt x="485775" y="293128"/>
                      <a:pt x="485775" y="303609"/>
                    </a:cubicBezTo>
                    <a:cubicBezTo>
                      <a:pt x="485775" y="345463"/>
                      <a:pt x="451726" y="379512"/>
                      <a:pt x="409873" y="379512"/>
                    </a:cubicBezTo>
                    <a:lnTo>
                      <a:pt x="252012" y="379512"/>
                    </a:lnTo>
                    <a:cubicBezTo>
                      <a:pt x="233452" y="379512"/>
                      <a:pt x="216007" y="386739"/>
                      <a:pt x="202883" y="399862"/>
                    </a:cubicBezTo>
                    <a:lnTo>
                      <a:pt x="148621" y="454124"/>
                    </a:lnTo>
                    <a:cubicBezTo>
                      <a:pt x="142799" y="459947"/>
                      <a:pt x="135064" y="463034"/>
                      <a:pt x="127177" y="463034"/>
                    </a:cubicBezTo>
                    <a:close/>
                    <a:moveTo>
                      <a:pt x="390897" y="113854"/>
                    </a:moveTo>
                    <a:cubicBezTo>
                      <a:pt x="390897" y="103372"/>
                      <a:pt x="382403" y="94878"/>
                      <a:pt x="371922" y="94878"/>
                    </a:cubicBezTo>
                    <a:lnTo>
                      <a:pt x="113854" y="94878"/>
                    </a:lnTo>
                    <a:cubicBezTo>
                      <a:pt x="103372" y="94878"/>
                      <a:pt x="94878" y="103372"/>
                      <a:pt x="94878" y="113854"/>
                    </a:cubicBezTo>
                    <a:cubicBezTo>
                      <a:pt x="94878" y="124335"/>
                      <a:pt x="103372" y="132829"/>
                      <a:pt x="113854" y="132829"/>
                    </a:cubicBezTo>
                    <a:lnTo>
                      <a:pt x="371922" y="132829"/>
                    </a:lnTo>
                    <a:cubicBezTo>
                      <a:pt x="382403" y="132829"/>
                      <a:pt x="390897" y="124335"/>
                      <a:pt x="390897" y="113854"/>
                    </a:cubicBezTo>
                    <a:close/>
                    <a:moveTo>
                      <a:pt x="390897" y="189756"/>
                    </a:moveTo>
                    <a:cubicBezTo>
                      <a:pt x="390897" y="179275"/>
                      <a:pt x="382403" y="170780"/>
                      <a:pt x="371922" y="170780"/>
                    </a:cubicBezTo>
                    <a:lnTo>
                      <a:pt x="113854" y="170780"/>
                    </a:lnTo>
                    <a:cubicBezTo>
                      <a:pt x="103372" y="170780"/>
                      <a:pt x="94878" y="179275"/>
                      <a:pt x="94878" y="189756"/>
                    </a:cubicBezTo>
                    <a:cubicBezTo>
                      <a:pt x="94878" y="200237"/>
                      <a:pt x="103372" y="208731"/>
                      <a:pt x="113854" y="208731"/>
                    </a:cubicBezTo>
                    <a:lnTo>
                      <a:pt x="371922" y="208731"/>
                    </a:lnTo>
                    <a:cubicBezTo>
                      <a:pt x="382403" y="208731"/>
                      <a:pt x="390897" y="200237"/>
                      <a:pt x="390897" y="189756"/>
                    </a:cubicBezTo>
                    <a:close/>
                    <a:moveTo>
                      <a:pt x="314995" y="265658"/>
                    </a:moveTo>
                    <a:cubicBezTo>
                      <a:pt x="314995" y="255177"/>
                      <a:pt x="306500" y="246683"/>
                      <a:pt x="296019" y="246683"/>
                    </a:cubicBezTo>
                    <a:lnTo>
                      <a:pt x="113854" y="246683"/>
                    </a:lnTo>
                    <a:cubicBezTo>
                      <a:pt x="103372" y="246683"/>
                      <a:pt x="94878" y="255177"/>
                      <a:pt x="94878" y="265658"/>
                    </a:cubicBezTo>
                    <a:cubicBezTo>
                      <a:pt x="94878" y="276139"/>
                      <a:pt x="103372" y="284634"/>
                      <a:pt x="113854" y="284634"/>
                    </a:cubicBezTo>
                    <a:lnTo>
                      <a:pt x="296019" y="284634"/>
                    </a:lnTo>
                    <a:cubicBezTo>
                      <a:pt x="306500" y="284634"/>
                      <a:pt x="314995" y="276139"/>
                      <a:pt x="314995" y="2656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1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9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9043DF7-DB11-45AA-ACBA-F87F97C1537E}"/>
              </a:ext>
            </a:extLst>
          </p:cNvPr>
          <p:cNvGrpSpPr/>
          <p:nvPr/>
        </p:nvGrpSpPr>
        <p:grpSpPr>
          <a:xfrm>
            <a:off x="1188353" y="4525518"/>
            <a:ext cx="6362461" cy="924319"/>
            <a:chOff x="5359300" y="4384841"/>
            <a:chExt cx="6362461" cy="92431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B0BDF8C-9032-42A1-A9B8-CEBD79D5E24B}"/>
                </a:ext>
              </a:extLst>
            </p:cNvPr>
            <p:cNvGrpSpPr/>
            <p:nvPr/>
          </p:nvGrpSpPr>
          <p:grpSpPr>
            <a:xfrm flipH="1">
              <a:off x="6480749" y="4384841"/>
              <a:ext cx="5241012" cy="632571"/>
              <a:chOff x="4220311" y="4320673"/>
              <a:chExt cx="5241012" cy="632571"/>
            </a:xfrm>
          </p:grpSpPr>
          <p:sp>
            <p:nvSpPr>
              <p:cNvPr id="22" name="Left Text Body">
                <a:extLst>
                  <a:ext uri="{FF2B5EF4-FFF2-40B4-BE49-F238E27FC236}">
                    <a16:creationId xmlns:a16="http://schemas.microsoft.com/office/drawing/2014/main" id="{92BF81E5-5668-4067-87D8-35737479030C}"/>
                  </a:ext>
                </a:extLst>
              </p:cNvPr>
              <p:cNvSpPr txBox="1"/>
              <p:nvPr/>
            </p:nvSpPr>
            <p:spPr>
              <a:xfrm>
                <a:off x="4220311" y="4627386"/>
                <a:ext cx="5241012" cy="32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3" name="LeftSub">
                <a:extLst>
                  <a:ext uri="{FF2B5EF4-FFF2-40B4-BE49-F238E27FC236}">
                    <a16:creationId xmlns:a16="http://schemas.microsoft.com/office/drawing/2014/main" id="{D806FDFA-13CF-4F87-820C-554D0332C3E8}"/>
                  </a:ext>
                </a:extLst>
              </p:cNvPr>
              <p:cNvSpPr txBox="1"/>
              <p:nvPr/>
            </p:nvSpPr>
            <p:spPr>
              <a:xfrm>
                <a:off x="8340823" y="4320673"/>
                <a:ext cx="1120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pPr lvl="0" defTabSz="457120"/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en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38CF1F3-4C20-4A1B-AD13-D35F88B6A621}"/>
                </a:ext>
              </a:extLst>
            </p:cNvPr>
            <p:cNvGrpSpPr/>
            <p:nvPr/>
          </p:nvGrpSpPr>
          <p:grpSpPr>
            <a:xfrm>
              <a:off x="5359300" y="4462554"/>
              <a:ext cx="846606" cy="846606"/>
              <a:chOff x="9736166" y="4415666"/>
              <a:chExt cx="846606" cy="846606"/>
            </a:xfrm>
          </p:grpSpPr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017D20C2-F89B-46D5-A673-82B6067A072B}"/>
                  </a:ext>
                </a:extLst>
              </p:cNvPr>
              <p:cNvSpPr/>
              <p:nvPr/>
            </p:nvSpPr>
            <p:spPr>
              <a:xfrm>
                <a:off x="9736166" y="4415666"/>
                <a:ext cx="846606" cy="846606"/>
              </a:xfrm>
              <a:custGeom>
                <a:avLst/>
                <a:gdLst>
                  <a:gd name="connsiteX0" fmla="*/ 0 w 938701"/>
                  <a:gd name="connsiteY0" fmla="*/ 469351 h 938701"/>
                  <a:gd name="connsiteX1" fmla="*/ 137470 w 938701"/>
                  <a:gd name="connsiteY1" fmla="*/ 137470 h 938701"/>
                  <a:gd name="connsiteX2" fmla="*/ 469352 w 938701"/>
                  <a:gd name="connsiteY2" fmla="*/ 1 h 938701"/>
                  <a:gd name="connsiteX3" fmla="*/ 801233 w 938701"/>
                  <a:gd name="connsiteY3" fmla="*/ 137471 h 938701"/>
                  <a:gd name="connsiteX4" fmla="*/ 938702 w 938701"/>
                  <a:gd name="connsiteY4" fmla="*/ 469353 h 938701"/>
                  <a:gd name="connsiteX5" fmla="*/ 801232 w 938701"/>
                  <a:gd name="connsiteY5" fmla="*/ 801234 h 938701"/>
                  <a:gd name="connsiteX6" fmla="*/ 469351 w 938701"/>
                  <a:gd name="connsiteY6" fmla="*/ 938704 h 938701"/>
                  <a:gd name="connsiteX7" fmla="*/ 137470 w 938701"/>
                  <a:gd name="connsiteY7" fmla="*/ 801234 h 938701"/>
                  <a:gd name="connsiteX8" fmla="*/ 1 w 938701"/>
                  <a:gd name="connsiteY8" fmla="*/ 469352 h 938701"/>
                  <a:gd name="connsiteX9" fmla="*/ 0 w 938701"/>
                  <a:gd name="connsiteY9" fmla="*/ 469351 h 93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8701" h="938701">
                    <a:moveTo>
                      <a:pt x="0" y="469351"/>
                    </a:moveTo>
                    <a:cubicBezTo>
                      <a:pt x="0" y="344871"/>
                      <a:pt x="49450" y="225490"/>
                      <a:pt x="137470" y="137470"/>
                    </a:cubicBezTo>
                    <a:cubicBezTo>
                      <a:pt x="225491" y="49450"/>
                      <a:pt x="344872" y="1"/>
                      <a:pt x="469352" y="1"/>
                    </a:cubicBezTo>
                    <a:cubicBezTo>
                      <a:pt x="593832" y="1"/>
                      <a:pt x="713213" y="49451"/>
                      <a:pt x="801233" y="137471"/>
                    </a:cubicBezTo>
                    <a:cubicBezTo>
                      <a:pt x="889253" y="225492"/>
                      <a:pt x="938702" y="344873"/>
                      <a:pt x="938702" y="469353"/>
                    </a:cubicBezTo>
                    <a:cubicBezTo>
                      <a:pt x="938702" y="593833"/>
                      <a:pt x="889253" y="713214"/>
                      <a:pt x="801232" y="801234"/>
                    </a:cubicBezTo>
                    <a:cubicBezTo>
                      <a:pt x="713212" y="889254"/>
                      <a:pt x="593830" y="938704"/>
                      <a:pt x="469351" y="938704"/>
                    </a:cubicBezTo>
                    <a:cubicBezTo>
                      <a:pt x="344871" y="938704"/>
                      <a:pt x="225490" y="889254"/>
                      <a:pt x="137470" y="801234"/>
                    </a:cubicBezTo>
                    <a:cubicBezTo>
                      <a:pt x="49450" y="713214"/>
                      <a:pt x="0" y="593832"/>
                      <a:pt x="1" y="469352"/>
                    </a:cubicBezTo>
                    <a:lnTo>
                      <a:pt x="0" y="469351"/>
                    </a:lnTo>
                    <a:close/>
                  </a:path>
                </a:pathLst>
              </a:cu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62870" tIns="162869" rIns="162870" bIns="162869" numCol="1" spcCol="1270" anchor="ctr" anchorCtr="0">
                <a:noAutofit/>
              </a:bodyPr>
              <a:lstStyle/>
              <a:p>
                <a:pPr marL="0" marR="0" lvl="0" indent="0" algn="ctr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11FCD1A8-1AF2-4E9C-89D5-22BF29AE9D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2685" y="4642185"/>
                <a:ext cx="393568" cy="393568"/>
              </a:xfrm>
              <a:custGeom>
                <a:avLst/>
                <a:gdLst>
                  <a:gd name="connsiteX0" fmla="*/ 485775 w 485775"/>
                  <a:gd name="connsiteY0" fmla="*/ 333970 h 485775"/>
                  <a:gd name="connsiteX1" fmla="*/ 409873 w 485775"/>
                  <a:gd name="connsiteY1" fmla="*/ 409873 h 485775"/>
                  <a:gd name="connsiteX2" fmla="*/ 347253 w 485775"/>
                  <a:gd name="connsiteY2" fmla="*/ 409873 h 485775"/>
                  <a:gd name="connsiteX3" fmla="*/ 347253 w 485775"/>
                  <a:gd name="connsiteY3" fmla="*/ 447824 h 485775"/>
                  <a:gd name="connsiteX4" fmla="*/ 385204 w 485775"/>
                  <a:gd name="connsiteY4" fmla="*/ 447824 h 485775"/>
                  <a:gd name="connsiteX5" fmla="*/ 404180 w 485775"/>
                  <a:gd name="connsiteY5" fmla="*/ 466799 h 485775"/>
                  <a:gd name="connsiteX6" fmla="*/ 385204 w 485775"/>
                  <a:gd name="connsiteY6" fmla="*/ 485775 h 485775"/>
                  <a:gd name="connsiteX7" fmla="*/ 271351 w 485775"/>
                  <a:gd name="connsiteY7" fmla="*/ 485775 h 485775"/>
                  <a:gd name="connsiteX8" fmla="*/ 252375 w 485775"/>
                  <a:gd name="connsiteY8" fmla="*/ 466799 h 485775"/>
                  <a:gd name="connsiteX9" fmla="*/ 271351 w 485775"/>
                  <a:gd name="connsiteY9" fmla="*/ 447824 h 485775"/>
                  <a:gd name="connsiteX10" fmla="*/ 309302 w 485775"/>
                  <a:gd name="connsiteY10" fmla="*/ 447824 h 485775"/>
                  <a:gd name="connsiteX11" fmla="*/ 309302 w 485775"/>
                  <a:gd name="connsiteY11" fmla="*/ 409873 h 485775"/>
                  <a:gd name="connsiteX12" fmla="*/ 271351 w 485775"/>
                  <a:gd name="connsiteY12" fmla="*/ 409873 h 485775"/>
                  <a:gd name="connsiteX13" fmla="*/ 252375 w 485775"/>
                  <a:gd name="connsiteY13" fmla="*/ 390897 h 485775"/>
                  <a:gd name="connsiteX14" fmla="*/ 271351 w 485775"/>
                  <a:gd name="connsiteY14" fmla="*/ 371922 h 485775"/>
                  <a:gd name="connsiteX15" fmla="*/ 409873 w 485775"/>
                  <a:gd name="connsiteY15" fmla="*/ 371922 h 485775"/>
                  <a:gd name="connsiteX16" fmla="*/ 447824 w 485775"/>
                  <a:gd name="connsiteY16" fmla="*/ 333970 h 485775"/>
                  <a:gd name="connsiteX17" fmla="*/ 466799 w 485775"/>
                  <a:gd name="connsiteY17" fmla="*/ 314995 h 485775"/>
                  <a:gd name="connsiteX18" fmla="*/ 485775 w 485775"/>
                  <a:gd name="connsiteY18" fmla="*/ 333970 h 485775"/>
                  <a:gd name="connsiteX19" fmla="*/ 409873 w 485775"/>
                  <a:gd name="connsiteY19" fmla="*/ 87288 h 485775"/>
                  <a:gd name="connsiteX20" fmla="*/ 271351 w 485775"/>
                  <a:gd name="connsiteY20" fmla="*/ 87288 h 485775"/>
                  <a:gd name="connsiteX21" fmla="*/ 252375 w 485775"/>
                  <a:gd name="connsiteY21" fmla="*/ 106263 h 485775"/>
                  <a:gd name="connsiteX22" fmla="*/ 271351 w 485775"/>
                  <a:gd name="connsiteY22" fmla="*/ 125239 h 485775"/>
                  <a:gd name="connsiteX23" fmla="*/ 409873 w 485775"/>
                  <a:gd name="connsiteY23" fmla="*/ 125239 h 485775"/>
                  <a:gd name="connsiteX24" fmla="*/ 447824 w 485775"/>
                  <a:gd name="connsiteY24" fmla="*/ 163190 h 485775"/>
                  <a:gd name="connsiteX25" fmla="*/ 447824 w 485775"/>
                  <a:gd name="connsiteY25" fmla="*/ 239092 h 485775"/>
                  <a:gd name="connsiteX26" fmla="*/ 466799 w 485775"/>
                  <a:gd name="connsiteY26" fmla="*/ 258068 h 485775"/>
                  <a:gd name="connsiteX27" fmla="*/ 485775 w 485775"/>
                  <a:gd name="connsiteY27" fmla="*/ 239092 h 485775"/>
                  <a:gd name="connsiteX28" fmla="*/ 485775 w 485775"/>
                  <a:gd name="connsiteY28" fmla="*/ 163190 h 485775"/>
                  <a:gd name="connsiteX29" fmla="*/ 409873 w 485775"/>
                  <a:gd name="connsiteY29" fmla="*/ 87288 h 485775"/>
                  <a:gd name="connsiteX30" fmla="*/ 214424 w 485775"/>
                  <a:gd name="connsiteY30" fmla="*/ 56927 h 485775"/>
                  <a:gd name="connsiteX31" fmla="*/ 214424 w 485775"/>
                  <a:gd name="connsiteY31" fmla="*/ 428848 h 485775"/>
                  <a:gd name="connsiteX32" fmla="*/ 157497 w 485775"/>
                  <a:gd name="connsiteY32" fmla="*/ 485775 h 485775"/>
                  <a:gd name="connsiteX33" fmla="*/ 56927 w 485775"/>
                  <a:gd name="connsiteY33" fmla="*/ 485775 h 485775"/>
                  <a:gd name="connsiteX34" fmla="*/ 0 w 485775"/>
                  <a:gd name="connsiteY34" fmla="*/ 428848 h 485775"/>
                  <a:gd name="connsiteX35" fmla="*/ 0 w 485775"/>
                  <a:gd name="connsiteY35" fmla="*/ 56927 h 485775"/>
                  <a:gd name="connsiteX36" fmla="*/ 56927 w 485775"/>
                  <a:gd name="connsiteY36" fmla="*/ 0 h 485775"/>
                  <a:gd name="connsiteX37" fmla="*/ 157497 w 485775"/>
                  <a:gd name="connsiteY37" fmla="*/ 0 h 485775"/>
                  <a:gd name="connsiteX38" fmla="*/ 214424 w 485775"/>
                  <a:gd name="connsiteY38" fmla="*/ 56927 h 485775"/>
                  <a:gd name="connsiteX39" fmla="*/ 176473 w 485775"/>
                  <a:gd name="connsiteY39" fmla="*/ 56927 h 485775"/>
                  <a:gd name="connsiteX40" fmla="*/ 157497 w 485775"/>
                  <a:gd name="connsiteY40" fmla="*/ 37951 h 485775"/>
                  <a:gd name="connsiteX41" fmla="*/ 56927 w 485775"/>
                  <a:gd name="connsiteY41" fmla="*/ 37951 h 485775"/>
                  <a:gd name="connsiteX42" fmla="*/ 37951 w 485775"/>
                  <a:gd name="connsiteY42" fmla="*/ 56927 h 485775"/>
                  <a:gd name="connsiteX43" fmla="*/ 37951 w 485775"/>
                  <a:gd name="connsiteY43" fmla="*/ 428848 h 485775"/>
                  <a:gd name="connsiteX44" fmla="*/ 56927 w 485775"/>
                  <a:gd name="connsiteY44" fmla="*/ 447824 h 485775"/>
                  <a:gd name="connsiteX45" fmla="*/ 157497 w 485775"/>
                  <a:gd name="connsiteY45" fmla="*/ 447824 h 485775"/>
                  <a:gd name="connsiteX46" fmla="*/ 176473 w 485775"/>
                  <a:gd name="connsiteY46" fmla="*/ 428848 h 485775"/>
                  <a:gd name="connsiteX47" fmla="*/ 129034 w 485775"/>
                  <a:gd name="connsiteY47" fmla="*/ 248580 h 485775"/>
                  <a:gd name="connsiteX48" fmla="*/ 85390 w 485775"/>
                  <a:gd name="connsiteY48" fmla="*/ 248580 h 485775"/>
                  <a:gd name="connsiteX49" fmla="*/ 66415 w 485775"/>
                  <a:gd name="connsiteY49" fmla="*/ 267556 h 485775"/>
                  <a:gd name="connsiteX50" fmla="*/ 85390 w 485775"/>
                  <a:gd name="connsiteY50" fmla="*/ 286531 h 485775"/>
                  <a:gd name="connsiteX51" fmla="*/ 129034 w 485775"/>
                  <a:gd name="connsiteY51" fmla="*/ 286531 h 485775"/>
                  <a:gd name="connsiteX52" fmla="*/ 148010 w 485775"/>
                  <a:gd name="connsiteY52" fmla="*/ 267556 h 485775"/>
                  <a:gd name="connsiteX53" fmla="*/ 129034 w 485775"/>
                  <a:gd name="connsiteY53" fmla="*/ 248580 h 485775"/>
                  <a:gd name="connsiteX54" fmla="*/ 129034 w 485775"/>
                  <a:gd name="connsiteY54" fmla="*/ 75902 h 485775"/>
                  <a:gd name="connsiteX55" fmla="*/ 85390 w 485775"/>
                  <a:gd name="connsiteY55" fmla="*/ 75902 h 485775"/>
                  <a:gd name="connsiteX56" fmla="*/ 66415 w 485775"/>
                  <a:gd name="connsiteY56" fmla="*/ 94878 h 485775"/>
                  <a:gd name="connsiteX57" fmla="*/ 85390 w 485775"/>
                  <a:gd name="connsiteY57" fmla="*/ 113854 h 485775"/>
                  <a:gd name="connsiteX58" fmla="*/ 129034 w 485775"/>
                  <a:gd name="connsiteY58" fmla="*/ 113854 h 485775"/>
                  <a:gd name="connsiteX59" fmla="*/ 148010 w 485775"/>
                  <a:gd name="connsiteY59" fmla="*/ 94878 h 485775"/>
                  <a:gd name="connsiteX60" fmla="*/ 129034 w 485775"/>
                  <a:gd name="connsiteY60" fmla="*/ 75902 h 485775"/>
                  <a:gd name="connsiteX61" fmla="*/ 129034 w 485775"/>
                  <a:gd name="connsiteY61" fmla="*/ 314995 h 485775"/>
                  <a:gd name="connsiteX62" fmla="*/ 85390 w 485775"/>
                  <a:gd name="connsiteY62" fmla="*/ 314995 h 485775"/>
                  <a:gd name="connsiteX63" fmla="*/ 66415 w 485775"/>
                  <a:gd name="connsiteY63" fmla="*/ 333970 h 485775"/>
                  <a:gd name="connsiteX64" fmla="*/ 85390 w 485775"/>
                  <a:gd name="connsiteY64" fmla="*/ 352946 h 485775"/>
                  <a:gd name="connsiteX65" fmla="*/ 129034 w 485775"/>
                  <a:gd name="connsiteY65" fmla="*/ 352946 h 485775"/>
                  <a:gd name="connsiteX66" fmla="*/ 148010 w 485775"/>
                  <a:gd name="connsiteY66" fmla="*/ 333970 h 485775"/>
                  <a:gd name="connsiteX67" fmla="*/ 129034 w 485775"/>
                  <a:gd name="connsiteY67" fmla="*/ 314995 h 485775"/>
                  <a:gd name="connsiteX68" fmla="*/ 109110 w 485775"/>
                  <a:gd name="connsiteY68" fmla="*/ 381409 h 485775"/>
                  <a:gd name="connsiteX69" fmla="*/ 90134 w 485775"/>
                  <a:gd name="connsiteY69" fmla="*/ 400385 h 485775"/>
                  <a:gd name="connsiteX70" fmla="*/ 109110 w 485775"/>
                  <a:gd name="connsiteY70" fmla="*/ 419360 h 485775"/>
                  <a:gd name="connsiteX71" fmla="*/ 128085 w 485775"/>
                  <a:gd name="connsiteY71" fmla="*/ 400385 h 485775"/>
                  <a:gd name="connsiteX72" fmla="*/ 109110 w 485775"/>
                  <a:gd name="connsiteY72" fmla="*/ 381409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485775" h="485775">
                    <a:moveTo>
                      <a:pt x="485775" y="333970"/>
                    </a:moveTo>
                    <a:cubicBezTo>
                      <a:pt x="485775" y="375824"/>
                      <a:pt x="451726" y="409873"/>
                      <a:pt x="409873" y="409873"/>
                    </a:cubicBezTo>
                    <a:lnTo>
                      <a:pt x="347253" y="409873"/>
                    </a:lnTo>
                    <a:lnTo>
                      <a:pt x="347253" y="447824"/>
                    </a:lnTo>
                    <a:lnTo>
                      <a:pt x="385204" y="447824"/>
                    </a:lnTo>
                    <a:cubicBezTo>
                      <a:pt x="395685" y="447824"/>
                      <a:pt x="404180" y="456318"/>
                      <a:pt x="404180" y="466799"/>
                    </a:cubicBezTo>
                    <a:cubicBezTo>
                      <a:pt x="404180" y="477280"/>
                      <a:pt x="395685" y="485775"/>
                      <a:pt x="385204" y="485775"/>
                    </a:cubicBezTo>
                    <a:lnTo>
                      <a:pt x="271351" y="485775"/>
                    </a:lnTo>
                    <a:cubicBezTo>
                      <a:pt x="260870" y="485775"/>
                      <a:pt x="252375" y="477280"/>
                      <a:pt x="252375" y="466799"/>
                    </a:cubicBezTo>
                    <a:cubicBezTo>
                      <a:pt x="252375" y="456318"/>
                      <a:pt x="260870" y="447824"/>
                      <a:pt x="271351" y="447824"/>
                    </a:cubicBezTo>
                    <a:lnTo>
                      <a:pt x="309302" y="447824"/>
                    </a:lnTo>
                    <a:lnTo>
                      <a:pt x="309302" y="409873"/>
                    </a:lnTo>
                    <a:lnTo>
                      <a:pt x="271351" y="409873"/>
                    </a:lnTo>
                    <a:cubicBezTo>
                      <a:pt x="260870" y="409873"/>
                      <a:pt x="252375" y="401378"/>
                      <a:pt x="252375" y="390897"/>
                    </a:cubicBezTo>
                    <a:cubicBezTo>
                      <a:pt x="252375" y="380416"/>
                      <a:pt x="260870" y="371922"/>
                      <a:pt x="271351" y="371922"/>
                    </a:cubicBezTo>
                    <a:lnTo>
                      <a:pt x="409873" y="371922"/>
                    </a:lnTo>
                    <a:cubicBezTo>
                      <a:pt x="430798" y="371922"/>
                      <a:pt x="447824" y="354895"/>
                      <a:pt x="447824" y="333970"/>
                    </a:cubicBezTo>
                    <a:cubicBezTo>
                      <a:pt x="447824" y="323489"/>
                      <a:pt x="456318" y="314995"/>
                      <a:pt x="466799" y="314995"/>
                    </a:cubicBezTo>
                    <a:cubicBezTo>
                      <a:pt x="477280" y="314995"/>
                      <a:pt x="485775" y="323489"/>
                      <a:pt x="485775" y="333970"/>
                    </a:cubicBezTo>
                    <a:close/>
                    <a:moveTo>
                      <a:pt x="409873" y="87288"/>
                    </a:moveTo>
                    <a:lnTo>
                      <a:pt x="271351" y="87288"/>
                    </a:lnTo>
                    <a:cubicBezTo>
                      <a:pt x="260870" y="87288"/>
                      <a:pt x="252375" y="95782"/>
                      <a:pt x="252375" y="106263"/>
                    </a:cubicBezTo>
                    <a:cubicBezTo>
                      <a:pt x="252375" y="116744"/>
                      <a:pt x="260870" y="125239"/>
                      <a:pt x="271351" y="125239"/>
                    </a:cubicBezTo>
                    <a:lnTo>
                      <a:pt x="409873" y="125239"/>
                    </a:lnTo>
                    <a:cubicBezTo>
                      <a:pt x="430798" y="125239"/>
                      <a:pt x="447824" y="142265"/>
                      <a:pt x="447824" y="163190"/>
                    </a:cubicBezTo>
                    <a:lnTo>
                      <a:pt x="447824" y="239092"/>
                    </a:lnTo>
                    <a:cubicBezTo>
                      <a:pt x="447824" y="249573"/>
                      <a:pt x="456318" y="258068"/>
                      <a:pt x="466799" y="258068"/>
                    </a:cubicBezTo>
                    <a:cubicBezTo>
                      <a:pt x="477280" y="258068"/>
                      <a:pt x="485775" y="249573"/>
                      <a:pt x="485775" y="239092"/>
                    </a:cubicBezTo>
                    <a:lnTo>
                      <a:pt x="485775" y="163190"/>
                    </a:lnTo>
                    <a:cubicBezTo>
                      <a:pt x="485775" y="121336"/>
                      <a:pt x="451726" y="87288"/>
                      <a:pt x="409873" y="87288"/>
                    </a:cubicBezTo>
                    <a:close/>
                    <a:moveTo>
                      <a:pt x="214424" y="56927"/>
                    </a:moveTo>
                    <a:lnTo>
                      <a:pt x="214424" y="428848"/>
                    </a:lnTo>
                    <a:cubicBezTo>
                      <a:pt x="214424" y="460240"/>
                      <a:pt x="188889" y="485775"/>
                      <a:pt x="157497" y="485775"/>
                    </a:cubicBezTo>
                    <a:lnTo>
                      <a:pt x="56927" y="485775"/>
                    </a:lnTo>
                    <a:cubicBezTo>
                      <a:pt x="25536" y="485775"/>
                      <a:pt x="0" y="460240"/>
                      <a:pt x="0" y="428848"/>
                    </a:cubicBezTo>
                    <a:lnTo>
                      <a:pt x="0" y="56927"/>
                    </a:lnTo>
                    <a:cubicBezTo>
                      <a:pt x="0" y="25536"/>
                      <a:pt x="25536" y="0"/>
                      <a:pt x="56927" y="0"/>
                    </a:cubicBezTo>
                    <a:lnTo>
                      <a:pt x="157497" y="0"/>
                    </a:lnTo>
                    <a:cubicBezTo>
                      <a:pt x="188889" y="0"/>
                      <a:pt x="214424" y="25536"/>
                      <a:pt x="214424" y="56927"/>
                    </a:cubicBezTo>
                    <a:close/>
                    <a:moveTo>
                      <a:pt x="176473" y="56927"/>
                    </a:moveTo>
                    <a:cubicBezTo>
                      <a:pt x="176473" y="46464"/>
                      <a:pt x="167960" y="37951"/>
                      <a:pt x="157497" y="37951"/>
                    </a:cubicBezTo>
                    <a:lnTo>
                      <a:pt x="56927" y="37951"/>
                    </a:lnTo>
                    <a:cubicBezTo>
                      <a:pt x="46464" y="37951"/>
                      <a:pt x="37951" y="46464"/>
                      <a:pt x="37951" y="56927"/>
                    </a:cubicBezTo>
                    <a:lnTo>
                      <a:pt x="37951" y="428848"/>
                    </a:ln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157497" y="447824"/>
                    </a:lnTo>
                    <a:cubicBezTo>
                      <a:pt x="167960" y="447824"/>
                      <a:pt x="176473" y="439311"/>
                      <a:pt x="176473" y="428848"/>
                    </a:cubicBezTo>
                    <a:close/>
                    <a:moveTo>
                      <a:pt x="129034" y="248580"/>
                    </a:moveTo>
                    <a:lnTo>
                      <a:pt x="85390" y="248580"/>
                    </a:lnTo>
                    <a:cubicBezTo>
                      <a:pt x="74909" y="248580"/>
                      <a:pt x="66415" y="257075"/>
                      <a:pt x="66415" y="267556"/>
                    </a:cubicBezTo>
                    <a:cubicBezTo>
                      <a:pt x="66415" y="278037"/>
                      <a:pt x="74909" y="286531"/>
                      <a:pt x="85390" y="286531"/>
                    </a:cubicBezTo>
                    <a:lnTo>
                      <a:pt x="129034" y="286531"/>
                    </a:lnTo>
                    <a:cubicBezTo>
                      <a:pt x="139515" y="286531"/>
                      <a:pt x="148010" y="278037"/>
                      <a:pt x="148010" y="267556"/>
                    </a:cubicBezTo>
                    <a:cubicBezTo>
                      <a:pt x="148010" y="257075"/>
                      <a:pt x="139515" y="248580"/>
                      <a:pt x="129034" y="248580"/>
                    </a:cubicBezTo>
                    <a:close/>
                    <a:moveTo>
                      <a:pt x="129034" y="75902"/>
                    </a:moveTo>
                    <a:lnTo>
                      <a:pt x="85390" y="75902"/>
                    </a:lnTo>
                    <a:cubicBezTo>
                      <a:pt x="74909" y="75902"/>
                      <a:pt x="66415" y="84397"/>
                      <a:pt x="66415" y="94878"/>
                    </a:cubicBezTo>
                    <a:cubicBezTo>
                      <a:pt x="66415" y="105359"/>
                      <a:pt x="74909" y="113854"/>
                      <a:pt x="85390" y="113854"/>
                    </a:cubicBezTo>
                    <a:lnTo>
                      <a:pt x="129034" y="113854"/>
                    </a:lnTo>
                    <a:cubicBezTo>
                      <a:pt x="139515" y="113854"/>
                      <a:pt x="148010" y="105359"/>
                      <a:pt x="148010" y="94878"/>
                    </a:cubicBezTo>
                    <a:cubicBezTo>
                      <a:pt x="148010" y="84397"/>
                      <a:pt x="139515" y="75902"/>
                      <a:pt x="129034" y="75902"/>
                    </a:cubicBezTo>
                    <a:close/>
                    <a:moveTo>
                      <a:pt x="129034" y="314995"/>
                    </a:moveTo>
                    <a:lnTo>
                      <a:pt x="85390" y="314995"/>
                    </a:lnTo>
                    <a:cubicBezTo>
                      <a:pt x="74909" y="314995"/>
                      <a:pt x="66415" y="323489"/>
                      <a:pt x="66415" y="333970"/>
                    </a:cubicBezTo>
                    <a:cubicBezTo>
                      <a:pt x="66415" y="344451"/>
                      <a:pt x="74909" y="352946"/>
                      <a:pt x="85390" y="352946"/>
                    </a:cubicBezTo>
                    <a:lnTo>
                      <a:pt x="129034" y="352946"/>
                    </a:lnTo>
                    <a:cubicBezTo>
                      <a:pt x="139515" y="352946"/>
                      <a:pt x="148010" y="344451"/>
                      <a:pt x="148010" y="333970"/>
                    </a:cubicBezTo>
                    <a:cubicBezTo>
                      <a:pt x="148010" y="323489"/>
                      <a:pt x="139515" y="314995"/>
                      <a:pt x="129034" y="314995"/>
                    </a:cubicBezTo>
                    <a:close/>
                    <a:moveTo>
                      <a:pt x="109110" y="381409"/>
                    </a:moveTo>
                    <a:cubicBezTo>
                      <a:pt x="98629" y="381409"/>
                      <a:pt x="90134" y="389904"/>
                      <a:pt x="90134" y="400385"/>
                    </a:cubicBezTo>
                    <a:cubicBezTo>
                      <a:pt x="90134" y="410866"/>
                      <a:pt x="98629" y="419360"/>
                      <a:pt x="109110" y="419360"/>
                    </a:cubicBezTo>
                    <a:cubicBezTo>
                      <a:pt x="119591" y="419360"/>
                      <a:pt x="128085" y="410866"/>
                      <a:pt x="128085" y="400385"/>
                    </a:cubicBezTo>
                    <a:cubicBezTo>
                      <a:pt x="128085" y="389904"/>
                      <a:pt x="119591" y="381409"/>
                      <a:pt x="109110" y="3814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1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9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2DD4701-1CCA-4A72-9A02-D51CBBC73313}"/>
              </a:ext>
            </a:extLst>
          </p:cNvPr>
          <p:cNvGrpSpPr/>
          <p:nvPr/>
        </p:nvGrpSpPr>
        <p:grpSpPr>
          <a:xfrm>
            <a:off x="1188353" y="1739440"/>
            <a:ext cx="6306191" cy="924319"/>
            <a:chOff x="5359300" y="1598763"/>
            <a:chExt cx="6306191" cy="92431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FC59301-5688-4128-82F3-E09A07FFF09A}"/>
                </a:ext>
              </a:extLst>
            </p:cNvPr>
            <p:cNvGrpSpPr/>
            <p:nvPr/>
          </p:nvGrpSpPr>
          <p:grpSpPr>
            <a:xfrm flipH="1">
              <a:off x="6480749" y="1598763"/>
              <a:ext cx="5184742" cy="632571"/>
              <a:chOff x="4276581" y="1534595"/>
              <a:chExt cx="5184742" cy="632571"/>
            </a:xfrm>
          </p:grpSpPr>
          <p:sp>
            <p:nvSpPr>
              <p:cNvPr id="29" name="Left Text Body">
                <a:extLst>
                  <a:ext uri="{FF2B5EF4-FFF2-40B4-BE49-F238E27FC236}">
                    <a16:creationId xmlns:a16="http://schemas.microsoft.com/office/drawing/2014/main" id="{5ED2C987-B800-4E60-A687-0F8AAEF3CAF5}"/>
                  </a:ext>
                </a:extLst>
              </p:cNvPr>
              <p:cNvSpPr txBox="1"/>
              <p:nvPr/>
            </p:nvSpPr>
            <p:spPr>
              <a:xfrm>
                <a:off x="4276581" y="1841308"/>
                <a:ext cx="5184742" cy="32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0" name="LeftSub">
                <a:extLst>
                  <a:ext uri="{FF2B5EF4-FFF2-40B4-BE49-F238E27FC236}">
                    <a16:creationId xmlns:a16="http://schemas.microsoft.com/office/drawing/2014/main" id="{AB3BAC25-D956-41A1-AAFB-6641290D137C}"/>
                  </a:ext>
                </a:extLst>
              </p:cNvPr>
              <p:cNvSpPr txBox="1"/>
              <p:nvPr/>
            </p:nvSpPr>
            <p:spPr>
              <a:xfrm>
                <a:off x="8340823" y="1534595"/>
                <a:ext cx="1120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pPr defTabSz="457120"/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en-ID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552F9E6-B5F2-41C6-9886-CE82279C1E33}"/>
                </a:ext>
              </a:extLst>
            </p:cNvPr>
            <p:cNvGrpSpPr/>
            <p:nvPr/>
          </p:nvGrpSpPr>
          <p:grpSpPr>
            <a:xfrm>
              <a:off x="5359300" y="1676476"/>
              <a:ext cx="846606" cy="846606"/>
              <a:chOff x="9736166" y="1629588"/>
              <a:chExt cx="846606" cy="846606"/>
            </a:xfrm>
          </p:grpSpPr>
          <p:sp>
            <p:nvSpPr>
              <p:cNvPr id="27" name="Freeform 31">
                <a:extLst>
                  <a:ext uri="{FF2B5EF4-FFF2-40B4-BE49-F238E27FC236}">
                    <a16:creationId xmlns:a16="http://schemas.microsoft.com/office/drawing/2014/main" id="{91BC0D64-930C-45A7-8888-954DAD328591}"/>
                  </a:ext>
                </a:extLst>
              </p:cNvPr>
              <p:cNvSpPr/>
              <p:nvPr/>
            </p:nvSpPr>
            <p:spPr>
              <a:xfrm>
                <a:off x="9736166" y="1629588"/>
                <a:ext cx="846606" cy="846606"/>
              </a:xfrm>
              <a:custGeom>
                <a:avLst/>
                <a:gdLst>
                  <a:gd name="connsiteX0" fmla="*/ 0 w 938701"/>
                  <a:gd name="connsiteY0" fmla="*/ 469351 h 938701"/>
                  <a:gd name="connsiteX1" fmla="*/ 137470 w 938701"/>
                  <a:gd name="connsiteY1" fmla="*/ 137470 h 938701"/>
                  <a:gd name="connsiteX2" fmla="*/ 469352 w 938701"/>
                  <a:gd name="connsiteY2" fmla="*/ 1 h 938701"/>
                  <a:gd name="connsiteX3" fmla="*/ 801233 w 938701"/>
                  <a:gd name="connsiteY3" fmla="*/ 137471 h 938701"/>
                  <a:gd name="connsiteX4" fmla="*/ 938702 w 938701"/>
                  <a:gd name="connsiteY4" fmla="*/ 469353 h 938701"/>
                  <a:gd name="connsiteX5" fmla="*/ 801232 w 938701"/>
                  <a:gd name="connsiteY5" fmla="*/ 801234 h 938701"/>
                  <a:gd name="connsiteX6" fmla="*/ 469351 w 938701"/>
                  <a:gd name="connsiteY6" fmla="*/ 938704 h 938701"/>
                  <a:gd name="connsiteX7" fmla="*/ 137470 w 938701"/>
                  <a:gd name="connsiteY7" fmla="*/ 801234 h 938701"/>
                  <a:gd name="connsiteX8" fmla="*/ 1 w 938701"/>
                  <a:gd name="connsiteY8" fmla="*/ 469352 h 938701"/>
                  <a:gd name="connsiteX9" fmla="*/ 0 w 938701"/>
                  <a:gd name="connsiteY9" fmla="*/ 469351 h 93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8701" h="938701">
                    <a:moveTo>
                      <a:pt x="0" y="469351"/>
                    </a:moveTo>
                    <a:cubicBezTo>
                      <a:pt x="0" y="344871"/>
                      <a:pt x="49450" y="225490"/>
                      <a:pt x="137470" y="137470"/>
                    </a:cubicBezTo>
                    <a:cubicBezTo>
                      <a:pt x="225491" y="49450"/>
                      <a:pt x="344872" y="1"/>
                      <a:pt x="469352" y="1"/>
                    </a:cubicBezTo>
                    <a:cubicBezTo>
                      <a:pt x="593832" y="1"/>
                      <a:pt x="713213" y="49451"/>
                      <a:pt x="801233" y="137471"/>
                    </a:cubicBezTo>
                    <a:cubicBezTo>
                      <a:pt x="889253" y="225492"/>
                      <a:pt x="938702" y="344873"/>
                      <a:pt x="938702" y="469353"/>
                    </a:cubicBezTo>
                    <a:cubicBezTo>
                      <a:pt x="938702" y="593833"/>
                      <a:pt x="889253" y="713214"/>
                      <a:pt x="801232" y="801234"/>
                    </a:cubicBezTo>
                    <a:cubicBezTo>
                      <a:pt x="713212" y="889254"/>
                      <a:pt x="593830" y="938704"/>
                      <a:pt x="469351" y="938704"/>
                    </a:cubicBezTo>
                    <a:cubicBezTo>
                      <a:pt x="344871" y="938704"/>
                      <a:pt x="225490" y="889254"/>
                      <a:pt x="137470" y="801234"/>
                    </a:cubicBezTo>
                    <a:cubicBezTo>
                      <a:pt x="49450" y="713214"/>
                      <a:pt x="0" y="593832"/>
                      <a:pt x="1" y="469352"/>
                    </a:cubicBezTo>
                    <a:lnTo>
                      <a:pt x="0" y="469351"/>
                    </a:lnTo>
                    <a:close/>
                  </a:path>
                </a:pathLst>
              </a:custGeom>
              <a:solidFill>
                <a:srgbClr val="AC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62870" tIns="162869" rIns="162870" bIns="162869" numCol="1" spcCol="1270" anchor="ctr" anchorCtr="0">
                <a:noAutofit/>
              </a:bodyPr>
              <a:lstStyle/>
              <a:p>
                <a:pPr marL="0" marR="0" lvl="0" indent="0" algn="ctr" defTabSz="8890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Shape">
                <a:extLst>
                  <a:ext uri="{FF2B5EF4-FFF2-40B4-BE49-F238E27FC236}">
                    <a16:creationId xmlns:a16="http://schemas.microsoft.com/office/drawing/2014/main" id="{F55C0324-AC16-4474-9C8E-8C8374597A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62684" y="1875324"/>
                <a:ext cx="393570" cy="355135"/>
              </a:xfrm>
              <a:custGeom>
                <a:avLst/>
                <a:gdLst>
                  <a:gd name="connsiteX0" fmla="*/ 409873 w 485775"/>
                  <a:gd name="connsiteY0" fmla="*/ 438336 h 438336"/>
                  <a:gd name="connsiteX1" fmla="*/ 75902 w 485775"/>
                  <a:gd name="connsiteY1" fmla="*/ 438336 h 438336"/>
                  <a:gd name="connsiteX2" fmla="*/ 0 w 485775"/>
                  <a:gd name="connsiteY2" fmla="*/ 362434 h 438336"/>
                  <a:gd name="connsiteX3" fmla="*/ 0 w 485775"/>
                  <a:gd name="connsiteY3" fmla="*/ 144214 h 438336"/>
                  <a:gd name="connsiteX4" fmla="*/ 75902 w 485775"/>
                  <a:gd name="connsiteY4" fmla="*/ 68312 h 438336"/>
                  <a:gd name="connsiteX5" fmla="*/ 153487 w 485775"/>
                  <a:gd name="connsiteY5" fmla="*/ 68312 h 438336"/>
                  <a:gd name="connsiteX6" fmla="*/ 162886 w 485775"/>
                  <a:gd name="connsiteY6" fmla="*/ 62208 h 438336"/>
                  <a:gd name="connsiteX7" fmla="*/ 177841 w 485775"/>
                  <a:gd name="connsiteY7" fmla="*/ 28619 h 438336"/>
                  <a:gd name="connsiteX8" fmla="*/ 221914 w 485775"/>
                  <a:gd name="connsiteY8" fmla="*/ 0 h 438336"/>
                  <a:gd name="connsiteX9" fmla="*/ 331298 w 485775"/>
                  <a:gd name="connsiteY9" fmla="*/ 0 h 438336"/>
                  <a:gd name="connsiteX10" fmla="*/ 375061 w 485775"/>
                  <a:gd name="connsiteY10" fmla="*/ 27937 h 438336"/>
                  <a:gd name="connsiteX11" fmla="*/ 391027 w 485775"/>
                  <a:gd name="connsiteY11" fmla="*/ 62353 h 438336"/>
                  <a:gd name="connsiteX12" fmla="*/ 400363 w 485775"/>
                  <a:gd name="connsiteY12" fmla="*/ 68312 h 438336"/>
                  <a:gd name="connsiteX13" fmla="*/ 409873 w 485775"/>
                  <a:gd name="connsiteY13" fmla="*/ 68312 h 438336"/>
                  <a:gd name="connsiteX14" fmla="*/ 485775 w 485775"/>
                  <a:gd name="connsiteY14" fmla="*/ 144214 h 438336"/>
                  <a:gd name="connsiteX15" fmla="*/ 485775 w 485775"/>
                  <a:gd name="connsiteY15" fmla="*/ 267556 h 438336"/>
                  <a:gd name="connsiteX16" fmla="*/ 466799 w 485775"/>
                  <a:gd name="connsiteY16" fmla="*/ 286531 h 438336"/>
                  <a:gd name="connsiteX17" fmla="*/ 447824 w 485775"/>
                  <a:gd name="connsiteY17" fmla="*/ 267556 h 438336"/>
                  <a:gd name="connsiteX18" fmla="*/ 447824 w 485775"/>
                  <a:gd name="connsiteY18" fmla="*/ 144214 h 438336"/>
                  <a:gd name="connsiteX19" fmla="*/ 409873 w 485775"/>
                  <a:gd name="connsiteY19" fmla="*/ 106263 h 438336"/>
                  <a:gd name="connsiteX20" fmla="*/ 400363 w 485775"/>
                  <a:gd name="connsiteY20" fmla="*/ 106263 h 438336"/>
                  <a:gd name="connsiteX21" fmla="*/ 356600 w 485775"/>
                  <a:gd name="connsiteY21" fmla="*/ 78326 h 438336"/>
                  <a:gd name="connsiteX22" fmla="*/ 340634 w 485775"/>
                  <a:gd name="connsiteY22" fmla="*/ 43911 h 438336"/>
                  <a:gd name="connsiteX23" fmla="*/ 331298 w 485775"/>
                  <a:gd name="connsiteY23" fmla="*/ 37951 h 438336"/>
                  <a:gd name="connsiteX24" fmla="*/ 221914 w 485775"/>
                  <a:gd name="connsiteY24" fmla="*/ 37951 h 438336"/>
                  <a:gd name="connsiteX25" fmla="*/ 212512 w 485775"/>
                  <a:gd name="connsiteY25" fmla="*/ 44055 h 438336"/>
                  <a:gd name="connsiteX26" fmla="*/ 197557 w 485775"/>
                  <a:gd name="connsiteY26" fmla="*/ 77644 h 438336"/>
                  <a:gd name="connsiteX27" fmla="*/ 153487 w 485775"/>
                  <a:gd name="connsiteY27" fmla="*/ 106263 h 438336"/>
                  <a:gd name="connsiteX28" fmla="*/ 75902 w 485775"/>
                  <a:gd name="connsiteY28" fmla="*/ 106263 h 438336"/>
                  <a:gd name="connsiteX29" fmla="*/ 37951 w 485775"/>
                  <a:gd name="connsiteY29" fmla="*/ 144214 h 438336"/>
                  <a:gd name="connsiteX30" fmla="*/ 37951 w 485775"/>
                  <a:gd name="connsiteY30" fmla="*/ 362434 h 438336"/>
                  <a:gd name="connsiteX31" fmla="*/ 75902 w 485775"/>
                  <a:gd name="connsiteY31" fmla="*/ 400385 h 438336"/>
                  <a:gd name="connsiteX32" fmla="*/ 409873 w 485775"/>
                  <a:gd name="connsiteY32" fmla="*/ 400385 h 438336"/>
                  <a:gd name="connsiteX33" fmla="*/ 447824 w 485775"/>
                  <a:gd name="connsiteY33" fmla="*/ 362434 h 438336"/>
                  <a:gd name="connsiteX34" fmla="*/ 466799 w 485775"/>
                  <a:gd name="connsiteY34" fmla="*/ 343458 h 438336"/>
                  <a:gd name="connsiteX35" fmla="*/ 485775 w 485775"/>
                  <a:gd name="connsiteY35" fmla="*/ 362434 h 438336"/>
                  <a:gd name="connsiteX36" fmla="*/ 409873 w 485775"/>
                  <a:gd name="connsiteY36" fmla="*/ 438336 h 438336"/>
                  <a:gd name="connsiteX37" fmla="*/ 398487 w 485775"/>
                  <a:gd name="connsiteY37" fmla="*/ 243836 h 438336"/>
                  <a:gd name="connsiteX38" fmla="*/ 279890 w 485775"/>
                  <a:gd name="connsiteY38" fmla="*/ 125239 h 438336"/>
                  <a:gd name="connsiteX39" fmla="*/ 161292 w 485775"/>
                  <a:gd name="connsiteY39" fmla="*/ 243836 h 438336"/>
                  <a:gd name="connsiteX40" fmla="*/ 279890 w 485775"/>
                  <a:gd name="connsiteY40" fmla="*/ 362434 h 438336"/>
                  <a:gd name="connsiteX41" fmla="*/ 398487 w 485775"/>
                  <a:gd name="connsiteY41" fmla="*/ 243836 h 438336"/>
                  <a:gd name="connsiteX42" fmla="*/ 360536 w 485775"/>
                  <a:gd name="connsiteY42" fmla="*/ 243836 h 438336"/>
                  <a:gd name="connsiteX43" fmla="*/ 279890 w 485775"/>
                  <a:gd name="connsiteY43" fmla="*/ 324483 h 438336"/>
                  <a:gd name="connsiteX44" fmla="*/ 199244 w 485775"/>
                  <a:gd name="connsiteY44" fmla="*/ 243836 h 438336"/>
                  <a:gd name="connsiteX45" fmla="*/ 279890 w 485775"/>
                  <a:gd name="connsiteY45" fmla="*/ 163190 h 438336"/>
                  <a:gd name="connsiteX46" fmla="*/ 360536 w 485775"/>
                  <a:gd name="connsiteY46" fmla="*/ 243836 h 438336"/>
                  <a:gd name="connsiteX47" fmla="*/ 90134 w 485775"/>
                  <a:gd name="connsiteY47" fmla="*/ 247631 h 438336"/>
                  <a:gd name="connsiteX48" fmla="*/ 109110 w 485775"/>
                  <a:gd name="connsiteY48" fmla="*/ 228656 h 438336"/>
                  <a:gd name="connsiteX49" fmla="*/ 90134 w 485775"/>
                  <a:gd name="connsiteY49" fmla="*/ 209680 h 438336"/>
                  <a:gd name="connsiteX50" fmla="*/ 71158 w 485775"/>
                  <a:gd name="connsiteY50" fmla="*/ 228656 h 438336"/>
                  <a:gd name="connsiteX51" fmla="*/ 90134 w 485775"/>
                  <a:gd name="connsiteY51" fmla="*/ 247631 h 438336"/>
                  <a:gd name="connsiteX52" fmla="*/ 90134 w 485775"/>
                  <a:gd name="connsiteY52" fmla="*/ 181217 h 438336"/>
                  <a:gd name="connsiteX53" fmla="*/ 109110 w 485775"/>
                  <a:gd name="connsiteY53" fmla="*/ 162241 h 438336"/>
                  <a:gd name="connsiteX54" fmla="*/ 90134 w 485775"/>
                  <a:gd name="connsiteY54" fmla="*/ 143266 h 438336"/>
                  <a:gd name="connsiteX55" fmla="*/ 71158 w 485775"/>
                  <a:gd name="connsiteY55" fmla="*/ 162241 h 438336"/>
                  <a:gd name="connsiteX56" fmla="*/ 90134 w 485775"/>
                  <a:gd name="connsiteY56" fmla="*/ 181217 h 4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85775" h="438336">
                    <a:moveTo>
                      <a:pt x="409873" y="438336"/>
                    </a:moveTo>
                    <a:lnTo>
                      <a:pt x="75902" y="438336"/>
                    </a:lnTo>
                    <a:cubicBezTo>
                      <a:pt x="34049" y="438336"/>
                      <a:pt x="0" y="404287"/>
                      <a:pt x="0" y="362434"/>
                    </a:cubicBezTo>
                    <a:lnTo>
                      <a:pt x="0" y="144214"/>
                    </a:lnTo>
                    <a:cubicBezTo>
                      <a:pt x="0" y="102361"/>
                      <a:pt x="34049" y="68312"/>
                      <a:pt x="75902" y="68312"/>
                    </a:cubicBezTo>
                    <a:lnTo>
                      <a:pt x="153487" y="68312"/>
                    </a:lnTo>
                    <a:cubicBezTo>
                      <a:pt x="157546" y="68312"/>
                      <a:pt x="161237" y="65914"/>
                      <a:pt x="162886" y="62208"/>
                    </a:cubicBezTo>
                    <a:lnTo>
                      <a:pt x="177841" y="28619"/>
                    </a:lnTo>
                    <a:cubicBezTo>
                      <a:pt x="185583" y="11233"/>
                      <a:pt x="202883" y="0"/>
                      <a:pt x="221914" y="0"/>
                    </a:cubicBezTo>
                    <a:lnTo>
                      <a:pt x="331298" y="0"/>
                    </a:lnTo>
                    <a:cubicBezTo>
                      <a:pt x="350011" y="0"/>
                      <a:pt x="367189" y="10967"/>
                      <a:pt x="375061" y="27937"/>
                    </a:cubicBezTo>
                    <a:lnTo>
                      <a:pt x="391027" y="62353"/>
                    </a:lnTo>
                    <a:cubicBezTo>
                      <a:pt x="392706" y="65970"/>
                      <a:pt x="396371" y="68312"/>
                      <a:pt x="400363" y="68312"/>
                    </a:cubicBezTo>
                    <a:lnTo>
                      <a:pt x="409873" y="68312"/>
                    </a:lnTo>
                    <a:cubicBezTo>
                      <a:pt x="451726" y="68312"/>
                      <a:pt x="485775" y="102361"/>
                      <a:pt x="485775" y="144214"/>
                    </a:cubicBezTo>
                    <a:lnTo>
                      <a:pt x="485775" y="267556"/>
                    </a:lnTo>
                    <a:cubicBezTo>
                      <a:pt x="485775" y="278037"/>
                      <a:pt x="477280" y="286531"/>
                      <a:pt x="466799" y="286531"/>
                    </a:cubicBezTo>
                    <a:cubicBezTo>
                      <a:pt x="456318" y="286531"/>
                      <a:pt x="447824" y="278037"/>
                      <a:pt x="447824" y="267556"/>
                    </a:cubicBezTo>
                    <a:lnTo>
                      <a:pt x="447824" y="144214"/>
                    </a:lnTo>
                    <a:cubicBezTo>
                      <a:pt x="447824" y="123289"/>
                      <a:pt x="430798" y="106263"/>
                      <a:pt x="409873" y="106263"/>
                    </a:cubicBezTo>
                    <a:lnTo>
                      <a:pt x="400363" y="106263"/>
                    </a:lnTo>
                    <a:cubicBezTo>
                      <a:pt x="381650" y="106263"/>
                      <a:pt x="364476" y="95297"/>
                      <a:pt x="356600" y="78326"/>
                    </a:cubicBezTo>
                    <a:lnTo>
                      <a:pt x="340634" y="43911"/>
                    </a:lnTo>
                    <a:cubicBezTo>
                      <a:pt x="338955" y="40290"/>
                      <a:pt x="335290" y="37951"/>
                      <a:pt x="331298" y="37951"/>
                    </a:cubicBezTo>
                    <a:lnTo>
                      <a:pt x="221914" y="37951"/>
                    </a:lnTo>
                    <a:cubicBezTo>
                      <a:pt x="217852" y="37951"/>
                      <a:pt x="214165" y="40349"/>
                      <a:pt x="212512" y="44055"/>
                    </a:cubicBezTo>
                    <a:lnTo>
                      <a:pt x="197557" y="77644"/>
                    </a:lnTo>
                    <a:cubicBezTo>
                      <a:pt x="189815" y="95030"/>
                      <a:pt x="172515" y="106263"/>
                      <a:pt x="153487" y="106263"/>
                    </a:cubicBezTo>
                    <a:lnTo>
                      <a:pt x="75902" y="106263"/>
                    </a:lnTo>
                    <a:cubicBezTo>
                      <a:pt x="54977" y="106263"/>
                      <a:pt x="37951" y="123289"/>
                      <a:pt x="37951" y="144214"/>
                    </a:cubicBezTo>
                    <a:lnTo>
                      <a:pt x="37951" y="362434"/>
                    </a:lnTo>
                    <a:cubicBezTo>
                      <a:pt x="37951" y="383359"/>
                      <a:pt x="54977" y="400385"/>
                      <a:pt x="75902" y="400385"/>
                    </a:cubicBezTo>
                    <a:lnTo>
                      <a:pt x="409873" y="400385"/>
                    </a:lnTo>
                    <a:cubicBezTo>
                      <a:pt x="430798" y="400385"/>
                      <a:pt x="447824" y="383359"/>
                      <a:pt x="447824" y="362434"/>
                    </a:cubicBezTo>
                    <a:cubicBezTo>
                      <a:pt x="447824" y="351953"/>
                      <a:pt x="456318" y="343458"/>
                      <a:pt x="466799" y="343458"/>
                    </a:cubicBezTo>
                    <a:cubicBezTo>
                      <a:pt x="477280" y="343458"/>
                      <a:pt x="485775" y="351953"/>
                      <a:pt x="485775" y="362434"/>
                    </a:cubicBezTo>
                    <a:cubicBezTo>
                      <a:pt x="485775" y="404287"/>
                      <a:pt x="451726" y="438336"/>
                      <a:pt x="409873" y="438336"/>
                    </a:cubicBezTo>
                    <a:close/>
                    <a:moveTo>
                      <a:pt x="398487" y="243836"/>
                    </a:moveTo>
                    <a:cubicBezTo>
                      <a:pt x="398487" y="178441"/>
                      <a:pt x="345285" y="125239"/>
                      <a:pt x="279890" y="125239"/>
                    </a:cubicBezTo>
                    <a:cubicBezTo>
                      <a:pt x="214495" y="125239"/>
                      <a:pt x="161292" y="178441"/>
                      <a:pt x="161292" y="243836"/>
                    </a:cubicBezTo>
                    <a:cubicBezTo>
                      <a:pt x="161292" y="309232"/>
                      <a:pt x="214495" y="362434"/>
                      <a:pt x="279890" y="362434"/>
                    </a:cubicBezTo>
                    <a:cubicBezTo>
                      <a:pt x="345285" y="362434"/>
                      <a:pt x="398487" y="309232"/>
                      <a:pt x="398487" y="243836"/>
                    </a:cubicBezTo>
                    <a:close/>
                    <a:moveTo>
                      <a:pt x="360536" y="243836"/>
                    </a:moveTo>
                    <a:cubicBezTo>
                      <a:pt x="360536" y="288303"/>
                      <a:pt x="324357" y="324483"/>
                      <a:pt x="279890" y="324483"/>
                    </a:cubicBezTo>
                    <a:cubicBezTo>
                      <a:pt x="235423" y="324483"/>
                      <a:pt x="199244" y="288303"/>
                      <a:pt x="199244" y="243836"/>
                    </a:cubicBezTo>
                    <a:cubicBezTo>
                      <a:pt x="199244" y="199370"/>
                      <a:pt x="235423" y="163190"/>
                      <a:pt x="279890" y="163190"/>
                    </a:cubicBezTo>
                    <a:cubicBezTo>
                      <a:pt x="324357" y="163190"/>
                      <a:pt x="360536" y="199370"/>
                      <a:pt x="360536" y="243836"/>
                    </a:cubicBezTo>
                    <a:close/>
                    <a:moveTo>
                      <a:pt x="90134" y="247631"/>
                    </a:moveTo>
                    <a:cubicBezTo>
                      <a:pt x="100615" y="247631"/>
                      <a:pt x="109110" y="239137"/>
                      <a:pt x="109110" y="228656"/>
                    </a:cubicBezTo>
                    <a:cubicBezTo>
                      <a:pt x="109110" y="218175"/>
                      <a:pt x="100615" y="209680"/>
                      <a:pt x="90134" y="209680"/>
                    </a:cubicBezTo>
                    <a:cubicBezTo>
                      <a:pt x="79653" y="209680"/>
                      <a:pt x="71158" y="218175"/>
                      <a:pt x="71158" y="228656"/>
                    </a:cubicBezTo>
                    <a:cubicBezTo>
                      <a:pt x="71158" y="239137"/>
                      <a:pt x="79653" y="247631"/>
                      <a:pt x="90134" y="247631"/>
                    </a:cubicBezTo>
                    <a:close/>
                    <a:moveTo>
                      <a:pt x="90134" y="181217"/>
                    </a:moveTo>
                    <a:cubicBezTo>
                      <a:pt x="100615" y="181217"/>
                      <a:pt x="109110" y="172722"/>
                      <a:pt x="109110" y="162241"/>
                    </a:cubicBezTo>
                    <a:cubicBezTo>
                      <a:pt x="109110" y="151760"/>
                      <a:pt x="100615" y="143266"/>
                      <a:pt x="90134" y="143266"/>
                    </a:cubicBezTo>
                    <a:cubicBezTo>
                      <a:pt x="79653" y="143266"/>
                      <a:pt x="71158" y="151760"/>
                      <a:pt x="71158" y="162241"/>
                    </a:cubicBezTo>
                    <a:cubicBezTo>
                      <a:pt x="71158" y="172722"/>
                      <a:pt x="79653" y="181217"/>
                      <a:pt x="90134" y="181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1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799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1" name="图片占位符 3">
            <a:extLst>
              <a:ext uri="{FF2B5EF4-FFF2-40B4-BE49-F238E27FC236}">
                <a16:creationId xmlns:a16="http://schemas.microsoft.com/office/drawing/2014/main" id="{C0D2FF38-F917-4DA5-9316-EDE0661A0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682" y="1622054"/>
            <a:ext cx="3127864" cy="4170486"/>
          </a:xfrm>
          <a:prstGeom prst="rect">
            <a:avLst/>
          </a:prstGeom>
          <a:noFill/>
          <a:effectLst>
            <a:outerShdw blurRad="762000" dist="190500" dir="5400000" algn="t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5E0DABB-BABF-4CB0-B5F5-E8D9BCD443BC}"/>
              </a:ext>
            </a:extLst>
          </p:cNvPr>
          <p:cNvGrpSpPr/>
          <p:nvPr/>
        </p:nvGrpSpPr>
        <p:grpSpPr>
          <a:xfrm>
            <a:off x="1320800" y="1538028"/>
            <a:ext cx="9550400" cy="2178044"/>
            <a:chOff x="1320800" y="1955801"/>
            <a:chExt cx="9550400" cy="2178044"/>
          </a:xfrm>
        </p:grpSpPr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11E5D473-CDE7-42EF-B563-8DFB10AF976C}"/>
                </a:ext>
              </a:extLst>
            </p:cNvPr>
            <p:cNvSpPr/>
            <p:nvPr/>
          </p:nvSpPr>
          <p:spPr>
            <a:xfrm rot="10800000" flipH="1">
              <a:off x="1320800" y="2667001"/>
              <a:ext cx="1727200" cy="14668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1009650 w 1524000"/>
                <a:gd name="connsiteY3" fmla="*/ 1157283 h 1633533"/>
                <a:gd name="connsiteX4" fmla="*/ 0 w 1524000"/>
                <a:gd name="connsiteY4" fmla="*/ 1633533 h 1633533"/>
                <a:gd name="connsiteX0" fmla="*/ 0 w 1295400"/>
                <a:gd name="connsiteY0" fmla="*/ 1081083 h 1157283"/>
                <a:gd name="connsiteX1" fmla="*/ 514350 w 1295400"/>
                <a:gd name="connsiteY1" fmla="*/ 0 h 1157283"/>
                <a:gd name="connsiteX2" fmla="*/ 1295400 w 1295400"/>
                <a:gd name="connsiteY2" fmla="*/ 0 h 1157283"/>
                <a:gd name="connsiteX3" fmla="*/ 781050 w 1295400"/>
                <a:gd name="connsiteY3" fmla="*/ 1157283 h 1157283"/>
                <a:gd name="connsiteX4" fmla="*/ 0 w 1295400"/>
                <a:gd name="connsiteY4" fmla="*/ 1081083 h 11572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98583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100133"/>
                <a:gd name="connsiteX1" fmla="*/ 514350 w 1295400"/>
                <a:gd name="connsiteY1" fmla="*/ 0 h 1100133"/>
                <a:gd name="connsiteX2" fmla="*/ 1295400 w 1295400"/>
                <a:gd name="connsiteY2" fmla="*/ 0 h 1100133"/>
                <a:gd name="connsiteX3" fmla="*/ 857250 w 1295400"/>
                <a:gd name="connsiteY3" fmla="*/ 1100133 h 1100133"/>
                <a:gd name="connsiteX4" fmla="*/ 0 w 1295400"/>
                <a:gd name="connsiteY4" fmla="*/ 1081083 h 110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100133">
                  <a:moveTo>
                    <a:pt x="0" y="1081083"/>
                  </a:moveTo>
                  <a:lnTo>
                    <a:pt x="514350" y="0"/>
                  </a:lnTo>
                  <a:lnTo>
                    <a:pt x="1295400" y="0"/>
                  </a:lnTo>
                  <a:lnTo>
                    <a:pt x="857250" y="1100133"/>
                  </a:lnTo>
                  <a:lnTo>
                    <a:pt x="0" y="10810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D76D1165-3265-4733-8DAB-9F381ED3F2E5}"/>
                </a:ext>
              </a:extLst>
            </p:cNvPr>
            <p:cNvSpPr/>
            <p:nvPr/>
          </p:nvSpPr>
          <p:spPr>
            <a:xfrm flipH="1">
              <a:off x="9144000" y="1955801"/>
              <a:ext cx="1727200" cy="14668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1009650 w 1524000"/>
                <a:gd name="connsiteY3" fmla="*/ 1157283 h 1633533"/>
                <a:gd name="connsiteX4" fmla="*/ 0 w 1524000"/>
                <a:gd name="connsiteY4" fmla="*/ 1633533 h 1633533"/>
                <a:gd name="connsiteX0" fmla="*/ 0 w 1295400"/>
                <a:gd name="connsiteY0" fmla="*/ 1081083 h 1157283"/>
                <a:gd name="connsiteX1" fmla="*/ 514350 w 1295400"/>
                <a:gd name="connsiteY1" fmla="*/ 0 h 1157283"/>
                <a:gd name="connsiteX2" fmla="*/ 1295400 w 1295400"/>
                <a:gd name="connsiteY2" fmla="*/ 0 h 1157283"/>
                <a:gd name="connsiteX3" fmla="*/ 781050 w 1295400"/>
                <a:gd name="connsiteY3" fmla="*/ 1157283 h 1157283"/>
                <a:gd name="connsiteX4" fmla="*/ 0 w 1295400"/>
                <a:gd name="connsiteY4" fmla="*/ 1081083 h 11572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98583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081083"/>
                <a:gd name="connsiteX1" fmla="*/ 514350 w 1295400"/>
                <a:gd name="connsiteY1" fmla="*/ 0 h 1081083"/>
                <a:gd name="connsiteX2" fmla="*/ 1295400 w 1295400"/>
                <a:gd name="connsiteY2" fmla="*/ 0 h 1081083"/>
                <a:gd name="connsiteX3" fmla="*/ 857250 w 1295400"/>
                <a:gd name="connsiteY3" fmla="*/ 1042983 h 1081083"/>
                <a:gd name="connsiteX4" fmla="*/ 0 w 1295400"/>
                <a:gd name="connsiteY4" fmla="*/ 1081083 h 1081083"/>
                <a:gd name="connsiteX0" fmla="*/ 0 w 1295400"/>
                <a:gd name="connsiteY0" fmla="*/ 1081083 h 1100133"/>
                <a:gd name="connsiteX1" fmla="*/ 514350 w 1295400"/>
                <a:gd name="connsiteY1" fmla="*/ 0 h 1100133"/>
                <a:gd name="connsiteX2" fmla="*/ 1295400 w 1295400"/>
                <a:gd name="connsiteY2" fmla="*/ 0 h 1100133"/>
                <a:gd name="connsiteX3" fmla="*/ 857250 w 1295400"/>
                <a:gd name="connsiteY3" fmla="*/ 1100133 h 1100133"/>
                <a:gd name="connsiteX4" fmla="*/ 0 w 1295400"/>
                <a:gd name="connsiteY4" fmla="*/ 1081083 h 110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100133">
                  <a:moveTo>
                    <a:pt x="0" y="1081083"/>
                  </a:moveTo>
                  <a:lnTo>
                    <a:pt x="514350" y="0"/>
                  </a:lnTo>
                  <a:lnTo>
                    <a:pt x="1295400" y="0"/>
                  </a:lnTo>
                  <a:lnTo>
                    <a:pt x="857250" y="1100133"/>
                  </a:lnTo>
                  <a:lnTo>
                    <a:pt x="0" y="10810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id="{89A1871A-24C8-49EC-9694-6A68E1744B38}"/>
                </a:ext>
              </a:extLst>
            </p:cNvPr>
            <p:cNvSpPr/>
            <p:nvPr/>
          </p:nvSpPr>
          <p:spPr>
            <a:xfrm flipH="1">
              <a:off x="3048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D6DB0ABA-21E9-4303-9DAC-862DB401B898}"/>
                </a:ext>
              </a:extLst>
            </p:cNvPr>
            <p:cNvSpPr/>
            <p:nvPr/>
          </p:nvSpPr>
          <p:spPr>
            <a:xfrm flipH="1">
              <a:off x="5080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0A544E1C-26F3-4644-8170-CE694BE1F549}"/>
                </a:ext>
              </a:extLst>
            </p:cNvPr>
            <p:cNvSpPr/>
            <p:nvPr/>
          </p:nvSpPr>
          <p:spPr>
            <a:xfrm flipH="1">
              <a:off x="7112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8AD4BB88-16F3-4878-A7A3-8F3F5C976E72}"/>
                </a:ext>
              </a:extLst>
            </p:cNvPr>
            <p:cNvSpPr/>
            <p:nvPr/>
          </p:nvSpPr>
          <p:spPr>
            <a:xfrm>
              <a:off x="2032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3060BFD4-8905-4EDD-9678-F0749BCA130E}"/>
                </a:ext>
              </a:extLst>
            </p:cNvPr>
            <p:cNvSpPr/>
            <p:nvPr/>
          </p:nvSpPr>
          <p:spPr>
            <a:xfrm>
              <a:off x="4064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50">
              <a:extLst>
                <a:ext uri="{FF2B5EF4-FFF2-40B4-BE49-F238E27FC236}">
                  <a16:creationId xmlns:a16="http://schemas.microsoft.com/office/drawing/2014/main" id="{057B9BC0-836C-4C75-A1A6-E000C30D12FE}"/>
                </a:ext>
              </a:extLst>
            </p:cNvPr>
            <p:cNvSpPr/>
            <p:nvPr/>
          </p:nvSpPr>
          <p:spPr>
            <a:xfrm>
              <a:off x="6096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291D41FB-A078-4C97-9C8F-1E0D45EEFF14}"/>
                </a:ext>
              </a:extLst>
            </p:cNvPr>
            <p:cNvSpPr/>
            <p:nvPr/>
          </p:nvSpPr>
          <p:spPr>
            <a:xfrm>
              <a:off x="8128000" y="1955801"/>
              <a:ext cx="2032000" cy="2178044"/>
            </a:xfrm>
            <a:custGeom>
              <a:avLst/>
              <a:gdLst>
                <a:gd name="connsiteX0" fmla="*/ 0 w 1143000"/>
                <a:gd name="connsiteY0" fmla="*/ 1633533 h 1633533"/>
                <a:gd name="connsiteX1" fmla="*/ 285750 w 1143000"/>
                <a:gd name="connsiteY1" fmla="*/ 0 h 1633533"/>
                <a:gd name="connsiteX2" fmla="*/ 1143000 w 1143000"/>
                <a:gd name="connsiteY2" fmla="*/ 0 h 1633533"/>
                <a:gd name="connsiteX3" fmla="*/ 857250 w 1143000"/>
                <a:gd name="connsiteY3" fmla="*/ 1633533 h 1633533"/>
                <a:gd name="connsiteX4" fmla="*/ 0 w 11430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13144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781050 w 1600200"/>
                <a:gd name="connsiteY3" fmla="*/ 1633533 h 1633533"/>
                <a:gd name="connsiteX4" fmla="*/ 0 w 1600200"/>
                <a:gd name="connsiteY4" fmla="*/ 1633533 h 1633533"/>
                <a:gd name="connsiteX0" fmla="*/ 0 w 1600200"/>
                <a:gd name="connsiteY0" fmla="*/ 1633533 h 1633533"/>
                <a:gd name="connsiteX1" fmla="*/ 742950 w 1600200"/>
                <a:gd name="connsiteY1" fmla="*/ 0 h 1633533"/>
                <a:gd name="connsiteX2" fmla="*/ 1600200 w 1600200"/>
                <a:gd name="connsiteY2" fmla="*/ 0 h 1633533"/>
                <a:gd name="connsiteX3" fmla="*/ 857250 w 1600200"/>
                <a:gd name="connsiteY3" fmla="*/ 1633533 h 1633533"/>
                <a:gd name="connsiteX4" fmla="*/ 0 w 16002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857250 w 1524000"/>
                <a:gd name="connsiteY3" fmla="*/ 1633533 h 1633533"/>
                <a:gd name="connsiteX4" fmla="*/ 0 w 15240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447800"/>
                <a:gd name="connsiteY0" fmla="*/ 1633533 h 1633533"/>
                <a:gd name="connsiteX1" fmla="*/ 742950 w 1447800"/>
                <a:gd name="connsiteY1" fmla="*/ 0 h 1633533"/>
                <a:gd name="connsiteX2" fmla="*/ 1447800 w 1447800"/>
                <a:gd name="connsiteY2" fmla="*/ 0 h 1633533"/>
                <a:gd name="connsiteX3" fmla="*/ 781050 w 1447800"/>
                <a:gd name="connsiteY3" fmla="*/ 1633533 h 1633533"/>
                <a:gd name="connsiteX4" fmla="*/ 0 w 1447800"/>
                <a:gd name="connsiteY4" fmla="*/ 1633533 h 1633533"/>
                <a:gd name="connsiteX0" fmla="*/ 0 w 1524000"/>
                <a:gd name="connsiteY0" fmla="*/ 1633533 h 1633533"/>
                <a:gd name="connsiteX1" fmla="*/ 742950 w 1524000"/>
                <a:gd name="connsiteY1" fmla="*/ 0 h 1633533"/>
                <a:gd name="connsiteX2" fmla="*/ 1524000 w 1524000"/>
                <a:gd name="connsiteY2" fmla="*/ 0 h 1633533"/>
                <a:gd name="connsiteX3" fmla="*/ 781050 w 1524000"/>
                <a:gd name="connsiteY3" fmla="*/ 1633533 h 1633533"/>
                <a:gd name="connsiteX4" fmla="*/ 0 w 1524000"/>
                <a:gd name="connsiteY4" fmla="*/ 1633533 h 163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1633533">
                  <a:moveTo>
                    <a:pt x="0" y="1633533"/>
                  </a:moveTo>
                  <a:lnTo>
                    <a:pt x="742950" y="0"/>
                  </a:lnTo>
                  <a:lnTo>
                    <a:pt x="1524000" y="0"/>
                  </a:lnTo>
                  <a:lnTo>
                    <a:pt x="781050" y="1633533"/>
                  </a:lnTo>
                  <a:lnTo>
                    <a:pt x="0" y="1633533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22">
              <a:extLst>
                <a:ext uri="{FF2B5EF4-FFF2-40B4-BE49-F238E27FC236}">
                  <a16:creationId xmlns:a16="http://schemas.microsoft.com/office/drawing/2014/main" id="{4C513FD0-8535-4735-8074-37451057C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185" y="2749628"/>
              <a:ext cx="585804" cy="459745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EBA764ED-3A0F-41C0-8F60-0DF544AAD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4864" y="2749627"/>
              <a:ext cx="479112" cy="482635"/>
            </a:xfrm>
            <a:custGeom>
              <a:avLst/>
              <a:gdLst/>
              <a:ahLst/>
              <a:cxnLst>
                <a:cxn ang="0">
                  <a:pos x="63" y="43"/>
                </a:cxn>
                <a:cxn ang="0">
                  <a:pos x="60" y="48"/>
                </a:cxn>
                <a:cxn ang="0">
                  <a:pos x="34" y="62"/>
                </a:cxn>
                <a:cxn ang="0">
                  <a:pos x="31" y="63"/>
                </a:cxn>
                <a:cxn ang="0">
                  <a:pos x="29" y="62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60" y="10"/>
                </a:cxn>
                <a:cxn ang="0">
                  <a:pos x="63" y="14"/>
                </a:cxn>
                <a:cxn ang="0">
                  <a:pos x="63" y="43"/>
                </a:cxn>
                <a:cxn ang="0">
                  <a:pos x="58" y="14"/>
                </a:cxn>
                <a:cxn ang="0">
                  <a:pos x="31" y="4"/>
                </a:cxn>
                <a:cxn ang="0">
                  <a:pos x="5" y="14"/>
                </a:cxn>
                <a:cxn ang="0">
                  <a:pos x="31" y="24"/>
                </a:cxn>
                <a:cxn ang="0">
                  <a:pos x="58" y="14"/>
                </a:cxn>
                <a:cxn ang="0">
                  <a:pos x="58" y="43"/>
                </a:cxn>
                <a:cxn ang="0">
                  <a:pos x="58" y="19"/>
                </a:cxn>
                <a:cxn ang="0">
                  <a:pos x="34" y="28"/>
                </a:cxn>
                <a:cxn ang="0">
                  <a:pos x="34" y="57"/>
                </a:cxn>
                <a:cxn ang="0">
                  <a:pos x="58" y="43"/>
                </a:cxn>
              </a:cxnLst>
              <a:rect l="0" t="0" r="r" b="b"/>
              <a:pathLst>
                <a:path w="63" h="63">
                  <a:moveTo>
                    <a:pt x="63" y="43"/>
                  </a:moveTo>
                  <a:cubicBezTo>
                    <a:pt x="63" y="45"/>
                    <a:pt x="62" y="47"/>
                    <a:pt x="60" y="48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3"/>
                    <a:pt x="32" y="63"/>
                    <a:pt x="31" y="63"/>
                  </a:cubicBezTo>
                  <a:cubicBezTo>
                    <a:pt x="31" y="63"/>
                    <a:pt x="30" y="63"/>
                    <a:pt x="29" y="62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3" y="12"/>
                    <a:pt x="63" y="14"/>
                  </a:cubicBezTo>
                  <a:lnTo>
                    <a:pt x="63" y="43"/>
                  </a:lnTo>
                  <a:close/>
                  <a:moveTo>
                    <a:pt x="58" y="1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58" y="14"/>
                  </a:lnTo>
                  <a:close/>
                  <a:moveTo>
                    <a:pt x="58" y="43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45">
              <a:extLst>
                <a:ext uri="{FF2B5EF4-FFF2-40B4-BE49-F238E27FC236}">
                  <a16:creationId xmlns:a16="http://schemas.microsoft.com/office/drawing/2014/main" id="{9242C8CE-82FF-49B9-B81D-A86FBACB7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450" y="2796903"/>
              <a:ext cx="504868" cy="435359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5329CC00-B5AD-4DE8-AC43-D6915864B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1464" y="2798451"/>
              <a:ext cx="485072" cy="488955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56">
            <a:extLst>
              <a:ext uri="{FF2B5EF4-FFF2-40B4-BE49-F238E27FC236}">
                <a16:creationId xmlns:a16="http://schemas.microsoft.com/office/drawing/2014/main" id="{00A5A563-4EF0-488B-A16F-B6F6EA54ECE5}"/>
              </a:ext>
            </a:extLst>
          </p:cNvPr>
          <p:cNvGrpSpPr/>
          <p:nvPr/>
        </p:nvGrpSpPr>
        <p:grpSpPr>
          <a:xfrm>
            <a:off x="967875" y="4122266"/>
            <a:ext cx="2405422" cy="1394926"/>
            <a:chOff x="175618" y="1363501"/>
            <a:chExt cx="1804067" cy="1046194"/>
          </a:xfrm>
        </p:grpSpPr>
        <p:sp>
          <p:nvSpPr>
            <p:cNvPr id="25" name="TextBox 56">
              <a:extLst>
                <a:ext uri="{FF2B5EF4-FFF2-40B4-BE49-F238E27FC236}">
                  <a16:creationId xmlns:a16="http://schemas.microsoft.com/office/drawing/2014/main" id="{A911A0C6-1169-4874-B335-67736DB621DE}"/>
                </a:ext>
              </a:extLst>
            </p:cNvPr>
            <p:cNvSpPr txBox="1"/>
            <p:nvPr/>
          </p:nvSpPr>
          <p:spPr>
            <a:xfrm>
              <a:off x="175618" y="1611304"/>
              <a:ext cx="1804067" cy="798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Rectangle 57">
              <a:extLst>
                <a:ext uri="{FF2B5EF4-FFF2-40B4-BE49-F238E27FC236}">
                  <a16:creationId xmlns:a16="http://schemas.microsoft.com/office/drawing/2014/main" id="{54DBC951-EE54-401E-B1FA-367726F01456}"/>
                </a:ext>
              </a:extLst>
            </p:cNvPr>
            <p:cNvSpPr/>
            <p:nvPr/>
          </p:nvSpPr>
          <p:spPr>
            <a:xfrm>
              <a:off x="437283" y="1363501"/>
              <a:ext cx="1280736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0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id="{31CA304E-242F-4588-84DA-37518B9F1201}"/>
              </a:ext>
            </a:extLst>
          </p:cNvPr>
          <p:cNvGrpSpPr/>
          <p:nvPr/>
        </p:nvGrpSpPr>
        <p:grpSpPr>
          <a:xfrm>
            <a:off x="3506980" y="4122266"/>
            <a:ext cx="2405422" cy="1394926"/>
            <a:chOff x="175618" y="1363501"/>
            <a:chExt cx="1804067" cy="1046194"/>
          </a:xfrm>
        </p:grpSpPr>
        <p:sp>
          <p:nvSpPr>
            <p:cNvPr id="28" name="TextBox 56">
              <a:extLst>
                <a:ext uri="{FF2B5EF4-FFF2-40B4-BE49-F238E27FC236}">
                  <a16:creationId xmlns:a16="http://schemas.microsoft.com/office/drawing/2014/main" id="{6DC99FAD-7A84-421A-8652-AAA61828C4A1}"/>
                </a:ext>
              </a:extLst>
            </p:cNvPr>
            <p:cNvSpPr txBox="1"/>
            <p:nvPr/>
          </p:nvSpPr>
          <p:spPr>
            <a:xfrm>
              <a:off x="175618" y="1611304"/>
              <a:ext cx="1804067" cy="798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9" name="Rectangle 57">
              <a:extLst>
                <a:ext uri="{FF2B5EF4-FFF2-40B4-BE49-F238E27FC236}">
                  <a16:creationId xmlns:a16="http://schemas.microsoft.com/office/drawing/2014/main" id="{8E0B504E-E930-48D5-BBF0-C0A1DE58AEC0}"/>
                </a:ext>
              </a:extLst>
            </p:cNvPr>
            <p:cNvSpPr/>
            <p:nvPr/>
          </p:nvSpPr>
          <p:spPr>
            <a:xfrm>
              <a:off x="437283" y="1363501"/>
              <a:ext cx="1280736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0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56">
            <a:extLst>
              <a:ext uri="{FF2B5EF4-FFF2-40B4-BE49-F238E27FC236}">
                <a16:creationId xmlns:a16="http://schemas.microsoft.com/office/drawing/2014/main" id="{5BC94440-915D-459E-80F0-6B9A0098C907}"/>
              </a:ext>
            </a:extLst>
          </p:cNvPr>
          <p:cNvGrpSpPr/>
          <p:nvPr/>
        </p:nvGrpSpPr>
        <p:grpSpPr>
          <a:xfrm>
            <a:off x="6046085" y="4122266"/>
            <a:ext cx="2405422" cy="1394926"/>
            <a:chOff x="175618" y="1363501"/>
            <a:chExt cx="1804067" cy="1046194"/>
          </a:xfrm>
        </p:grpSpPr>
        <p:sp>
          <p:nvSpPr>
            <p:cNvPr id="31" name="TextBox 56">
              <a:extLst>
                <a:ext uri="{FF2B5EF4-FFF2-40B4-BE49-F238E27FC236}">
                  <a16:creationId xmlns:a16="http://schemas.microsoft.com/office/drawing/2014/main" id="{93CFE101-DEEF-4920-A6B2-83FB5A7E50E0}"/>
                </a:ext>
              </a:extLst>
            </p:cNvPr>
            <p:cNvSpPr txBox="1"/>
            <p:nvPr/>
          </p:nvSpPr>
          <p:spPr>
            <a:xfrm>
              <a:off x="175618" y="1611304"/>
              <a:ext cx="1804067" cy="798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D9050700-CED8-40B9-9AE3-1258407513DA}"/>
                </a:ext>
              </a:extLst>
            </p:cNvPr>
            <p:cNvSpPr/>
            <p:nvPr/>
          </p:nvSpPr>
          <p:spPr>
            <a:xfrm>
              <a:off x="437283" y="1363501"/>
              <a:ext cx="1280736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0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56">
            <a:extLst>
              <a:ext uri="{FF2B5EF4-FFF2-40B4-BE49-F238E27FC236}">
                <a16:creationId xmlns:a16="http://schemas.microsoft.com/office/drawing/2014/main" id="{DDA8D95F-01C9-4619-BCF1-1DC674925797}"/>
              </a:ext>
            </a:extLst>
          </p:cNvPr>
          <p:cNvGrpSpPr/>
          <p:nvPr/>
        </p:nvGrpSpPr>
        <p:grpSpPr>
          <a:xfrm>
            <a:off x="8585191" y="4122266"/>
            <a:ext cx="2405422" cy="1394926"/>
            <a:chOff x="175618" y="1363501"/>
            <a:chExt cx="1804067" cy="1046194"/>
          </a:xfrm>
        </p:grpSpPr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8BB96469-AC11-42D1-B471-2FD55CB1B145}"/>
                </a:ext>
              </a:extLst>
            </p:cNvPr>
            <p:cNvSpPr txBox="1"/>
            <p:nvPr/>
          </p:nvSpPr>
          <p:spPr>
            <a:xfrm>
              <a:off x="175618" y="1611304"/>
              <a:ext cx="1804067" cy="798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Rectangle 57">
              <a:extLst>
                <a:ext uri="{FF2B5EF4-FFF2-40B4-BE49-F238E27FC236}">
                  <a16:creationId xmlns:a16="http://schemas.microsoft.com/office/drawing/2014/main" id="{646459F0-2478-4808-A037-F86B174F1C6D}"/>
                </a:ext>
              </a:extLst>
            </p:cNvPr>
            <p:cNvSpPr/>
            <p:nvPr/>
          </p:nvSpPr>
          <p:spPr>
            <a:xfrm>
              <a:off x="437283" y="1363501"/>
              <a:ext cx="1280736" cy="2308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000" b="1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2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í$ḻïďé">
            <a:extLst>
              <a:ext uri="{FF2B5EF4-FFF2-40B4-BE49-F238E27FC236}">
                <a16:creationId xmlns:a16="http://schemas.microsoft.com/office/drawing/2014/main" id="{A4DF3224-ECA6-48BB-8121-FC6244C9F39E}"/>
              </a:ext>
            </a:extLst>
          </p:cNvPr>
          <p:cNvSpPr/>
          <p:nvPr/>
        </p:nvSpPr>
        <p:spPr bwMode="auto">
          <a:xfrm>
            <a:off x="812159" y="1892909"/>
            <a:ext cx="3675063" cy="3671888"/>
          </a:xfrm>
          <a:custGeom>
            <a:avLst/>
            <a:gdLst>
              <a:gd name="T0" fmla="*/ 1174 w 2348"/>
              <a:gd name="T1" fmla="*/ 2348 h 2349"/>
              <a:gd name="T2" fmla="*/ 0 w 2348"/>
              <a:gd name="T3" fmla="*/ 1174 h 2349"/>
              <a:gd name="T4" fmla="*/ 1174 w 2348"/>
              <a:gd name="T5" fmla="*/ 0 h 2349"/>
              <a:gd name="T6" fmla="*/ 2348 w 2348"/>
              <a:gd name="T7" fmla="*/ 1174 h 2349"/>
              <a:gd name="T8" fmla="*/ 2004 w 2348"/>
              <a:gd name="T9" fmla="*/ 2004 h 2349"/>
              <a:gd name="T10" fmla="*/ 1174 w 2348"/>
              <a:gd name="T11" fmla="*/ 2348 h 2349"/>
              <a:gd name="T12" fmla="*/ 1174 w 2348"/>
              <a:gd name="T13" fmla="*/ 9 h 2349"/>
              <a:gd name="T14" fmla="*/ 9 w 2348"/>
              <a:gd name="T15" fmla="*/ 1174 h 2349"/>
              <a:gd name="T16" fmla="*/ 1174 w 2348"/>
              <a:gd name="T17" fmla="*/ 2339 h 2349"/>
              <a:gd name="T18" fmla="*/ 2339 w 2348"/>
              <a:gd name="T19" fmla="*/ 1174 h 2349"/>
              <a:gd name="T20" fmla="*/ 1174 w 2348"/>
              <a:gd name="T21" fmla="*/ 9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48" h="2349">
                <a:moveTo>
                  <a:pt x="1174" y="2348"/>
                </a:moveTo>
                <a:cubicBezTo>
                  <a:pt x="525" y="2348"/>
                  <a:pt x="0" y="1823"/>
                  <a:pt x="0" y="1174"/>
                </a:cubicBezTo>
                <a:cubicBezTo>
                  <a:pt x="0" y="526"/>
                  <a:pt x="525" y="0"/>
                  <a:pt x="1174" y="0"/>
                </a:cubicBezTo>
                <a:cubicBezTo>
                  <a:pt x="1822" y="0"/>
                  <a:pt x="2348" y="526"/>
                  <a:pt x="2348" y="1174"/>
                </a:cubicBezTo>
                <a:cubicBezTo>
                  <a:pt x="2348" y="1486"/>
                  <a:pt x="2224" y="1784"/>
                  <a:pt x="2004" y="2004"/>
                </a:cubicBezTo>
                <a:cubicBezTo>
                  <a:pt x="1784" y="2225"/>
                  <a:pt x="1485" y="2349"/>
                  <a:pt x="1174" y="2348"/>
                </a:cubicBezTo>
                <a:close/>
                <a:moveTo>
                  <a:pt x="1174" y="9"/>
                </a:moveTo>
                <a:cubicBezTo>
                  <a:pt x="531" y="9"/>
                  <a:pt x="9" y="532"/>
                  <a:pt x="9" y="1174"/>
                </a:cubicBezTo>
                <a:cubicBezTo>
                  <a:pt x="9" y="1817"/>
                  <a:pt x="531" y="2339"/>
                  <a:pt x="1174" y="2339"/>
                </a:cubicBezTo>
                <a:cubicBezTo>
                  <a:pt x="1816" y="2339"/>
                  <a:pt x="2339" y="1817"/>
                  <a:pt x="2339" y="1174"/>
                </a:cubicBezTo>
                <a:cubicBezTo>
                  <a:pt x="2339" y="532"/>
                  <a:pt x="1816" y="9"/>
                  <a:pt x="1174" y="9"/>
                </a:cubicBezTo>
                <a:close/>
              </a:path>
            </a:pathLst>
          </a:custGeom>
          <a:gradFill>
            <a:gsLst>
              <a:gs pos="59000">
                <a:srgbClr val="F6D271">
                  <a:alpha val="0"/>
                </a:srgbClr>
              </a:gs>
              <a:gs pos="100000">
                <a:srgbClr val="A00009"/>
              </a:gs>
            </a:gsLst>
            <a:lin ang="0" scaled="0"/>
          </a:gra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F247BF-8FEF-4CE3-8B1D-4116D06EA06F}"/>
              </a:ext>
            </a:extLst>
          </p:cNvPr>
          <p:cNvGrpSpPr/>
          <p:nvPr/>
        </p:nvGrpSpPr>
        <p:grpSpPr>
          <a:xfrm>
            <a:off x="1468590" y="2566803"/>
            <a:ext cx="2362200" cy="2362200"/>
            <a:chOff x="1838325" y="2640013"/>
            <a:chExt cx="2362200" cy="23622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0FE9DE6-07B2-4DAB-AA9C-A3660EBF9EE8}"/>
                </a:ext>
              </a:extLst>
            </p:cNvPr>
            <p:cNvSpPr/>
            <p:nvPr/>
          </p:nvSpPr>
          <p:spPr>
            <a:xfrm>
              <a:off x="1838325" y="2640013"/>
              <a:ext cx="2362200" cy="2362200"/>
            </a:xfrm>
            <a:prstGeom prst="ellipse">
              <a:avLst/>
            </a:pr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DF42888-8342-400D-8D77-8B2142806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1863" y="2756586"/>
              <a:ext cx="2149641" cy="2149641"/>
            </a:xfrm>
            <a:prstGeom prst="ellipse">
              <a:avLst/>
            </a:prstGeom>
          </p:spPr>
        </p:pic>
      </p:grpSp>
      <p:sp>
        <p:nvSpPr>
          <p:cNvPr id="14" name="íśḷîḍé">
            <a:extLst>
              <a:ext uri="{FF2B5EF4-FFF2-40B4-BE49-F238E27FC236}">
                <a16:creationId xmlns:a16="http://schemas.microsoft.com/office/drawing/2014/main" id="{6DBAB610-92C6-4073-AEB5-769F5597C5DD}"/>
              </a:ext>
            </a:extLst>
          </p:cNvPr>
          <p:cNvSpPr/>
          <p:nvPr/>
        </p:nvSpPr>
        <p:spPr bwMode="auto">
          <a:xfrm>
            <a:off x="3428359" y="1942121"/>
            <a:ext cx="701675" cy="700088"/>
          </a:xfrm>
          <a:prstGeom prst="ellipse">
            <a:avLst/>
          </a:prstGeom>
          <a:solidFill>
            <a:srgbClr val="AC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śḷîḍé">
            <a:extLst>
              <a:ext uri="{FF2B5EF4-FFF2-40B4-BE49-F238E27FC236}">
                <a16:creationId xmlns:a16="http://schemas.microsoft.com/office/drawing/2014/main" id="{6B050BF7-43E4-457B-A128-5FA96E5B86F2}"/>
              </a:ext>
            </a:extLst>
          </p:cNvPr>
          <p:cNvSpPr/>
          <p:nvPr/>
        </p:nvSpPr>
        <p:spPr bwMode="auto">
          <a:xfrm>
            <a:off x="4142735" y="3275621"/>
            <a:ext cx="701675" cy="700088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íśḷîḍé">
            <a:extLst>
              <a:ext uri="{FF2B5EF4-FFF2-40B4-BE49-F238E27FC236}">
                <a16:creationId xmlns:a16="http://schemas.microsoft.com/office/drawing/2014/main" id="{EDE4F059-6C0A-49B8-9108-AF90F2BEB0DA}"/>
              </a:ext>
            </a:extLst>
          </p:cNvPr>
          <p:cNvSpPr/>
          <p:nvPr/>
        </p:nvSpPr>
        <p:spPr bwMode="auto">
          <a:xfrm>
            <a:off x="3428359" y="4758327"/>
            <a:ext cx="701675" cy="700088"/>
          </a:xfrm>
          <a:prstGeom prst="ellipse">
            <a:avLst/>
          </a:prstGeom>
          <a:solidFill>
            <a:srgbClr val="AC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E7C462-4EDC-48B0-99E2-C45FFFD641B7}"/>
              </a:ext>
            </a:extLst>
          </p:cNvPr>
          <p:cNvSpPr/>
          <p:nvPr/>
        </p:nvSpPr>
        <p:spPr>
          <a:xfrm>
            <a:off x="4362928" y="1671073"/>
            <a:ext cx="6750571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B5DF3A-A022-4EBF-9C9D-FCE7ABCDC5C5}"/>
              </a:ext>
            </a:extLst>
          </p:cNvPr>
          <p:cNvSpPr/>
          <p:nvPr/>
        </p:nvSpPr>
        <p:spPr>
          <a:xfrm>
            <a:off x="4992515" y="2975216"/>
            <a:ext cx="5354643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7E820B0-D0F5-44DD-95A3-59D1270A0107}"/>
              </a:ext>
            </a:extLst>
          </p:cNvPr>
          <p:cNvSpPr/>
          <p:nvPr/>
        </p:nvSpPr>
        <p:spPr>
          <a:xfrm>
            <a:off x="4362928" y="4609144"/>
            <a:ext cx="6855502" cy="87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933" y="66339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009539031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 descr="图片包含 游戏机, 窗帘, 灯光&#10;&#10;描述已自动生成">
            <a:extLst>
              <a:ext uri="{FF2B5EF4-FFF2-40B4-BE49-F238E27FC236}">
                <a16:creationId xmlns:a16="http://schemas.microsoft.com/office/drawing/2014/main" id="{0ED5CCF8-7FA4-4705-B16C-CA381882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031AB15-E4C5-49CA-873D-A4811A62B9C5}"/>
              </a:ext>
            </a:extLst>
          </p:cNvPr>
          <p:cNvGrpSpPr/>
          <p:nvPr/>
        </p:nvGrpSpPr>
        <p:grpSpPr>
          <a:xfrm>
            <a:off x="7549022" y="2213869"/>
            <a:ext cx="2808952" cy="830997"/>
            <a:chOff x="7277561" y="2166244"/>
            <a:chExt cx="2808952" cy="83099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42EBE16F-A769-4DA4-A364-F07491EBD9FD}"/>
                </a:ext>
              </a:extLst>
            </p:cNvPr>
            <p:cNvSpPr/>
            <p:nvPr/>
          </p:nvSpPr>
          <p:spPr>
            <a:xfrm>
              <a:off x="7277561" y="2227897"/>
              <a:ext cx="2808952" cy="707690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F6D271"/>
                </a:gs>
                <a:gs pos="85000">
                  <a:srgbClr val="A00009"/>
                </a:gs>
              </a:gsLst>
              <a:lin ang="3600000" scaled="0"/>
            </a:gra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FAFB665-D5A6-4C6F-A0F8-3A85DF9EB70D}"/>
                </a:ext>
              </a:extLst>
            </p:cNvPr>
            <p:cNvSpPr txBox="1"/>
            <p:nvPr/>
          </p:nvSpPr>
          <p:spPr>
            <a:xfrm>
              <a:off x="7372350" y="2166244"/>
              <a:ext cx="26193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Part 02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D37A8FA-3B4D-4DB7-90A4-1AF5518E3126}"/>
              </a:ext>
            </a:extLst>
          </p:cNvPr>
          <p:cNvSpPr txBox="1"/>
          <p:nvPr/>
        </p:nvSpPr>
        <p:spPr>
          <a:xfrm>
            <a:off x="6960267" y="3079643"/>
            <a:ext cx="398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Add title text</a:t>
            </a:r>
            <a:endParaRPr lang="zh-CN" altLang="en-US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BD2B5AD-91ED-4D96-B9AF-C784E46B3AB4}"/>
              </a:ext>
            </a:extLst>
          </p:cNvPr>
          <p:cNvSpPr txBox="1"/>
          <p:nvPr/>
        </p:nvSpPr>
        <p:spPr>
          <a:xfrm>
            <a:off x="6154688" y="3774373"/>
            <a:ext cx="5597621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83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E601F5-47A7-4831-B662-9DCB19F5850A}"/>
              </a:ext>
            </a:extLst>
          </p:cNvPr>
          <p:cNvGrpSpPr/>
          <p:nvPr/>
        </p:nvGrpSpPr>
        <p:grpSpPr>
          <a:xfrm>
            <a:off x="0" y="0"/>
            <a:ext cx="3707995" cy="786483"/>
            <a:chOff x="0" y="0"/>
            <a:chExt cx="3707995" cy="78648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BD29052-AAEF-4F9A-A4B2-C0C334CAE725}"/>
                </a:ext>
              </a:extLst>
            </p:cNvPr>
            <p:cNvSpPr/>
            <p:nvPr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B5DD2B6B-D545-462F-A36A-B9FDB619333F}"/>
                </a:ext>
              </a:extLst>
            </p:cNvPr>
            <p:cNvSpPr/>
            <p:nvPr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rgbClr val="A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20703BB-0D3C-4ADE-9AF5-FFDC8748BE7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36711" y="177797"/>
              <a:ext cx="2310796" cy="430887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E95B5CB-3D8D-4812-BC08-F622D5B11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375" y="1679912"/>
            <a:ext cx="2899794" cy="386639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A420A7-DC34-44EB-AC44-4FC63A6D96B5}"/>
              </a:ext>
            </a:extLst>
          </p:cNvPr>
          <p:cNvGrpSpPr/>
          <p:nvPr/>
        </p:nvGrpSpPr>
        <p:grpSpPr>
          <a:xfrm>
            <a:off x="775036" y="1679912"/>
            <a:ext cx="3123691" cy="3866394"/>
            <a:chOff x="657726" y="1860885"/>
            <a:chExt cx="3123691" cy="386639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D16D675-5D87-458E-89FA-533405F81C84}"/>
                </a:ext>
              </a:extLst>
            </p:cNvPr>
            <p:cNvSpPr/>
            <p:nvPr/>
          </p:nvSpPr>
          <p:spPr bwMode="auto">
            <a:xfrm>
              <a:off x="657726" y="1860885"/>
              <a:ext cx="3123691" cy="3866394"/>
            </a:xfrm>
            <a:prstGeom prst="rect">
              <a:avLst/>
            </a:prstGeom>
            <a:solidFill>
              <a:srgbClr val="AC0000"/>
            </a:solidFill>
            <a:ln w="19050"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9A3BC86-30ED-4A6C-967F-3E5899427A0F}"/>
                </a:ext>
              </a:extLst>
            </p:cNvPr>
            <p:cNvSpPr/>
            <p:nvPr/>
          </p:nvSpPr>
          <p:spPr>
            <a:xfrm>
              <a:off x="800666" y="2066522"/>
              <a:ext cx="283781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B17904-2E62-436B-A293-F5ACBA6CF032}"/>
                </a:ext>
              </a:extLst>
            </p:cNvPr>
            <p:cNvSpPr/>
            <p:nvPr/>
          </p:nvSpPr>
          <p:spPr>
            <a:xfrm>
              <a:off x="800666" y="3959493"/>
              <a:ext cx="2837810" cy="1249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CC1017E-97FE-4A85-9DCE-553ABC6A0674}"/>
              </a:ext>
            </a:extLst>
          </p:cNvPr>
          <p:cNvGrpSpPr/>
          <p:nvPr/>
        </p:nvGrpSpPr>
        <p:grpSpPr>
          <a:xfrm>
            <a:off x="7427991" y="1583158"/>
            <a:ext cx="4046407" cy="1249188"/>
            <a:chOff x="8209757" y="1830804"/>
            <a:chExt cx="4046407" cy="124918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E60A02A-1C71-4B51-AC78-1CC54879F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9757" y="2040047"/>
              <a:ext cx="815223" cy="815222"/>
              <a:chOff x="395536" y="3651870"/>
              <a:chExt cx="764591" cy="764591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298FED33-00CC-4932-8FBC-CB4C5DBFC7BF}"/>
                  </a:ext>
                </a:extLst>
              </p:cNvPr>
              <p:cNvSpPr/>
              <p:nvPr/>
            </p:nvSpPr>
            <p:spPr>
              <a:xfrm>
                <a:off x="395536" y="3651870"/>
                <a:ext cx="764591" cy="764591"/>
              </a:xfrm>
              <a:prstGeom prst="ellipse">
                <a:avLst/>
              </a:prstGeom>
              <a:solidFill>
                <a:srgbClr val="AC0000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99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9" name="Picture 75">
                <a:extLst>
                  <a:ext uri="{FF2B5EF4-FFF2-40B4-BE49-F238E27FC236}">
                    <a16:creationId xmlns:a16="http://schemas.microsoft.com/office/drawing/2014/main" id="{0FE80596-315A-4699-8530-F04DA2154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7331" y="3805013"/>
                <a:ext cx="381000" cy="41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AEBCF09-15FE-4C97-B7C1-1F850125E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2451" y="1830804"/>
              <a:ext cx="3133713" cy="124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DF8506-7197-43A3-BFEE-33F56831DD1F}"/>
              </a:ext>
            </a:extLst>
          </p:cNvPr>
          <p:cNvGrpSpPr/>
          <p:nvPr/>
        </p:nvGrpSpPr>
        <p:grpSpPr>
          <a:xfrm>
            <a:off x="7427991" y="2943573"/>
            <a:ext cx="4174745" cy="1292662"/>
            <a:chOff x="8209757" y="3416495"/>
            <a:chExt cx="4174745" cy="129266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57DD615-B5BE-4F7A-99A5-E3FE32B29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9757" y="3570804"/>
              <a:ext cx="815223" cy="817437"/>
              <a:chOff x="3221085" y="3651870"/>
              <a:chExt cx="764591" cy="764591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9F89DF2C-975E-45DD-AFA6-08ED86E7C3F7}"/>
                  </a:ext>
                </a:extLst>
              </p:cNvPr>
              <p:cNvSpPr/>
              <p:nvPr/>
            </p:nvSpPr>
            <p:spPr>
              <a:xfrm>
                <a:off x="3221085" y="3651870"/>
                <a:ext cx="764591" cy="764591"/>
              </a:xfrm>
              <a:prstGeom prst="ellipse">
                <a:avLst/>
              </a:prstGeom>
              <a:solidFill>
                <a:srgbClr val="F6D27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99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4" name="Picture 102">
                <a:extLst>
                  <a:ext uri="{FF2B5EF4-FFF2-40B4-BE49-F238E27FC236}">
                    <a16:creationId xmlns:a16="http://schemas.microsoft.com/office/drawing/2014/main" id="{349368DB-4069-49FD-86EE-81D8ED3A6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72011" y="3778161"/>
                <a:ext cx="462738" cy="431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48F993E-81BC-4C4A-9769-C25F51A01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2452" y="3416495"/>
              <a:ext cx="3262050" cy="1292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133A76A-4018-4402-9F69-EC9D0F1AA14E}"/>
              </a:ext>
            </a:extLst>
          </p:cNvPr>
          <p:cNvGrpSpPr/>
          <p:nvPr/>
        </p:nvGrpSpPr>
        <p:grpSpPr>
          <a:xfrm>
            <a:off x="7427991" y="4303988"/>
            <a:ext cx="4158703" cy="1292662"/>
            <a:chOff x="8209757" y="4951682"/>
            <a:chExt cx="4158703" cy="129266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0C4D3C7-4D7D-4A2C-A043-ACEB0C51C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9757" y="5103777"/>
              <a:ext cx="815223" cy="815222"/>
              <a:chOff x="6046633" y="3651870"/>
              <a:chExt cx="764591" cy="764591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7761B71B-20B9-4982-A4BD-3466E45492E0}"/>
                  </a:ext>
                </a:extLst>
              </p:cNvPr>
              <p:cNvSpPr/>
              <p:nvPr/>
            </p:nvSpPr>
            <p:spPr>
              <a:xfrm>
                <a:off x="6046633" y="3651870"/>
                <a:ext cx="764591" cy="764591"/>
              </a:xfrm>
              <a:prstGeom prst="ellipse">
                <a:avLst/>
              </a:prstGeom>
              <a:solidFill>
                <a:srgbClr val="AC0000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99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9" name="Picture 97">
                <a:extLst>
                  <a:ext uri="{FF2B5EF4-FFF2-40B4-BE49-F238E27FC236}">
                    <a16:creationId xmlns:a16="http://schemas.microsoft.com/office/drawing/2014/main" id="{A3E878DC-E342-48AF-A619-E3E46E59A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24066" y="3805013"/>
                <a:ext cx="409724" cy="431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9890143-E68C-4383-AD43-60C5D3E9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2452" y="4951682"/>
              <a:ext cx="3246008" cy="1292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zpvkgr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1142</Words>
  <Application>Microsoft Office PowerPoint</Application>
  <PresentationFormat>宽屏</PresentationFormat>
  <Paragraphs>223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思源宋体 CN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21</cp:revision>
  <dcterms:created xsi:type="dcterms:W3CDTF">2021-12-02T08:34:28Z</dcterms:created>
  <dcterms:modified xsi:type="dcterms:W3CDTF">2022-02-09T12:40:09Z</dcterms:modified>
</cp:coreProperties>
</file>