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8"/>
  </p:notesMasterIdLst>
  <p:sldIdLst>
    <p:sldId id="257" r:id="rId3"/>
    <p:sldId id="256" r:id="rId4"/>
    <p:sldId id="260" r:id="rId5"/>
    <p:sldId id="270" r:id="rId6"/>
    <p:sldId id="262" r:id="rId7"/>
    <p:sldId id="279" r:id="rId8"/>
    <p:sldId id="267" r:id="rId9"/>
    <p:sldId id="290" r:id="rId10"/>
    <p:sldId id="273" r:id="rId11"/>
    <p:sldId id="271" r:id="rId12"/>
    <p:sldId id="274" r:id="rId13"/>
    <p:sldId id="281" r:id="rId14"/>
    <p:sldId id="268" r:id="rId15"/>
    <p:sldId id="291" r:id="rId16"/>
    <p:sldId id="269" r:id="rId17"/>
    <p:sldId id="277" r:id="rId18"/>
    <p:sldId id="276" r:id="rId19"/>
    <p:sldId id="278" r:id="rId20"/>
    <p:sldId id="292" r:id="rId21"/>
    <p:sldId id="280" r:id="rId22"/>
    <p:sldId id="272" r:id="rId23"/>
    <p:sldId id="275" r:id="rId24"/>
    <p:sldId id="282" r:id="rId25"/>
    <p:sldId id="1775" r:id="rId26"/>
    <p:sldId id="283" r:id="rId27"/>
  </p:sldIdLst>
  <p:sldSz cx="21599525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68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ts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CC00FF"/>
    <a:srgbClr val="344CFD"/>
    <a:srgbClr val="007BF5"/>
    <a:srgbClr val="0077F5"/>
    <a:srgbClr val="F5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138" y="462"/>
      </p:cViewPr>
      <p:guideLst>
        <p:guide orient="horz" pos="2268"/>
        <p:guide pos="68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May</c:v>
                </c:pt>
                <c:pt idx="4">
                  <c:v>Jun</c:v>
                </c:pt>
                <c:pt idx="5">
                  <c:v>Sep</c:v>
                </c:pt>
                <c:pt idx="6">
                  <c:v>Nov</c:v>
                </c:pt>
                <c:pt idx="7">
                  <c:v>Dec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8-4F3B-8EE6-CDDD6E14A6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</c:v>
                </c:pt>
              </c:strCache>
            </c:strRef>
          </c:tx>
          <c:spPr>
            <a:solidFill>
              <a:srgbClr val="26C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May</c:v>
                </c:pt>
                <c:pt idx="4">
                  <c:v>Jun</c:v>
                </c:pt>
                <c:pt idx="5">
                  <c:v>Sep</c:v>
                </c:pt>
                <c:pt idx="6">
                  <c:v>Nov</c:v>
                </c:pt>
                <c:pt idx="7">
                  <c:v>Dec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88-4F3B-8EE6-CDDD6E14A6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64977792"/>
        <c:axId val="664979328"/>
      </c:barChart>
      <c:catAx>
        <c:axId val="66497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64979328"/>
        <c:crosses val="autoZero"/>
        <c:auto val="1"/>
        <c:lblAlgn val="ctr"/>
        <c:lblOffset val="100"/>
        <c:noMultiLvlLbl val="0"/>
      </c:catAx>
      <c:valAx>
        <c:axId val="664979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6497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661672631441542E-2"/>
          <c:y val="0.90705440939720938"/>
          <c:w val="0.97067652872053511"/>
          <c:h val="8.494378573957106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C79388B2-C9F9-4549-B6F4-0752D46AC56E}" type="datetimeFigureOut">
              <a:rPr lang="zh-CN" altLang="en-US" smtClean="0"/>
              <a:pPr/>
              <a:t>2022/2/11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200150" y="1143000"/>
            <a:ext cx="9258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9A99A96E-CCED-462F-B159-C1EDC0C2676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432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" panose="02020400000000000000" pitchFamily="18" charset="-122"/>
        <a:ea typeface="思源宋体 CN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A96E-CCED-462F-B159-C1EDC0C2676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9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A96E-CCED-462F-B159-C1EDC0C267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112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A96E-CCED-462F-B159-C1EDC0C2676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560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A96E-CCED-462F-B159-C1EDC0C2676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357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A96E-CCED-462F-B159-C1EDC0C2676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265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9A96E-CCED-462F-B159-C1EDC0C267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561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A96E-CCED-462F-B159-C1EDC0C2676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156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A96E-CCED-462F-B159-C1EDC0C2676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439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A96E-CCED-462F-B159-C1EDC0C2676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945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A96E-CCED-462F-B159-C1EDC0C2676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596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9A96E-CCED-462F-B159-C1EDC0C267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49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A96E-CCED-462F-B159-C1EDC0C2676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782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A96E-CCED-462F-B159-C1EDC0C2676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753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A96E-CCED-462F-B159-C1EDC0C2676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765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A96E-CCED-462F-B159-C1EDC0C2676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995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A96E-CCED-462F-B159-C1EDC0C2676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774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9A96E-CCED-462F-B159-C1EDC0C267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宋体 CN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025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A96E-CCED-462F-B159-C1EDC0C2676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29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A96E-CCED-462F-B159-C1EDC0C2676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53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A96E-CCED-462F-B159-C1EDC0C267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263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A96E-CCED-462F-B159-C1EDC0C2676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834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A96E-CCED-462F-B159-C1EDC0C2676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967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A96E-CCED-462F-B159-C1EDC0C2676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70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9A96E-CCED-462F-B159-C1EDC0C267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56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9A96E-CCED-462F-B159-C1EDC0C2676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549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941" y="1178222"/>
            <a:ext cx="16199644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3781306"/>
            <a:ext cx="16199644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D30-BC7B-40C4-A636-26D0567C276E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86F6-EB69-4FA3-A85A-6A3B3D2DE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42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2" y="479954"/>
            <a:ext cx="696640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1036569"/>
            <a:ext cx="10934760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zh-CN" altLang="en-US" dirty="0"/>
              <a:t>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2" y="2159794"/>
            <a:ext cx="696640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D30-BC7B-40C4-A636-26D0567C276E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86F6-EB69-4FA3-A85A-6A3B3D2DE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5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D30-BC7B-40C4-A636-26D0567C276E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86F6-EB69-4FA3-A85A-6A3B3D2DE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7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0" y="383297"/>
            <a:ext cx="4657398" cy="610108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7" y="383297"/>
            <a:ext cx="13702199" cy="610108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D30-BC7B-40C4-A636-26D0567C276E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86F6-EB69-4FA3-A85A-6A3B3D2DE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86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9976" y="288306"/>
            <a:ext cx="19439573" cy="1199886"/>
          </a:xfrm>
          <a:prstGeom prst="rect">
            <a:avLst/>
          </a:prstGeom>
        </p:spPr>
        <p:txBody>
          <a:bodyPr lIns="164565" tIns="82282" rIns="164565" bIns="8228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79976" y="1679840"/>
            <a:ext cx="19439573" cy="4751214"/>
          </a:xfrm>
          <a:prstGeom prst="rect">
            <a:avLst/>
          </a:prstGeom>
        </p:spPr>
        <p:txBody>
          <a:bodyPr vert="eaVert" lIns="164565" tIns="82282" rIns="164565" bIns="8228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079976" y="6672697"/>
            <a:ext cx="5039889" cy="383297"/>
          </a:xfrm>
          <a:prstGeom prst="rect">
            <a:avLst/>
          </a:prstGeom>
        </p:spPr>
        <p:txBody>
          <a:bodyPr lIns="164565" tIns="82282" rIns="164565" bIns="82282"/>
          <a:lstStyle/>
          <a:p>
            <a:pPr defTabSz="1645646"/>
            <a:fld id="{2E3AAC11-D570-4EA9-AFC0-30FB72BA45EB}" type="datetimeFigureOut">
              <a:rPr lang="zh-CN" altLang="en-US" sz="3200" smtClean="0">
                <a:solidFill>
                  <a:prstClr val="black"/>
                </a:solidFill>
              </a:rPr>
              <a:pPr defTabSz="1645646"/>
              <a:t>2022/2/11</a:t>
            </a:fld>
            <a:endParaRPr lang="zh-CN" altLang="en-US" sz="32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379838" y="6672697"/>
            <a:ext cx="6839850" cy="383297"/>
          </a:xfrm>
          <a:prstGeom prst="rect">
            <a:avLst/>
          </a:prstGeom>
        </p:spPr>
        <p:txBody>
          <a:bodyPr lIns="164565" tIns="82282" rIns="164565" bIns="82282"/>
          <a:lstStyle/>
          <a:p>
            <a:pPr defTabSz="1645646"/>
            <a:endParaRPr lang="zh-CN" altLang="en-US" sz="32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5479660" y="6672697"/>
            <a:ext cx="5039889" cy="383297"/>
          </a:xfrm>
          <a:prstGeom prst="rect">
            <a:avLst/>
          </a:prstGeom>
        </p:spPr>
        <p:txBody>
          <a:bodyPr lIns="164565" tIns="82282" rIns="164565" bIns="82282"/>
          <a:lstStyle/>
          <a:p>
            <a:pPr defTabSz="1645646"/>
            <a:fld id="{55ECCFAA-F4FB-487C-9F1E-C8836D0C3DC9}" type="slidenum">
              <a:rPr lang="zh-CN" altLang="en-US" sz="3200" smtClean="0">
                <a:solidFill>
                  <a:prstClr val="black"/>
                </a:solidFill>
              </a:rPr>
              <a:pPr defTabSz="1645646"/>
              <a:t>‹#›</a:t>
            </a:fld>
            <a:endParaRPr lang="zh-CN" alt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9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5659656" y="288307"/>
            <a:ext cx="4859893" cy="6142747"/>
          </a:xfrm>
          <a:prstGeom prst="rect">
            <a:avLst/>
          </a:prstGeom>
        </p:spPr>
        <p:txBody>
          <a:bodyPr vert="eaVert" lIns="164565" tIns="82282" rIns="164565" bIns="8228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079976" y="288307"/>
            <a:ext cx="14219687" cy="6142747"/>
          </a:xfrm>
          <a:prstGeom prst="rect">
            <a:avLst/>
          </a:prstGeom>
        </p:spPr>
        <p:txBody>
          <a:bodyPr vert="eaVert" lIns="164565" tIns="82282" rIns="164565" bIns="8228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079976" y="6672697"/>
            <a:ext cx="5039889" cy="383297"/>
          </a:xfrm>
          <a:prstGeom prst="rect">
            <a:avLst/>
          </a:prstGeom>
        </p:spPr>
        <p:txBody>
          <a:bodyPr lIns="164565" tIns="82282" rIns="164565" bIns="82282"/>
          <a:lstStyle/>
          <a:p>
            <a:pPr defTabSz="1645646"/>
            <a:fld id="{2E3AAC11-D570-4EA9-AFC0-30FB72BA45EB}" type="datetimeFigureOut">
              <a:rPr lang="zh-CN" altLang="en-US" sz="3200" smtClean="0">
                <a:solidFill>
                  <a:prstClr val="black"/>
                </a:solidFill>
              </a:rPr>
              <a:pPr defTabSz="1645646"/>
              <a:t>2022/2/11</a:t>
            </a:fld>
            <a:endParaRPr lang="zh-CN" altLang="en-US" sz="32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7379838" y="6672697"/>
            <a:ext cx="6839850" cy="383297"/>
          </a:xfrm>
          <a:prstGeom prst="rect">
            <a:avLst/>
          </a:prstGeom>
        </p:spPr>
        <p:txBody>
          <a:bodyPr lIns="164565" tIns="82282" rIns="164565" bIns="82282"/>
          <a:lstStyle/>
          <a:p>
            <a:pPr defTabSz="1645646"/>
            <a:endParaRPr lang="zh-CN" altLang="en-US" sz="32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5479660" y="6672697"/>
            <a:ext cx="5039889" cy="383297"/>
          </a:xfrm>
          <a:prstGeom prst="rect">
            <a:avLst/>
          </a:prstGeom>
        </p:spPr>
        <p:txBody>
          <a:bodyPr lIns="164565" tIns="82282" rIns="164565" bIns="82282"/>
          <a:lstStyle/>
          <a:p>
            <a:pPr defTabSz="1645646"/>
            <a:fld id="{55ECCFAA-F4FB-487C-9F1E-C8836D0C3DC9}" type="slidenum">
              <a:rPr lang="zh-CN" altLang="en-US" sz="3200" smtClean="0">
                <a:solidFill>
                  <a:prstClr val="black"/>
                </a:solidFill>
              </a:rPr>
              <a:pPr defTabSz="1645646"/>
              <a:t>‹#›</a:t>
            </a:fld>
            <a:endParaRPr lang="zh-CN" alt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23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37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D30-BC7B-40C4-A636-26D0567C276E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86F6-EB69-4FA3-A85A-6A3B3D2DE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93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8" y="1794830"/>
            <a:ext cx="18629590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8" y="4817875"/>
            <a:ext cx="18629590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D30-BC7B-40C4-A636-26D0567C276E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86F6-EB69-4FA3-A85A-6A3B3D2DE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08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1916484"/>
            <a:ext cx="9179798" cy="456789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1916484"/>
            <a:ext cx="9179798" cy="456789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D30-BC7B-40C4-A636-26D0567C276E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86F6-EB69-4FA3-A85A-6A3B3D2DE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25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383297"/>
            <a:ext cx="18629590" cy="139153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1" y="1764832"/>
            <a:ext cx="9137611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1" y="2629749"/>
            <a:ext cx="9137611" cy="38679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0" y="1764832"/>
            <a:ext cx="9182611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0" y="2629749"/>
            <a:ext cx="9182611" cy="38679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D30-BC7B-40C4-A636-26D0567C276E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86F6-EB69-4FA3-A85A-6A3B3D2DE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37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383297"/>
            <a:ext cx="18629590" cy="139153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1" y="1764832"/>
            <a:ext cx="9137611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1" y="2629749"/>
            <a:ext cx="9137611" cy="38679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0" y="1764832"/>
            <a:ext cx="9182611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0" y="2629749"/>
            <a:ext cx="9182611" cy="38679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D30-BC7B-40C4-A636-26D0567C276E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86F6-EB69-4FA3-A85A-6A3B3D2DE31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627783" y="7058347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3614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D30-BC7B-40C4-A636-26D0567C276E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86F6-EB69-4FA3-A85A-6A3B3D2DE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70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D30-BC7B-40C4-A636-26D0567C276E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86F6-EB69-4FA3-A85A-6A3B3D2DE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5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2" y="479954"/>
            <a:ext cx="696640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1036569"/>
            <a:ext cx="10934760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2" y="2159794"/>
            <a:ext cx="696640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CD30-BC7B-40C4-A636-26D0567C276E}" type="datetimeFigureOut">
              <a:rPr lang="zh-CN" altLang="en-US" smtClean="0"/>
              <a:t>2022/2/11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686F6-EB69-4FA3-A85A-6A3B3D2DE3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5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383297"/>
            <a:ext cx="186295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1916484"/>
            <a:ext cx="186295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6672697"/>
            <a:ext cx="485989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EADCCD30-BC7B-40C4-A636-26D0567C276E}" type="datetimeFigureOut">
              <a:rPr lang="zh-CN" altLang="en-US" smtClean="0"/>
              <a:pPr/>
              <a:t>2022/2/11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6672697"/>
            <a:ext cx="728984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6672697"/>
            <a:ext cx="485989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A6B686F6-EB69-4FA3-A85A-6A3B3D2DE3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445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思源宋体 CN" panose="02020400000000000000" pitchFamily="18" charset="-122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25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1645646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117" indent="-617117" algn="l" defTabSz="1645646" rtl="0" eaLnBrk="1" latinLnBrk="0" hangingPunct="1">
        <a:spcBef>
          <a:spcPct val="2000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337087" indent="-514264" algn="l" defTabSz="1645646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057" indent="-411411" algn="l" defTabSz="1645646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79880" indent="-411411" algn="l" defTabSz="1645646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02703" indent="-411411" algn="l" defTabSz="1645646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25526" indent="-411411" algn="l" defTabSz="164564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48348" indent="-411411" algn="l" defTabSz="164564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71171" indent="-411411" algn="l" defTabSz="164564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93994" indent="-411411" algn="l" defTabSz="164564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64564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22823" algn="l" defTabSz="164564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45646" algn="l" defTabSz="164564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469" algn="l" defTabSz="164564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291" algn="l" defTabSz="164564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114114" algn="l" defTabSz="164564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36937" algn="l" defTabSz="164564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59760" algn="l" defTabSz="164564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82583" algn="l" defTabSz="164564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notesSlide" Target="../notesSlides/notesSlide22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freeppt7/" TargetMode="External"/><Relationship Id="rId3" Type="http://schemas.openxmlformats.org/officeDocument/2006/relationships/hyperlink" Target="https://www.jpppt.com/" TargetMode="External"/><Relationship Id="rId7" Type="http://schemas.openxmlformats.org/officeDocument/2006/relationships/hyperlink" Target="https://www.instagram.com/slidesfree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c/Slidesfree" TargetMode="External"/><Relationship Id="rId5" Type="http://schemas.openxmlformats.org/officeDocument/2006/relationships/hyperlink" Target="http://www.pixabay.com/" TargetMode="External"/><Relationship Id="rId10" Type="http://schemas.openxmlformats.org/officeDocument/2006/relationships/hyperlink" Target="https://twitter.com/freeppt7_com" TargetMode="External"/><Relationship Id="rId4" Type="http://schemas.openxmlformats.org/officeDocument/2006/relationships/hyperlink" Target="https://www.freeppt7.com/" TargetMode="External"/><Relationship Id="rId9" Type="http://schemas.openxmlformats.org/officeDocument/2006/relationships/hyperlink" Target="https://www.facebook.com/groups/best.PowerPoint.template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8664A81-4765-4E3D-B06C-77B19EC6AD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599525" cy="71993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12A475C-C72B-4295-9A63-7F765BFD6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2" y="226118"/>
            <a:ext cx="2526800" cy="979553"/>
          </a:xfrm>
          <a:prstGeom prst="rect">
            <a:avLst/>
          </a:prstGeom>
        </p:spPr>
      </p:pic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E8AFC37A-73E0-485A-92B7-6F0738AED8B1}"/>
              </a:ext>
            </a:extLst>
          </p:cNvPr>
          <p:cNvSpPr/>
          <p:nvPr/>
        </p:nvSpPr>
        <p:spPr>
          <a:xfrm>
            <a:off x="718457" y="1796143"/>
            <a:ext cx="4833257" cy="163284"/>
          </a:xfrm>
          <a:prstGeom prst="parallelogram">
            <a:avLst>
              <a:gd name="adj" fmla="val 63000"/>
            </a:avLst>
          </a:prstGeom>
          <a:gradFill flip="none" rotWithShape="1">
            <a:gsLst>
              <a:gs pos="100000">
                <a:schemeClr val="bg1"/>
              </a:gs>
              <a:gs pos="30000">
                <a:srgbClr val="00B0F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1EA7757B-EED7-4FAB-B0F4-F348611016E3}"/>
              </a:ext>
            </a:extLst>
          </p:cNvPr>
          <p:cNvSpPr/>
          <p:nvPr/>
        </p:nvSpPr>
        <p:spPr>
          <a:xfrm>
            <a:off x="8337300" y="4109285"/>
            <a:ext cx="4343400" cy="146735"/>
          </a:xfrm>
          <a:prstGeom prst="parallelogram">
            <a:avLst>
              <a:gd name="adj" fmla="val 63000"/>
            </a:avLst>
          </a:prstGeom>
          <a:gradFill flip="none" rotWithShape="1">
            <a:gsLst>
              <a:gs pos="100000">
                <a:schemeClr val="bg1"/>
              </a:gs>
              <a:gs pos="30000">
                <a:srgbClr val="00B0F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D4673D45-77A6-492C-BE51-D00BB095F7B9}"/>
              </a:ext>
            </a:extLst>
          </p:cNvPr>
          <p:cNvSpPr/>
          <p:nvPr/>
        </p:nvSpPr>
        <p:spPr>
          <a:xfrm flipV="1">
            <a:off x="4963887" y="914400"/>
            <a:ext cx="4180114" cy="65315"/>
          </a:xfrm>
          <a:prstGeom prst="parallelogram">
            <a:avLst>
              <a:gd name="adj" fmla="val 63000"/>
            </a:avLst>
          </a:prstGeom>
          <a:gradFill flip="none" rotWithShape="1">
            <a:gsLst>
              <a:gs pos="100000">
                <a:schemeClr val="bg1"/>
              </a:gs>
              <a:gs pos="30000">
                <a:srgbClr val="00B0F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平行四边形 14">
            <a:extLst>
              <a:ext uri="{FF2B5EF4-FFF2-40B4-BE49-F238E27FC236}">
                <a16:creationId xmlns:a16="http://schemas.microsoft.com/office/drawing/2014/main" id="{44EB37C6-4AF6-4C4A-A675-DFF4FE3D2836}"/>
              </a:ext>
            </a:extLst>
          </p:cNvPr>
          <p:cNvSpPr/>
          <p:nvPr/>
        </p:nvSpPr>
        <p:spPr>
          <a:xfrm>
            <a:off x="10319659" y="2188030"/>
            <a:ext cx="4180114" cy="65314"/>
          </a:xfrm>
          <a:prstGeom prst="parallelogram">
            <a:avLst>
              <a:gd name="adj" fmla="val 63000"/>
            </a:avLst>
          </a:prstGeom>
          <a:gradFill flip="none" rotWithShape="1">
            <a:gsLst>
              <a:gs pos="100000">
                <a:schemeClr val="bg1"/>
              </a:gs>
              <a:gs pos="30000">
                <a:srgbClr val="00B0F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平行四边形 15">
            <a:extLst>
              <a:ext uri="{FF2B5EF4-FFF2-40B4-BE49-F238E27FC236}">
                <a16:creationId xmlns:a16="http://schemas.microsoft.com/office/drawing/2014/main" id="{BA18C15A-B06E-4F73-8C44-3C99DF69FE0C}"/>
              </a:ext>
            </a:extLst>
          </p:cNvPr>
          <p:cNvSpPr/>
          <p:nvPr/>
        </p:nvSpPr>
        <p:spPr>
          <a:xfrm>
            <a:off x="-1796141" y="4147457"/>
            <a:ext cx="4180114" cy="108563"/>
          </a:xfrm>
          <a:prstGeom prst="parallelogram">
            <a:avLst>
              <a:gd name="adj" fmla="val 63000"/>
            </a:avLst>
          </a:prstGeom>
          <a:gradFill flip="none" rotWithShape="1">
            <a:gsLst>
              <a:gs pos="100000">
                <a:schemeClr val="bg1"/>
              </a:gs>
              <a:gs pos="30000">
                <a:srgbClr val="00B0F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CB4406E-4B68-48AB-BAE5-D0DB05B2979C}"/>
              </a:ext>
            </a:extLst>
          </p:cNvPr>
          <p:cNvGrpSpPr/>
          <p:nvPr/>
        </p:nvGrpSpPr>
        <p:grpSpPr>
          <a:xfrm>
            <a:off x="1008472" y="2188030"/>
            <a:ext cx="12207673" cy="1455968"/>
            <a:chOff x="1472803" y="1254726"/>
            <a:chExt cx="12207673" cy="1455968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4E25177-90DD-42B5-9D5C-A3D56BB9C804}"/>
                </a:ext>
              </a:extLst>
            </p:cNvPr>
            <p:cNvSpPr txBox="1"/>
            <p:nvPr/>
          </p:nvSpPr>
          <p:spPr>
            <a:xfrm>
              <a:off x="1705047" y="1264144"/>
              <a:ext cx="116264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9D39A3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New product launch</a:t>
              </a:r>
              <a:endParaRPr lang="zh-CN" altLang="en-US" sz="8800" dirty="0">
                <a:solidFill>
                  <a:srgbClr val="9D39A3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8F3D11B-082F-4AD9-A1BB-8B5D457B57ED}"/>
                </a:ext>
              </a:extLst>
            </p:cNvPr>
            <p:cNvSpPr txBox="1"/>
            <p:nvPr/>
          </p:nvSpPr>
          <p:spPr>
            <a:xfrm>
              <a:off x="1472803" y="1254726"/>
              <a:ext cx="1220767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New product launch</a:t>
              </a:r>
              <a:endParaRPr lang="zh-CN" altLang="en-US" sz="88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A4A1F92E-9537-455A-AC53-4FE00A18B1EF}"/>
              </a:ext>
            </a:extLst>
          </p:cNvPr>
          <p:cNvSpPr/>
          <p:nvPr/>
        </p:nvSpPr>
        <p:spPr>
          <a:xfrm>
            <a:off x="1701884" y="3732497"/>
            <a:ext cx="8617775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hangingPunct="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7" name="TextBox 3">
            <a:hlinkClick r:id="rId6"/>
            <a:extLst>
              <a:ext uri="{FF2B5EF4-FFF2-40B4-BE49-F238E27FC236}">
                <a16:creationId xmlns:a16="http://schemas.microsoft.com/office/drawing/2014/main" id="{3B442CBA-4DA0-4A47-8241-17E4CD25B7C8}"/>
              </a:ext>
            </a:extLst>
          </p:cNvPr>
          <p:cNvSpPr txBox="1"/>
          <p:nvPr/>
        </p:nvSpPr>
        <p:spPr>
          <a:xfrm>
            <a:off x="3167687" y="687423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 xmlns:a14="http://schemas.microsoft.com/office/drawing/2010/main" xmlns:a16="http://schemas.microsoft.com/office/drawing/2014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id="{4761C200-059E-4C47-A54E-E64564B3F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57998" y="1142107"/>
            <a:ext cx="7339334" cy="381490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2B65FC6-091F-4ABA-A7C9-ACF1FA33275A}"/>
              </a:ext>
            </a:extLst>
          </p:cNvPr>
          <p:cNvGrpSpPr/>
          <p:nvPr/>
        </p:nvGrpSpPr>
        <p:grpSpPr>
          <a:xfrm>
            <a:off x="335868" y="306805"/>
            <a:ext cx="4284260" cy="707886"/>
            <a:chOff x="335868" y="306805"/>
            <a:chExt cx="4284260" cy="70788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A05B116-373E-4DE6-B235-E2488E4225BB}"/>
                </a:ext>
              </a:extLst>
            </p:cNvPr>
            <p:cNvGrpSpPr/>
            <p:nvPr/>
          </p:nvGrpSpPr>
          <p:grpSpPr>
            <a:xfrm>
              <a:off x="335868" y="399491"/>
              <a:ext cx="734442" cy="522514"/>
              <a:chOff x="92323" y="424702"/>
              <a:chExt cx="1148649" cy="817200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706EF6FF-1535-4FDE-A014-3C1CAB00780E}"/>
                  </a:ext>
                </a:extLst>
              </p:cNvPr>
              <p:cNvSpPr/>
              <p:nvPr/>
            </p:nvSpPr>
            <p:spPr>
              <a:xfrm rot="2700000">
                <a:off x="92323" y="424702"/>
                <a:ext cx="817200" cy="81720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D3F15BC8-B50B-4444-B709-8267356145AA}"/>
                  </a:ext>
                </a:extLst>
              </p:cNvPr>
              <p:cNvSpPr/>
              <p:nvPr/>
            </p:nvSpPr>
            <p:spPr>
              <a:xfrm rot="2700000">
                <a:off x="424544" y="425088"/>
                <a:ext cx="816428" cy="816428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E6FD6BF-D5FC-45FD-AD67-0CBC4E76CFE5}"/>
                </a:ext>
              </a:extLst>
            </p:cNvPr>
            <p:cNvSpPr txBox="1"/>
            <p:nvPr/>
          </p:nvSpPr>
          <p:spPr>
            <a:xfrm>
              <a:off x="1171068" y="306805"/>
              <a:ext cx="3449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椭圆 6">
            <a:extLst>
              <a:ext uri="{FF2B5EF4-FFF2-40B4-BE49-F238E27FC236}">
                <a16:creationId xmlns:a16="http://schemas.microsoft.com/office/drawing/2014/main" id="{4F483ABB-F60C-4F39-B3C3-7A5762101C72}"/>
              </a:ext>
            </a:extLst>
          </p:cNvPr>
          <p:cNvSpPr/>
          <p:nvPr/>
        </p:nvSpPr>
        <p:spPr>
          <a:xfrm>
            <a:off x="2805559" y="3164682"/>
            <a:ext cx="15988406" cy="2517661"/>
          </a:xfrm>
          <a:prstGeom prst="ellipse">
            <a:avLst/>
          </a:prstGeom>
          <a:noFill/>
          <a:ln w="9525" cap="flat" cmpd="sng" algn="ctr">
            <a:gradFill flip="none" rotWithShape="1">
              <a:gsLst>
                <a:gs pos="51000">
                  <a:srgbClr val="0DE1FE"/>
                </a:gs>
                <a:gs pos="100000">
                  <a:srgbClr val="0DE1FE">
                    <a:alpha val="0"/>
                  </a:srgbClr>
                </a:gs>
                <a:gs pos="0">
                  <a:srgbClr val="0DE1FE">
                    <a:alpha val="0"/>
                  </a:srgbClr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D13EEAB-B019-4EFB-BDD9-81C8E5C87C08}"/>
              </a:ext>
            </a:extLst>
          </p:cNvPr>
          <p:cNvSpPr/>
          <p:nvPr/>
        </p:nvSpPr>
        <p:spPr>
          <a:xfrm>
            <a:off x="3671927" y="2839064"/>
            <a:ext cx="14255668" cy="2309588"/>
          </a:xfrm>
          <a:prstGeom prst="ellipse">
            <a:avLst/>
          </a:prstGeom>
          <a:noFill/>
          <a:ln w="9525" cap="flat" cmpd="sng" algn="ctr">
            <a:gradFill flip="none" rotWithShape="1">
              <a:gsLst>
                <a:gs pos="51000">
                  <a:srgbClr val="0DE1FE"/>
                </a:gs>
                <a:gs pos="100000">
                  <a:srgbClr val="0DE1FE">
                    <a:alpha val="0"/>
                  </a:srgbClr>
                </a:gs>
                <a:gs pos="0">
                  <a:srgbClr val="0DE1FE">
                    <a:alpha val="0"/>
                  </a:srgbClr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6A6FF99-C926-4AE5-A56C-EC624AF39EE1}"/>
              </a:ext>
            </a:extLst>
          </p:cNvPr>
          <p:cNvGrpSpPr/>
          <p:nvPr/>
        </p:nvGrpSpPr>
        <p:grpSpPr>
          <a:xfrm>
            <a:off x="3857124" y="2623055"/>
            <a:ext cx="82192" cy="1800457"/>
            <a:chOff x="571349" y="4064644"/>
            <a:chExt cx="82192" cy="1800457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F7D7022-9D14-4055-835D-0996DD4711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731" y="4147395"/>
              <a:ext cx="0" cy="1717706"/>
            </a:xfrm>
            <a:prstGeom prst="line">
              <a:avLst/>
            </a:prstGeom>
            <a:ln>
              <a:gradFill>
                <a:gsLst>
                  <a:gs pos="4000">
                    <a:srgbClr val="0DE1FE">
                      <a:alpha val="0"/>
                    </a:srgbClr>
                  </a:gs>
                  <a:gs pos="100000">
                    <a:srgbClr val="0DE1F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A43B439E-D2D8-4671-93E6-E75930E70333}"/>
                </a:ext>
              </a:extLst>
            </p:cNvPr>
            <p:cNvSpPr/>
            <p:nvPr/>
          </p:nvSpPr>
          <p:spPr>
            <a:xfrm>
              <a:off x="571349" y="4064644"/>
              <a:ext cx="82192" cy="82192"/>
            </a:xfrm>
            <a:prstGeom prst="ellipse">
              <a:avLst/>
            </a:prstGeom>
            <a:gradFill flip="none" rotWithShape="1">
              <a:gsLst>
                <a:gs pos="0">
                  <a:srgbClr val="0DE1FE"/>
                </a:gs>
                <a:gs pos="100000">
                  <a:srgbClr val="0DE1FE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CFC18BC-F8CA-4F6C-BA8B-6F429C33FF1B}"/>
              </a:ext>
            </a:extLst>
          </p:cNvPr>
          <p:cNvGrpSpPr/>
          <p:nvPr/>
        </p:nvGrpSpPr>
        <p:grpSpPr>
          <a:xfrm>
            <a:off x="6752724" y="1861055"/>
            <a:ext cx="82192" cy="1800457"/>
            <a:chOff x="571349" y="4064644"/>
            <a:chExt cx="82192" cy="1800457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D72C2BC-03E7-48E9-B16D-42E012F118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731" y="4147395"/>
              <a:ext cx="0" cy="1717706"/>
            </a:xfrm>
            <a:prstGeom prst="line">
              <a:avLst/>
            </a:prstGeom>
            <a:ln>
              <a:gradFill>
                <a:gsLst>
                  <a:gs pos="4000">
                    <a:srgbClr val="0DE1FE">
                      <a:alpha val="0"/>
                    </a:srgbClr>
                  </a:gs>
                  <a:gs pos="100000">
                    <a:srgbClr val="0DE1F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AB992826-A4EC-40FC-A78D-A90A872F82EA}"/>
                </a:ext>
              </a:extLst>
            </p:cNvPr>
            <p:cNvSpPr/>
            <p:nvPr/>
          </p:nvSpPr>
          <p:spPr>
            <a:xfrm>
              <a:off x="571349" y="4064644"/>
              <a:ext cx="82192" cy="82192"/>
            </a:xfrm>
            <a:prstGeom prst="ellipse">
              <a:avLst/>
            </a:prstGeom>
            <a:gradFill flip="none" rotWithShape="1">
              <a:gsLst>
                <a:gs pos="0">
                  <a:srgbClr val="0DE1FE"/>
                </a:gs>
                <a:gs pos="100000">
                  <a:srgbClr val="0DE1FE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F5399BF-9BA8-4816-927F-C42CF5DE3238}"/>
              </a:ext>
            </a:extLst>
          </p:cNvPr>
          <p:cNvGrpSpPr/>
          <p:nvPr/>
        </p:nvGrpSpPr>
        <p:grpSpPr>
          <a:xfrm>
            <a:off x="5154245" y="3798712"/>
            <a:ext cx="82192" cy="1800457"/>
            <a:chOff x="571349" y="4064644"/>
            <a:chExt cx="82192" cy="1800457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D9BC151-D256-43DE-A1B3-03613A6A2F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731" y="4147395"/>
              <a:ext cx="0" cy="1717706"/>
            </a:xfrm>
            <a:prstGeom prst="line">
              <a:avLst/>
            </a:prstGeom>
            <a:ln>
              <a:gradFill>
                <a:gsLst>
                  <a:gs pos="4000">
                    <a:srgbClr val="0DE1FE">
                      <a:alpha val="0"/>
                    </a:srgbClr>
                  </a:gs>
                  <a:gs pos="100000">
                    <a:srgbClr val="0DE1F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7FDDCEE-AB0E-4F25-8E6B-17BC3F14A7F9}"/>
                </a:ext>
              </a:extLst>
            </p:cNvPr>
            <p:cNvSpPr/>
            <p:nvPr/>
          </p:nvSpPr>
          <p:spPr>
            <a:xfrm>
              <a:off x="571349" y="4064644"/>
              <a:ext cx="82192" cy="82192"/>
            </a:xfrm>
            <a:prstGeom prst="ellipse">
              <a:avLst/>
            </a:prstGeom>
            <a:gradFill flip="none" rotWithShape="1">
              <a:gsLst>
                <a:gs pos="0">
                  <a:srgbClr val="0DE1FE"/>
                </a:gs>
                <a:gs pos="100000">
                  <a:srgbClr val="0DE1FE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4FD9726-8C49-4BDC-89DB-541655AB2E03}"/>
              </a:ext>
            </a:extLst>
          </p:cNvPr>
          <p:cNvGrpSpPr/>
          <p:nvPr/>
        </p:nvGrpSpPr>
        <p:grpSpPr>
          <a:xfrm>
            <a:off x="14831068" y="2623055"/>
            <a:ext cx="82192" cy="1800457"/>
            <a:chOff x="571349" y="4064644"/>
            <a:chExt cx="82192" cy="1800457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CA7AE2E8-F598-4C9A-8E9C-ED26A37568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731" y="4147395"/>
              <a:ext cx="0" cy="1717706"/>
            </a:xfrm>
            <a:prstGeom prst="line">
              <a:avLst/>
            </a:prstGeom>
            <a:ln>
              <a:gradFill>
                <a:gsLst>
                  <a:gs pos="4000">
                    <a:srgbClr val="0DE1FE">
                      <a:alpha val="0"/>
                    </a:srgbClr>
                  </a:gs>
                  <a:gs pos="100000">
                    <a:srgbClr val="0DE1F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4D26619-9CEA-4FCA-9B3A-089ACF61FE1F}"/>
                </a:ext>
              </a:extLst>
            </p:cNvPr>
            <p:cNvSpPr/>
            <p:nvPr/>
          </p:nvSpPr>
          <p:spPr>
            <a:xfrm>
              <a:off x="571349" y="4064644"/>
              <a:ext cx="82192" cy="82192"/>
            </a:xfrm>
            <a:prstGeom prst="ellipse">
              <a:avLst/>
            </a:prstGeom>
            <a:gradFill flip="none" rotWithShape="1">
              <a:gsLst>
                <a:gs pos="0">
                  <a:srgbClr val="0DE1FE"/>
                </a:gs>
                <a:gs pos="100000">
                  <a:srgbClr val="0DE1FE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7D1B7DE-7205-44E5-BE52-180FEB6E67A2}"/>
              </a:ext>
            </a:extLst>
          </p:cNvPr>
          <p:cNvGrpSpPr/>
          <p:nvPr/>
        </p:nvGrpSpPr>
        <p:grpSpPr>
          <a:xfrm>
            <a:off x="17486038" y="1861055"/>
            <a:ext cx="82192" cy="1800457"/>
            <a:chOff x="571349" y="4064644"/>
            <a:chExt cx="82192" cy="1800457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50457F09-E4F1-4392-9DFC-F00AF63C99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731" y="4147395"/>
              <a:ext cx="0" cy="1717706"/>
            </a:xfrm>
            <a:prstGeom prst="line">
              <a:avLst/>
            </a:prstGeom>
            <a:ln>
              <a:gradFill>
                <a:gsLst>
                  <a:gs pos="4000">
                    <a:srgbClr val="0DE1FE">
                      <a:alpha val="0"/>
                    </a:srgbClr>
                  </a:gs>
                  <a:gs pos="100000">
                    <a:srgbClr val="0DE1F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9396A1B8-7E86-4013-934F-A88EB77D18B5}"/>
                </a:ext>
              </a:extLst>
            </p:cNvPr>
            <p:cNvSpPr/>
            <p:nvPr/>
          </p:nvSpPr>
          <p:spPr>
            <a:xfrm>
              <a:off x="571349" y="4064644"/>
              <a:ext cx="82192" cy="82192"/>
            </a:xfrm>
            <a:prstGeom prst="ellipse">
              <a:avLst/>
            </a:prstGeom>
            <a:gradFill flip="none" rotWithShape="1">
              <a:gsLst>
                <a:gs pos="0">
                  <a:srgbClr val="0DE1FE"/>
                </a:gs>
                <a:gs pos="100000">
                  <a:srgbClr val="0DE1FE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88FCA1F-DB4B-4E71-876D-79A4D2256A43}"/>
              </a:ext>
            </a:extLst>
          </p:cNvPr>
          <p:cNvGrpSpPr/>
          <p:nvPr/>
        </p:nvGrpSpPr>
        <p:grpSpPr>
          <a:xfrm>
            <a:off x="16441009" y="3798712"/>
            <a:ext cx="82192" cy="1800457"/>
            <a:chOff x="571349" y="4064644"/>
            <a:chExt cx="82192" cy="1800457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5A30C09F-F7BC-420E-B997-B424A6DF7C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731" y="4147395"/>
              <a:ext cx="0" cy="1717706"/>
            </a:xfrm>
            <a:prstGeom prst="line">
              <a:avLst/>
            </a:prstGeom>
            <a:ln>
              <a:gradFill>
                <a:gsLst>
                  <a:gs pos="4000">
                    <a:srgbClr val="0DE1FE">
                      <a:alpha val="0"/>
                    </a:srgbClr>
                  </a:gs>
                  <a:gs pos="100000">
                    <a:srgbClr val="0DE1FE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1B484F70-D80D-433B-968E-646839C92F80}"/>
                </a:ext>
              </a:extLst>
            </p:cNvPr>
            <p:cNvSpPr/>
            <p:nvPr/>
          </p:nvSpPr>
          <p:spPr>
            <a:xfrm>
              <a:off x="571349" y="4064644"/>
              <a:ext cx="82192" cy="82192"/>
            </a:xfrm>
            <a:prstGeom prst="ellipse">
              <a:avLst/>
            </a:prstGeom>
            <a:gradFill flip="none" rotWithShape="1">
              <a:gsLst>
                <a:gs pos="0">
                  <a:srgbClr val="0DE1FE"/>
                </a:gs>
                <a:gs pos="100000">
                  <a:srgbClr val="0DE1FE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9" name="椭圆 28">
            <a:extLst>
              <a:ext uri="{FF2B5EF4-FFF2-40B4-BE49-F238E27FC236}">
                <a16:creationId xmlns:a16="http://schemas.microsoft.com/office/drawing/2014/main" id="{E84EF7D9-174B-4983-AB22-48A84AD528C4}"/>
              </a:ext>
            </a:extLst>
          </p:cNvPr>
          <p:cNvSpPr/>
          <p:nvPr/>
        </p:nvSpPr>
        <p:spPr>
          <a:xfrm>
            <a:off x="6030954" y="3820838"/>
            <a:ext cx="1555819" cy="1555819"/>
          </a:xfrm>
          <a:prstGeom prst="ellipse">
            <a:avLst/>
          </a:prstGeom>
          <a:gradFill flip="none" rotWithShape="1">
            <a:gsLst>
              <a:gs pos="0">
                <a:srgbClr val="0DE1FE"/>
              </a:gs>
              <a:gs pos="100000">
                <a:srgbClr val="0DE1FE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b="1" dirty="0">
                <a:solidFill>
                  <a:prstClr val="white"/>
                </a:solidFill>
                <a:cs typeface="+mn-ea"/>
                <a:sym typeface="+mn-lt"/>
              </a:rPr>
              <a:t>text</a:t>
            </a:r>
            <a:endParaRPr lang="zh-CN" altLang="en-US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34594DCC-7DF1-45EF-AD19-051FAAFE1D24}"/>
              </a:ext>
            </a:extLst>
          </p:cNvPr>
          <p:cNvSpPr/>
          <p:nvPr/>
        </p:nvSpPr>
        <p:spPr>
          <a:xfrm>
            <a:off x="1840525" y="3898760"/>
            <a:ext cx="1555819" cy="1555819"/>
          </a:xfrm>
          <a:prstGeom prst="ellipse">
            <a:avLst/>
          </a:prstGeom>
          <a:gradFill flip="none" rotWithShape="1">
            <a:gsLst>
              <a:gs pos="0">
                <a:srgbClr val="0DE1FE"/>
              </a:gs>
              <a:gs pos="100000">
                <a:srgbClr val="0DE1FE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b="1" dirty="0">
                <a:solidFill>
                  <a:prstClr val="white"/>
                </a:solidFill>
                <a:cs typeface="+mn-ea"/>
                <a:sym typeface="+mn-lt"/>
              </a:rPr>
              <a:t>text</a:t>
            </a:r>
            <a:endParaRPr lang="zh-CN" altLang="en-US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199CD87C-C5FA-49B3-946C-7A5914D7FD0C}"/>
              </a:ext>
            </a:extLst>
          </p:cNvPr>
          <p:cNvSpPr/>
          <p:nvPr/>
        </p:nvSpPr>
        <p:spPr>
          <a:xfrm>
            <a:off x="4235382" y="1678075"/>
            <a:ext cx="1555819" cy="1555819"/>
          </a:xfrm>
          <a:prstGeom prst="ellipse">
            <a:avLst/>
          </a:prstGeom>
          <a:gradFill flip="none" rotWithShape="1">
            <a:gsLst>
              <a:gs pos="0">
                <a:srgbClr val="0DE1FE"/>
              </a:gs>
              <a:gs pos="100000">
                <a:srgbClr val="0DE1FE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text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1AA54EB2-A465-4D9A-963C-2841D4B932DF}"/>
              </a:ext>
            </a:extLst>
          </p:cNvPr>
          <p:cNvSpPr/>
          <p:nvPr/>
        </p:nvSpPr>
        <p:spPr>
          <a:xfrm>
            <a:off x="13051663" y="3820838"/>
            <a:ext cx="1555819" cy="1555819"/>
          </a:xfrm>
          <a:prstGeom prst="ellipse">
            <a:avLst/>
          </a:prstGeom>
          <a:gradFill flip="none" rotWithShape="1">
            <a:gsLst>
              <a:gs pos="0">
                <a:srgbClr val="0DE1FE"/>
              </a:gs>
              <a:gs pos="100000">
                <a:srgbClr val="0DE1FE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b="1" dirty="0">
                <a:solidFill>
                  <a:prstClr val="white"/>
                </a:solidFill>
                <a:cs typeface="+mn-ea"/>
                <a:sym typeface="+mn-lt"/>
              </a:rPr>
              <a:t>text</a:t>
            </a:r>
            <a:endParaRPr lang="zh-CN" altLang="en-US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34F3444D-E13A-446C-8EFB-C6BE88D8F6DC}"/>
              </a:ext>
            </a:extLst>
          </p:cNvPr>
          <p:cNvSpPr/>
          <p:nvPr/>
        </p:nvSpPr>
        <p:spPr>
          <a:xfrm>
            <a:off x="17603038" y="3898760"/>
            <a:ext cx="1555819" cy="1555819"/>
          </a:xfrm>
          <a:prstGeom prst="ellipse">
            <a:avLst/>
          </a:prstGeom>
          <a:gradFill flip="none" rotWithShape="1">
            <a:gsLst>
              <a:gs pos="0">
                <a:srgbClr val="0DE1FE"/>
              </a:gs>
              <a:gs pos="100000">
                <a:srgbClr val="0DE1FE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b="1" dirty="0">
                <a:solidFill>
                  <a:prstClr val="white"/>
                </a:solidFill>
                <a:cs typeface="+mn-ea"/>
                <a:sym typeface="+mn-lt"/>
              </a:rPr>
              <a:t>text</a:t>
            </a:r>
            <a:endParaRPr lang="zh-CN" altLang="en-US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D4CA6623-531E-4609-B72D-F1FCEB181040}"/>
              </a:ext>
            </a:extLst>
          </p:cNvPr>
          <p:cNvSpPr/>
          <p:nvPr/>
        </p:nvSpPr>
        <p:spPr>
          <a:xfrm>
            <a:off x="15208181" y="1678075"/>
            <a:ext cx="1555819" cy="1555819"/>
          </a:xfrm>
          <a:prstGeom prst="ellipse">
            <a:avLst/>
          </a:prstGeom>
          <a:gradFill flip="none" rotWithShape="1">
            <a:gsLst>
              <a:gs pos="0">
                <a:srgbClr val="0DE1FE"/>
              </a:gs>
              <a:gs pos="100000">
                <a:srgbClr val="0DE1FE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b="1" dirty="0">
                <a:solidFill>
                  <a:prstClr val="white"/>
                </a:solidFill>
                <a:cs typeface="+mn-ea"/>
                <a:sym typeface="+mn-lt"/>
              </a:rPr>
              <a:t>text</a:t>
            </a:r>
            <a:endParaRPr lang="zh-CN" altLang="en-US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2F5E024-3E65-4512-A31F-9C39FC07DC56}"/>
              </a:ext>
            </a:extLst>
          </p:cNvPr>
          <p:cNvSpPr txBox="1"/>
          <p:nvPr/>
        </p:nvSpPr>
        <p:spPr>
          <a:xfrm>
            <a:off x="5952551" y="5511167"/>
            <a:ext cx="9694422" cy="8689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hangingPunct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</p:spTree>
    <p:extLst>
      <p:ext uri="{BB962C8B-B14F-4D97-AF65-F5344CB8AC3E}">
        <p14:creationId xmlns:p14="http://schemas.microsoft.com/office/powerpoint/2010/main" val="388968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 xmlns:a14="http://schemas.microsoft.com/office/drawing/2010/main" xmlns:a16="http://schemas.microsoft.com/office/drawing/2014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42B65FC6-091F-4ABA-A7C9-ACF1FA33275A}"/>
              </a:ext>
            </a:extLst>
          </p:cNvPr>
          <p:cNvGrpSpPr/>
          <p:nvPr/>
        </p:nvGrpSpPr>
        <p:grpSpPr>
          <a:xfrm>
            <a:off x="335868" y="306805"/>
            <a:ext cx="4284260" cy="707886"/>
            <a:chOff x="335868" y="306805"/>
            <a:chExt cx="4284260" cy="70788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A05B116-373E-4DE6-B235-E2488E4225BB}"/>
                </a:ext>
              </a:extLst>
            </p:cNvPr>
            <p:cNvGrpSpPr/>
            <p:nvPr/>
          </p:nvGrpSpPr>
          <p:grpSpPr>
            <a:xfrm>
              <a:off x="335868" y="399491"/>
              <a:ext cx="734442" cy="522514"/>
              <a:chOff x="92323" y="424702"/>
              <a:chExt cx="1148649" cy="817200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706EF6FF-1535-4FDE-A014-3C1CAB00780E}"/>
                  </a:ext>
                </a:extLst>
              </p:cNvPr>
              <p:cNvSpPr/>
              <p:nvPr/>
            </p:nvSpPr>
            <p:spPr>
              <a:xfrm rot="2700000">
                <a:off x="92323" y="424702"/>
                <a:ext cx="817200" cy="81720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D3F15BC8-B50B-4444-B709-8267356145AA}"/>
                  </a:ext>
                </a:extLst>
              </p:cNvPr>
              <p:cNvSpPr/>
              <p:nvPr/>
            </p:nvSpPr>
            <p:spPr>
              <a:xfrm rot="2700000">
                <a:off x="424544" y="425088"/>
                <a:ext cx="816428" cy="816428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E6FD6BF-D5FC-45FD-AD67-0CBC4E76CFE5}"/>
                </a:ext>
              </a:extLst>
            </p:cNvPr>
            <p:cNvSpPr txBox="1"/>
            <p:nvPr/>
          </p:nvSpPr>
          <p:spPr>
            <a:xfrm>
              <a:off x="1171068" y="306805"/>
              <a:ext cx="3449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aphicFrame>
        <p:nvGraphicFramePr>
          <p:cNvPr id="7" name="Chart 14">
            <a:extLst>
              <a:ext uri="{FF2B5EF4-FFF2-40B4-BE49-F238E27FC236}">
                <a16:creationId xmlns:a16="http://schemas.microsoft.com/office/drawing/2014/main" id="{3C6AE171-7D01-4B3A-A979-D3C30A48C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418233"/>
              </p:ext>
            </p:extLst>
          </p:nvPr>
        </p:nvGraphicFramePr>
        <p:xfrm>
          <a:off x="1664983" y="1598730"/>
          <a:ext cx="10850150" cy="467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:a16="http://schemas.microsoft.com/office/drawing/2014/main" id="{C2DAD4FB-B78C-4505-B546-15538D9664C4}"/>
              </a:ext>
            </a:extLst>
          </p:cNvPr>
          <p:cNvGrpSpPr/>
          <p:nvPr/>
        </p:nvGrpSpPr>
        <p:grpSpPr>
          <a:xfrm>
            <a:off x="13465943" y="1946729"/>
            <a:ext cx="6258046" cy="4323442"/>
            <a:chOff x="13465943" y="1946729"/>
            <a:chExt cx="6258046" cy="4323442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29F08F1-E9AA-4340-A6DA-263BBED43873}"/>
                </a:ext>
              </a:extLst>
            </p:cNvPr>
            <p:cNvSpPr txBox="1"/>
            <p:nvPr/>
          </p:nvSpPr>
          <p:spPr>
            <a:xfrm>
              <a:off x="13465943" y="2679761"/>
              <a:ext cx="6258046" cy="13306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42900" lvl="0" indent="-342900" hangingPunct="0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59F2E8A-040C-4FB3-BF5D-E40955B7C2EF}"/>
                </a:ext>
              </a:extLst>
            </p:cNvPr>
            <p:cNvSpPr/>
            <p:nvPr/>
          </p:nvSpPr>
          <p:spPr>
            <a:xfrm flipH="1">
              <a:off x="13465943" y="1946729"/>
              <a:ext cx="2196000" cy="576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26C0FF"/>
                </a:gs>
                <a:gs pos="100000">
                  <a:srgbClr val="26C0FF">
                    <a:alpha val="0"/>
                  </a:srgb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Add title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F112388-CE54-4143-80AD-5E8AFA1077C5}"/>
                </a:ext>
              </a:extLst>
            </p:cNvPr>
            <p:cNvSpPr txBox="1"/>
            <p:nvPr/>
          </p:nvSpPr>
          <p:spPr>
            <a:xfrm>
              <a:off x="13465943" y="4939550"/>
              <a:ext cx="6258046" cy="13306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42900" lvl="0" indent="-342900" hangingPunct="0">
                <a:lnSpc>
                  <a:spcPct val="150000"/>
                </a:lnSpc>
                <a:buFont typeface="Wingdings" panose="05000000000000000000" pitchFamily="2" charset="2"/>
                <a:buChar char="Ø"/>
                <a:defRPr/>
              </a:pPr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6151BB7A-0A1A-4EB5-96FA-830648D92953}"/>
                </a:ext>
              </a:extLst>
            </p:cNvPr>
            <p:cNvSpPr/>
            <p:nvPr/>
          </p:nvSpPr>
          <p:spPr>
            <a:xfrm flipH="1">
              <a:off x="13465943" y="4167415"/>
              <a:ext cx="2196000" cy="576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26C0FF"/>
                </a:gs>
                <a:gs pos="100000">
                  <a:srgbClr val="26C0FF">
                    <a:alpha val="0"/>
                  </a:srgbClr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2400" b="1" dirty="0">
                  <a:solidFill>
                    <a:prstClr val="white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76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 xmlns:c="http://schemas.openxmlformats.org/drawingml/2006/chart" xmlns:a16="http://schemas.microsoft.com/office/drawing/2014/main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42B65FC6-091F-4ABA-A7C9-ACF1FA33275A}"/>
              </a:ext>
            </a:extLst>
          </p:cNvPr>
          <p:cNvGrpSpPr/>
          <p:nvPr/>
        </p:nvGrpSpPr>
        <p:grpSpPr>
          <a:xfrm>
            <a:off x="335868" y="306805"/>
            <a:ext cx="4284260" cy="707886"/>
            <a:chOff x="335868" y="306805"/>
            <a:chExt cx="4284260" cy="70788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A05B116-373E-4DE6-B235-E2488E4225BB}"/>
                </a:ext>
              </a:extLst>
            </p:cNvPr>
            <p:cNvGrpSpPr/>
            <p:nvPr/>
          </p:nvGrpSpPr>
          <p:grpSpPr>
            <a:xfrm>
              <a:off x="335868" y="399491"/>
              <a:ext cx="734442" cy="522514"/>
              <a:chOff x="92323" y="424702"/>
              <a:chExt cx="1148649" cy="817200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706EF6FF-1535-4FDE-A014-3C1CAB00780E}"/>
                  </a:ext>
                </a:extLst>
              </p:cNvPr>
              <p:cNvSpPr/>
              <p:nvPr/>
            </p:nvSpPr>
            <p:spPr>
              <a:xfrm rot="2700000">
                <a:off x="92323" y="424702"/>
                <a:ext cx="817200" cy="81720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D3F15BC8-B50B-4444-B709-8267356145AA}"/>
                  </a:ext>
                </a:extLst>
              </p:cNvPr>
              <p:cNvSpPr/>
              <p:nvPr/>
            </p:nvSpPr>
            <p:spPr>
              <a:xfrm rot="2700000">
                <a:off x="424544" y="425088"/>
                <a:ext cx="816428" cy="816428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E6FD6BF-D5FC-45FD-AD67-0CBC4E76CFE5}"/>
                </a:ext>
              </a:extLst>
            </p:cNvPr>
            <p:cNvSpPr txBox="1"/>
            <p:nvPr/>
          </p:nvSpPr>
          <p:spPr>
            <a:xfrm>
              <a:off x="1171068" y="306805"/>
              <a:ext cx="3449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" name="Rectangle: Rounded Corners 38">
            <a:extLst>
              <a:ext uri="{FF2B5EF4-FFF2-40B4-BE49-F238E27FC236}">
                <a16:creationId xmlns:a16="http://schemas.microsoft.com/office/drawing/2014/main" id="{5AEE62C4-E12C-488E-92D0-214450C82340}"/>
              </a:ext>
            </a:extLst>
          </p:cNvPr>
          <p:cNvSpPr/>
          <p:nvPr/>
        </p:nvSpPr>
        <p:spPr>
          <a:xfrm>
            <a:off x="9590475" y="1425606"/>
            <a:ext cx="3574460" cy="4677020"/>
          </a:xfrm>
          <a:prstGeom prst="roundRect">
            <a:avLst>
              <a:gd name="adj" fmla="val 2814"/>
            </a:avLst>
          </a:prstGeom>
          <a:gradFill flip="none" rotWithShape="1">
            <a:gsLst>
              <a:gs pos="1000">
                <a:srgbClr val="00B0F0"/>
              </a:gs>
              <a:gs pos="100000">
                <a:srgbClr val="0AEEFC"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Rectangle: Rounded Corners 37">
            <a:extLst>
              <a:ext uri="{FF2B5EF4-FFF2-40B4-BE49-F238E27FC236}">
                <a16:creationId xmlns:a16="http://schemas.microsoft.com/office/drawing/2014/main" id="{CE4191B4-E6C7-49A5-966C-91D699C646BD}"/>
              </a:ext>
            </a:extLst>
          </p:cNvPr>
          <p:cNvSpPr/>
          <p:nvPr/>
        </p:nvSpPr>
        <p:spPr>
          <a:xfrm>
            <a:off x="5609589" y="1425606"/>
            <a:ext cx="3574460" cy="4677020"/>
          </a:xfrm>
          <a:prstGeom prst="roundRect">
            <a:avLst>
              <a:gd name="adj" fmla="val 2814"/>
            </a:avLst>
          </a:prstGeom>
          <a:gradFill flip="none" rotWithShape="1">
            <a:gsLst>
              <a:gs pos="1000">
                <a:srgbClr val="00B0F0"/>
              </a:gs>
              <a:gs pos="100000">
                <a:srgbClr val="0AEEFC"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Rectangle: Rounded Corners 36">
            <a:extLst>
              <a:ext uri="{FF2B5EF4-FFF2-40B4-BE49-F238E27FC236}">
                <a16:creationId xmlns:a16="http://schemas.microsoft.com/office/drawing/2014/main" id="{A608880A-0772-45B3-B790-886B3E3023BA}"/>
              </a:ext>
            </a:extLst>
          </p:cNvPr>
          <p:cNvSpPr/>
          <p:nvPr/>
        </p:nvSpPr>
        <p:spPr>
          <a:xfrm>
            <a:off x="1628703" y="1425606"/>
            <a:ext cx="3574460" cy="4677020"/>
          </a:xfrm>
          <a:prstGeom prst="roundRect">
            <a:avLst>
              <a:gd name="adj" fmla="val 2814"/>
            </a:avLst>
          </a:prstGeom>
          <a:gradFill flip="none" rotWithShape="1">
            <a:gsLst>
              <a:gs pos="1000">
                <a:srgbClr val="00B0F0"/>
              </a:gs>
              <a:gs pos="100000">
                <a:srgbClr val="0AEEFC"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68D1BF7B-7C4D-4E08-BB69-540563695138}"/>
              </a:ext>
            </a:extLst>
          </p:cNvPr>
          <p:cNvSpPr/>
          <p:nvPr/>
        </p:nvSpPr>
        <p:spPr>
          <a:xfrm>
            <a:off x="14756799" y="1148861"/>
            <a:ext cx="5370512" cy="5370512"/>
          </a:xfrm>
          <a:prstGeom prst="ellipse">
            <a:avLst/>
          </a:prstGeom>
          <a:gradFill flip="none" rotWithShape="1">
            <a:gsLst>
              <a:gs pos="23000">
                <a:srgbClr val="00B0F0"/>
              </a:gs>
              <a:gs pos="100000">
                <a:srgbClr val="0AEEFC"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椭圆 56">
            <a:extLst>
              <a:ext uri="{FF2B5EF4-FFF2-40B4-BE49-F238E27FC236}">
                <a16:creationId xmlns:a16="http://schemas.microsoft.com/office/drawing/2014/main" id="{25AC5F9E-A788-41C0-9349-8BBAD79DF47D}"/>
              </a:ext>
            </a:extLst>
          </p:cNvPr>
          <p:cNvSpPr/>
          <p:nvPr/>
        </p:nvSpPr>
        <p:spPr>
          <a:xfrm flipH="1">
            <a:off x="13794873" y="2227384"/>
            <a:ext cx="515816" cy="515816"/>
          </a:xfrm>
          <a:prstGeom prst="ellipse">
            <a:avLst/>
          </a:prstGeom>
          <a:gradFill flip="none" rotWithShape="1">
            <a:gsLst>
              <a:gs pos="0">
                <a:srgbClr val="0AEEFC">
                  <a:alpha val="53000"/>
                </a:srgbClr>
              </a:gs>
              <a:gs pos="100000">
                <a:srgbClr val="0AEEFC"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540F6542-E04E-457F-B498-B02005AB1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1513" y="1733151"/>
            <a:ext cx="6942582" cy="3734597"/>
          </a:xfrm>
          <a:prstGeom prst="rect">
            <a:avLst/>
          </a:prstGeom>
        </p:spPr>
      </p:pic>
      <p:grpSp>
        <p:nvGrpSpPr>
          <p:cNvPr id="59" name="Group 27">
            <a:extLst>
              <a:ext uri="{FF2B5EF4-FFF2-40B4-BE49-F238E27FC236}">
                <a16:creationId xmlns:a16="http://schemas.microsoft.com/office/drawing/2014/main" id="{7587C853-D439-4DA9-A903-D1D644B485F8}"/>
              </a:ext>
            </a:extLst>
          </p:cNvPr>
          <p:cNvGrpSpPr/>
          <p:nvPr/>
        </p:nvGrpSpPr>
        <p:grpSpPr>
          <a:xfrm>
            <a:off x="6511589" y="2005730"/>
            <a:ext cx="1770461" cy="1770453"/>
            <a:chOff x="2693234" y="3569398"/>
            <a:chExt cx="1078807" cy="1078802"/>
          </a:xfrm>
        </p:grpSpPr>
        <p:grpSp>
          <p:nvGrpSpPr>
            <p:cNvPr id="60" name="Group 29">
              <a:extLst>
                <a:ext uri="{FF2B5EF4-FFF2-40B4-BE49-F238E27FC236}">
                  <a16:creationId xmlns:a16="http://schemas.microsoft.com/office/drawing/2014/main" id="{97287B39-BC58-4E89-B592-41DC6928FC60}"/>
                </a:ext>
              </a:extLst>
            </p:cNvPr>
            <p:cNvGrpSpPr/>
            <p:nvPr/>
          </p:nvGrpSpPr>
          <p:grpSpPr>
            <a:xfrm>
              <a:off x="2693235" y="3569398"/>
              <a:ext cx="1078805" cy="1078802"/>
              <a:chOff x="4126706" y="2563416"/>
              <a:chExt cx="578645" cy="578644"/>
            </a:xfrm>
          </p:grpSpPr>
          <p:sp>
            <p:nvSpPr>
              <p:cNvPr id="62" name="Oval 32">
                <a:extLst>
                  <a:ext uri="{FF2B5EF4-FFF2-40B4-BE49-F238E27FC236}">
                    <a16:creationId xmlns:a16="http://schemas.microsoft.com/office/drawing/2014/main" id="{1CB7D069-F61F-47DE-B1FD-D37DF2E7C34A}"/>
                  </a:ext>
                </a:extLst>
              </p:cNvPr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Arc 33">
                <a:extLst>
                  <a:ext uri="{FF2B5EF4-FFF2-40B4-BE49-F238E27FC236}">
                    <a16:creationId xmlns:a16="http://schemas.microsoft.com/office/drawing/2014/main" id="{7A0FBA67-96A3-4BE2-A86E-FC041D4D5829}"/>
                  </a:ext>
                </a:extLst>
              </p:cNvPr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3419068"/>
                  <a:gd name="adj2" fmla="val 16108834"/>
                </a:avLst>
              </a:prstGeom>
              <a:ln w="38100" cap="rnd">
                <a:solidFill>
                  <a:srgbClr val="0AEEF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1" name="TextBox 30">
              <a:extLst>
                <a:ext uri="{FF2B5EF4-FFF2-40B4-BE49-F238E27FC236}">
                  <a16:creationId xmlns:a16="http://schemas.microsoft.com/office/drawing/2014/main" id="{D4AFD477-58BC-4FB7-922C-DA88AC08ED9C}"/>
                </a:ext>
              </a:extLst>
            </p:cNvPr>
            <p:cNvSpPr txBox="1"/>
            <p:nvPr/>
          </p:nvSpPr>
          <p:spPr>
            <a:xfrm>
              <a:off x="2693234" y="3877967"/>
              <a:ext cx="1078807" cy="431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69%</a:t>
              </a:r>
              <a:endParaRPr kumimoji="0" lang="id-ID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4" name="Group 42">
            <a:extLst>
              <a:ext uri="{FF2B5EF4-FFF2-40B4-BE49-F238E27FC236}">
                <a16:creationId xmlns:a16="http://schemas.microsoft.com/office/drawing/2014/main" id="{E1525305-ADE2-4A96-A00F-9487F2EC4CB6}"/>
              </a:ext>
            </a:extLst>
          </p:cNvPr>
          <p:cNvGrpSpPr/>
          <p:nvPr/>
        </p:nvGrpSpPr>
        <p:grpSpPr>
          <a:xfrm>
            <a:off x="2530703" y="2005730"/>
            <a:ext cx="1770461" cy="1770453"/>
            <a:chOff x="2693234" y="3569398"/>
            <a:chExt cx="1078807" cy="1078802"/>
          </a:xfrm>
        </p:grpSpPr>
        <p:grpSp>
          <p:nvGrpSpPr>
            <p:cNvPr id="65" name="Group 43">
              <a:extLst>
                <a:ext uri="{FF2B5EF4-FFF2-40B4-BE49-F238E27FC236}">
                  <a16:creationId xmlns:a16="http://schemas.microsoft.com/office/drawing/2014/main" id="{EC5CF7CC-8BCF-420F-9A3D-17217E7811A7}"/>
                </a:ext>
              </a:extLst>
            </p:cNvPr>
            <p:cNvGrpSpPr/>
            <p:nvPr/>
          </p:nvGrpSpPr>
          <p:grpSpPr>
            <a:xfrm>
              <a:off x="2693235" y="3569398"/>
              <a:ext cx="1078805" cy="1078802"/>
              <a:chOff x="4126706" y="2563416"/>
              <a:chExt cx="578645" cy="578644"/>
            </a:xfrm>
          </p:grpSpPr>
          <p:sp>
            <p:nvSpPr>
              <p:cNvPr id="67" name="Oval 45">
                <a:extLst>
                  <a:ext uri="{FF2B5EF4-FFF2-40B4-BE49-F238E27FC236}">
                    <a16:creationId xmlns:a16="http://schemas.microsoft.com/office/drawing/2014/main" id="{296350AA-0D55-4816-B71E-C40598B0B860}"/>
                  </a:ext>
                </a:extLst>
              </p:cNvPr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Arc 46">
                <a:extLst>
                  <a:ext uri="{FF2B5EF4-FFF2-40B4-BE49-F238E27FC236}">
                    <a16:creationId xmlns:a16="http://schemas.microsoft.com/office/drawing/2014/main" id="{5800EC21-FE39-4539-89BE-A4F3901C10FC}"/>
                  </a:ext>
                </a:extLst>
              </p:cNvPr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11864111"/>
                  <a:gd name="adj2" fmla="val 16108834"/>
                </a:avLst>
              </a:prstGeom>
              <a:ln w="38100" cap="rnd">
                <a:solidFill>
                  <a:srgbClr val="0AEEF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6" name="TextBox 44">
              <a:extLst>
                <a:ext uri="{FF2B5EF4-FFF2-40B4-BE49-F238E27FC236}">
                  <a16:creationId xmlns:a16="http://schemas.microsoft.com/office/drawing/2014/main" id="{E2B86DBC-3951-496A-A200-7478F553CDF6}"/>
                </a:ext>
              </a:extLst>
            </p:cNvPr>
            <p:cNvSpPr txBox="1"/>
            <p:nvPr/>
          </p:nvSpPr>
          <p:spPr>
            <a:xfrm>
              <a:off x="2693234" y="3877967"/>
              <a:ext cx="1078807" cy="431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23%</a:t>
              </a:r>
              <a:endParaRPr kumimoji="0" lang="id-ID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9" name="Group 27">
            <a:extLst>
              <a:ext uri="{FF2B5EF4-FFF2-40B4-BE49-F238E27FC236}">
                <a16:creationId xmlns:a16="http://schemas.microsoft.com/office/drawing/2014/main" id="{A05EC3C5-B481-44C8-819C-E7F526019C2D}"/>
              </a:ext>
            </a:extLst>
          </p:cNvPr>
          <p:cNvGrpSpPr/>
          <p:nvPr/>
        </p:nvGrpSpPr>
        <p:grpSpPr>
          <a:xfrm>
            <a:off x="10492475" y="2005730"/>
            <a:ext cx="1770461" cy="1770453"/>
            <a:chOff x="2693234" y="3569398"/>
            <a:chExt cx="1078807" cy="1078802"/>
          </a:xfrm>
        </p:grpSpPr>
        <p:grpSp>
          <p:nvGrpSpPr>
            <p:cNvPr id="70" name="Group 29">
              <a:extLst>
                <a:ext uri="{FF2B5EF4-FFF2-40B4-BE49-F238E27FC236}">
                  <a16:creationId xmlns:a16="http://schemas.microsoft.com/office/drawing/2014/main" id="{390CE63D-B1EC-44CF-B66F-1036F19E4DBD}"/>
                </a:ext>
              </a:extLst>
            </p:cNvPr>
            <p:cNvGrpSpPr/>
            <p:nvPr/>
          </p:nvGrpSpPr>
          <p:grpSpPr>
            <a:xfrm>
              <a:off x="2693235" y="3569398"/>
              <a:ext cx="1078805" cy="1078802"/>
              <a:chOff x="4126706" y="2563416"/>
              <a:chExt cx="578645" cy="578644"/>
            </a:xfrm>
          </p:grpSpPr>
          <p:sp>
            <p:nvSpPr>
              <p:cNvPr id="72" name="Oval 32">
                <a:extLst>
                  <a:ext uri="{FF2B5EF4-FFF2-40B4-BE49-F238E27FC236}">
                    <a16:creationId xmlns:a16="http://schemas.microsoft.com/office/drawing/2014/main" id="{B6AEC512-EBCD-4214-92CD-FB73A9145512}"/>
                  </a:ext>
                </a:extLst>
              </p:cNvPr>
              <p:cNvSpPr/>
              <p:nvPr/>
            </p:nvSpPr>
            <p:spPr>
              <a:xfrm>
                <a:off x="4126706" y="2563416"/>
                <a:ext cx="578644" cy="578644"/>
              </a:xfrm>
              <a:prstGeom prst="ellipse">
                <a:avLst/>
              </a:prstGeom>
              <a:noFill/>
              <a:ln w="38100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Arc 33">
                <a:extLst>
                  <a:ext uri="{FF2B5EF4-FFF2-40B4-BE49-F238E27FC236}">
                    <a16:creationId xmlns:a16="http://schemas.microsoft.com/office/drawing/2014/main" id="{5D1F6E78-4B67-485B-BA27-C3C70A28357D}"/>
                  </a:ext>
                </a:extLst>
              </p:cNvPr>
              <p:cNvSpPr/>
              <p:nvPr/>
            </p:nvSpPr>
            <p:spPr>
              <a:xfrm>
                <a:off x="4126707" y="2563416"/>
                <a:ext cx="578644" cy="578644"/>
              </a:xfrm>
              <a:prstGeom prst="arc">
                <a:avLst>
                  <a:gd name="adj1" fmla="val 2261025"/>
                  <a:gd name="adj2" fmla="val 16108834"/>
                </a:avLst>
              </a:prstGeom>
              <a:ln w="38100" cap="rnd">
                <a:solidFill>
                  <a:srgbClr val="0AEEF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1" name="TextBox 30">
              <a:extLst>
                <a:ext uri="{FF2B5EF4-FFF2-40B4-BE49-F238E27FC236}">
                  <a16:creationId xmlns:a16="http://schemas.microsoft.com/office/drawing/2014/main" id="{66EF5DE6-6C39-4D7F-A97B-3427BF3CE8EE}"/>
                </a:ext>
              </a:extLst>
            </p:cNvPr>
            <p:cNvSpPr txBox="1"/>
            <p:nvPr/>
          </p:nvSpPr>
          <p:spPr>
            <a:xfrm>
              <a:off x="2693234" y="3877967"/>
              <a:ext cx="1078807" cy="431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72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id-ID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04B5DF4A-F6FF-4632-AF77-D3C92DA11368}"/>
              </a:ext>
            </a:extLst>
          </p:cNvPr>
          <p:cNvGrpSpPr/>
          <p:nvPr/>
        </p:nvGrpSpPr>
        <p:grpSpPr>
          <a:xfrm>
            <a:off x="1966592" y="4090638"/>
            <a:ext cx="2898682" cy="1784917"/>
            <a:chOff x="2304983" y="2163685"/>
            <a:chExt cx="3982622" cy="1784917"/>
          </a:xfrm>
        </p:grpSpPr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04CB0E04-2512-485C-8EC4-FEBBA70E1534}"/>
                </a:ext>
              </a:extLst>
            </p:cNvPr>
            <p:cNvSpPr txBox="1"/>
            <p:nvPr/>
          </p:nvSpPr>
          <p:spPr>
            <a:xfrm>
              <a:off x="3110306" y="2163685"/>
              <a:ext cx="2371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A2F2ECED-12CD-4182-B600-49F5463EAD1A}"/>
                </a:ext>
              </a:extLst>
            </p:cNvPr>
            <p:cNvSpPr txBox="1"/>
            <p:nvPr/>
          </p:nvSpPr>
          <p:spPr>
            <a:xfrm>
              <a:off x="2304983" y="2617981"/>
              <a:ext cx="3982622" cy="13306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8811C2C8-328E-4534-9775-615584C70E0A}"/>
              </a:ext>
            </a:extLst>
          </p:cNvPr>
          <p:cNvGrpSpPr/>
          <p:nvPr/>
        </p:nvGrpSpPr>
        <p:grpSpPr>
          <a:xfrm>
            <a:off x="5935677" y="4066575"/>
            <a:ext cx="2898682" cy="1808980"/>
            <a:chOff x="2304983" y="2139622"/>
            <a:chExt cx="3982622" cy="1808980"/>
          </a:xfrm>
        </p:grpSpPr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3B2EEA46-5370-4169-9091-7864399C485A}"/>
                </a:ext>
              </a:extLst>
            </p:cNvPr>
            <p:cNvSpPr txBox="1"/>
            <p:nvPr/>
          </p:nvSpPr>
          <p:spPr>
            <a:xfrm>
              <a:off x="3096253" y="2139622"/>
              <a:ext cx="22395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8F884D8D-824B-4F3A-9080-7666409D6019}"/>
                </a:ext>
              </a:extLst>
            </p:cNvPr>
            <p:cNvSpPr txBox="1"/>
            <p:nvPr/>
          </p:nvSpPr>
          <p:spPr>
            <a:xfrm>
              <a:off x="2304983" y="2617981"/>
              <a:ext cx="3982622" cy="13306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B02137EA-8774-4A4B-A400-1CB920FE4F6E}"/>
              </a:ext>
            </a:extLst>
          </p:cNvPr>
          <p:cNvGrpSpPr/>
          <p:nvPr/>
        </p:nvGrpSpPr>
        <p:grpSpPr>
          <a:xfrm>
            <a:off x="10040538" y="4066575"/>
            <a:ext cx="2898682" cy="1808980"/>
            <a:chOff x="2304983" y="2139622"/>
            <a:chExt cx="3982622" cy="1808980"/>
          </a:xfrm>
        </p:grpSpPr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4EDE2C31-64D0-4D98-B7E0-AD3022154484}"/>
                </a:ext>
              </a:extLst>
            </p:cNvPr>
            <p:cNvSpPr txBox="1"/>
            <p:nvPr/>
          </p:nvSpPr>
          <p:spPr>
            <a:xfrm>
              <a:off x="3216853" y="2139622"/>
              <a:ext cx="215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EF8A5628-5F19-40E1-9134-EED2FD0904DB}"/>
                </a:ext>
              </a:extLst>
            </p:cNvPr>
            <p:cNvSpPr txBox="1"/>
            <p:nvPr/>
          </p:nvSpPr>
          <p:spPr>
            <a:xfrm>
              <a:off x="2304983" y="2617981"/>
              <a:ext cx="3982622" cy="13306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46519" y="7058347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359687667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6" grpId="0" animBg="1"/>
      <p:bldP spid="56" grpId="0" animBg="1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42B65FC6-091F-4ABA-A7C9-ACF1FA33275A}"/>
              </a:ext>
            </a:extLst>
          </p:cNvPr>
          <p:cNvGrpSpPr/>
          <p:nvPr/>
        </p:nvGrpSpPr>
        <p:grpSpPr>
          <a:xfrm>
            <a:off x="335868" y="306805"/>
            <a:ext cx="4284260" cy="707886"/>
            <a:chOff x="335868" y="306805"/>
            <a:chExt cx="4284260" cy="70788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A05B116-373E-4DE6-B235-E2488E4225BB}"/>
                </a:ext>
              </a:extLst>
            </p:cNvPr>
            <p:cNvGrpSpPr/>
            <p:nvPr/>
          </p:nvGrpSpPr>
          <p:grpSpPr>
            <a:xfrm>
              <a:off x="335868" y="399491"/>
              <a:ext cx="734442" cy="522514"/>
              <a:chOff x="92323" y="424702"/>
              <a:chExt cx="1148649" cy="817200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706EF6FF-1535-4FDE-A014-3C1CAB00780E}"/>
                  </a:ext>
                </a:extLst>
              </p:cNvPr>
              <p:cNvSpPr/>
              <p:nvPr/>
            </p:nvSpPr>
            <p:spPr>
              <a:xfrm rot="2700000">
                <a:off x="92323" y="424702"/>
                <a:ext cx="817200" cy="81720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D3F15BC8-B50B-4444-B709-8267356145AA}"/>
                  </a:ext>
                </a:extLst>
              </p:cNvPr>
              <p:cNvSpPr/>
              <p:nvPr/>
            </p:nvSpPr>
            <p:spPr>
              <a:xfrm rot="2700000">
                <a:off x="424544" y="425088"/>
                <a:ext cx="816428" cy="816428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E6FD6BF-D5FC-45FD-AD67-0CBC4E76CFE5}"/>
                </a:ext>
              </a:extLst>
            </p:cNvPr>
            <p:cNvSpPr txBox="1"/>
            <p:nvPr/>
          </p:nvSpPr>
          <p:spPr>
            <a:xfrm>
              <a:off x="1171068" y="306805"/>
              <a:ext cx="3449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AB208C8-D032-4CE4-8A79-0D3A936CA2DC}"/>
              </a:ext>
            </a:extLst>
          </p:cNvPr>
          <p:cNvGrpSpPr/>
          <p:nvPr/>
        </p:nvGrpSpPr>
        <p:grpSpPr>
          <a:xfrm>
            <a:off x="5968709" y="2574758"/>
            <a:ext cx="9662106" cy="5053693"/>
            <a:chOff x="7818781" y="2889222"/>
            <a:chExt cx="5961963" cy="3118360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13215E2C-D830-487D-A87B-0568F13C7E51}"/>
                </a:ext>
              </a:extLst>
            </p:cNvPr>
            <p:cNvSpPr/>
            <p:nvPr/>
          </p:nvSpPr>
          <p:spPr>
            <a:xfrm>
              <a:off x="8501061" y="3296428"/>
              <a:ext cx="4597403" cy="2449674"/>
            </a:xfrm>
            <a:custGeom>
              <a:avLst/>
              <a:gdLst>
                <a:gd name="connsiteX0" fmla="*/ 2731625 w 5463250"/>
                <a:gd name="connsiteY0" fmla="*/ 0 h 2911032"/>
                <a:gd name="connsiteX1" fmla="*/ 5463250 w 5463250"/>
                <a:gd name="connsiteY1" fmla="*/ 2731625 h 2911032"/>
                <a:gd name="connsiteX2" fmla="*/ 5454191 w 5463250"/>
                <a:gd name="connsiteY2" fmla="*/ 2911032 h 2911032"/>
                <a:gd name="connsiteX3" fmla="*/ 9060 w 5463250"/>
                <a:gd name="connsiteY3" fmla="*/ 2911032 h 2911032"/>
                <a:gd name="connsiteX4" fmla="*/ 0 w 5463250"/>
                <a:gd name="connsiteY4" fmla="*/ 2731625 h 2911032"/>
                <a:gd name="connsiteX5" fmla="*/ 2731625 w 5463250"/>
                <a:gd name="connsiteY5" fmla="*/ 0 h 291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3250" h="2911032">
                  <a:moveTo>
                    <a:pt x="2731625" y="0"/>
                  </a:moveTo>
                  <a:cubicBezTo>
                    <a:pt x="4240260" y="0"/>
                    <a:pt x="5463250" y="1222990"/>
                    <a:pt x="5463250" y="2731625"/>
                  </a:cubicBezTo>
                  <a:lnTo>
                    <a:pt x="5454191" y="2911032"/>
                  </a:lnTo>
                  <a:lnTo>
                    <a:pt x="9060" y="2911032"/>
                  </a:lnTo>
                  <a:lnTo>
                    <a:pt x="0" y="2731625"/>
                  </a:lnTo>
                  <a:cubicBezTo>
                    <a:pt x="0" y="1222990"/>
                    <a:pt x="1222991" y="0"/>
                    <a:pt x="2731625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59937"/>
              <a:endParaRPr lang="zh-CN" altLang="en-US" sz="21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217F84DF-9041-44CD-987A-269F0374194A}"/>
                </a:ext>
              </a:extLst>
            </p:cNvPr>
            <p:cNvSpPr/>
            <p:nvPr/>
          </p:nvSpPr>
          <p:spPr>
            <a:xfrm>
              <a:off x="7818781" y="2889222"/>
              <a:ext cx="5961963" cy="3118360"/>
            </a:xfrm>
            <a:custGeom>
              <a:avLst/>
              <a:gdLst>
                <a:gd name="connsiteX0" fmla="*/ 3892952 w 7785904"/>
                <a:gd name="connsiteY0" fmla="*/ 0 h 4072359"/>
                <a:gd name="connsiteX1" fmla="*/ 7785904 w 7785904"/>
                <a:gd name="connsiteY1" fmla="*/ 3892952 h 4072359"/>
                <a:gd name="connsiteX2" fmla="*/ 7781368 w 7785904"/>
                <a:gd name="connsiteY2" fmla="*/ 4072359 h 4072359"/>
                <a:gd name="connsiteX3" fmla="*/ 4537 w 7785904"/>
                <a:gd name="connsiteY3" fmla="*/ 4072359 h 4072359"/>
                <a:gd name="connsiteX4" fmla="*/ 0 w 7785904"/>
                <a:gd name="connsiteY4" fmla="*/ 3892952 h 4072359"/>
                <a:gd name="connsiteX5" fmla="*/ 3892952 w 7785904"/>
                <a:gd name="connsiteY5" fmla="*/ 0 h 407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85904" h="4072359">
                  <a:moveTo>
                    <a:pt x="3892952" y="0"/>
                  </a:moveTo>
                  <a:cubicBezTo>
                    <a:pt x="6042970" y="0"/>
                    <a:pt x="7785904" y="1742934"/>
                    <a:pt x="7785904" y="3892952"/>
                  </a:cubicBezTo>
                  <a:lnTo>
                    <a:pt x="7781368" y="4072359"/>
                  </a:lnTo>
                  <a:lnTo>
                    <a:pt x="4537" y="4072359"/>
                  </a:lnTo>
                  <a:lnTo>
                    <a:pt x="0" y="3892952"/>
                  </a:lnTo>
                  <a:cubicBezTo>
                    <a:pt x="0" y="1742934"/>
                    <a:pt x="1742934" y="0"/>
                    <a:pt x="389295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959937"/>
              <a:endParaRPr lang="zh-CN" altLang="en-US" sz="21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85EA89E3-561E-451A-BEE9-BD5501A453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16" t="37348" r="20556" b="6902"/>
          <a:stretch/>
        </p:blipFill>
        <p:spPr>
          <a:xfrm>
            <a:off x="6996455" y="3130658"/>
            <a:ext cx="7606615" cy="4068655"/>
          </a:xfrm>
          <a:prstGeom prst="rect">
            <a:avLst/>
          </a:prstGeom>
        </p:spPr>
      </p:pic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35967EA3-DCF4-4898-8813-FF9E04148E5E}"/>
              </a:ext>
            </a:extLst>
          </p:cNvPr>
          <p:cNvSpPr/>
          <p:nvPr/>
        </p:nvSpPr>
        <p:spPr>
          <a:xfrm>
            <a:off x="9993764" y="1810647"/>
            <a:ext cx="1800000" cy="57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en-US" altLang="zh-CN" sz="2400" b="1" dirty="0">
                <a:solidFill>
                  <a:prstClr val="white"/>
                </a:solidFill>
                <a:cs typeface="+mn-ea"/>
                <a:sym typeface="+mn-lt"/>
              </a:rPr>
              <a:t>Add title</a:t>
            </a:r>
            <a:endParaRPr lang="zh-CN" altLang="en-US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40C6BD54-9708-4E22-AA54-F65EE56111AD}"/>
              </a:ext>
            </a:extLst>
          </p:cNvPr>
          <p:cNvSpPr/>
          <p:nvPr/>
        </p:nvSpPr>
        <p:spPr>
          <a:xfrm>
            <a:off x="14241034" y="2295961"/>
            <a:ext cx="1800000" cy="57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en-US" altLang="zh-CN" sz="2400" b="1" dirty="0">
                <a:solidFill>
                  <a:prstClr val="white"/>
                </a:solidFill>
                <a:cs typeface="+mn-ea"/>
                <a:sym typeface="+mn-lt"/>
              </a:rPr>
              <a:t>Add title</a:t>
            </a:r>
            <a:endParaRPr lang="zh-CN" altLang="en-US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5E031C6B-4FB1-46CB-8B86-F64F619BB539}"/>
              </a:ext>
            </a:extLst>
          </p:cNvPr>
          <p:cNvSpPr/>
          <p:nvPr/>
        </p:nvSpPr>
        <p:spPr>
          <a:xfrm>
            <a:off x="5794617" y="2295961"/>
            <a:ext cx="1800000" cy="57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en-US" altLang="zh-CN" sz="2400" b="1" dirty="0">
                <a:solidFill>
                  <a:prstClr val="white"/>
                </a:solidFill>
                <a:cs typeface="+mn-ea"/>
                <a:sym typeface="+mn-lt"/>
              </a:rPr>
              <a:t>Add title</a:t>
            </a:r>
            <a:endParaRPr lang="zh-CN" altLang="en-US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DCCF3129-12E1-4E75-8F35-C04CA9DCD702}"/>
              </a:ext>
            </a:extLst>
          </p:cNvPr>
          <p:cNvSpPr/>
          <p:nvPr/>
        </p:nvSpPr>
        <p:spPr>
          <a:xfrm>
            <a:off x="15966439" y="4440207"/>
            <a:ext cx="1800000" cy="57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r>
              <a:rPr lang="en-US" altLang="zh-CN" sz="2400" b="1" dirty="0">
                <a:solidFill>
                  <a:prstClr val="white"/>
                </a:solidFill>
                <a:cs typeface="+mn-ea"/>
                <a:sym typeface="+mn-lt"/>
              </a:rPr>
              <a:t>Add title</a:t>
            </a:r>
            <a:endParaRPr lang="zh-CN" altLang="en-US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5D59A660-9E3B-4135-9A4F-F2483239EF37}"/>
              </a:ext>
            </a:extLst>
          </p:cNvPr>
          <p:cNvSpPr/>
          <p:nvPr/>
        </p:nvSpPr>
        <p:spPr>
          <a:xfrm>
            <a:off x="4615757" y="4440207"/>
            <a:ext cx="1800000" cy="57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00B0F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cs typeface="+mn-ea"/>
                <a:sym typeface="+mn-lt"/>
              </a:rPr>
              <a:t>Add title</a:t>
            </a:r>
            <a:endParaRPr lang="zh-CN" altLang="en-US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6F5D331-5848-412A-8531-50ACBD7681D3}"/>
              </a:ext>
            </a:extLst>
          </p:cNvPr>
          <p:cNvSpPr txBox="1"/>
          <p:nvPr/>
        </p:nvSpPr>
        <p:spPr>
          <a:xfrm>
            <a:off x="15651634" y="5103883"/>
            <a:ext cx="4176408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FCFDCFE-456D-4395-B9FA-7E5037FA8304}"/>
              </a:ext>
            </a:extLst>
          </p:cNvPr>
          <p:cNvSpPr txBox="1"/>
          <p:nvPr/>
        </p:nvSpPr>
        <p:spPr>
          <a:xfrm>
            <a:off x="14473013" y="2935572"/>
            <a:ext cx="4031556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F96F8A1-9FB1-4DC2-AAC6-35C6DD7C0A46}"/>
              </a:ext>
            </a:extLst>
          </p:cNvPr>
          <p:cNvSpPr txBox="1"/>
          <p:nvPr/>
        </p:nvSpPr>
        <p:spPr>
          <a:xfrm>
            <a:off x="1997242" y="5103883"/>
            <a:ext cx="4385691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hangingPunct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C757200-8C62-4822-9187-5007EE7AB12B}"/>
              </a:ext>
            </a:extLst>
          </p:cNvPr>
          <p:cNvSpPr txBox="1"/>
          <p:nvPr/>
        </p:nvSpPr>
        <p:spPr>
          <a:xfrm>
            <a:off x="3104147" y="2935572"/>
            <a:ext cx="4034752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hangingPunct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16529AE-11CB-4B82-8466-7A14F2951384}"/>
              </a:ext>
            </a:extLst>
          </p:cNvPr>
          <p:cNvSpPr txBox="1"/>
          <p:nvPr/>
        </p:nvSpPr>
        <p:spPr>
          <a:xfrm>
            <a:off x="6937973" y="1157522"/>
            <a:ext cx="7723578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hangingPunct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122237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0">
        <p14:flythrough/>
      </p:transition>
    </mc:Choice>
    <mc:Fallback xmlns="" xmlns:a14="http://schemas.microsoft.com/office/drawing/2010/main" xmlns:a16="http://schemas.microsoft.com/office/drawing/2014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30" grpId="0" animBg="1"/>
      <p:bldP spid="31" grpId="0" animBg="1"/>
      <p:bldP spid="32" grpId="0" animBg="1"/>
      <p:bldP spid="34" grpId="0"/>
      <p:bldP spid="35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>
            <a:extLst>
              <a:ext uri="{FF2B5EF4-FFF2-40B4-BE49-F238E27FC236}">
                <a16:creationId xmlns:a16="http://schemas.microsoft.com/office/drawing/2014/main" id="{0B4C0D41-F3B1-4872-889A-A82AFFDDA6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599526" cy="719931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1B59047-D2DB-4CD0-9E20-BB858F4B03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2150" y="1737190"/>
            <a:ext cx="8757613" cy="4714409"/>
          </a:xfrm>
          <a:prstGeom prst="rect">
            <a:avLst/>
          </a:prstGeom>
        </p:spPr>
      </p:pic>
      <p:sp>
        <p:nvSpPr>
          <p:cNvPr id="335" name="文本框 334">
            <a:extLst>
              <a:ext uri="{FF2B5EF4-FFF2-40B4-BE49-F238E27FC236}">
                <a16:creationId xmlns:a16="http://schemas.microsoft.com/office/drawing/2014/main" id="{FFFD061C-246B-4713-9274-37D0C36F14A1}"/>
              </a:ext>
            </a:extLst>
          </p:cNvPr>
          <p:cNvSpPr txBox="1"/>
          <p:nvPr/>
        </p:nvSpPr>
        <p:spPr>
          <a:xfrm>
            <a:off x="12003505" y="2006727"/>
            <a:ext cx="50830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72000">
                      <a:srgbClr val="344CFD">
                        <a:alpha val="0"/>
                      </a:srgbClr>
                    </a:gs>
                    <a:gs pos="37000">
                      <a:prstClr val="white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336" name="文本框 335">
            <a:extLst>
              <a:ext uri="{FF2B5EF4-FFF2-40B4-BE49-F238E27FC236}">
                <a16:creationId xmlns:a16="http://schemas.microsoft.com/office/drawing/2014/main" id="{F9EFD919-CD2A-445A-B89D-BCFAF7BD574D}"/>
              </a:ext>
            </a:extLst>
          </p:cNvPr>
          <p:cNvSpPr txBox="1"/>
          <p:nvPr/>
        </p:nvSpPr>
        <p:spPr>
          <a:xfrm>
            <a:off x="11166938" y="3492028"/>
            <a:ext cx="6756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4400">
                <a:gradFill flip="none" rotWithShape="1">
                  <a:gsLst>
                    <a:gs pos="0">
                      <a:srgbClr val="F0E4B7"/>
                    </a:gs>
                    <a:gs pos="100000">
                      <a:srgbClr val="E7D48D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7" name="文本框 336">
            <a:extLst>
              <a:ext uri="{FF2B5EF4-FFF2-40B4-BE49-F238E27FC236}">
                <a16:creationId xmlns:a16="http://schemas.microsoft.com/office/drawing/2014/main" id="{AB0B0AB0-4799-486F-AF5B-3189548F0217}"/>
              </a:ext>
            </a:extLst>
          </p:cNvPr>
          <p:cNvSpPr txBox="1"/>
          <p:nvPr/>
        </p:nvSpPr>
        <p:spPr>
          <a:xfrm>
            <a:off x="10799763" y="4721674"/>
            <a:ext cx="7490535" cy="82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789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 xmlns:a14="http://schemas.microsoft.com/office/drawing/2010/main" xmlns:a16="http://schemas.microsoft.com/office/drawing/2014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accel="24000" decel="7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accel="24000" decel="7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/>
      <p:bldP spid="336" grpId="0"/>
      <p:bldP spid="3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>
            <a:extLst>
              <a:ext uri="{FF2B5EF4-FFF2-40B4-BE49-F238E27FC236}">
                <a16:creationId xmlns:a16="http://schemas.microsoft.com/office/drawing/2014/main" id="{2C7260CC-FF4B-47A9-A6F1-FC364D03BCEB}"/>
              </a:ext>
            </a:extLst>
          </p:cNvPr>
          <p:cNvSpPr/>
          <p:nvPr/>
        </p:nvSpPr>
        <p:spPr>
          <a:xfrm>
            <a:off x="10691446" y="-2765974"/>
            <a:ext cx="12731262" cy="12731262"/>
          </a:xfrm>
          <a:prstGeom prst="ellipse">
            <a:avLst/>
          </a:prstGeom>
          <a:gradFill flip="none" rotWithShape="1">
            <a:gsLst>
              <a:gs pos="100000">
                <a:srgbClr val="52FFFF">
                  <a:alpha val="0"/>
                  <a:lumMod val="100000"/>
                </a:srgbClr>
              </a:gs>
              <a:gs pos="0">
                <a:srgbClr val="52FFFF">
                  <a:alpha val="63000"/>
                  <a:lumMod val="100000"/>
                </a:srgbClr>
              </a:gs>
            </a:gsLst>
            <a:lin ang="5400000" scaled="0"/>
            <a:tileRect/>
          </a:gradFill>
          <a:ln>
            <a:gradFill>
              <a:gsLst>
                <a:gs pos="0">
                  <a:srgbClr val="52FFFF"/>
                </a:gs>
                <a:gs pos="100000">
                  <a:srgbClr val="52FFFF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2B65FC6-091F-4ABA-A7C9-ACF1FA33275A}"/>
              </a:ext>
            </a:extLst>
          </p:cNvPr>
          <p:cNvGrpSpPr/>
          <p:nvPr/>
        </p:nvGrpSpPr>
        <p:grpSpPr>
          <a:xfrm>
            <a:off x="335868" y="306805"/>
            <a:ext cx="4284260" cy="707886"/>
            <a:chOff x="335868" y="306805"/>
            <a:chExt cx="4284260" cy="70788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A05B116-373E-4DE6-B235-E2488E4225BB}"/>
                </a:ext>
              </a:extLst>
            </p:cNvPr>
            <p:cNvGrpSpPr/>
            <p:nvPr/>
          </p:nvGrpSpPr>
          <p:grpSpPr>
            <a:xfrm>
              <a:off x="335868" y="399491"/>
              <a:ext cx="734442" cy="522514"/>
              <a:chOff x="92323" y="424702"/>
              <a:chExt cx="1148649" cy="817200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706EF6FF-1535-4FDE-A014-3C1CAB00780E}"/>
                  </a:ext>
                </a:extLst>
              </p:cNvPr>
              <p:cNvSpPr/>
              <p:nvPr/>
            </p:nvSpPr>
            <p:spPr>
              <a:xfrm rot="2700000">
                <a:off x="92323" y="424702"/>
                <a:ext cx="817200" cy="81720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D3F15BC8-B50B-4444-B709-8267356145AA}"/>
                  </a:ext>
                </a:extLst>
              </p:cNvPr>
              <p:cNvSpPr/>
              <p:nvPr/>
            </p:nvSpPr>
            <p:spPr>
              <a:xfrm rot="2700000">
                <a:off x="424544" y="425088"/>
                <a:ext cx="816428" cy="816428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E6FD6BF-D5FC-45FD-AD67-0CBC4E76CFE5}"/>
                </a:ext>
              </a:extLst>
            </p:cNvPr>
            <p:cNvSpPr txBox="1"/>
            <p:nvPr/>
          </p:nvSpPr>
          <p:spPr>
            <a:xfrm>
              <a:off x="1171068" y="306805"/>
              <a:ext cx="3449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60E62C39-6F8A-428F-814C-D88040C0A1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93" t="18405" r="8769" b="19374"/>
          <a:stretch/>
        </p:blipFill>
        <p:spPr>
          <a:xfrm>
            <a:off x="706303" y="1546253"/>
            <a:ext cx="10093460" cy="4469536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331CD482-5822-4BDF-98DA-33C80D84D77B}"/>
              </a:ext>
            </a:extLst>
          </p:cNvPr>
          <p:cNvGrpSpPr/>
          <p:nvPr/>
        </p:nvGrpSpPr>
        <p:grpSpPr>
          <a:xfrm>
            <a:off x="11831525" y="1678832"/>
            <a:ext cx="4111899" cy="3929992"/>
            <a:chOff x="11831525" y="1678832"/>
            <a:chExt cx="4111899" cy="3929992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3587734C-9573-440E-8359-642321D27E76}"/>
                </a:ext>
              </a:extLst>
            </p:cNvPr>
            <p:cNvGrpSpPr/>
            <p:nvPr/>
          </p:nvGrpSpPr>
          <p:grpSpPr>
            <a:xfrm>
              <a:off x="11831525" y="1678832"/>
              <a:ext cx="4111899" cy="1415084"/>
              <a:chOff x="11831525" y="1751021"/>
              <a:chExt cx="4111899" cy="1415084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88CB6F9-AD0F-4BE7-B3A9-AB28946709F8}"/>
                  </a:ext>
                </a:extLst>
              </p:cNvPr>
              <p:cNvSpPr txBox="1"/>
              <p:nvPr/>
            </p:nvSpPr>
            <p:spPr>
              <a:xfrm>
                <a:off x="11831525" y="1751021"/>
                <a:ext cx="23698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marR="0" lvl="0" indent="-342900" algn="just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u"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E09A331-586B-4C6C-A063-07929C1C9AFE}"/>
                  </a:ext>
                </a:extLst>
              </p:cNvPr>
              <p:cNvSpPr txBox="1"/>
              <p:nvPr/>
            </p:nvSpPr>
            <p:spPr>
              <a:xfrm>
                <a:off x="11831525" y="2297149"/>
                <a:ext cx="4111899" cy="8689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just" defTabSz="457200" rtl="0" eaLnBrk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C160100C-FBD5-4362-9AD4-A892E84E4740}"/>
                </a:ext>
              </a:extLst>
            </p:cNvPr>
            <p:cNvGrpSpPr/>
            <p:nvPr/>
          </p:nvGrpSpPr>
          <p:grpSpPr>
            <a:xfrm>
              <a:off x="11831525" y="4193740"/>
              <a:ext cx="4111899" cy="1415084"/>
              <a:chOff x="11831525" y="4025299"/>
              <a:chExt cx="4111899" cy="1415084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DC2140F-7A51-4333-8BE7-7824E7888FFF}"/>
                  </a:ext>
                </a:extLst>
              </p:cNvPr>
              <p:cNvSpPr txBox="1"/>
              <p:nvPr/>
            </p:nvSpPr>
            <p:spPr>
              <a:xfrm>
                <a:off x="11831525" y="4025299"/>
                <a:ext cx="23698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marR="0" lvl="0" indent="-342900" algn="just" defTabSz="4572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u"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68A3F19-0B66-4823-9FD7-430496922FC4}"/>
                  </a:ext>
                </a:extLst>
              </p:cNvPr>
              <p:cNvSpPr txBox="1"/>
              <p:nvPr/>
            </p:nvSpPr>
            <p:spPr>
              <a:xfrm>
                <a:off x="11831525" y="4571427"/>
                <a:ext cx="4111899" cy="8689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just" defTabSz="457200" rtl="0" eaLnBrk="1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DA1F92D-6516-4B29-9593-1C5CD1BB40C3}"/>
              </a:ext>
            </a:extLst>
          </p:cNvPr>
          <p:cNvGrpSpPr/>
          <p:nvPr/>
        </p:nvGrpSpPr>
        <p:grpSpPr>
          <a:xfrm>
            <a:off x="16410283" y="1911208"/>
            <a:ext cx="3455743" cy="3472247"/>
            <a:chOff x="6719888" y="4867275"/>
            <a:chExt cx="1662112" cy="1670050"/>
          </a:xfrm>
        </p:grpSpPr>
        <p:sp>
          <p:nvSpPr>
            <p:cNvPr id="33" name="Oval 20">
              <a:extLst>
                <a:ext uri="{FF2B5EF4-FFF2-40B4-BE49-F238E27FC236}">
                  <a16:creationId xmlns:a16="http://schemas.microsoft.com/office/drawing/2014/main" id="{9FE6D8C5-56C3-4D47-A4A7-EE7EB8B1C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3175" y="4867275"/>
              <a:ext cx="758825" cy="758825"/>
            </a:xfrm>
            <a:prstGeom prst="ellipse">
              <a:avLst/>
            </a:prstGeom>
            <a:gradFill flip="none" rotWithShape="1">
              <a:gsLst>
                <a:gs pos="100000">
                  <a:srgbClr val="52FFFF">
                    <a:alpha val="0"/>
                    <a:lumMod val="100000"/>
                  </a:srgbClr>
                </a:gs>
                <a:gs pos="0">
                  <a:srgbClr val="52FFFF">
                    <a:alpha val="63000"/>
                    <a:lumMod val="100000"/>
                  </a:srgbClr>
                </a:gs>
              </a:gsLst>
              <a:lin ang="5400000" scaled="0"/>
              <a:tileRect/>
            </a:gradFill>
            <a:ln>
              <a:gradFill>
                <a:gsLst>
                  <a:gs pos="0">
                    <a:srgbClr val="52FFFF"/>
                  </a:gs>
                  <a:gs pos="100000">
                    <a:srgbClr val="52FFFF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Oval 35">
              <a:extLst>
                <a:ext uri="{FF2B5EF4-FFF2-40B4-BE49-F238E27FC236}">
                  <a16:creationId xmlns:a16="http://schemas.microsoft.com/office/drawing/2014/main" id="{8BCAC69B-C2E2-41D2-A308-EBFEE980E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3175" y="5778500"/>
              <a:ext cx="758825" cy="758825"/>
            </a:xfrm>
            <a:prstGeom prst="ellipse">
              <a:avLst/>
            </a:prstGeom>
            <a:gradFill flip="none" rotWithShape="1">
              <a:gsLst>
                <a:gs pos="100000">
                  <a:srgbClr val="52FFFF">
                    <a:alpha val="0"/>
                    <a:lumMod val="100000"/>
                  </a:srgbClr>
                </a:gs>
                <a:gs pos="0">
                  <a:srgbClr val="52FFFF">
                    <a:alpha val="63000"/>
                    <a:lumMod val="100000"/>
                  </a:srgbClr>
                </a:gs>
              </a:gsLst>
              <a:lin ang="5400000" scaled="0"/>
              <a:tileRect/>
            </a:gradFill>
            <a:ln>
              <a:gradFill>
                <a:gsLst>
                  <a:gs pos="0">
                    <a:srgbClr val="52FFFF"/>
                  </a:gs>
                  <a:gs pos="100000">
                    <a:srgbClr val="52FFFF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Oval 40">
              <a:extLst>
                <a:ext uri="{FF2B5EF4-FFF2-40B4-BE49-F238E27FC236}">
                  <a16:creationId xmlns:a16="http://schemas.microsoft.com/office/drawing/2014/main" id="{14FFD35C-C0F3-469E-BCDC-AC9AE10A7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9888" y="5778500"/>
              <a:ext cx="758825" cy="758825"/>
            </a:xfrm>
            <a:prstGeom prst="ellipse">
              <a:avLst/>
            </a:prstGeom>
            <a:gradFill flip="none" rotWithShape="1">
              <a:gsLst>
                <a:gs pos="100000">
                  <a:srgbClr val="52FFFF">
                    <a:alpha val="0"/>
                    <a:lumMod val="100000"/>
                  </a:srgbClr>
                </a:gs>
                <a:gs pos="0">
                  <a:srgbClr val="52FFFF">
                    <a:alpha val="63000"/>
                    <a:lumMod val="100000"/>
                  </a:srgbClr>
                </a:gs>
              </a:gsLst>
              <a:lin ang="5400000" scaled="0"/>
              <a:tileRect/>
            </a:gradFill>
            <a:ln>
              <a:gradFill>
                <a:gsLst>
                  <a:gs pos="0">
                    <a:srgbClr val="52FFFF"/>
                  </a:gs>
                  <a:gs pos="100000">
                    <a:srgbClr val="52FFFF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Oval 65">
              <a:extLst>
                <a:ext uri="{FF2B5EF4-FFF2-40B4-BE49-F238E27FC236}">
                  <a16:creationId xmlns:a16="http://schemas.microsoft.com/office/drawing/2014/main" id="{BC1CEC57-97BC-4F2D-9DA8-9C0468CD2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9888" y="4867275"/>
              <a:ext cx="758825" cy="758825"/>
            </a:xfrm>
            <a:prstGeom prst="ellipse">
              <a:avLst/>
            </a:prstGeom>
            <a:gradFill flip="none" rotWithShape="1">
              <a:gsLst>
                <a:gs pos="100000">
                  <a:srgbClr val="52FFFF">
                    <a:alpha val="0"/>
                    <a:lumMod val="100000"/>
                  </a:srgbClr>
                </a:gs>
                <a:gs pos="0">
                  <a:srgbClr val="52FFFF">
                    <a:alpha val="63000"/>
                    <a:lumMod val="100000"/>
                  </a:srgbClr>
                </a:gs>
              </a:gsLst>
              <a:lin ang="5400000" scaled="0"/>
              <a:tileRect/>
            </a:gradFill>
            <a:ln>
              <a:gradFill>
                <a:gsLst>
                  <a:gs pos="0">
                    <a:srgbClr val="52FFFF"/>
                  </a:gs>
                  <a:gs pos="100000">
                    <a:srgbClr val="52FFFF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81">
              <a:extLst>
                <a:ext uri="{FF2B5EF4-FFF2-40B4-BE49-F238E27FC236}">
                  <a16:creationId xmlns:a16="http://schemas.microsoft.com/office/drawing/2014/main" id="{C660A981-2E3D-459A-954C-34B69B177F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9750" y="5967413"/>
              <a:ext cx="417512" cy="417513"/>
            </a:xfrm>
            <a:custGeom>
              <a:avLst/>
              <a:gdLst>
                <a:gd name="T0" fmla="*/ 124 w 132"/>
                <a:gd name="T1" fmla="*/ 129 h 132"/>
                <a:gd name="T2" fmla="*/ 59 w 132"/>
                <a:gd name="T3" fmla="*/ 130 h 132"/>
                <a:gd name="T4" fmla="*/ 55 w 132"/>
                <a:gd name="T5" fmla="*/ 132 h 132"/>
                <a:gd name="T6" fmla="*/ 14 w 132"/>
                <a:gd name="T7" fmla="*/ 80 h 132"/>
                <a:gd name="T8" fmla="*/ 2 w 132"/>
                <a:gd name="T9" fmla="*/ 82 h 132"/>
                <a:gd name="T10" fmla="*/ 5 w 132"/>
                <a:gd name="T11" fmla="*/ 52 h 132"/>
                <a:gd name="T12" fmla="*/ 30 w 132"/>
                <a:gd name="T13" fmla="*/ 69 h 132"/>
                <a:gd name="T14" fmla="*/ 55 w 132"/>
                <a:gd name="T15" fmla="*/ 118 h 132"/>
                <a:gd name="T16" fmla="*/ 93 w 132"/>
                <a:gd name="T17" fmla="*/ 77 h 132"/>
                <a:gd name="T18" fmla="*/ 132 w 132"/>
                <a:gd name="T19" fmla="*/ 123 h 132"/>
                <a:gd name="T20" fmla="*/ 37 w 132"/>
                <a:gd name="T21" fmla="*/ 37 h 132"/>
                <a:gd name="T22" fmla="*/ 46 w 132"/>
                <a:gd name="T23" fmla="*/ 7 h 132"/>
                <a:gd name="T24" fmla="*/ 116 w 132"/>
                <a:gd name="T25" fmla="*/ 12 h 132"/>
                <a:gd name="T26" fmla="*/ 123 w 132"/>
                <a:gd name="T27" fmla="*/ 105 h 132"/>
                <a:gd name="T28" fmla="*/ 111 w 132"/>
                <a:gd name="T29" fmla="*/ 0 h 132"/>
                <a:gd name="T30" fmla="*/ 9 w 132"/>
                <a:gd name="T31" fmla="*/ 37 h 132"/>
                <a:gd name="T32" fmla="*/ 16 w 132"/>
                <a:gd name="T33" fmla="*/ 53 h 132"/>
                <a:gd name="T34" fmla="*/ 43 w 132"/>
                <a:gd name="T35" fmla="*/ 125 h 132"/>
                <a:gd name="T36" fmla="*/ 16 w 132"/>
                <a:gd name="T37" fmla="*/ 120 h 132"/>
                <a:gd name="T38" fmla="*/ 13 w 132"/>
                <a:gd name="T39" fmla="*/ 85 h 132"/>
                <a:gd name="T40" fmla="*/ 9 w 132"/>
                <a:gd name="T41" fmla="*/ 88 h 132"/>
                <a:gd name="T42" fmla="*/ 21 w 132"/>
                <a:gd name="T43" fmla="*/ 132 h 132"/>
                <a:gd name="T44" fmla="*/ 48 w 132"/>
                <a:gd name="T45" fmla="*/ 132 h 132"/>
                <a:gd name="T46" fmla="*/ 111 w 132"/>
                <a:gd name="T47" fmla="*/ 125 h 132"/>
                <a:gd name="T48" fmla="*/ 62 w 132"/>
                <a:gd name="T49" fmla="*/ 132 h 132"/>
                <a:gd name="T50" fmla="*/ 119 w 132"/>
                <a:gd name="T51" fmla="*/ 129 h 132"/>
                <a:gd name="T52" fmla="*/ 111 w 132"/>
                <a:gd name="T53" fmla="*/ 125 h 132"/>
                <a:gd name="T54" fmla="*/ 51 w 132"/>
                <a:gd name="T55" fmla="*/ 19 h 132"/>
                <a:gd name="T56" fmla="*/ 102 w 132"/>
                <a:gd name="T57" fmla="*/ 24 h 132"/>
                <a:gd name="T58" fmla="*/ 102 w 132"/>
                <a:gd name="T59" fmla="*/ 19 h 132"/>
                <a:gd name="T60" fmla="*/ 51 w 132"/>
                <a:gd name="T61" fmla="*/ 35 h 132"/>
                <a:gd name="T62" fmla="*/ 102 w 132"/>
                <a:gd name="T63" fmla="*/ 41 h 132"/>
                <a:gd name="T64" fmla="*/ 102 w 132"/>
                <a:gd name="T65" fmla="*/ 35 h 132"/>
                <a:gd name="T66" fmla="*/ 32 w 132"/>
                <a:gd name="T67" fmla="*/ 52 h 132"/>
                <a:gd name="T68" fmla="*/ 32 w 132"/>
                <a:gd name="T69" fmla="*/ 57 h 132"/>
                <a:gd name="T70" fmla="*/ 105 w 132"/>
                <a:gd name="T71" fmla="*/ 55 h 132"/>
                <a:gd name="T72" fmla="*/ 102 w 132"/>
                <a:gd name="T73" fmla="*/ 69 h 132"/>
                <a:gd name="T74" fmla="*/ 32 w 132"/>
                <a:gd name="T75" fmla="*/ 74 h 132"/>
                <a:gd name="T76" fmla="*/ 105 w 132"/>
                <a:gd name="T77" fmla="*/ 7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" h="132">
                  <a:moveTo>
                    <a:pt x="132" y="123"/>
                  </a:moveTo>
                  <a:cubicBezTo>
                    <a:pt x="124" y="129"/>
                    <a:pt x="124" y="129"/>
                    <a:pt x="124" y="129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8" y="131"/>
                    <a:pt x="57" y="132"/>
                    <a:pt x="55" y="132"/>
                  </a:cubicBezTo>
                  <a:cubicBezTo>
                    <a:pt x="55" y="132"/>
                    <a:pt x="55" y="132"/>
                    <a:pt x="55" y="132"/>
                  </a:cubicBezTo>
                  <a:cubicBezTo>
                    <a:pt x="53" y="132"/>
                    <a:pt x="52" y="131"/>
                    <a:pt x="51" y="13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5" y="86"/>
                    <a:pt x="2" y="85"/>
                    <a:pt x="2" y="8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2"/>
                    <a:pt x="2" y="50"/>
                    <a:pt x="5" y="52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32" y="65"/>
                    <a:pt x="32" y="68"/>
                    <a:pt x="30" y="69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90" y="78"/>
                    <a:pt x="91" y="77"/>
                    <a:pt x="93" y="77"/>
                  </a:cubicBezTo>
                  <a:cubicBezTo>
                    <a:pt x="95" y="77"/>
                    <a:pt x="96" y="78"/>
                    <a:pt x="97" y="79"/>
                  </a:cubicBezTo>
                  <a:lnTo>
                    <a:pt x="132" y="123"/>
                  </a:lnTo>
                  <a:close/>
                  <a:moveTo>
                    <a:pt x="16" y="37"/>
                  </a:moveTo>
                  <a:cubicBezTo>
                    <a:pt x="37" y="37"/>
                    <a:pt x="37" y="37"/>
                    <a:pt x="37" y="37"/>
                  </a:cubicBezTo>
                  <a:cubicBezTo>
                    <a:pt x="42" y="37"/>
                    <a:pt x="46" y="33"/>
                    <a:pt x="46" y="2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4" y="7"/>
                    <a:pt x="116" y="9"/>
                    <a:pt x="116" y="12"/>
                  </a:cubicBezTo>
                  <a:cubicBezTo>
                    <a:pt x="116" y="97"/>
                    <a:pt x="116" y="97"/>
                    <a:pt x="116" y="97"/>
                  </a:cubicBezTo>
                  <a:cubicBezTo>
                    <a:pt x="123" y="105"/>
                    <a:pt x="123" y="105"/>
                    <a:pt x="123" y="105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5"/>
                    <a:pt x="117" y="0"/>
                    <a:pt x="11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6" y="53"/>
                    <a:pt x="16" y="53"/>
                    <a:pt x="16" y="53"/>
                  </a:cubicBezTo>
                  <a:lnTo>
                    <a:pt x="16" y="37"/>
                  </a:lnTo>
                  <a:close/>
                  <a:moveTo>
                    <a:pt x="43" y="125"/>
                  </a:moveTo>
                  <a:cubicBezTo>
                    <a:pt x="21" y="125"/>
                    <a:pt x="21" y="125"/>
                    <a:pt x="21" y="125"/>
                  </a:cubicBezTo>
                  <a:cubicBezTo>
                    <a:pt x="18" y="125"/>
                    <a:pt x="16" y="123"/>
                    <a:pt x="16" y="120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7"/>
                    <a:pt x="14" y="132"/>
                    <a:pt x="21" y="132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8" y="132"/>
                    <a:pt x="48" y="132"/>
                    <a:pt x="48" y="132"/>
                  </a:cubicBezTo>
                  <a:lnTo>
                    <a:pt x="43" y="125"/>
                  </a:lnTo>
                  <a:close/>
                  <a:moveTo>
                    <a:pt x="111" y="125"/>
                  </a:moveTo>
                  <a:cubicBezTo>
                    <a:pt x="68" y="125"/>
                    <a:pt x="68" y="125"/>
                    <a:pt x="68" y="125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14" y="132"/>
                    <a:pt x="117" y="131"/>
                    <a:pt x="119" y="129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3" y="125"/>
                    <a:pt x="112" y="125"/>
                    <a:pt x="111" y="125"/>
                  </a:cubicBezTo>
                  <a:close/>
                  <a:moveTo>
                    <a:pt x="102" y="19"/>
                  </a:moveTo>
                  <a:cubicBezTo>
                    <a:pt x="51" y="19"/>
                    <a:pt x="51" y="19"/>
                    <a:pt x="51" y="19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3" y="24"/>
                    <a:pt x="105" y="23"/>
                    <a:pt x="105" y="21"/>
                  </a:cubicBezTo>
                  <a:cubicBezTo>
                    <a:pt x="105" y="20"/>
                    <a:pt x="103" y="19"/>
                    <a:pt x="102" y="19"/>
                  </a:cubicBezTo>
                  <a:close/>
                  <a:moveTo>
                    <a:pt x="102" y="35"/>
                  </a:moveTo>
                  <a:cubicBezTo>
                    <a:pt x="51" y="35"/>
                    <a:pt x="51" y="35"/>
                    <a:pt x="51" y="35"/>
                  </a:cubicBezTo>
                  <a:cubicBezTo>
                    <a:pt x="50" y="38"/>
                    <a:pt x="49" y="40"/>
                    <a:pt x="47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3" y="41"/>
                    <a:pt x="105" y="40"/>
                    <a:pt x="105" y="38"/>
                  </a:cubicBezTo>
                  <a:cubicBezTo>
                    <a:pt x="105" y="37"/>
                    <a:pt x="103" y="35"/>
                    <a:pt x="102" y="35"/>
                  </a:cubicBezTo>
                  <a:close/>
                  <a:moveTo>
                    <a:pt x="102" y="52"/>
                  </a:moveTo>
                  <a:cubicBezTo>
                    <a:pt x="32" y="52"/>
                    <a:pt x="32" y="52"/>
                    <a:pt x="32" y="52"/>
                  </a:cubicBezTo>
                  <a:cubicBezTo>
                    <a:pt x="30" y="52"/>
                    <a:pt x="29" y="53"/>
                    <a:pt x="29" y="55"/>
                  </a:cubicBezTo>
                  <a:cubicBezTo>
                    <a:pt x="29" y="56"/>
                    <a:pt x="30" y="57"/>
                    <a:pt x="32" y="57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03" y="57"/>
                    <a:pt x="105" y="56"/>
                    <a:pt x="105" y="55"/>
                  </a:cubicBezTo>
                  <a:cubicBezTo>
                    <a:pt x="105" y="53"/>
                    <a:pt x="103" y="52"/>
                    <a:pt x="102" y="52"/>
                  </a:cubicBezTo>
                  <a:close/>
                  <a:moveTo>
                    <a:pt x="102" y="69"/>
                  </a:moveTo>
                  <a:cubicBezTo>
                    <a:pt x="38" y="69"/>
                    <a:pt x="38" y="69"/>
                    <a:pt x="38" y="69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102" y="74"/>
                    <a:pt x="102" y="74"/>
                    <a:pt x="102" y="74"/>
                  </a:cubicBezTo>
                  <a:cubicBezTo>
                    <a:pt x="103" y="74"/>
                    <a:pt x="105" y="73"/>
                    <a:pt x="105" y="71"/>
                  </a:cubicBezTo>
                  <a:cubicBezTo>
                    <a:pt x="105" y="70"/>
                    <a:pt x="103" y="69"/>
                    <a:pt x="102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83">
              <a:extLst>
                <a:ext uri="{FF2B5EF4-FFF2-40B4-BE49-F238E27FC236}">
                  <a16:creationId xmlns:a16="http://schemas.microsoft.com/office/drawing/2014/main" id="{261F9B4B-75AF-4252-9396-0EDAF423A2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7050" y="5067300"/>
              <a:ext cx="442912" cy="385763"/>
            </a:xfrm>
            <a:custGeom>
              <a:avLst/>
              <a:gdLst>
                <a:gd name="T0" fmla="*/ 22 w 140"/>
                <a:gd name="T1" fmla="*/ 40 h 122"/>
                <a:gd name="T2" fmla="*/ 22 w 140"/>
                <a:gd name="T3" fmla="*/ 111 h 122"/>
                <a:gd name="T4" fmla="*/ 18 w 140"/>
                <a:gd name="T5" fmla="*/ 116 h 122"/>
                <a:gd name="T6" fmla="*/ 5 w 140"/>
                <a:gd name="T7" fmla="*/ 116 h 122"/>
                <a:gd name="T8" fmla="*/ 0 w 140"/>
                <a:gd name="T9" fmla="*/ 111 h 122"/>
                <a:gd name="T10" fmla="*/ 0 w 140"/>
                <a:gd name="T11" fmla="*/ 40 h 122"/>
                <a:gd name="T12" fmla="*/ 5 w 140"/>
                <a:gd name="T13" fmla="*/ 36 h 122"/>
                <a:gd name="T14" fmla="*/ 18 w 140"/>
                <a:gd name="T15" fmla="*/ 36 h 122"/>
                <a:gd name="T16" fmla="*/ 22 w 140"/>
                <a:gd name="T17" fmla="*/ 40 h 122"/>
                <a:gd name="T18" fmla="*/ 48 w 140"/>
                <a:gd name="T19" fmla="*/ 24 h 122"/>
                <a:gd name="T20" fmla="*/ 35 w 140"/>
                <a:gd name="T21" fmla="*/ 24 h 122"/>
                <a:gd name="T22" fmla="*/ 30 w 140"/>
                <a:gd name="T23" fmla="*/ 28 h 122"/>
                <a:gd name="T24" fmla="*/ 30 w 140"/>
                <a:gd name="T25" fmla="*/ 111 h 122"/>
                <a:gd name="T26" fmla="*/ 35 w 140"/>
                <a:gd name="T27" fmla="*/ 116 h 122"/>
                <a:gd name="T28" fmla="*/ 48 w 140"/>
                <a:gd name="T29" fmla="*/ 116 h 122"/>
                <a:gd name="T30" fmla="*/ 52 w 140"/>
                <a:gd name="T31" fmla="*/ 111 h 122"/>
                <a:gd name="T32" fmla="*/ 52 w 140"/>
                <a:gd name="T33" fmla="*/ 28 h 122"/>
                <a:gd name="T34" fmla="*/ 48 w 140"/>
                <a:gd name="T35" fmla="*/ 24 h 122"/>
                <a:gd name="T36" fmla="*/ 82 w 140"/>
                <a:gd name="T37" fmla="*/ 16 h 122"/>
                <a:gd name="T38" fmla="*/ 78 w 140"/>
                <a:gd name="T39" fmla="*/ 12 h 122"/>
                <a:gd name="T40" fmla="*/ 65 w 140"/>
                <a:gd name="T41" fmla="*/ 12 h 122"/>
                <a:gd name="T42" fmla="*/ 60 w 140"/>
                <a:gd name="T43" fmla="*/ 16 h 122"/>
                <a:gd name="T44" fmla="*/ 60 w 140"/>
                <a:gd name="T45" fmla="*/ 104 h 122"/>
                <a:gd name="T46" fmla="*/ 82 w 140"/>
                <a:gd name="T47" fmla="*/ 77 h 122"/>
                <a:gd name="T48" fmla="*/ 82 w 140"/>
                <a:gd name="T49" fmla="*/ 16 h 122"/>
                <a:gd name="T50" fmla="*/ 110 w 140"/>
                <a:gd name="T51" fmla="*/ 83 h 122"/>
                <a:gd name="T52" fmla="*/ 101 w 140"/>
                <a:gd name="T53" fmla="*/ 76 h 122"/>
                <a:gd name="T54" fmla="*/ 112 w 140"/>
                <a:gd name="T55" fmla="*/ 71 h 122"/>
                <a:gd name="T56" fmla="*/ 112 w 140"/>
                <a:gd name="T57" fmla="*/ 4 h 122"/>
                <a:gd name="T58" fmla="*/ 108 w 140"/>
                <a:gd name="T59" fmla="*/ 0 h 122"/>
                <a:gd name="T60" fmla="*/ 95 w 140"/>
                <a:gd name="T61" fmla="*/ 0 h 122"/>
                <a:gd name="T62" fmla="*/ 90 w 140"/>
                <a:gd name="T63" fmla="*/ 4 h 122"/>
                <a:gd name="T64" fmla="*/ 90 w 140"/>
                <a:gd name="T65" fmla="*/ 82 h 122"/>
                <a:gd name="T66" fmla="*/ 102 w 140"/>
                <a:gd name="T67" fmla="*/ 92 h 122"/>
                <a:gd name="T68" fmla="*/ 110 w 140"/>
                <a:gd name="T69" fmla="*/ 83 h 122"/>
                <a:gd name="T70" fmla="*/ 124 w 140"/>
                <a:gd name="T71" fmla="*/ 71 h 122"/>
                <a:gd name="T72" fmla="*/ 108 w 140"/>
                <a:gd name="T73" fmla="*/ 77 h 122"/>
                <a:gd name="T74" fmla="*/ 115 w 140"/>
                <a:gd name="T75" fmla="*/ 83 h 122"/>
                <a:gd name="T76" fmla="*/ 103 w 140"/>
                <a:gd name="T77" fmla="*/ 98 h 122"/>
                <a:gd name="T78" fmla="*/ 84 w 140"/>
                <a:gd name="T79" fmla="*/ 81 h 122"/>
                <a:gd name="T80" fmla="*/ 58 w 140"/>
                <a:gd name="T81" fmla="*/ 112 h 122"/>
                <a:gd name="T82" fmla="*/ 69 w 140"/>
                <a:gd name="T83" fmla="*/ 122 h 122"/>
                <a:gd name="T84" fmla="*/ 86 w 140"/>
                <a:gd name="T85" fmla="*/ 103 h 122"/>
                <a:gd name="T86" fmla="*/ 105 w 140"/>
                <a:gd name="T87" fmla="*/ 119 h 122"/>
                <a:gd name="T88" fmla="*/ 115 w 140"/>
                <a:gd name="T89" fmla="*/ 107 h 122"/>
                <a:gd name="T90" fmla="*/ 115 w 140"/>
                <a:gd name="T91" fmla="*/ 107 h 122"/>
                <a:gd name="T92" fmla="*/ 127 w 140"/>
                <a:gd name="T93" fmla="*/ 93 h 122"/>
                <a:gd name="T94" fmla="*/ 134 w 140"/>
                <a:gd name="T95" fmla="*/ 99 h 122"/>
                <a:gd name="T96" fmla="*/ 137 w 140"/>
                <a:gd name="T97" fmla="*/ 82 h 122"/>
                <a:gd name="T98" fmla="*/ 140 w 140"/>
                <a:gd name="T99" fmla="*/ 65 h 122"/>
                <a:gd name="T100" fmla="*/ 124 w 140"/>
                <a:gd name="T101" fmla="*/ 7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22">
                  <a:moveTo>
                    <a:pt x="22" y="40"/>
                  </a:moveTo>
                  <a:cubicBezTo>
                    <a:pt x="22" y="111"/>
                    <a:pt x="22" y="111"/>
                    <a:pt x="22" y="111"/>
                  </a:cubicBezTo>
                  <a:cubicBezTo>
                    <a:pt x="22" y="114"/>
                    <a:pt x="20" y="116"/>
                    <a:pt x="18" y="116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2" y="116"/>
                    <a:pt x="0" y="114"/>
                    <a:pt x="0" y="11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2" y="36"/>
                    <a:pt x="5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20" y="36"/>
                    <a:pt x="22" y="38"/>
                    <a:pt x="22" y="40"/>
                  </a:cubicBezTo>
                  <a:close/>
                  <a:moveTo>
                    <a:pt x="48" y="24"/>
                  </a:moveTo>
                  <a:cubicBezTo>
                    <a:pt x="35" y="24"/>
                    <a:pt x="35" y="24"/>
                    <a:pt x="35" y="24"/>
                  </a:cubicBezTo>
                  <a:cubicBezTo>
                    <a:pt x="32" y="24"/>
                    <a:pt x="30" y="26"/>
                    <a:pt x="30" y="28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0" y="114"/>
                    <a:pt x="32" y="116"/>
                    <a:pt x="35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0" y="116"/>
                    <a:pt x="52" y="114"/>
                    <a:pt x="52" y="111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6"/>
                    <a:pt x="50" y="24"/>
                    <a:pt x="48" y="24"/>
                  </a:cubicBezTo>
                  <a:close/>
                  <a:moveTo>
                    <a:pt x="82" y="16"/>
                  </a:moveTo>
                  <a:cubicBezTo>
                    <a:pt x="82" y="14"/>
                    <a:pt x="80" y="12"/>
                    <a:pt x="78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2" y="12"/>
                    <a:pt x="60" y="14"/>
                    <a:pt x="60" y="1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82" y="77"/>
                    <a:pt x="82" y="77"/>
                    <a:pt x="82" y="77"/>
                  </a:cubicBezTo>
                  <a:lnTo>
                    <a:pt x="82" y="16"/>
                  </a:lnTo>
                  <a:close/>
                  <a:moveTo>
                    <a:pt x="110" y="83"/>
                  </a:moveTo>
                  <a:cubicBezTo>
                    <a:pt x="101" y="76"/>
                    <a:pt x="101" y="76"/>
                    <a:pt x="101" y="76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2"/>
                    <a:pt x="110" y="0"/>
                    <a:pt x="108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2" y="0"/>
                    <a:pt x="90" y="2"/>
                    <a:pt x="90" y="4"/>
                  </a:cubicBezTo>
                  <a:cubicBezTo>
                    <a:pt x="90" y="82"/>
                    <a:pt x="90" y="82"/>
                    <a:pt x="90" y="82"/>
                  </a:cubicBezTo>
                  <a:cubicBezTo>
                    <a:pt x="102" y="92"/>
                    <a:pt x="102" y="92"/>
                    <a:pt x="102" y="92"/>
                  </a:cubicBezTo>
                  <a:lnTo>
                    <a:pt x="110" y="83"/>
                  </a:lnTo>
                  <a:close/>
                  <a:moveTo>
                    <a:pt x="124" y="71"/>
                  </a:moveTo>
                  <a:cubicBezTo>
                    <a:pt x="108" y="77"/>
                    <a:pt x="108" y="77"/>
                    <a:pt x="108" y="77"/>
                  </a:cubicBezTo>
                  <a:cubicBezTo>
                    <a:pt x="115" y="83"/>
                    <a:pt x="115" y="83"/>
                    <a:pt x="115" y="83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105" y="119"/>
                    <a:pt x="105" y="119"/>
                    <a:pt x="105" y="119"/>
                  </a:cubicBezTo>
                  <a:cubicBezTo>
                    <a:pt x="115" y="107"/>
                    <a:pt x="115" y="107"/>
                    <a:pt x="115" y="107"/>
                  </a:cubicBezTo>
                  <a:cubicBezTo>
                    <a:pt x="115" y="107"/>
                    <a:pt x="115" y="107"/>
                    <a:pt x="115" y="107"/>
                  </a:cubicBezTo>
                  <a:cubicBezTo>
                    <a:pt x="127" y="93"/>
                    <a:pt x="127" y="93"/>
                    <a:pt x="127" y="93"/>
                  </a:cubicBezTo>
                  <a:cubicBezTo>
                    <a:pt x="134" y="99"/>
                    <a:pt x="134" y="99"/>
                    <a:pt x="134" y="99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40" y="65"/>
                    <a:pt x="140" y="65"/>
                    <a:pt x="140" y="65"/>
                  </a:cubicBezTo>
                  <a:lnTo>
                    <a:pt x="124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184">
              <a:extLst>
                <a:ext uri="{FF2B5EF4-FFF2-40B4-BE49-F238E27FC236}">
                  <a16:creationId xmlns:a16="http://schemas.microsoft.com/office/drawing/2014/main" id="{55FD7EDE-A773-4E38-BD57-D1399165EF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5089525"/>
              <a:ext cx="442912" cy="341313"/>
            </a:xfrm>
            <a:custGeom>
              <a:avLst/>
              <a:gdLst>
                <a:gd name="T0" fmla="*/ 15 w 140"/>
                <a:gd name="T1" fmla="*/ 33 h 108"/>
                <a:gd name="T2" fmla="*/ 19 w 140"/>
                <a:gd name="T3" fmla="*/ 29 h 108"/>
                <a:gd name="T4" fmla="*/ 23 w 140"/>
                <a:gd name="T5" fmla="*/ 31 h 108"/>
                <a:gd name="T6" fmla="*/ 49 w 140"/>
                <a:gd name="T7" fmla="*/ 19 h 108"/>
                <a:gd name="T8" fmla="*/ 49 w 140"/>
                <a:gd name="T9" fmla="*/ 18 h 108"/>
                <a:gd name="T10" fmla="*/ 53 w 140"/>
                <a:gd name="T11" fmla="*/ 14 h 108"/>
                <a:gd name="T12" fmla="*/ 57 w 140"/>
                <a:gd name="T13" fmla="*/ 18 h 108"/>
                <a:gd name="T14" fmla="*/ 83 w 140"/>
                <a:gd name="T15" fmla="*/ 24 h 108"/>
                <a:gd name="T16" fmla="*/ 87 w 140"/>
                <a:gd name="T17" fmla="*/ 21 h 108"/>
                <a:gd name="T18" fmla="*/ 90 w 140"/>
                <a:gd name="T19" fmla="*/ 22 h 108"/>
                <a:gd name="T20" fmla="*/ 117 w 140"/>
                <a:gd name="T21" fmla="*/ 5 h 108"/>
                <a:gd name="T22" fmla="*/ 117 w 140"/>
                <a:gd name="T23" fmla="*/ 4 h 108"/>
                <a:gd name="T24" fmla="*/ 121 w 140"/>
                <a:gd name="T25" fmla="*/ 0 h 108"/>
                <a:gd name="T26" fmla="*/ 125 w 140"/>
                <a:gd name="T27" fmla="*/ 4 h 108"/>
                <a:gd name="T28" fmla="*/ 121 w 140"/>
                <a:gd name="T29" fmla="*/ 8 h 108"/>
                <a:gd name="T30" fmla="*/ 118 w 140"/>
                <a:gd name="T31" fmla="*/ 7 h 108"/>
                <a:gd name="T32" fmla="*/ 91 w 140"/>
                <a:gd name="T33" fmla="*/ 24 h 108"/>
                <a:gd name="T34" fmla="*/ 91 w 140"/>
                <a:gd name="T35" fmla="*/ 25 h 108"/>
                <a:gd name="T36" fmla="*/ 87 w 140"/>
                <a:gd name="T37" fmla="*/ 29 h 108"/>
                <a:gd name="T38" fmla="*/ 83 w 140"/>
                <a:gd name="T39" fmla="*/ 25 h 108"/>
                <a:gd name="T40" fmla="*/ 57 w 140"/>
                <a:gd name="T41" fmla="*/ 20 h 108"/>
                <a:gd name="T42" fmla="*/ 53 w 140"/>
                <a:gd name="T43" fmla="*/ 22 h 108"/>
                <a:gd name="T44" fmla="*/ 50 w 140"/>
                <a:gd name="T45" fmla="*/ 21 h 108"/>
                <a:gd name="T46" fmla="*/ 23 w 140"/>
                <a:gd name="T47" fmla="*/ 32 h 108"/>
                <a:gd name="T48" fmla="*/ 23 w 140"/>
                <a:gd name="T49" fmla="*/ 33 h 108"/>
                <a:gd name="T50" fmla="*/ 19 w 140"/>
                <a:gd name="T51" fmla="*/ 37 h 108"/>
                <a:gd name="T52" fmla="*/ 15 w 140"/>
                <a:gd name="T53" fmla="*/ 33 h 108"/>
                <a:gd name="T54" fmla="*/ 137 w 140"/>
                <a:gd name="T55" fmla="*/ 102 h 108"/>
                <a:gd name="T56" fmla="*/ 133 w 140"/>
                <a:gd name="T57" fmla="*/ 102 h 108"/>
                <a:gd name="T58" fmla="*/ 133 w 140"/>
                <a:gd name="T59" fmla="*/ 21 h 108"/>
                <a:gd name="T60" fmla="*/ 125 w 140"/>
                <a:gd name="T61" fmla="*/ 13 h 108"/>
                <a:gd name="T62" fmla="*/ 116 w 140"/>
                <a:gd name="T63" fmla="*/ 13 h 108"/>
                <a:gd name="T64" fmla="*/ 109 w 140"/>
                <a:gd name="T65" fmla="*/ 21 h 108"/>
                <a:gd name="T66" fmla="*/ 109 w 140"/>
                <a:gd name="T67" fmla="*/ 102 h 108"/>
                <a:gd name="T68" fmla="*/ 99 w 140"/>
                <a:gd name="T69" fmla="*/ 102 h 108"/>
                <a:gd name="T70" fmla="*/ 99 w 140"/>
                <a:gd name="T71" fmla="*/ 42 h 108"/>
                <a:gd name="T72" fmla="*/ 91 w 140"/>
                <a:gd name="T73" fmla="*/ 34 h 108"/>
                <a:gd name="T74" fmla="*/ 83 w 140"/>
                <a:gd name="T75" fmla="*/ 34 h 108"/>
                <a:gd name="T76" fmla="*/ 75 w 140"/>
                <a:gd name="T77" fmla="*/ 42 h 108"/>
                <a:gd name="T78" fmla="*/ 75 w 140"/>
                <a:gd name="T79" fmla="*/ 102 h 108"/>
                <a:gd name="T80" fmla="*/ 65 w 140"/>
                <a:gd name="T81" fmla="*/ 102 h 108"/>
                <a:gd name="T82" fmla="*/ 65 w 140"/>
                <a:gd name="T83" fmla="*/ 36 h 108"/>
                <a:gd name="T84" fmla="*/ 58 w 140"/>
                <a:gd name="T85" fmla="*/ 28 h 108"/>
                <a:gd name="T86" fmla="*/ 49 w 140"/>
                <a:gd name="T87" fmla="*/ 28 h 108"/>
                <a:gd name="T88" fmla="*/ 41 w 140"/>
                <a:gd name="T89" fmla="*/ 36 h 108"/>
                <a:gd name="T90" fmla="*/ 41 w 140"/>
                <a:gd name="T91" fmla="*/ 102 h 108"/>
                <a:gd name="T92" fmla="*/ 32 w 140"/>
                <a:gd name="T93" fmla="*/ 102 h 108"/>
                <a:gd name="T94" fmla="*/ 32 w 140"/>
                <a:gd name="T95" fmla="*/ 52 h 108"/>
                <a:gd name="T96" fmla="*/ 24 w 140"/>
                <a:gd name="T97" fmla="*/ 44 h 108"/>
                <a:gd name="T98" fmla="*/ 15 w 140"/>
                <a:gd name="T99" fmla="*/ 44 h 108"/>
                <a:gd name="T100" fmla="*/ 8 w 140"/>
                <a:gd name="T101" fmla="*/ 52 h 108"/>
                <a:gd name="T102" fmla="*/ 8 w 140"/>
                <a:gd name="T103" fmla="*/ 102 h 108"/>
                <a:gd name="T104" fmla="*/ 3 w 140"/>
                <a:gd name="T105" fmla="*/ 102 h 108"/>
                <a:gd name="T106" fmla="*/ 0 w 140"/>
                <a:gd name="T107" fmla="*/ 104 h 108"/>
                <a:gd name="T108" fmla="*/ 0 w 140"/>
                <a:gd name="T109" fmla="*/ 105 h 108"/>
                <a:gd name="T110" fmla="*/ 3 w 140"/>
                <a:gd name="T111" fmla="*/ 108 h 108"/>
                <a:gd name="T112" fmla="*/ 137 w 140"/>
                <a:gd name="T113" fmla="*/ 108 h 108"/>
                <a:gd name="T114" fmla="*/ 140 w 140"/>
                <a:gd name="T115" fmla="*/ 105 h 108"/>
                <a:gd name="T116" fmla="*/ 140 w 140"/>
                <a:gd name="T117" fmla="*/ 104 h 108"/>
                <a:gd name="T118" fmla="*/ 137 w 140"/>
                <a:gd name="T119" fmla="*/ 10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0" h="108">
                  <a:moveTo>
                    <a:pt x="15" y="33"/>
                  </a:moveTo>
                  <a:cubicBezTo>
                    <a:pt x="15" y="31"/>
                    <a:pt x="17" y="29"/>
                    <a:pt x="19" y="29"/>
                  </a:cubicBezTo>
                  <a:cubicBezTo>
                    <a:pt x="21" y="29"/>
                    <a:pt x="22" y="30"/>
                    <a:pt x="23" y="31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6"/>
                    <a:pt x="51" y="14"/>
                    <a:pt x="53" y="14"/>
                  </a:cubicBezTo>
                  <a:cubicBezTo>
                    <a:pt x="55" y="14"/>
                    <a:pt x="57" y="16"/>
                    <a:pt x="57" y="18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2"/>
                    <a:pt x="85" y="21"/>
                    <a:pt x="87" y="21"/>
                  </a:cubicBezTo>
                  <a:cubicBezTo>
                    <a:pt x="88" y="21"/>
                    <a:pt x="89" y="22"/>
                    <a:pt x="90" y="22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5"/>
                    <a:pt x="117" y="5"/>
                    <a:pt x="117" y="4"/>
                  </a:cubicBezTo>
                  <a:cubicBezTo>
                    <a:pt x="117" y="2"/>
                    <a:pt x="119" y="0"/>
                    <a:pt x="121" y="0"/>
                  </a:cubicBezTo>
                  <a:cubicBezTo>
                    <a:pt x="123" y="0"/>
                    <a:pt x="125" y="2"/>
                    <a:pt x="125" y="4"/>
                  </a:cubicBezTo>
                  <a:cubicBezTo>
                    <a:pt x="125" y="6"/>
                    <a:pt x="123" y="8"/>
                    <a:pt x="121" y="8"/>
                  </a:cubicBezTo>
                  <a:cubicBezTo>
                    <a:pt x="120" y="8"/>
                    <a:pt x="119" y="8"/>
                    <a:pt x="118" y="7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1" y="24"/>
                    <a:pt x="91" y="25"/>
                    <a:pt x="91" y="25"/>
                  </a:cubicBezTo>
                  <a:cubicBezTo>
                    <a:pt x="91" y="27"/>
                    <a:pt x="89" y="29"/>
                    <a:pt x="87" y="29"/>
                  </a:cubicBezTo>
                  <a:cubicBezTo>
                    <a:pt x="85" y="29"/>
                    <a:pt x="83" y="27"/>
                    <a:pt x="83" y="25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6" y="21"/>
                    <a:pt x="55" y="22"/>
                    <a:pt x="53" y="22"/>
                  </a:cubicBezTo>
                  <a:cubicBezTo>
                    <a:pt x="52" y="22"/>
                    <a:pt x="51" y="22"/>
                    <a:pt x="50" y="2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3"/>
                    <a:pt x="23" y="33"/>
                  </a:cubicBezTo>
                  <a:cubicBezTo>
                    <a:pt x="23" y="35"/>
                    <a:pt x="22" y="37"/>
                    <a:pt x="19" y="37"/>
                  </a:cubicBezTo>
                  <a:cubicBezTo>
                    <a:pt x="17" y="37"/>
                    <a:pt x="15" y="35"/>
                    <a:pt x="15" y="33"/>
                  </a:cubicBezTo>
                  <a:close/>
                  <a:moveTo>
                    <a:pt x="137" y="102"/>
                  </a:moveTo>
                  <a:cubicBezTo>
                    <a:pt x="133" y="102"/>
                    <a:pt x="133" y="102"/>
                    <a:pt x="133" y="102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17"/>
                    <a:pt x="129" y="13"/>
                    <a:pt x="125" y="1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2" y="13"/>
                    <a:pt x="109" y="17"/>
                    <a:pt x="109" y="21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38"/>
                    <a:pt x="95" y="34"/>
                    <a:pt x="91" y="34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78" y="34"/>
                    <a:pt x="75" y="38"/>
                    <a:pt x="75" y="4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65" y="102"/>
                    <a:pt x="65" y="102"/>
                    <a:pt x="65" y="102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1"/>
                    <a:pt x="62" y="28"/>
                    <a:pt x="58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5" y="28"/>
                    <a:pt x="41" y="31"/>
                    <a:pt x="41" y="36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48"/>
                    <a:pt x="28" y="44"/>
                    <a:pt x="24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1" y="44"/>
                    <a:pt x="8" y="48"/>
                    <a:pt x="8" y="5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1" y="102"/>
                    <a:pt x="0" y="103"/>
                    <a:pt x="0" y="104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7"/>
                    <a:pt x="1" y="108"/>
                    <a:pt x="3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9" y="108"/>
                    <a:pt x="140" y="107"/>
                    <a:pt x="140" y="105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03"/>
                    <a:pt x="139" y="102"/>
                    <a:pt x="137" y="1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188">
              <a:extLst>
                <a:ext uri="{FF2B5EF4-FFF2-40B4-BE49-F238E27FC236}">
                  <a16:creationId xmlns:a16="http://schemas.microsoft.com/office/drawing/2014/main" id="{3C29867A-741F-49D2-AFB5-6DA0F3C8A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4625" y="5967413"/>
              <a:ext cx="423862" cy="417513"/>
            </a:xfrm>
            <a:custGeom>
              <a:avLst/>
              <a:gdLst>
                <a:gd name="T0" fmla="*/ 79 w 134"/>
                <a:gd name="T1" fmla="*/ 99 h 132"/>
                <a:gd name="T2" fmla="*/ 76 w 134"/>
                <a:gd name="T3" fmla="*/ 102 h 132"/>
                <a:gd name="T4" fmla="*/ 73 w 134"/>
                <a:gd name="T5" fmla="*/ 99 h 132"/>
                <a:gd name="T6" fmla="*/ 74 w 134"/>
                <a:gd name="T7" fmla="*/ 96 h 132"/>
                <a:gd name="T8" fmla="*/ 78 w 134"/>
                <a:gd name="T9" fmla="*/ 96 h 132"/>
                <a:gd name="T10" fmla="*/ 98 w 134"/>
                <a:gd name="T11" fmla="*/ 18 h 132"/>
                <a:gd name="T12" fmla="*/ 14 w 134"/>
                <a:gd name="T13" fmla="*/ 20 h 132"/>
                <a:gd name="T14" fmla="*/ 98 w 134"/>
                <a:gd name="T15" fmla="*/ 22 h 132"/>
                <a:gd name="T16" fmla="*/ 98 w 134"/>
                <a:gd name="T17" fmla="*/ 18 h 132"/>
                <a:gd name="T18" fmla="*/ 17 w 134"/>
                <a:gd name="T19" fmla="*/ 33 h 132"/>
                <a:gd name="T20" fmla="*/ 17 w 134"/>
                <a:gd name="T21" fmla="*/ 36 h 132"/>
                <a:gd name="T22" fmla="*/ 102 w 134"/>
                <a:gd name="T23" fmla="*/ 34 h 132"/>
                <a:gd name="T24" fmla="*/ 102 w 134"/>
                <a:gd name="T25" fmla="*/ 49 h 132"/>
                <a:gd name="T26" fmla="*/ 17 w 134"/>
                <a:gd name="T27" fmla="*/ 47 h 132"/>
                <a:gd name="T28" fmla="*/ 17 w 134"/>
                <a:gd name="T29" fmla="*/ 50 h 132"/>
                <a:gd name="T30" fmla="*/ 102 w 134"/>
                <a:gd name="T31" fmla="*/ 49 h 132"/>
                <a:gd name="T32" fmla="*/ 108 w 134"/>
                <a:gd name="T33" fmla="*/ 127 h 132"/>
                <a:gd name="T34" fmla="*/ 24 w 134"/>
                <a:gd name="T35" fmla="*/ 106 h 132"/>
                <a:gd name="T36" fmla="*/ 5 w 134"/>
                <a:gd name="T37" fmla="*/ 8 h 132"/>
                <a:gd name="T38" fmla="*/ 108 w 134"/>
                <a:gd name="T39" fmla="*/ 5 h 132"/>
                <a:gd name="T40" fmla="*/ 110 w 134"/>
                <a:gd name="T41" fmla="*/ 66 h 132"/>
                <a:gd name="T42" fmla="*/ 116 w 134"/>
                <a:gd name="T43" fmla="*/ 8 h 132"/>
                <a:gd name="T44" fmla="*/ 8 w 134"/>
                <a:gd name="T45" fmla="*/ 0 h 132"/>
                <a:gd name="T46" fmla="*/ 0 w 134"/>
                <a:gd name="T47" fmla="*/ 124 h 132"/>
                <a:gd name="T48" fmla="*/ 108 w 134"/>
                <a:gd name="T49" fmla="*/ 132 h 132"/>
                <a:gd name="T50" fmla="*/ 116 w 134"/>
                <a:gd name="T51" fmla="*/ 104 h 132"/>
                <a:gd name="T52" fmla="*/ 111 w 134"/>
                <a:gd name="T53" fmla="*/ 124 h 132"/>
                <a:gd name="T54" fmla="*/ 113 w 134"/>
                <a:gd name="T55" fmla="*/ 104 h 132"/>
                <a:gd name="T56" fmla="*/ 88 w 134"/>
                <a:gd name="T57" fmla="*/ 77 h 132"/>
                <a:gd name="T58" fmla="*/ 79 w 134"/>
                <a:gd name="T59" fmla="*/ 82 h 132"/>
                <a:gd name="T60" fmla="*/ 104 w 134"/>
                <a:gd name="T61" fmla="*/ 109 h 132"/>
                <a:gd name="T62" fmla="*/ 98 w 134"/>
                <a:gd name="T63" fmla="*/ 76 h 132"/>
                <a:gd name="T64" fmla="*/ 92 w 134"/>
                <a:gd name="T65" fmla="*/ 79 h 132"/>
                <a:gd name="T66" fmla="*/ 113 w 134"/>
                <a:gd name="T67" fmla="*/ 93 h 132"/>
                <a:gd name="T68" fmla="*/ 98 w 134"/>
                <a:gd name="T69" fmla="*/ 76 h 132"/>
                <a:gd name="T70" fmla="*/ 117 w 134"/>
                <a:gd name="T71" fmla="*/ 60 h 132"/>
                <a:gd name="T72" fmla="*/ 102 w 134"/>
                <a:gd name="T73" fmla="*/ 76 h 132"/>
                <a:gd name="T74" fmla="*/ 101 w 134"/>
                <a:gd name="T75" fmla="*/ 78 h 132"/>
                <a:gd name="T76" fmla="*/ 113 w 134"/>
                <a:gd name="T77" fmla="*/ 88 h 132"/>
                <a:gd name="T78" fmla="*/ 110 w 134"/>
                <a:gd name="T79" fmla="*/ 83 h 132"/>
                <a:gd name="T80" fmla="*/ 130 w 134"/>
                <a:gd name="T81" fmla="*/ 57 h 132"/>
                <a:gd name="T82" fmla="*/ 76 w 134"/>
                <a:gd name="T83" fmla="*/ 119 h 132"/>
                <a:gd name="T84" fmla="*/ 93 w 134"/>
                <a:gd name="T85" fmla="*/ 104 h 132"/>
                <a:gd name="T86" fmla="*/ 59 w 134"/>
                <a:gd name="T87" fmla="*/ 98 h 132"/>
                <a:gd name="T88" fmla="*/ 76 w 134"/>
                <a:gd name="T89" fmla="*/ 79 h 132"/>
                <a:gd name="T90" fmla="*/ 76 w 134"/>
                <a:gd name="T91" fmla="*/ 7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32">
                  <a:moveTo>
                    <a:pt x="84" y="96"/>
                  </a:moveTo>
                  <a:cubicBezTo>
                    <a:pt x="79" y="99"/>
                    <a:pt x="79" y="99"/>
                    <a:pt x="79" y="99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8" y="96"/>
                    <a:pt x="78" y="96"/>
                    <a:pt x="78" y="96"/>
                  </a:cubicBezTo>
                  <a:lnTo>
                    <a:pt x="84" y="96"/>
                  </a:lnTo>
                  <a:close/>
                  <a:moveTo>
                    <a:pt x="98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5" y="18"/>
                    <a:pt x="14" y="19"/>
                    <a:pt x="14" y="20"/>
                  </a:cubicBezTo>
                  <a:cubicBezTo>
                    <a:pt x="14" y="21"/>
                    <a:pt x="15" y="22"/>
                    <a:pt x="17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100" y="22"/>
                    <a:pt x="102" y="21"/>
                    <a:pt x="102" y="20"/>
                  </a:cubicBezTo>
                  <a:cubicBezTo>
                    <a:pt x="102" y="19"/>
                    <a:pt x="100" y="18"/>
                    <a:pt x="98" y="18"/>
                  </a:cubicBezTo>
                  <a:close/>
                  <a:moveTo>
                    <a:pt x="98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4" y="33"/>
                    <a:pt x="14" y="34"/>
                  </a:cubicBezTo>
                  <a:cubicBezTo>
                    <a:pt x="14" y="35"/>
                    <a:pt x="15" y="36"/>
                    <a:pt x="17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100" y="36"/>
                    <a:pt x="102" y="35"/>
                    <a:pt x="102" y="34"/>
                  </a:cubicBezTo>
                  <a:cubicBezTo>
                    <a:pt x="102" y="33"/>
                    <a:pt x="100" y="33"/>
                    <a:pt x="98" y="33"/>
                  </a:cubicBezTo>
                  <a:close/>
                  <a:moveTo>
                    <a:pt x="102" y="49"/>
                  </a:moveTo>
                  <a:cubicBezTo>
                    <a:pt x="102" y="48"/>
                    <a:pt x="100" y="47"/>
                    <a:pt x="9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7"/>
                    <a:pt x="14" y="48"/>
                    <a:pt x="14" y="49"/>
                  </a:cubicBezTo>
                  <a:cubicBezTo>
                    <a:pt x="14" y="49"/>
                    <a:pt x="15" y="50"/>
                    <a:pt x="17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100" y="50"/>
                    <a:pt x="102" y="49"/>
                    <a:pt x="102" y="49"/>
                  </a:cubicBezTo>
                  <a:close/>
                  <a:moveTo>
                    <a:pt x="111" y="124"/>
                  </a:moveTo>
                  <a:cubicBezTo>
                    <a:pt x="111" y="125"/>
                    <a:pt x="109" y="127"/>
                    <a:pt x="108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72" y="127"/>
                    <a:pt x="24" y="106"/>
                    <a:pt x="24" y="106"/>
                  </a:cubicBezTo>
                  <a:cubicBezTo>
                    <a:pt x="15" y="117"/>
                    <a:pt x="5" y="113"/>
                    <a:pt x="5" y="10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6" y="5"/>
                    <a:pt x="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9" y="5"/>
                    <a:pt x="111" y="7"/>
                    <a:pt x="111" y="8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3" y="59"/>
                    <a:pt x="116" y="58"/>
                    <a:pt x="116" y="5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4"/>
                    <a:pt x="112" y="0"/>
                    <a:pt x="10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3" y="132"/>
                    <a:pt x="8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12" y="132"/>
                    <a:pt x="116" y="128"/>
                    <a:pt x="116" y="12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1" y="110"/>
                    <a:pt x="111" y="110"/>
                    <a:pt x="111" y="110"/>
                  </a:cubicBezTo>
                  <a:lnTo>
                    <a:pt x="111" y="124"/>
                  </a:lnTo>
                  <a:close/>
                  <a:moveTo>
                    <a:pt x="108" y="109"/>
                  </a:moveTo>
                  <a:cubicBezTo>
                    <a:pt x="113" y="104"/>
                    <a:pt x="113" y="104"/>
                    <a:pt x="113" y="104"/>
                  </a:cubicBezTo>
                  <a:cubicBezTo>
                    <a:pt x="114" y="103"/>
                    <a:pt x="114" y="101"/>
                    <a:pt x="113" y="100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7" y="75"/>
                    <a:pt x="85" y="75"/>
                    <a:pt x="83" y="77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8" y="83"/>
                    <a:pt x="78" y="85"/>
                    <a:pt x="79" y="86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5" y="111"/>
                    <a:pt x="107" y="110"/>
                    <a:pt x="108" y="109"/>
                  </a:cubicBezTo>
                  <a:close/>
                  <a:moveTo>
                    <a:pt x="98" y="76"/>
                  </a:moveTo>
                  <a:cubicBezTo>
                    <a:pt x="97" y="75"/>
                    <a:pt x="96" y="76"/>
                    <a:pt x="95" y="76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92"/>
                    <a:pt x="113" y="91"/>
                    <a:pt x="112" y="90"/>
                  </a:cubicBezTo>
                  <a:lnTo>
                    <a:pt x="98" y="76"/>
                  </a:lnTo>
                  <a:close/>
                  <a:moveTo>
                    <a:pt x="130" y="57"/>
                  </a:moveTo>
                  <a:cubicBezTo>
                    <a:pt x="127" y="54"/>
                    <a:pt x="123" y="53"/>
                    <a:pt x="117" y="60"/>
                  </a:cubicBezTo>
                  <a:cubicBezTo>
                    <a:pt x="112" y="65"/>
                    <a:pt x="109" y="74"/>
                    <a:pt x="105" y="78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2" y="75"/>
                    <a:pt x="101" y="75"/>
                    <a:pt x="100" y="76"/>
                  </a:cubicBezTo>
                  <a:cubicBezTo>
                    <a:pt x="100" y="76"/>
                    <a:pt x="100" y="77"/>
                    <a:pt x="101" y="78"/>
                  </a:cubicBezTo>
                  <a:cubicBezTo>
                    <a:pt x="111" y="87"/>
                    <a:pt x="111" y="87"/>
                    <a:pt x="111" y="87"/>
                  </a:cubicBezTo>
                  <a:cubicBezTo>
                    <a:pt x="112" y="88"/>
                    <a:pt x="113" y="88"/>
                    <a:pt x="113" y="88"/>
                  </a:cubicBezTo>
                  <a:cubicBezTo>
                    <a:pt x="114" y="87"/>
                    <a:pt x="114" y="86"/>
                    <a:pt x="113" y="86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14" y="79"/>
                    <a:pt x="123" y="75"/>
                    <a:pt x="127" y="70"/>
                  </a:cubicBezTo>
                  <a:cubicBezTo>
                    <a:pt x="134" y="63"/>
                    <a:pt x="133" y="59"/>
                    <a:pt x="130" y="57"/>
                  </a:cubicBezTo>
                  <a:close/>
                  <a:moveTo>
                    <a:pt x="56" y="98"/>
                  </a:moveTo>
                  <a:cubicBezTo>
                    <a:pt x="56" y="110"/>
                    <a:pt x="65" y="119"/>
                    <a:pt x="76" y="119"/>
                  </a:cubicBezTo>
                  <a:cubicBezTo>
                    <a:pt x="85" y="119"/>
                    <a:pt x="92" y="114"/>
                    <a:pt x="95" y="106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1" y="111"/>
                    <a:pt x="84" y="116"/>
                    <a:pt x="76" y="116"/>
                  </a:cubicBezTo>
                  <a:cubicBezTo>
                    <a:pt x="67" y="116"/>
                    <a:pt x="59" y="108"/>
                    <a:pt x="59" y="98"/>
                  </a:cubicBezTo>
                  <a:cubicBezTo>
                    <a:pt x="59" y="89"/>
                    <a:pt x="66" y="81"/>
                    <a:pt x="75" y="81"/>
                  </a:cubicBezTo>
                  <a:cubicBezTo>
                    <a:pt x="75" y="80"/>
                    <a:pt x="76" y="80"/>
                    <a:pt x="76" y="79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77" y="78"/>
                    <a:pt x="77" y="78"/>
                    <a:pt x="76" y="78"/>
                  </a:cubicBezTo>
                  <a:cubicBezTo>
                    <a:pt x="65" y="78"/>
                    <a:pt x="56" y="87"/>
                    <a:pt x="56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699529"/>
      </p:ext>
    </p:ext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42B65FC6-091F-4ABA-A7C9-ACF1FA33275A}"/>
              </a:ext>
            </a:extLst>
          </p:cNvPr>
          <p:cNvGrpSpPr/>
          <p:nvPr/>
        </p:nvGrpSpPr>
        <p:grpSpPr>
          <a:xfrm>
            <a:off x="335868" y="306805"/>
            <a:ext cx="4284260" cy="707886"/>
            <a:chOff x="335868" y="306805"/>
            <a:chExt cx="4284260" cy="70788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A05B116-373E-4DE6-B235-E2488E4225BB}"/>
                </a:ext>
              </a:extLst>
            </p:cNvPr>
            <p:cNvGrpSpPr/>
            <p:nvPr/>
          </p:nvGrpSpPr>
          <p:grpSpPr>
            <a:xfrm>
              <a:off x="335868" y="399491"/>
              <a:ext cx="734442" cy="522514"/>
              <a:chOff x="92323" y="424702"/>
              <a:chExt cx="1148649" cy="817200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706EF6FF-1535-4FDE-A014-3C1CAB00780E}"/>
                  </a:ext>
                </a:extLst>
              </p:cNvPr>
              <p:cNvSpPr/>
              <p:nvPr/>
            </p:nvSpPr>
            <p:spPr>
              <a:xfrm rot="2700000">
                <a:off x="92323" y="424702"/>
                <a:ext cx="817200" cy="81720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D3F15BC8-B50B-4444-B709-8267356145AA}"/>
                  </a:ext>
                </a:extLst>
              </p:cNvPr>
              <p:cNvSpPr/>
              <p:nvPr/>
            </p:nvSpPr>
            <p:spPr>
              <a:xfrm rot="2700000">
                <a:off x="424544" y="425088"/>
                <a:ext cx="816428" cy="816428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E6FD6BF-D5FC-45FD-AD67-0CBC4E76CFE5}"/>
                </a:ext>
              </a:extLst>
            </p:cNvPr>
            <p:cNvSpPr txBox="1"/>
            <p:nvPr/>
          </p:nvSpPr>
          <p:spPr>
            <a:xfrm>
              <a:off x="1171068" y="306805"/>
              <a:ext cx="3449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FEBF7CB-3DCF-4DB9-A77E-118FC26ED2D8}"/>
              </a:ext>
            </a:extLst>
          </p:cNvPr>
          <p:cNvGrpSpPr/>
          <p:nvPr/>
        </p:nvGrpSpPr>
        <p:grpSpPr>
          <a:xfrm>
            <a:off x="11507763" y="2131884"/>
            <a:ext cx="3313485" cy="3313485"/>
            <a:chOff x="11740372" y="2131884"/>
            <a:chExt cx="3313485" cy="3313485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59F52D58-6834-4CB7-86F0-08A3E640BD92}"/>
                </a:ext>
              </a:extLst>
            </p:cNvPr>
            <p:cNvSpPr/>
            <p:nvPr/>
          </p:nvSpPr>
          <p:spPr>
            <a:xfrm>
              <a:off x="11740372" y="2131884"/>
              <a:ext cx="3313485" cy="3313485"/>
            </a:xfrm>
            <a:prstGeom prst="ellipse">
              <a:avLst/>
            </a:prstGeom>
            <a:gradFill flip="none" rotWithShape="1">
              <a:gsLst>
                <a:gs pos="1000">
                  <a:srgbClr val="00B0F0"/>
                </a:gs>
                <a:gs pos="100000">
                  <a:srgbClr val="0AEEFC">
                    <a:alpha val="0"/>
                  </a:srgbClr>
                </a:gs>
              </a:gsLst>
              <a:lin ang="3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0FAEB10-6AF9-45F3-84EE-F68FF2900221}"/>
                </a:ext>
              </a:extLst>
            </p:cNvPr>
            <p:cNvSpPr txBox="1"/>
            <p:nvPr/>
          </p:nvSpPr>
          <p:spPr>
            <a:xfrm>
              <a:off x="12166225" y="3612288"/>
              <a:ext cx="2530544" cy="13447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 hangingPunct="0">
                <a:lnSpc>
                  <a:spcPct val="150000"/>
                </a:lnSpc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5" name="iṩļïḓè">
              <a:extLst>
                <a:ext uri="{FF2B5EF4-FFF2-40B4-BE49-F238E27FC236}">
                  <a16:creationId xmlns:a16="http://schemas.microsoft.com/office/drawing/2014/main" id="{8910518E-C548-43BF-8024-84EA9DF530D0}"/>
                </a:ext>
              </a:extLst>
            </p:cNvPr>
            <p:cNvSpPr txBox="1"/>
            <p:nvPr/>
          </p:nvSpPr>
          <p:spPr bwMode="auto">
            <a:xfrm>
              <a:off x="12425014" y="2845578"/>
              <a:ext cx="2012966" cy="65278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27E4FA"/>
                </a:gs>
                <a:gs pos="100000">
                  <a:srgbClr val="27E4F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latin typeface="思源宋体 CN" panose="02020400000000000000" pitchFamily="18" charset="-122"/>
                  <a:ea typeface="思源宋体 CN" panose="02020400000000000000" pitchFamily="18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/>
              <a:r>
                <a:rPr lang="en-US" altLang="zh-CN" sz="24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D5490239-2A41-470C-BF78-917FFA58E772}"/>
              </a:ext>
            </a:extLst>
          </p:cNvPr>
          <p:cNvGrpSpPr/>
          <p:nvPr/>
        </p:nvGrpSpPr>
        <p:grpSpPr>
          <a:xfrm>
            <a:off x="16237248" y="2131884"/>
            <a:ext cx="3313485" cy="3313485"/>
            <a:chOff x="16935078" y="2131884"/>
            <a:chExt cx="3313485" cy="3313485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0DA63A9-9E29-4B8C-8F82-D8FBCFD83253}"/>
                </a:ext>
              </a:extLst>
            </p:cNvPr>
            <p:cNvSpPr/>
            <p:nvPr/>
          </p:nvSpPr>
          <p:spPr>
            <a:xfrm>
              <a:off x="16935078" y="2131884"/>
              <a:ext cx="3313485" cy="3313485"/>
            </a:xfrm>
            <a:prstGeom prst="ellipse">
              <a:avLst/>
            </a:prstGeom>
            <a:gradFill flip="none" rotWithShape="1">
              <a:gsLst>
                <a:gs pos="1000">
                  <a:srgbClr val="00B0F0"/>
                </a:gs>
                <a:gs pos="100000">
                  <a:srgbClr val="0AEEFC">
                    <a:alpha val="0"/>
                  </a:srgbClr>
                </a:gs>
              </a:gsLst>
              <a:lin ang="3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1B5D063-9435-4232-A233-5866F0D8E296}"/>
                </a:ext>
              </a:extLst>
            </p:cNvPr>
            <p:cNvSpPr txBox="1"/>
            <p:nvPr/>
          </p:nvSpPr>
          <p:spPr>
            <a:xfrm>
              <a:off x="17415400" y="3612288"/>
              <a:ext cx="2530544" cy="13306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 hangingPunct="0">
                <a:lnSpc>
                  <a:spcPct val="150000"/>
                </a:lnSpc>
                <a:defRPr/>
              </a:pPr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8" name="iṩļïḓè">
              <a:extLst>
                <a:ext uri="{FF2B5EF4-FFF2-40B4-BE49-F238E27FC236}">
                  <a16:creationId xmlns:a16="http://schemas.microsoft.com/office/drawing/2014/main" id="{E10FFBA4-DBFA-4338-B6F3-1305C56C296B}"/>
                </a:ext>
              </a:extLst>
            </p:cNvPr>
            <p:cNvSpPr txBox="1"/>
            <p:nvPr/>
          </p:nvSpPr>
          <p:spPr bwMode="auto">
            <a:xfrm>
              <a:off x="17674189" y="2845578"/>
              <a:ext cx="2012966" cy="65278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27E4FA"/>
                </a:gs>
                <a:gs pos="100000">
                  <a:srgbClr val="27E4F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latin typeface="思源宋体 CN" panose="02020400000000000000" pitchFamily="18" charset="-122"/>
                  <a:ea typeface="思源宋体 CN" panose="02020400000000000000" pitchFamily="18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/>
              <a:r>
                <a:rPr lang="en-US" altLang="zh-CN" sz="24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26E5FF6-C4BD-4378-A1BA-BC507C050EEC}"/>
              </a:ext>
            </a:extLst>
          </p:cNvPr>
          <p:cNvGrpSpPr/>
          <p:nvPr/>
        </p:nvGrpSpPr>
        <p:grpSpPr>
          <a:xfrm>
            <a:off x="2048791" y="2131884"/>
            <a:ext cx="3313485" cy="3313485"/>
            <a:chOff x="1350962" y="2131884"/>
            <a:chExt cx="3313485" cy="3313485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02A24C3C-F11E-4452-A058-853DCF6972A4}"/>
                </a:ext>
              </a:extLst>
            </p:cNvPr>
            <p:cNvSpPr/>
            <p:nvPr/>
          </p:nvSpPr>
          <p:spPr>
            <a:xfrm>
              <a:off x="1350962" y="2131884"/>
              <a:ext cx="3313485" cy="3313485"/>
            </a:xfrm>
            <a:prstGeom prst="ellipse">
              <a:avLst/>
            </a:prstGeom>
            <a:gradFill flip="none" rotWithShape="1">
              <a:gsLst>
                <a:gs pos="1000">
                  <a:srgbClr val="00B0F0"/>
                </a:gs>
                <a:gs pos="100000">
                  <a:srgbClr val="0AEEFC">
                    <a:alpha val="0"/>
                  </a:srgbClr>
                </a:gs>
              </a:gsLst>
              <a:lin ang="3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4BD82C3-7278-45F8-82E7-6B8F6A63A53C}"/>
                </a:ext>
              </a:extLst>
            </p:cNvPr>
            <p:cNvSpPr txBox="1"/>
            <p:nvPr/>
          </p:nvSpPr>
          <p:spPr>
            <a:xfrm>
              <a:off x="1706477" y="3612288"/>
              <a:ext cx="2530544" cy="13306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 hangingPunct="0">
                <a:lnSpc>
                  <a:spcPct val="150000"/>
                </a:lnSpc>
                <a:defRPr/>
              </a:pPr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0" name="iṩļïḓè">
              <a:extLst>
                <a:ext uri="{FF2B5EF4-FFF2-40B4-BE49-F238E27FC236}">
                  <a16:creationId xmlns:a16="http://schemas.microsoft.com/office/drawing/2014/main" id="{C107E124-BBD5-4909-BDD1-89056C0E0ECE}"/>
                </a:ext>
              </a:extLst>
            </p:cNvPr>
            <p:cNvSpPr txBox="1"/>
            <p:nvPr/>
          </p:nvSpPr>
          <p:spPr bwMode="auto">
            <a:xfrm>
              <a:off x="1965266" y="2845578"/>
              <a:ext cx="2012966" cy="65278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27E4FA"/>
                </a:gs>
                <a:gs pos="100000">
                  <a:srgbClr val="27E4F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463EEFC-C80E-411A-A749-114015BCCB97}"/>
              </a:ext>
            </a:extLst>
          </p:cNvPr>
          <p:cNvGrpSpPr/>
          <p:nvPr/>
        </p:nvGrpSpPr>
        <p:grpSpPr>
          <a:xfrm>
            <a:off x="6778277" y="2131884"/>
            <a:ext cx="3313485" cy="3313485"/>
            <a:chOff x="6545667" y="2131884"/>
            <a:chExt cx="3313485" cy="3313485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A1369A6-220D-48C7-A2AB-2875C1372C9E}"/>
                </a:ext>
              </a:extLst>
            </p:cNvPr>
            <p:cNvSpPr/>
            <p:nvPr/>
          </p:nvSpPr>
          <p:spPr>
            <a:xfrm>
              <a:off x="6545667" y="2131884"/>
              <a:ext cx="3313485" cy="3313485"/>
            </a:xfrm>
            <a:prstGeom prst="ellipse">
              <a:avLst/>
            </a:prstGeom>
            <a:gradFill flip="none" rotWithShape="1">
              <a:gsLst>
                <a:gs pos="1000">
                  <a:srgbClr val="00B0F0"/>
                </a:gs>
                <a:gs pos="100000">
                  <a:srgbClr val="0AEEFC">
                    <a:alpha val="0"/>
                  </a:srgbClr>
                </a:gs>
              </a:gsLst>
              <a:lin ang="3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24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575E521-6FD8-41E8-A076-1691430F2E9D}"/>
                </a:ext>
              </a:extLst>
            </p:cNvPr>
            <p:cNvSpPr txBox="1"/>
            <p:nvPr/>
          </p:nvSpPr>
          <p:spPr>
            <a:xfrm>
              <a:off x="6955651" y="3612288"/>
              <a:ext cx="2530544" cy="13306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 hangingPunct="0">
                <a:lnSpc>
                  <a:spcPct val="150000"/>
                </a:lnSpc>
                <a:defRPr/>
              </a:pPr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2" name="iṩļïḓè">
              <a:extLst>
                <a:ext uri="{FF2B5EF4-FFF2-40B4-BE49-F238E27FC236}">
                  <a16:creationId xmlns:a16="http://schemas.microsoft.com/office/drawing/2014/main" id="{C81074FD-105A-4033-A709-616B5793BA4C}"/>
                </a:ext>
              </a:extLst>
            </p:cNvPr>
            <p:cNvSpPr txBox="1"/>
            <p:nvPr/>
          </p:nvSpPr>
          <p:spPr bwMode="auto">
            <a:xfrm>
              <a:off x="7214440" y="2845578"/>
              <a:ext cx="2012966" cy="65278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27E4FA"/>
                </a:gs>
                <a:gs pos="100000">
                  <a:srgbClr val="27E4F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latin typeface="思源宋体 CN" panose="02020400000000000000" pitchFamily="18" charset="-122"/>
                  <a:ea typeface="思源宋体 CN" panose="02020400000000000000" pitchFamily="18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/>
              <a:r>
                <a:rPr lang="en-US" altLang="zh-CN" sz="2400" b="1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Add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016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 xmlns:a16="http://schemas.microsoft.com/office/drawing/2014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42B65FC6-091F-4ABA-A7C9-ACF1FA33275A}"/>
              </a:ext>
            </a:extLst>
          </p:cNvPr>
          <p:cNvGrpSpPr/>
          <p:nvPr/>
        </p:nvGrpSpPr>
        <p:grpSpPr>
          <a:xfrm>
            <a:off x="335868" y="306805"/>
            <a:ext cx="4284260" cy="707886"/>
            <a:chOff x="335868" y="306805"/>
            <a:chExt cx="4284260" cy="70788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A05B116-373E-4DE6-B235-E2488E4225BB}"/>
                </a:ext>
              </a:extLst>
            </p:cNvPr>
            <p:cNvGrpSpPr/>
            <p:nvPr/>
          </p:nvGrpSpPr>
          <p:grpSpPr>
            <a:xfrm>
              <a:off x="335868" y="399491"/>
              <a:ext cx="734442" cy="522514"/>
              <a:chOff x="92323" y="424702"/>
              <a:chExt cx="1148649" cy="817200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706EF6FF-1535-4FDE-A014-3C1CAB00780E}"/>
                  </a:ext>
                </a:extLst>
              </p:cNvPr>
              <p:cNvSpPr/>
              <p:nvPr/>
            </p:nvSpPr>
            <p:spPr>
              <a:xfrm rot="2700000">
                <a:off x="92323" y="424702"/>
                <a:ext cx="817200" cy="81720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D3F15BC8-B50B-4444-B709-8267356145AA}"/>
                  </a:ext>
                </a:extLst>
              </p:cNvPr>
              <p:cNvSpPr/>
              <p:nvPr/>
            </p:nvSpPr>
            <p:spPr>
              <a:xfrm rot="2700000">
                <a:off x="424544" y="425088"/>
                <a:ext cx="816428" cy="816428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E6FD6BF-D5FC-45FD-AD67-0CBC4E76CFE5}"/>
                </a:ext>
              </a:extLst>
            </p:cNvPr>
            <p:cNvSpPr txBox="1"/>
            <p:nvPr/>
          </p:nvSpPr>
          <p:spPr>
            <a:xfrm>
              <a:off x="1171068" y="306805"/>
              <a:ext cx="3449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立方体 6">
            <a:extLst>
              <a:ext uri="{FF2B5EF4-FFF2-40B4-BE49-F238E27FC236}">
                <a16:creationId xmlns:a16="http://schemas.microsoft.com/office/drawing/2014/main" id="{554872BF-5241-4ADF-B19E-8F87CE2B42E2}"/>
              </a:ext>
            </a:extLst>
          </p:cNvPr>
          <p:cNvSpPr/>
          <p:nvPr/>
        </p:nvSpPr>
        <p:spPr>
          <a:xfrm>
            <a:off x="5865445" y="5129327"/>
            <a:ext cx="2973754" cy="1787288"/>
          </a:xfrm>
          <a:prstGeom prst="cube">
            <a:avLst/>
          </a:prstGeom>
          <a:noFill/>
          <a:ln>
            <a:gradFill>
              <a:gsLst>
                <a:gs pos="0">
                  <a:srgbClr val="5CC4F2"/>
                </a:gs>
                <a:gs pos="83000">
                  <a:srgbClr val="5CC4F2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立方体 9">
            <a:extLst>
              <a:ext uri="{FF2B5EF4-FFF2-40B4-BE49-F238E27FC236}">
                <a16:creationId xmlns:a16="http://schemas.microsoft.com/office/drawing/2014/main" id="{2FE2CF86-9184-4F99-A46B-87208A476865}"/>
              </a:ext>
            </a:extLst>
          </p:cNvPr>
          <p:cNvSpPr/>
          <p:nvPr/>
        </p:nvSpPr>
        <p:spPr>
          <a:xfrm>
            <a:off x="9546491" y="4149199"/>
            <a:ext cx="2973754" cy="2767415"/>
          </a:xfrm>
          <a:prstGeom prst="cube">
            <a:avLst/>
          </a:prstGeom>
          <a:noFill/>
          <a:ln>
            <a:gradFill>
              <a:gsLst>
                <a:gs pos="0">
                  <a:srgbClr val="5CC4F2"/>
                </a:gs>
                <a:gs pos="83000">
                  <a:srgbClr val="5CC4F2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立方体 10">
            <a:extLst>
              <a:ext uri="{FF2B5EF4-FFF2-40B4-BE49-F238E27FC236}">
                <a16:creationId xmlns:a16="http://schemas.microsoft.com/office/drawing/2014/main" id="{8BE5F506-C072-4BB8-9968-F8CEBD806481}"/>
              </a:ext>
            </a:extLst>
          </p:cNvPr>
          <p:cNvSpPr/>
          <p:nvPr/>
        </p:nvSpPr>
        <p:spPr>
          <a:xfrm>
            <a:off x="13227537" y="3265165"/>
            <a:ext cx="2973754" cy="3651450"/>
          </a:xfrm>
          <a:prstGeom prst="cube">
            <a:avLst/>
          </a:prstGeom>
          <a:noFill/>
          <a:ln>
            <a:gradFill>
              <a:gsLst>
                <a:gs pos="0">
                  <a:srgbClr val="5CC4F2"/>
                </a:gs>
                <a:gs pos="83000">
                  <a:srgbClr val="5CC4F2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立方体 11">
            <a:extLst>
              <a:ext uri="{FF2B5EF4-FFF2-40B4-BE49-F238E27FC236}">
                <a16:creationId xmlns:a16="http://schemas.microsoft.com/office/drawing/2014/main" id="{047A83E6-1EB1-485F-9D61-0F0262BF2866}"/>
              </a:ext>
            </a:extLst>
          </p:cNvPr>
          <p:cNvSpPr/>
          <p:nvPr/>
        </p:nvSpPr>
        <p:spPr>
          <a:xfrm>
            <a:off x="16908583" y="2227385"/>
            <a:ext cx="2973754" cy="4689230"/>
          </a:xfrm>
          <a:prstGeom prst="cube">
            <a:avLst/>
          </a:prstGeom>
          <a:noFill/>
          <a:ln>
            <a:gradFill>
              <a:gsLst>
                <a:gs pos="0">
                  <a:srgbClr val="5CC4F2"/>
                </a:gs>
                <a:gs pos="83000">
                  <a:srgbClr val="5CC4F2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99315A7-EB56-4BD7-B6BC-FCFE38D8C517}"/>
              </a:ext>
            </a:extLst>
          </p:cNvPr>
          <p:cNvSpPr txBox="1"/>
          <p:nvPr/>
        </p:nvSpPr>
        <p:spPr>
          <a:xfrm>
            <a:off x="6325758" y="4703706"/>
            <a:ext cx="2159282" cy="814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568+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C84A3F3-DCD2-4D26-B9F6-83927053F79D}"/>
              </a:ext>
            </a:extLst>
          </p:cNvPr>
          <p:cNvSpPr txBox="1"/>
          <p:nvPr/>
        </p:nvSpPr>
        <p:spPr>
          <a:xfrm>
            <a:off x="10035187" y="3908388"/>
            <a:ext cx="2159282" cy="814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650+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BF459DA-BFC0-478A-89C7-7EF46ADE8CE7}"/>
              </a:ext>
            </a:extLst>
          </p:cNvPr>
          <p:cNvSpPr txBox="1"/>
          <p:nvPr/>
        </p:nvSpPr>
        <p:spPr>
          <a:xfrm>
            <a:off x="13617511" y="3138941"/>
            <a:ext cx="2159282" cy="814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786+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103C18A-56F6-4C6E-9595-0CC3C2FA3ABD}"/>
              </a:ext>
            </a:extLst>
          </p:cNvPr>
          <p:cNvSpPr txBox="1"/>
          <p:nvPr/>
        </p:nvSpPr>
        <p:spPr>
          <a:xfrm>
            <a:off x="17321386" y="2077118"/>
            <a:ext cx="2159282" cy="814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855+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47ED1D2-C556-45A6-923B-265D6D93B3CB}"/>
              </a:ext>
            </a:extLst>
          </p:cNvPr>
          <p:cNvGrpSpPr/>
          <p:nvPr/>
        </p:nvGrpSpPr>
        <p:grpSpPr>
          <a:xfrm>
            <a:off x="1708775" y="1881180"/>
            <a:ext cx="9937898" cy="1798039"/>
            <a:chOff x="1708775" y="1881180"/>
            <a:chExt cx="9937898" cy="1798039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8A88FE0-A595-4651-95D9-8EC80BE94DAE}"/>
                </a:ext>
              </a:extLst>
            </p:cNvPr>
            <p:cNvSpPr txBox="1"/>
            <p:nvPr/>
          </p:nvSpPr>
          <p:spPr>
            <a:xfrm>
              <a:off x="1708775" y="2810263"/>
              <a:ext cx="9937898" cy="868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42900" lvl="0" indent="-342900" hangingPunct="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B3296F4C-30BB-4C7E-83EC-7E8ADE17ACBB}"/>
                </a:ext>
              </a:extLst>
            </p:cNvPr>
            <p:cNvGrpSpPr/>
            <p:nvPr/>
          </p:nvGrpSpPr>
          <p:grpSpPr>
            <a:xfrm>
              <a:off x="1708775" y="1881180"/>
              <a:ext cx="2959477" cy="621385"/>
              <a:chOff x="10491828" y="1905244"/>
              <a:chExt cx="2959477" cy="621385"/>
            </a:xfrm>
          </p:grpSpPr>
          <p:sp>
            <p:nvSpPr>
              <p:cNvPr id="22" name="平行四边形 21">
                <a:extLst>
                  <a:ext uri="{FF2B5EF4-FFF2-40B4-BE49-F238E27FC236}">
                    <a16:creationId xmlns:a16="http://schemas.microsoft.com/office/drawing/2014/main" id="{676A49AB-A88E-4B76-863F-4231BAF02C0A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 flipH="1" flipV="1">
                <a:off x="10491828" y="1905244"/>
                <a:ext cx="2959477" cy="621385"/>
              </a:xfrm>
              <a:prstGeom prst="parallelogram">
                <a:avLst>
                  <a:gd name="adj" fmla="val 29928"/>
                </a:avLst>
              </a:pr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C499FEC5-80EA-4809-9086-1738B0C211CB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0799763" y="2030452"/>
                <a:ext cx="1800485" cy="369332"/>
              </a:xfrm>
              <a:prstGeom prst="rect">
                <a:avLst/>
              </a:prstGeom>
              <a:noFill/>
              <a:effectLst>
                <a:glow rad="203200">
                  <a:srgbClr val="FF0000">
                    <a:alpha val="69000"/>
                  </a:srgbClr>
                </a:glo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2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glow rad="12700">
                        <a:srgbClr val="FF0000">
                          <a:alpha val="53000"/>
                        </a:srgbClr>
                      </a:glow>
                    </a:effectLst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4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12700">
                      <a:srgbClr val="FF0000">
                        <a:alpha val="53000"/>
                      </a:srgbClr>
                    </a:glo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6081CB9-3E2C-4108-86CC-8F5F00824B97}"/>
              </a:ext>
            </a:extLst>
          </p:cNvPr>
          <p:cNvGrpSpPr/>
          <p:nvPr/>
        </p:nvGrpSpPr>
        <p:grpSpPr>
          <a:xfrm>
            <a:off x="1708775" y="4167180"/>
            <a:ext cx="3681372" cy="1798039"/>
            <a:chOff x="1708775" y="4167180"/>
            <a:chExt cx="3681372" cy="1798039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0599C09-781E-4A21-8E99-B8938285D8FF}"/>
                </a:ext>
              </a:extLst>
            </p:cNvPr>
            <p:cNvSpPr txBox="1"/>
            <p:nvPr/>
          </p:nvSpPr>
          <p:spPr>
            <a:xfrm>
              <a:off x="1708775" y="5096263"/>
              <a:ext cx="3681372" cy="868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42900" lvl="0" indent="-342900" hangingPunct="0">
                <a:lnSpc>
                  <a:spcPct val="15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B6A7A90-2F05-4AF5-902F-2076D614A4AB}"/>
                </a:ext>
              </a:extLst>
            </p:cNvPr>
            <p:cNvGrpSpPr/>
            <p:nvPr/>
          </p:nvGrpSpPr>
          <p:grpSpPr>
            <a:xfrm>
              <a:off x="1708775" y="4167180"/>
              <a:ext cx="2959477" cy="621385"/>
              <a:chOff x="10491828" y="1905244"/>
              <a:chExt cx="2959477" cy="621385"/>
            </a:xfrm>
          </p:grpSpPr>
          <p:sp>
            <p:nvSpPr>
              <p:cNvPr id="33" name="平行四边形 32">
                <a:extLst>
                  <a:ext uri="{FF2B5EF4-FFF2-40B4-BE49-F238E27FC236}">
                    <a16:creationId xmlns:a16="http://schemas.microsoft.com/office/drawing/2014/main" id="{0D74F551-948F-43D4-83BB-007DC7AE61CA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 flipH="1" flipV="1">
                <a:off x="10491828" y="1905244"/>
                <a:ext cx="2959477" cy="621385"/>
              </a:xfrm>
              <a:prstGeom prst="parallelogram">
                <a:avLst>
                  <a:gd name="adj" fmla="val 29928"/>
                </a:avLst>
              </a:pr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D6033FB7-B287-46D1-AF3F-8EF33213816A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0799763" y="2030452"/>
                <a:ext cx="1800485" cy="369332"/>
              </a:xfrm>
              <a:prstGeom prst="rect">
                <a:avLst/>
              </a:prstGeom>
              <a:noFill/>
              <a:effectLst>
                <a:glow rad="203200">
                  <a:srgbClr val="FF0000">
                    <a:alpha val="69000"/>
                  </a:srgbClr>
                </a:glo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marR="0" lvl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2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glow rad="12700">
                        <a:srgbClr val="FF0000">
                          <a:alpha val="53000"/>
                        </a:srgbClr>
                      </a:glow>
                    </a:effectLst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4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12700">
                      <a:srgbClr val="FF0000">
                        <a:alpha val="53000"/>
                      </a:srgbClr>
                    </a:glo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08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 xmlns:a16="http://schemas.microsoft.com/office/drawing/2014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42B65FC6-091F-4ABA-A7C9-ACF1FA33275A}"/>
              </a:ext>
            </a:extLst>
          </p:cNvPr>
          <p:cNvGrpSpPr/>
          <p:nvPr/>
        </p:nvGrpSpPr>
        <p:grpSpPr>
          <a:xfrm>
            <a:off x="335868" y="306805"/>
            <a:ext cx="4284260" cy="707886"/>
            <a:chOff x="335868" y="306805"/>
            <a:chExt cx="4284260" cy="70788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A05B116-373E-4DE6-B235-E2488E4225BB}"/>
                </a:ext>
              </a:extLst>
            </p:cNvPr>
            <p:cNvGrpSpPr/>
            <p:nvPr/>
          </p:nvGrpSpPr>
          <p:grpSpPr>
            <a:xfrm>
              <a:off x="335868" y="399491"/>
              <a:ext cx="734442" cy="522514"/>
              <a:chOff x="92323" y="424702"/>
              <a:chExt cx="1148649" cy="817200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706EF6FF-1535-4FDE-A014-3C1CAB00780E}"/>
                  </a:ext>
                </a:extLst>
              </p:cNvPr>
              <p:cNvSpPr/>
              <p:nvPr/>
            </p:nvSpPr>
            <p:spPr>
              <a:xfrm rot="2700000">
                <a:off x="92323" y="424702"/>
                <a:ext cx="817200" cy="81720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D3F15BC8-B50B-4444-B709-8267356145AA}"/>
                  </a:ext>
                </a:extLst>
              </p:cNvPr>
              <p:cNvSpPr/>
              <p:nvPr/>
            </p:nvSpPr>
            <p:spPr>
              <a:xfrm rot="2700000">
                <a:off x="424544" y="425088"/>
                <a:ext cx="816428" cy="816428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E6FD6BF-D5FC-45FD-AD67-0CBC4E76CFE5}"/>
                </a:ext>
              </a:extLst>
            </p:cNvPr>
            <p:cNvSpPr txBox="1"/>
            <p:nvPr/>
          </p:nvSpPr>
          <p:spPr>
            <a:xfrm>
              <a:off x="1171068" y="306805"/>
              <a:ext cx="3449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48EF201-6C29-470E-B1B6-AD983454D5D4}"/>
              </a:ext>
            </a:extLst>
          </p:cNvPr>
          <p:cNvGrpSpPr/>
          <p:nvPr/>
        </p:nvGrpSpPr>
        <p:grpSpPr>
          <a:xfrm>
            <a:off x="2049688" y="3556277"/>
            <a:ext cx="12149603" cy="2435450"/>
            <a:chOff x="8137671" y="3556277"/>
            <a:chExt cx="12149603" cy="2435450"/>
          </a:xfrm>
        </p:grpSpPr>
        <p:sp>
          <p:nvSpPr>
            <p:cNvPr id="7" name="isḷïḍè">
              <a:extLst>
                <a:ext uri="{FF2B5EF4-FFF2-40B4-BE49-F238E27FC236}">
                  <a16:creationId xmlns:a16="http://schemas.microsoft.com/office/drawing/2014/main" id="{2B031C68-C5C6-4969-814F-0EAD29A4D555}"/>
                </a:ext>
              </a:extLst>
            </p:cNvPr>
            <p:cNvSpPr/>
            <p:nvPr/>
          </p:nvSpPr>
          <p:spPr>
            <a:xfrm>
              <a:off x="8137671" y="3556277"/>
              <a:ext cx="12149603" cy="2435450"/>
            </a:xfrm>
            <a:prstGeom prst="parallelogram">
              <a:avLst/>
            </a:prstGeom>
            <a:gradFill flip="none" rotWithShape="1">
              <a:gsLst>
                <a:gs pos="100000">
                  <a:srgbClr val="26C0FF"/>
                </a:gs>
                <a:gs pos="0">
                  <a:srgbClr val="26C0FF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3604EF9-4A00-47C4-81FF-5B038E2BB991}"/>
                </a:ext>
              </a:extLst>
            </p:cNvPr>
            <p:cNvSpPr txBox="1"/>
            <p:nvPr/>
          </p:nvSpPr>
          <p:spPr>
            <a:xfrm>
              <a:off x="8968570" y="3896999"/>
              <a:ext cx="10487804" cy="11382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42900" marR="0" lvl="0" indent="-342900" algn="l" defTabSz="457200" rtl="0" eaLnBrk="1" fontAlgn="auto" latinLnBrk="0" hangingPunct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F50E848E-C6FA-48B8-8A52-660FEC2F8A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0142" y="1637662"/>
            <a:ext cx="8040909" cy="4179575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E7D3BB59-FD6B-4FCC-BC41-D2E03ED8397B}"/>
              </a:ext>
            </a:extLst>
          </p:cNvPr>
          <p:cNvSpPr/>
          <p:nvPr/>
        </p:nvSpPr>
        <p:spPr>
          <a:xfrm flipH="1">
            <a:off x="2623890" y="2317436"/>
            <a:ext cx="2196000" cy="57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6C0FF"/>
              </a:gs>
              <a:gs pos="100000">
                <a:srgbClr val="26C0FF">
                  <a:alpha val="0"/>
                </a:srgbClr>
              </a:gs>
            </a:gsLst>
            <a:lin ang="7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04C5DD34-CAF6-4FD5-A658-C04D3BFF1B89}"/>
              </a:ext>
            </a:extLst>
          </p:cNvPr>
          <p:cNvSpPr/>
          <p:nvPr/>
        </p:nvSpPr>
        <p:spPr>
          <a:xfrm flipH="1">
            <a:off x="5578105" y="2317436"/>
            <a:ext cx="2196000" cy="57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6C0FF"/>
              </a:gs>
              <a:gs pos="100000">
                <a:srgbClr val="26C0FF">
                  <a:alpha val="0"/>
                </a:srgbClr>
              </a:gs>
            </a:gsLst>
            <a:lin ang="7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BAB10E73-4C92-4E94-8631-E395AAEFCAA6}"/>
              </a:ext>
            </a:extLst>
          </p:cNvPr>
          <p:cNvSpPr/>
          <p:nvPr/>
        </p:nvSpPr>
        <p:spPr>
          <a:xfrm flipH="1">
            <a:off x="8532320" y="2317436"/>
            <a:ext cx="2196000" cy="57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6C0FF"/>
              </a:gs>
              <a:gs pos="100000">
                <a:srgbClr val="26C0FF">
                  <a:alpha val="0"/>
                </a:srgbClr>
              </a:gs>
            </a:gsLst>
            <a:lin ang="7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BF1F76F-B474-4BAC-B5EE-BA6AEB8D8C5E}"/>
              </a:ext>
            </a:extLst>
          </p:cNvPr>
          <p:cNvSpPr/>
          <p:nvPr/>
        </p:nvSpPr>
        <p:spPr>
          <a:xfrm flipH="1">
            <a:off x="11486536" y="2317436"/>
            <a:ext cx="2196000" cy="576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6C0FF"/>
              </a:gs>
              <a:gs pos="100000">
                <a:srgbClr val="26C0FF">
                  <a:alpha val="0"/>
                </a:srgbClr>
              </a:gs>
            </a:gsLst>
            <a:lin ang="7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4619091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>
            <a:extLst>
              <a:ext uri="{FF2B5EF4-FFF2-40B4-BE49-F238E27FC236}">
                <a16:creationId xmlns:a16="http://schemas.microsoft.com/office/drawing/2014/main" id="{0B4C0D41-F3B1-4872-889A-A82AFFDDA6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599526" cy="719931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1B59047-D2DB-4CD0-9E20-BB858F4B03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2150" y="1737190"/>
            <a:ext cx="8757613" cy="4714409"/>
          </a:xfrm>
          <a:prstGeom prst="rect">
            <a:avLst/>
          </a:prstGeom>
        </p:spPr>
      </p:pic>
      <p:sp>
        <p:nvSpPr>
          <p:cNvPr id="335" name="文本框 334">
            <a:extLst>
              <a:ext uri="{FF2B5EF4-FFF2-40B4-BE49-F238E27FC236}">
                <a16:creationId xmlns:a16="http://schemas.microsoft.com/office/drawing/2014/main" id="{FFFD061C-246B-4713-9274-37D0C36F14A1}"/>
              </a:ext>
            </a:extLst>
          </p:cNvPr>
          <p:cNvSpPr txBox="1"/>
          <p:nvPr/>
        </p:nvSpPr>
        <p:spPr>
          <a:xfrm>
            <a:off x="12003505" y="2006727"/>
            <a:ext cx="50830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72000">
                      <a:srgbClr val="344CFD">
                        <a:alpha val="0"/>
                      </a:srgbClr>
                    </a:gs>
                    <a:gs pos="37000">
                      <a:prstClr val="white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336" name="文本框 335">
            <a:extLst>
              <a:ext uri="{FF2B5EF4-FFF2-40B4-BE49-F238E27FC236}">
                <a16:creationId xmlns:a16="http://schemas.microsoft.com/office/drawing/2014/main" id="{F9EFD919-CD2A-445A-B89D-BCFAF7BD574D}"/>
              </a:ext>
            </a:extLst>
          </p:cNvPr>
          <p:cNvSpPr txBox="1"/>
          <p:nvPr/>
        </p:nvSpPr>
        <p:spPr>
          <a:xfrm>
            <a:off x="11166938" y="3492028"/>
            <a:ext cx="6756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4400">
                <a:gradFill flip="none" rotWithShape="1">
                  <a:gsLst>
                    <a:gs pos="0">
                      <a:srgbClr val="F0E4B7"/>
                    </a:gs>
                    <a:gs pos="100000">
                      <a:srgbClr val="E7D48D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7" name="文本框 336">
            <a:extLst>
              <a:ext uri="{FF2B5EF4-FFF2-40B4-BE49-F238E27FC236}">
                <a16:creationId xmlns:a16="http://schemas.microsoft.com/office/drawing/2014/main" id="{AB0B0AB0-4799-486F-AF5B-3189548F0217}"/>
              </a:ext>
            </a:extLst>
          </p:cNvPr>
          <p:cNvSpPr txBox="1"/>
          <p:nvPr/>
        </p:nvSpPr>
        <p:spPr>
          <a:xfrm>
            <a:off x="10799763" y="4721674"/>
            <a:ext cx="7490535" cy="82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720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 xmlns:a14="http://schemas.microsoft.com/office/drawing/2010/main" xmlns:a16="http://schemas.microsoft.com/office/drawing/2014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accel="24000" decel="7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accel="24000" decel="7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/>
      <p:bldP spid="336" grpId="0"/>
      <p:bldP spid="3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背景图案&#10;&#10;描述已自动生成">
            <a:extLst>
              <a:ext uri="{FF2B5EF4-FFF2-40B4-BE49-F238E27FC236}">
                <a16:creationId xmlns:a16="http://schemas.microsoft.com/office/drawing/2014/main" id="{22E61A62-A6C5-499E-AEC0-DA5036443D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21599526" cy="719931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9C4D6A1-CD0E-4E7A-BDA0-8AD90C85F371}"/>
              </a:ext>
            </a:extLst>
          </p:cNvPr>
          <p:cNvSpPr/>
          <p:nvPr/>
        </p:nvSpPr>
        <p:spPr>
          <a:xfrm>
            <a:off x="1149874" y="1733176"/>
            <a:ext cx="47284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平行四边形 35">
            <a:extLst>
              <a:ext uri="{FF2B5EF4-FFF2-40B4-BE49-F238E27FC236}">
                <a16:creationId xmlns:a16="http://schemas.microsoft.com/office/drawing/2014/main" id="{DAF47FA1-4313-42EF-8EB3-504B1A2AC38C}"/>
              </a:ext>
            </a:extLst>
          </p:cNvPr>
          <p:cNvSpPr/>
          <p:nvPr/>
        </p:nvSpPr>
        <p:spPr>
          <a:xfrm>
            <a:off x="1045027" y="2841172"/>
            <a:ext cx="4833257" cy="163284"/>
          </a:xfrm>
          <a:prstGeom prst="parallelogram">
            <a:avLst>
              <a:gd name="adj" fmla="val 63000"/>
            </a:avLst>
          </a:prstGeom>
          <a:gradFill flip="none" rotWithShape="1">
            <a:gsLst>
              <a:gs pos="100000">
                <a:schemeClr val="bg1"/>
              </a:gs>
              <a:gs pos="30000">
                <a:srgbClr val="00B0F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ABF4B364-D49E-4C15-AD3D-005A7AEFA976}"/>
              </a:ext>
            </a:extLst>
          </p:cNvPr>
          <p:cNvGrpSpPr/>
          <p:nvPr/>
        </p:nvGrpSpPr>
        <p:grpSpPr>
          <a:xfrm>
            <a:off x="5971734" y="2117558"/>
            <a:ext cx="4018480" cy="3368842"/>
            <a:chOff x="6396275" y="2117558"/>
            <a:chExt cx="4018480" cy="3368842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F5D64DE8-C441-4E95-B65D-A3687F055D5A}"/>
                </a:ext>
              </a:extLst>
            </p:cNvPr>
            <p:cNvSpPr/>
            <p:nvPr/>
          </p:nvSpPr>
          <p:spPr>
            <a:xfrm>
              <a:off x="6721094" y="2117558"/>
              <a:ext cx="3368842" cy="3368842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00">
                  <a:srgbClr val="344CFD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DF06BA1D-D540-481D-A5C5-563CC67280A0}"/>
                </a:ext>
              </a:extLst>
            </p:cNvPr>
            <p:cNvGrpSpPr/>
            <p:nvPr/>
          </p:nvGrpSpPr>
          <p:grpSpPr>
            <a:xfrm>
              <a:off x="6396275" y="2394529"/>
              <a:ext cx="4018480" cy="2303570"/>
              <a:chOff x="7315268" y="2153900"/>
              <a:chExt cx="4018480" cy="2303570"/>
            </a:xfrm>
          </p:grpSpPr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C761DC37-3A3A-4D5F-AFEC-D94CE9C11277}"/>
                  </a:ext>
                </a:extLst>
              </p:cNvPr>
              <p:cNvSpPr txBox="1"/>
              <p:nvPr/>
            </p:nvSpPr>
            <p:spPr>
              <a:xfrm>
                <a:off x="8277761" y="2153900"/>
                <a:ext cx="209349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gradFill flip="none" rotWithShape="1">
                      <a:gsLst>
                        <a:gs pos="90000">
                          <a:srgbClr val="344CFD">
                            <a:alpha val="0"/>
                          </a:srgbClr>
                        </a:gs>
                        <a:gs pos="37000">
                          <a:schemeClr val="bg1"/>
                        </a:gs>
                      </a:gsLst>
                      <a:lin ang="5400000" scaled="0"/>
                      <a:tileRect/>
                    </a:gradFill>
                    <a:cs typeface="+mn-ea"/>
                    <a:sym typeface="+mn-lt"/>
                  </a:rPr>
                  <a:t>01</a:t>
                </a:r>
                <a:endParaRPr lang="zh-CN" altLang="en-US" sz="9600" dirty="0">
                  <a:gradFill flip="none" rotWithShape="1">
                    <a:gsLst>
                      <a:gs pos="90000">
                        <a:srgbClr val="344CFD">
                          <a:alpha val="0"/>
                        </a:srgbClr>
                      </a:gs>
                      <a:gs pos="37000">
                        <a:schemeClr val="bg1"/>
                      </a:gs>
                    </a:gsLst>
                    <a:lin ang="5400000" scaled="0"/>
                    <a:tileRect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3B1AB2F9-16D1-49D5-8A1C-139A1F3FB8AF}"/>
                  </a:ext>
                </a:extLst>
              </p:cNvPr>
              <p:cNvSpPr txBox="1"/>
              <p:nvPr/>
            </p:nvSpPr>
            <p:spPr>
              <a:xfrm>
                <a:off x="7315268" y="3672640"/>
                <a:ext cx="40184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</a:p>
            </p:txBody>
          </p:sp>
        </p:grp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F6EA2124-8FCA-4772-907D-6EF89F5E69C3}"/>
              </a:ext>
            </a:extLst>
          </p:cNvPr>
          <p:cNvGrpSpPr/>
          <p:nvPr/>
        </p:nvGrpSpPr>
        <p:grpSpPr>
          <a:xfrm>
            <a:off x="9581207" y="2117558"/>
            <a:ext cx="4018480" cy="3368842"/>
            <a:chOff x="6396275" y="2117558"/>
            <a:chExt cx="4018480" cy="3368842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F914366F-6522-475F-892C-02A0A1496ECC}"/>
                </a:ext>
              </a:extLst>
            </p:cNvPr>
            <p:cNvSpPr/>
            <p:nvPr/>
          </p:nvSpPr>
          <p:spPr>
            <a:xfrm>
              <a:off x="6721094" y="2117558"/>
              <a:ext cx="3368842" cy="3368842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00">
                  <a:srgbClr val="344CFD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04F9908D-C273-4D10-96CF-605FB8E4E598}"/>
                </a:ext>
              </a:extLst>
            </p:cNvPr>
            <p:cNvGrpSpPr/>
            <p:nvPr/>
          </p:nvGrpSpPr>
          <p:grpSpPr>
            <a:xfrm>
              <a:off x="6396275" y="2394529"/>
              <a:ext cx="4018480" cy="2303570"/>
              <a:chOff x="7315268" y="2153900"/>
              <a:chExt cx="4018480" cy="2303570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034DECA-4518-4762-A1C0-1FACE36C04F6}"/>
                  </a:ext>
                </a:extLst>
              </p:cNvPr>
              <p:cNvSpPr txBox="1"/>
              <p:nvPr/>
            </p:nvSpPr>
            <p:spPr>
              <a:xfrm>
                <a:off x="8277761" y="2153900"/>
                <a:ext cx="209349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gradFill flip="none" rotWithShape="1">
                      <a:gsLst>
                        <a:gs pos="90000">
                          <a:srgbClr val="344CFD">
                            <a:alpha val="0"/>
                          </a:srgbClr>
                        </a:gs>
                        <a:gs pos="37000">
                          <a:schemeClr val="bg1"/>
                        </a:gs>
                      </a:gsLst>
                      <a:lin ang="5400000" scaled="0"/>
                      <a:tileRect/>
                    </a:gradFill>
                    <a:cs typeface="+mn-ea"/>
                    <a:sym typeface="+mn-lt"/>
                  </a:rPr>
                  <a:t>02</a:t>
                </a:r>
                <a:endParaRPr lang="zh-CN" altLang="en-US" sz="9600" dirty="0">
                  <a:gradFill flip="none" rotWithShape="1">
                    <a:gsLst>
                      <a:gs pos="90000">
                        <a:srgbClr val="344CFD">
                          <a:alpha val="0"/>
                        </a:srgbClr>
                      </a:gs>
                      <a:gs pos="37000">
                        <a:schemeClr val="bg1"/>
                      </a:gs>
                    </a:gsLst>
                    <a:lin ang="5400000" scaled="0"/>
                    <a:tileRect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A0A43E10-A26B-464E-AC86-756F3A272175}"/>
                  </a:ext>
                </a:extLst>
              </p:cNvPr>
              <p:cNvSpPr txBox="1"/>
              <p:nvPr/>
            </p:nvSpPr>
            <p:spPr>
              <a:xfrm>
                <a:off x="7315268" y="3672640"/>
                <a:ext cx="40184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</a:p>
            </p:txBody>
          </p:sp>
        </p:grp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02E585E5-DE94-4F33-BFDF-4FEA24736313}"/>
              </a:ext>
            </a:extLst>
          </p:cNvPr>
          <p:cNvGrpSpPr/>
          <p:nvPr/>
        </p:nvGrpSpPr>
        <p:grpSpPr>
          <a:xfrm>
            <a:off x="13190680" y="2117558"/>
            <a:ext cx="4018480" cy="3368842"/>
            <a:chOff x="6396275" y="2117558"/>
            <a:chExt cx="4018480" cy="3368842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30558E04-676F-477E-A891-EE58C319D076}"/>
                </a:ext>
              </a:extLst>
            </p:cNvPr>
            <p:cNvSpPr/>
            <p:nvPr/>
          </p:nvSpPr>
          <p:spPr>
            <a:xfrm>
              <a:off x="6721094" y="2117558"/>
              <a:ext cx="3368842" cy="3368842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00">
                  <a:srgbClr val="344CFD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14CE27DA-5902-492C-8A01-E62B69C7FEAA}"/>
                </a:ext>
              </a:extLst>
            </p:cNvPr>
            <p:cNvGrpSpPr/>
            <p:nvPr/>
          </p:nvGrpSpPr>
          <p:grpSpPr>
            <a:xfrm>
              <a:off x="6396275" y="2394529"/>
              <a:ext cx="4018480" cy="2303570"/>
              <a:chOff x="7315268" y="2153900"/>
              <a:chExt cx="4018480" cy="2303570"/>
            </a:xfrm>
          </p:grpSpPr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0EA875C3-1F80-495B-9AE8-E53DE808A959}"/>
                  </a:ext>
                </a:extLst>
              </p:cNvPr>
              <p:cNvSpPr txBox="1"/>
              <p:nvPr/>
            </p:nvSpPr>
            <p:spPr>
              <a:xfrm>
                <a:off x="8277761" y="2153900"/>
                <a:ext cx="209349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gradFill flip="none" rotWithShape="1">
                      <a:gsLst>
                        <a:gs pos="90000">
                          <a:srgbClr val="344CFD">
                            <a:alpha val="0"/>
                          </a:srgbClr>
                        </a:gs>
                        <a:gs pos="37000">
                          <a:schemeClr val="bg1"/>
                        </a:gs>
                      </a:gsLst>
                      <a:lin ang="5400000" scaled="0"/>
                      <a:tileRect/>
                    </a:gradFill>
                    <a:cs typeface="+mn-ea"/>
                    <a:sym typeface="+mn-lt"/>
                  </a:rPr>
                  <a:t>03</a:t>
                </a:r>
                <a:endParaRPr lang="zh-CN" altLang="en-US" sz="9600" dirty="0">
                  <a:gradFill flip="none" rotWithShape="1">
                    <a:gsLst>
                      <a:gs pos="90000">
                        <a:srgbClr val="344CFD">
                          <a:alpha val="0"/>
                        </a:srgbClr>
                      </a:gs>
                      <a:gs pos="37000">
                        <a:schemeClr val="bg1"/>
                      </a:gs>
                    </a:gsLst>
                    <a:lin ang="5400000" scaled="0"/>
                    <a:tileRect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941AC507-B89E-42CF-BEB7-FF4D347AF389}"/>
                  </a:ext>
                </a:extLst>
              </p:cNvPr>
              <p:cNvSpPr txBox="1"/>
              <p:nvPr/>
            </p:nvSpPr>
            <p:spPr>
              <a:xfrm>
                <a:off x="7315268" y="3672640"/>
                <a:ext cx="40184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</a:p>
            </p:txBody>
          </p:sp>
        </p:grp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E423DB57-BA8A-4001-9903-216559247DA3}"/>
              </a:ext>
            </a:extLst>
          </p:cNvPr>
          <p:cNvGrpSpPr/>
          <p:nvPr/>
        </p:nvGrpSpPr>
        <p:grpSpPr>
          <a:xfrm>
            <a:off x="16800152" y="2117558"/>
            <a:ext cx="4018480" cy="3368842"/>
            <a:chOff x="6396275" y="2117558"/>
            <a:chExt cx="4018480" cy="3368842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709E24A4-2D7D-455B-9003-CCCD99A040DE}"/>
                </a:ext>
              </a:extLst>
            </p:cNvPr>
            <p:cNvSpPr/>
            <p:nvPr/>
          </p:nvSpPr>
          <p:spPr>
            <a:xfrm>
              <a:off x="6721094" y="2117558"/>
              <a:ext cx="3368842" cy="3368842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100000">
                  <a:srgbClr val="344CFD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43A9B10D-8534-4A9D-AF97-D0A8C71DFFB4}"/>
                </a:ext>
              </a:extLst>
            </p:cNvPr>
            <p:cNvGrpSpPr/>
            <p:nvPr/>
          </p:nvGrpSpPr>
          <p:grpSpPr>
            <a:xfrm>
              <a:off x="6396275" y="2394529"/>
              <a:ext cx="4018480" cy="2303570"/>
              <a:chOff x="7315268" y="2153900"/>
              <a:chExt cx="4018480" cy="2303570"/>
            </a:xfrm>
          </p:grpSpPr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089BD1F5-34DE-4FFE-9A25-1BF75DE2AF0A}"/>
                  </a:ext>
                </a:extLst>
              </p:cNvPr>
              <p:cNvSpPr txBox="1"/>
              <p:nvPr/>
            </p:nvSpPr>
            <p:spPr>
              <a:xfrm>
                <a:off x="8277761" y="2153900"/>
                <a:ext cx="209349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>
                    <a:gradFill flip="none" rotWithShape="1">
                      <a:gsLst>
                        <a:gs pos="90000">
                          <a:srgbClr val="344CFD">
                            <a:alpha val="0"/>
                          </a:srgbClr>
                        </a:gs>
                        <a:gs pos="37000">
                          <a:schemeClr val="bg1"/>
                        </a:gs>
                      </a:gsLst>
                      <a:lin ang="5400000" scaled="0"/>
                      <a:tileRect/>
                    </a:gradFill>
                    <a:cs typeface="+mn-ea"/>
                    <a:sym typeface="+mn-lt"/>
                  </a:rPr>
                  <a:t>04</a:t>
                </a:r>
                <a:endParaRPr lang="zh-CN" altLang="en-US" sz="9600" dirty="0">
                  <a:gradFill flip="none" rotWithShape="1">
                    <a:gsLst>
                      <a:gs pos="90000">
                        <a:srgbClr val="344CFD">
                          <a:alpha val="0"/>
                        </a:srgbClr>
                      </a:gs>
                      <a:gs pos="37000">
                        <a:schemeClr val="bg1"/>
                      </a:gs>
                    </a:gsLst>
                    <a:lin ang="5400000" scaled="0"/>
                    <a:tileRect/>
                  </a:gradFill>
                  <a:cs typeface="+mn-ea"/>
                  <a:sym typeface="+mn-lt"/>
                </a:endParaRPr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013CA122-83FE-4D17-9C00-5A9B4542D99B}"/>
                  </a:ext>
                </a:extLst>
              </p:cNvPr>
              <p:cNvSpPr txBox="1"/>
              <p:nvPr/>
            </p:nvSpPr>
            <p:spPr>
              <a:xfrm>
                <a:off x="7315268" y="3672640"/>
                <a:ext cx="40184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581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 xmlns:a14="http://schemas.microsoft.com/office/drawing/2010/main" xmlns:a16="http://schemas.microsoft.com/office/drawing/2014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42B65FC6-091F-4ABA-A7C9-ACF1FA33275A}"/>
              </a:ext>
            </a:extLst>
          </p:cNvPr>
          <p:cNvGrpSpPr/>
          <p:nvPr/>
        </p:nvGrpSpPr>
        <p:grpSpPr>
          <a:xfrm>
            <a:off x="335868" y="306805"/>
            <a:ext cx="4284260" cy="707886"/>
            <a:chOff x="335868" y="306805"/>
            <a:chExt cx="4284260" cy="70788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A05B116-373E-4DE6-B235-E2488E4225BB}"/>
                </a:ext>
              </a:extLst>
            </p:cNvPr>
            <p:cNvGrpSpPr/>
            <p:nvPr/>
          </p:nvGrpSpPr>
          <p:grpSpPr>
            <a:xfrm>
              <a:off x="335868" y="399491"/>
              <a:ext cx="734442" cy="522514"/>
              <a:chOff x="92323" y="424702"/>
              <a:chExt cx="1148649" cy="817200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706EF6FF-1535-4FDE-A014-3C1CAB00780E}"/>
                  </a:ext>
                </a:extLst>
              </p:cNvPr>
              <p:cNvSpPr/>
              <p:nvPr/>
            </p:nvSpPr>
            <p:spPr>
              <a:xfrm rot="2700000">
                <a:off x="92323" y="424702"/>
                <a:ext cx="817200" cy="81720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D3F15BC8-B50B-4444-B709-8267356145AA}"/>
                  </a:ext>
                </a:extLst>
              </p:cNvPr>
              <p:cNvSpPr/>
              <p:nvPr/>
            </p:nvSpPr>
            <p:spPr>
              <a:xfrm rot="2700000">
                <a:off x="424544" y="425088"/>
                <a:ext cx="816428" cy="816428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E6FD6BF-D5FC-45FD-AD67-0CBC4E76CFE5}"/>
                </a:ext>
              </a:extLst>
            </p:cNvPr>
            <p:cNvSpPr txBox="1"/>
            <p:nvPr/>
          </p:nvSpPr>
          <p:spPr>
            <a:xfrm>
              <a:off x="1171068" y="306805"/>
              <a:ext cx="3449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D59376F8-574C-4B28-880C-1A488E7852FE}"/>
              </a:ext>
            </a:extLst>
          </p:cNvPr>
          <p:cNvSpPr/>
          <p:nvPr/>
        </p:nvSpPr>
        <p:spPr>
          <a:xfrm flipH="1">
            <a:off x="2743199" y="2830287"/>
            <a:ext cx="17041818" cy="28284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26C0FF"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txBody>
          <a:bodyPr/>
          <a:lstStyle/>
          <a:p>
            <a:pPr defTabSz="1218565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AB4500A1-F197-4F53-803A-92D3BA98DC1C}"/>
              </a:ext>
            </a:extLst>
          </p:cNvPr>
          <p:cNvSpPr/>
          <p:nvPr/>
        </p:nvSpPr>
        <p:spPr>
          <a:xfrm flipH="1">
            <a:off x="8802032" y="2008693"/>
            <a:ext cx="2160000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6C0FF"/>
              </a:gs>
              <a:gs pos="100000">
                <a:srgbClr val="26C0FF">
                  <a:alpha val="0"/>
                </a:srgbClr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Add title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7D3DD223-69F3-40CB-8E70-93B5F69B6A8A}"/>
              </a:ext>
            </a:extLst>
          </p:cNvPr>
          <p:cNvSpPr/>
          <p:nvPr/>
        </p:nvSpPr>
        <p:spPr>
          <a:xfrm flipH="1">
            <a:off x="12452106" y="2008693"/>
            <a:ext cx="2160000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6C0FF"/>
              </a:gs>
              <a:gs pos="100000">
                <a:srgbClr val="26C0FF">
                  <a:alpha val="0"/>
                </a:srgbClr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b="1" dirty="0">
                <a:solidFill>
                  <a:prstClr val="white"/>
                </a:solidFill>
                <a:cs typeface="+mn-ea"/>
                <a:sym typeface="+mn-lt"/>
              </a:rPr>
              <a:t>Add title</a:t>
            </a:r>
            <a:endParaRPr lang="zh-CN" altLang="en-US" sz="28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254F5262-62C2-4812-ABEB-E0B8B7201442}"/>
              </a:ext>
            </a:extLst>
          </p:cNvPr>
          <p:cNvSpPr/>
          <p:nvPr/>
        </p:nvSpPr>
        <p:spPr>
          <a:xfrm flipH="1">
            <a:off x="16084763" y="2008693"/>
            <a:ext cx="2160000" cy="540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6C0FF"/>
              </a:gs>
              <a:gs pos="100000">
                <a:srgbClr val="26C0FF">
                  <a:alpha val="0"/>
                </a:srgbClr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800" b="1" dirty="0">
                <a:solidFill>
                  <a:prstClr val="white"/>
                </a:solidFill>
                <a:cs typeface="+mn-ea"/>
                <a:sym typeface="+mn-lt"/>
              </a:rPr>
              <a:t>Add title</a:t>
            </a:r>
            <a:endParaRPr lang="zh-CN" altLang="en-US" sz="28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DF0E837E-3F5F-4883-B736-622173FE7B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036" y="2787309"/>
            <a:ext cx="7216564" cy="2816827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CB36A032-0A1E-4FF7-9319-C4EAE217FD2A}"/>
              </a:ext>
            </a:extLst>
          </p:cNvPr>
          <p:cNvSpPr txBox="1"/>
          <p:nvPr/>
        </p:nvSpPr>
        <p:spPr>
          <a:xfrm>
            <a:off x="8556291" y="2927854"/>
            <a:ext cx="2612572" cy="27156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hangingPunct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D78A28C-A84F-44C8-8295-40D6235887EB}"/>
              </a:ext>
            </a:extLst>
          </p:cNvPr>
          <p:cNvSpPr txBox="1"/>
          <p:nvPr/>
        </p:nvSpPr>
        <p:spPr>
          <a:xfrm>
            <a:off x="12206365" y="2927854"/>
            <a:ext cx="2612572" cy="27156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hangingPunct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E5D06FA-76BB-45F9-ACB5-80EAF3B7513E}"/>
              </a:ext>
            </a:extLst>
          </p:cNvPr>
          <p:cNvSpPr txBox="1"/>
          <p:nvPr/>
        </p:nvSpPr>
        <p:spPr>
          <a:xfrm>
            <a:off x="15839022" y="2927854"/>
            <a:ext cx="2612572" cy="27156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hangingPunct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</p:spTree>
    <p:extLst>
      <p:ext uri="{BB962C8B-B14F-4D97-AF65-F5344CB8AC3E}">
        <p14:creationId xmlns:p14="http://schemas.microsoft.com/office/powerpoint/2010/main" val="3019855908"/>
      </p:ext>
    </p:extLst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42B65FC6-091F-4ABA-A7C9-ACF1FA33275A}"/>
              </a:ext>
            </a:extLst>
          </p:cNvPr>
          <p:cNvGrpSpPr/>
          <p:nvPr/>
        </p:nvGrpSpPr>
        <p:grpSpPr>
          <a:xfrm>
            <a:off x="335868" y="306805"/>
            <a:ext cx="4284260" cy="707886"/>
            <a:chOff x="335868" y="306805"/>
            <a:chExt cx="4284260" cy="70788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A05B116-373E-4DE6-B235-E2488E4225BB}"/>
                </a:ext>
              </a:extLst>
            </p:cNvPr>
            <p:cNvGrpSpPr/>
            <p:nvPr/>
          </p:nvGrpSpPr>
          <p:grpSpPr>
            <a:xfrm>
              <a:off x="335868" y="399491"/>
              <a:ext cx="734442" cy="522514"/>
              <a:chOff x="92323" y="424702"/>
              <a:chExt cx="1148649" cy="817200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706EF6FF-1535-4FDE-A014-3C1CAB00780E}"/>
                  </a:ext>
                </a:extLst>
              </p:cNvPr>
              <p:cNvSpPr/>
              <p:nvPr/>
            </p:nvSpPr>
            <p:spPr>
              <a:xfrm rot="2700000">
                <a:off x="92323" y="424702"/>
                <a:ext cx="817200" cy="81720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D3F15BC8-B50B-4444-B709-8267356145AA}"/>
                  </a:ext>
                </a:extLst>
              </p:cNvPr>
              <p:cNvSpPr/>
              <p:nvPr/>
            </p:nvSpPr>
            <p:spPr>
              <a:xfrm rot="2700000">
                <a:off x="424544" y="425088"/>
                <a:ext cx="816428" cy="816428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E6FD6BF-D5FC-45FD-AD67-0CBC4E76CFE5}"/>
                </a:ext>
              </a:extLst>
            </p:cNvPr>
            <p:cNvSpPr txBox="1"/>
            <p:nvPr/>
          </p:nvSpPr>
          <p:spPr>
            <a:xfrm>
              <a:off x="1171068" y="306805"/>
              <a:ext cx="3449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2BD74229-FA4C-4788-A3E4-EC1D6CB4A6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8938" y="1854200"/>
            <a:ext cx="7261649" cy="3906231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D0814243-4C0C-4C52-8CC9-19BC71EB2267}"/>
              </a:ext>
            </a:extLst>
          </p:cNvPr>
          <p:cNvGrpSpPr/>
          <p:nvPr/>
        </p:nvGrpSpPr>
        <p:grpSpPr>
          <a:xfrm>
            <a:off x="1938449" y="1791058"/>
            <a:ext cx="5398522" cy="1782532"/>
            <a:chOff x="1938449" y="2079814"/>
            <a:chExt cx="5398522" cy="1782532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F805E5BB-E330-4DB4-9DFF-D23E68004FD2}"/>
                </a:ext>
              </a:extLst>
            </p:cNvPr>
            <p:cNvSpPr/>
            <p:nvPr/>
          </p:nvSpPr>
          <p:spPr>
            <a:xfrm flipH="1">
              <a:off x="1938449" y="2079814"/>
              <a:ext cx="5398522" cy="178253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rgbClr val="26C0FF"/>
                </a:gs>
                <a:gs pos="0">
                  <a:srgbClr val="26C0FF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/>
            <a:lstStyle/>
            <a:p>
              <a:pPr defTabSz="1218565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31BF4ED-A97F-4356-9BBE-6FB75EF40FEF}"/>
                </a:ext>
              </a:extLst>
            </p:cNvPr>
            <p:cNvSpPr txBox="1"/>
            <p:nvPr/>
          </p:nvSpPr>
          <p:spPr>
            <a:xfrm>
              <a:off x="2603363" y="2259507"/>
              <a:ext cx="4068695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hangingPunct="0"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  <a:p>
              <a:pPr lvl="0" hangingPunct="0">
                <a:lnSpc>
                  <a:spcPct val="150000"/>
                </a:lnSpc>
                <a:defRPr/>
              </a:pPr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2D12DF0-62C0-4553-A6CC-54EB86060433}"/>
              </a:ext>
            </a:extLst>
          </p:cNvPr>
          <p:cNvGrpSpPr/>
          <p:nvPr/>
        </p:nvGrpSpPr>
        <p:grpSpPr>
          <a:xfrm>
            <a:off x="1938449" y="4164281"/>
            <a:ext cx="5398522" cy="1782532"/>
            <a:chOff x="1938449" y="4164281"/>
            <a:chExt cx="5398522" cy="1782532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0F496D7F-16D2-472A-A0F8-0905418A0787}"/>
                </a:ext>
              </a:extLst>
            </p:cNvPr>
            <p:cNvSpPr/>
            <p:nvPr/>
          </p:nvSpPr>
          <p:spPr>
            <a:xfrm flipH="1">
              <a:off x="1938449" y="4164281"/>
              <a:ext cx="5398522" cy="178253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rgbClr val="26C0FF"/>
                </a:gs>
                <a:gs pos="0">
                  <a:srgbClr val="26C0FF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/>
            <a:lstStyle/>
            <a:p>
              <a:pPr defTabSz="1218565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0FDAD3D-0769-4D45-87CC-3C37D4C63817}"/>
                </a:ext>
              </a:extLst>
            </p:cNvPr>
            <p:cNvSpPr txBox="1"/>
            <p:nvPr/>
          </p:nvSpPr>
          <p:spPr>
            <a:xfrm>
              <a:off x="2603363" y="4343974"/>
              <a:ext cx="4068695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hangingPunct="0"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prstClr val="white"/>
                  </a:solidFill>
                  <a:cs typeface="+mn-ea"/>
                  <a:sym typeface="+mn-lt"/>
                </a:rPr>
                <a:t>Add title</a:t>
              </a:r>
            </a:p>
            <a:p>
              <a:pPr lvl="0" hangingPunct="0">
                <a:lnSpc>
                  <a:spcPct val="150000"/>
                </a:lnSpc>
                <a:defRPr/>
              </a:pPr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2B878FC-E6D9-499F-A850-8D0289F58644}"/>
              </a:ext>
            </a:extLst>
          </p:cNvPr>
          <p:cNvGrpSpPr/>
          <p:nvPr/>
        </p:nvGrpSpPr>
        <p:grpSpPr>
          <a:xfrm>
            <a:off x="14475354" y="1791058"/>
            <a:ext cx="5398522" cy="1782532"/>
            <a:chOff x="1938449" y="2079814"/>
            <a:chExt cx="5398522" cy="1782532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5194EC2E-2C5A-43D0-AE56-19DB6E42C5B5}"/>
                </a:ext>
              </a:extLst>
            </p:cNvPr>
            <p:cNvSpPr/>
            <p:nvPr/>
          </p:nvSpPr>
          <p:spPr>
            <a:xfrm flipH="1">
              <a:off x="1938449" y="2079814"/>
              <a:ext cx="5398522" cy="178253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rgbClr val="26C0FF"/>
                </a:gs>
                <a:gs pos="0">
                  <a:srgbClr val="26C0FF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/>
            <a:lstStyle/>
            <a:p>
              <a:pPr defTabSz="1218565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844D682-E1FA-4B3B-9DA8-C4328DE21902}"/>
                </a:ext>
              </a:extLst>
            </p:cNvPr>
            <p:cNvSpPr txBox="1"/>
            <p:nvPr/>
          </p:nvSpPr>
          <p:spPr>
            <a:xfrm>
              <a:off x="2603363" y="2259507"/>
              <a:ext cx="4068695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hangingPunct="0"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  <a:p>
              <a:pPr lvl="0" hangingPunct="0">
                <a:lnSpc>
                  <a:spcPct val="150000"/>
                </a:lnSpc>
                <a:defRPr/>
              </a:pPr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71DA0D0-50C1-459D-AD10-242E879824A5}"/>
              </a:ext>
            </a:extLst>
          </p:cNvPr>
          <p:cNvGrpSpPr/>
          <p:nvPr/>
        </p:nvGrpSpPr>
        <p:grpSpPr>
          <a:xfrm>
            <a:off x="14475354" y="4164281"/>
            <a:ext cx="5398522" cy="1782532"/>
            <a:chOff x="1938449" y="4164281"/>
            <a:chExt cx="5398522" cy="1782532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A4F80D13-CAF1-43F4-82D4-FF6E3021E0C2}"/>
                </a:ext>
              </a:extLst>
            </p:cNvPr>
            <p:cNvSpPr/>
            <p:nvPr/>
          </p:nvSpPr>
          <p:spPr>
            <a:xfrm flipH="1">
              <a:off x="1938449" y="4164281"/>
              <a:ext cx="5398522" cy="178253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rgbClr val="26C0FF"/>
                </a:gs>
                <a:gs pos="0">
                  <a:srgbClr val="26C0FF">
                    <a:alpha val="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/>
            <a:lstStyle/>
            <a:p>
              <a:pPr defTabSz="1218565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2A8D9619-7F20-44B0-AF2B-1514F7E49477}"/>
                </a:ext>
              </a:extLst>
            </p:cNvPr>
            <p:cNvSpPr txBox="1"/>
            <p:nvPr/>
          </p:nvSpPr>
          <p:spPr>
            <a:xfrm>
              <a:off x="2603363" y="4343974"/>
              <a:ext cx="4068695" cy="14773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hangingPunct="0">
                <a:lnSpc>
                  <a:spcPct val="150000"/>
                </a:lnSpc>
                <a:defRPr/>
              </a:pPr>
              <a:r>
                <a:rPr lang="en-US" altLang="zh-CN" sz="2400" b="1" dirty="0">
                  <a:solidFill>
                    <a:prstClr val="white"/>
                  </a:solidFill>
                  <a:cs typeface="+mn-ea"/>
                  <a:sym typeface="+mn-lt"/>
                </a:rPr>
                <a:t>Add title</a:t>
              </a:r>
            </a:p>
            <a:p>
              <a:pPr lvl="0" hangingPunct="0">
                <a:lnSpc>
                  <a:spcPct val="150000"/>
                </a:lnSpc>
                <a:defRPr/>
              </a:pPr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352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 dir="r"/>
      </p:transition>
    </mc:Choice>
    <mc:Fallback xmlns="" xmlns:a14="http://schemas.microsoft.com/office/drawing/2010/main" xmlns:a16="http://schemas.microsoft.com/office/drawing/2014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42B65FC6-091F-4ABA-A7C9-ACF1FA33275A}"/>
              </a:ext>
            </a:extLst>
          </p:cNvPr>
          <p:cNvGrpSpPr/>
          <p:nvPr/>
        </p:nvGrpSpPr>
        <p:grpSpPr>
          <a:xfrm>
            <a:off x="335868" y="306805"/>
            <a:ext cx="4284260" cy="707886"/>
            <a:chOff x="335868" y="306805"/>
            <a:chExt cx="4284260" cy="70788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A05B116-373E-4DE6-B235-E2488E4225BB}"/>
                </a:ext>
              </a:extLst>
            </p:cNvPr>
            <p:cNvGrpSpPr/>
            <p:nvPr/>
          </p:nvGrpSpPr>
          <p:grpSpPr>
            <a:xfrm>
              <a:off x="335868" y="399491"/>
              <a:ext cx="734442" cy="522514"/>
              <a:chOff x="92323" y="424702"/>
              <a:chExt cx="1148649" cy="817200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706EF6FF-1535-4FDE-A014-3C1CAB00780E}"/>
                  </a:ext>
                </a:extLst>
              </p:cNvPr>
              <p:cNvSpPr/>
              <p:nvPr/>
            </p:nvSpPr>
            <p:spPr>
              <a:xfrm rot="2700000">
                <a:off x="92323" y="424702"/>
                <a:ext cx="817200" cy="81720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D3F15BC8-B50B-4444-B709-8267356145AA}"/>
                  </a:ext>
                </a:extLst>
              </p:cNvPr>
              <p:cNvSpPr/>
              <p:nvPr/>
            </p:nvSpPr>
            <p:spPr>
              <a:xfrm rot="2700000">
                <a:off x="424544" y="425088"/>
                <a:ext cx="816428" cy="816428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E6FD6BF-D5FC-45FD-AD67-0CBC4E76CFE5}"/>
                </a:ext>
              </a:extLst>
            </p:cNvPr>
            <p:cNvSpPr txBox="1"/>
            <p:nvPr/>
          </p:nvSpPr>
          <p:spPr>
            <a:xfrm>
              <a:off x="1171068" y="306805"/>
              <a:ext cx="3449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8778BF0-3D46-4D25-B222-B079605C0BC8}"/>
              </a:ext>
            </a:extLst>
          </p:cNvPr>
          <p:cNvGrpSpPr/>
          <p:nvPr/>
        </p:nvGrpSpPr>
        <p:grpSpPr>
          <a:xfrm>
            <a:off x="1034716" y="1958293"/>
            <a:ext cx="4927923" cy="4370316"/>
            <a:chOff x="938463" y="2006421"/>
            <a:chExt cx="4927923" cy="4370316"/>
          </a:xfrm>
        </p:grpSpPr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020907A2-294A-4388-80A9-896167C22E6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38463" y="2006421"/>
              <a:ext cx="4927923" cy="4370316"/>
            </a:xfrm>
            <a:prstGeom prst="parallelogram">
              <a:avLst>
                <a:gd name="adj" fmla="val 36554"/>
              </a:avLst>
            </a:pr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143B581-4F91-4A66-9FD4-C4619EAAD586}"/>
                </a:ext>
              </a:extLst>
            </p:cNvPr>
            <p:cNvGrpSpPr/>
            <p:nvPr/>
          </p:nvGrpSpPr>
          <p:grpSpPr>
            <a:xfrm>
              <a:off x="2680672" y="2410343"/>
              <a:ext cx="2261646" cy="597551"/>
              <a:chOff x="11090990" y="1905242"/>
              <a:chExt cx="2261646" cy="597551"/>
            </a:xfrm>
          </p:grpSpPr>
          <p:sp>
            <p:nvSpPr>
              <p:cNvPr id="23" name="平行四边形 22">
                <a:extLst>
                  <a:ext uri="{FF2B5EF4-FFF2-40B4-BE49-F238E27FC236}">
                    <a16:creationId xmlns:a16="http://schemas.microsoft.com/office/drawing/2014/main" id="{3D009B0C-A5BE-4EDC-A4CA-E86D07FC87CE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 flipH="1" flipV="1">
                <a:off x="11090990" y="1905242"/>
                <a:ext cx="2261646" cy="597551"/>
              </a:xfrm>
              <a:prstGeom prst="parallelogram">
                <a:avLst>
                  <a:gd name="adj" fmla="val 59852"/>
                </a:avLst>
              </a:pr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10800000" scaled="0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C7ADDE1B-B908-456A-909C-8B70EF2F3984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1321571" y="2031269"/>
                <a:ext cx="1800485" cy="369332"/>
              </a:xfrm>
              <a:prstGeom prst="rect">
                <a:avLst/>
              </a:prstGeom>
              <a:noFill/>
              <a:effectLst>
                <a:glow rad="203200">
                  <a:srgbClr val="FF0000">
                    <a:alpha val="69000"/>
                  </a:srgbClr>
                </a:glo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12700">
                        <a:srgbClr val="FF0000">
                          <a:alpha val="53000"/>
                        </a:srgbClr>
                      </a:glow>
                    </a:effectLst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2700">
                      <a:srgbClr val="FF0000">
                        <a:alpha val="53000"/>
                      </a:srgbClr>
                    </a:glo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46CE965A-4497-4B7A-94F7-DE0B59B6D09C}"/>
                </a:ext>
              </a:extLst>
            </p:cNvPr>
            <p:cNvSpPr txBox="1"/>
            <p:nvPr/>
          </p:nvSpPr>
          <p:spPr>
            <a:xfrm>
              <a:off x="2067012" y="3387552"/>
              <a:ext cx="2670825" cy="27156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21866B1-62A6-4D4C-9C21-E7F483388D55}"/>
              </a:ext>
            </a:extLst>
          </p:cNvPr>
          <p:cNvGrpSpPr/>
          <p:nvPr/>
        </p:nvGrpSpPr>
        <p:grpSpPr>
          <a:xfrm>
            <a:off x="5221706" y="1958293"/>
            <a:ext cx="4927923" cy="4370316"/>
            <a:chOff x="938463" y="2006421"/>
            <a:chExt cx="4927923" cy="4370316"/>
          </a:xfrm>
        </p:grpSpPr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1C4388B0-BD38-4465-BF7A-3464535FDC0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38463" y="2006421"/>
              <a:ext cx="4927923" cy="4370316"/>
            </a:xfrm>
            <a:prstGeom prst="parallelogram">
              <a:avLst>
                <a:gd name="adj" fmla="val 36554"/>
              </a:avLst>
            </a:pr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8A75F196-378C-4748-8AAE-4148B09C1CB1}"/>
                </a:ext>
              </a:extLst>
            </p:cNvPr>
            <p:cNvGrpSpPr/>
            <p:nvPr/>
          </p:nvGrpSpPr>
          <p:grpSpPr>
            <a:xfrm>
              <a:off x="2680672" y="2410343"/>
              <a:ext cx="2261646" cy="597551"/>
              <a:chOff x="11090990" y="1905242"/>
              <a:chExt cx="2261646" cy="597551"/>
            </a:xfrm>
          </p:grpSpPr>
          <p:sp>
            <p:nvSpPr>
              <p:cNvPr id="35" name="平行四边形 34">
                <a:extLst>
                  <a:ext uri="{FF2B5EF4-FFF2-40B4-BE49-F238E27FC236}">
                    <a16:creationId xmlns:a16="http://schemas.microsoft.com/office/drawing/2014/main" id="{96580DB6-9A25-404F-B266-45F0DCD41B33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 flipH="1" flipV="1">
                <a:off x="11090990" y="1905242"/>
                <a:ext cx="2261646" cy="597551"/>
              </a:xfrm>
              <a:prstGeom prst="parallelogram">
                <a:avLst>
                  <a:gd name="adj" fmla="val 59852"/>
                </a:avLst>
              </a:pr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10800000" scaled="0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E97CEB8-ADB4-492C-A1F3-EEEF3498294A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1321571" y="2031269"/>
                <a:ext cx="1800485" cy="369332"/>
              </a:xfrm>
              <a:prstGeom prst="rect">
                <a:avLst/>
              </a:prstGeom>
              <a:noFill/>
              <a:effectLst>
                <a:glow rad="203200">
                  <a:srgbClr val="FF0000">
                    <a:alpha val="69000"/>
                  </a:srgbClr>
                </a:glo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12700">
                        <a:srgbClr val="FF0000">
                          <a:alpha val="53000"/>
                        </a:srgbClr>
                      </a:glow>
                    </a:effectLst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2700">
                      <a:srgbClr val="FF0000">
                        <a:alpha val="53000"/>
                      </a:srgbClr>
                    </a:glo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FD90662-3FA1-4485-B601-2D979B8A6AD4}"/>
                </a:ext>
              </a:extLst>
            </p:cNvPr>
            <p:cNvSpPr txBox="1"/>
            <p:nvPr/>
          </p:nvSpPr>
          <p:spPr>
            <a:xfrm>
              <a:off x="2067012" y="3387552"/>
              <a:ext cx="2670825" cy="27156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90BCCF6-3A01-48CA-B401-D572CD84244A}"/>
              </a:ext>
            </a:extLst>
          </p:cNvPr>
          <p:cNvGrpSpPr/>
          <p:nvPr/>
        </p:nvGrpSpPr>
        <p:grpSpPr>
          <a:xfrm>
            <a:off x="9408696" y="1958293"/>
            <a:ext cx="4927923" cy="4370316"/>
            <a:chOff x="938463" y="2006421"/>
            <a:chExt cx="4927923" cy="4370316"/>
          </a:xfrm>
        </p:grpSpPr>
        <p:sp>
          <p:nvSpPr>
            <p:cNvPr id="38" name="平行四边形 37">
              <a:extLst>
                <a:ext uri="{FF2B5EF4-FFF2-40B4-BE49-F238E27FC236}">
                  <a16:creationId xmlns:a16="http://schemas.microsoft.com/office/drawing/2014/main" id="{A19CF424-90BE-40AB-9B25-6567E83E346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38463" y="2006421"/>
              <a:ext cx="4927923" cy="4370316"/>
            </a:xfrm>
            <a:prstGeom prst="parallelogram">
              <a:avLst>
                <a:gd name="adj" fmla="val 36554"/>
              </a:avLst>
            </a:pr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A6F307AB-163C-4396-80A0-12E224A7BA6F}"/>
                </a:ext>
              </a:extLst>
            </p:cNvPr>
            <p:cNvGrpSpPr/>
            <p:nvPr/>
          </p:nvGrpSpPr>
          <p:grpSpPr>
            <a:xfrm>
              <a:off x="2680672" y="2410343"/>
              <a:ext cx="2261646" cy="597551"/>
              <a:chOff x="11090990" y="1905242"/>
              <a:chExt cx="2261646" cy="597551"/>
            </a:xfrm>
          </p:grpSpPr>
          <p:sp>
            <p:nvSpPr>
              <p:cNvPr id="41" name="平行四边形 40">
                <a:extLst>
                  <a:ext uri="{FF2B5EF4-FFF2-40B4-BE49-F238E27FC236}">
                    <a16:creationId xmlns:a16="http://schemas.microsoft.com/office/drawing/2014/main" id="{A898B309-5B0A-4216-9D1C-3EBF2CC4358B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 flipH="1" flipV="1">
                <a:off x="11090990" y="1905242"/>
                <a:ext cx="2261646" cy="597551"/>
              </a:xfrm>
              <a:prstGeom prst="parallelogram">
                <a:avLst>
                  <a:gd name="adj" fmla="val 59852"/>
                </a:avLst>
              </a:pr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10800000" scaled="0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C08C4591-A8B1-4C79-BBE5-426A8FE43E06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1321571" y="2031269"/>
                <a:ext cx="1800485" cy="369332"/>
              </a:xfrm>
              <a:prstGeom prst="rect">
                <a:avLst/>
              </a:prstGeom>
              <a:noFill/>
              <a:effectLst>
                <a:glow rad="203200">
                  <a:srgbClr val="FF0000">
                    <a:alpha val="69000"/>
                  </a:srgbClr>
                </a:glo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12700">
                        <a:srgbClr val="FF0000">
                          <a:alpha val="53000"/>
                        </a:srgbClr>
                      </a:glow>
                    </a:effectLst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2700">
                      <a:srgbClr val="FF0000">
                        <a:alpha val="53000"/>
                      </a:srgbClr>
                    </a:glo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ADEC09D0-336D-4594-91D4-9E5CB9C105A0}"/>
                </a:ext>
              </a:extLst>
            </p:cNvPr>
            <p:cNvSpPr txBox="1"/>
            <p:nvPr/>
          </p:nvSpPr>
          <p:spPr>
            <a:xfrm>
              <a:off x="2067012" y="3387552"/>
              <a:ext cx="2670825" cy="27156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91D73FF-3AAB-4619-B27E-BAE151F2F39D}"/>
              </a:ext>
            </a:extLst>
          </p:cNvPr>
          <p:cNvGrpSpPr/>
          <p:nvPr/>
        </p:nvGrpSpPr>
        <p:grpSpPr>
          <a:xfrm>
            <a:off x="14606628" y="1958293"/>
            <a:ext cx="5871225" cy="4346993"/>
            <a:chOff x="14919449" y="1664613"/>
            <a:chExt cx="5871225" cy="4346993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093EFFBE-DEC6-4391-BB1D-51CA4C7BFDC6}"/>
                </a:ext>
              </a:extLst>
            </p:cNvPr>
            <p:cNvSpPr txBox="1"/>
            <p:nvPr/>
          </p:nvSpPr>
          <p:spPr>
            <a:xfrm>
              <a:off x="14919449" y="2834326"/>
              <a:ext cx="5871225" cy="31772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342900" marR="0" lvl="0" indent="-342900" algn="l" defTabSz="4572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  <a:p>
              <a:pPr marL="342900" marR="0" lvl="0" indent="-342900" algn="l" defTabSz="4572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342900" marR="0" lvl="0" indent="-342900" algn="l" defTabSz="4572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19FFE15B-DAE9-449E-839B-1295EFE4241A}"/>
                </a:ext>
              </a:extLst>
            </p:cNvPr>
            <p:cNvGrpSpPr/>
            <p:nvPr/>
          </p:nvGrpSpPr>
          <p:grpSpPr>
            <a:xfrm>
              <a:off x="14919449" y="1664613"/>
              <a:ext cx="2959477" cy="621385"/>
              <a:chOff x="10491828" y="1905244"/>
              <a:chExt cx="2959477" cy="621385"/>
            </a:xfrm>
          </p:grpSpPr>
          <p:sp>
            <p:nvSpPr>
              <p:cNvPr id="45" name="平行四边形 44">
                <a:extLst>
                  <a:ext uri="{FF2B5EF4-FFF2-40B4-BE49-F238E27FC236}">
                    <a16:creationId xmlns:a16="http://schemas.microsoft.com/office/drawing/2014/main" id="{74851CA6-2FAB-47C1-A30E-00215FEE5236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 flipH="1" flipV="1">
                <a:off x="10491828" y="1905244"/>
                <a:ext cx="2959477" cy="621385"/>
              </a:xfrm>
              <a:prstGeom prst="parallelogram">
                <a:avLst>
                  <a:gd name="adj" fmla="val 29928"/>
                </a:avLst>
              </a:prstGeom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722A03FE-5C57-44C9-A0B8-27A1A73D8418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0799763" y="2030452"/>
                <a:ext cx="1800485" cy="369332"/>
              </a:xfrm>
              <a:prstGeom prst="rect">
                <a:avLst/>
              </a:prstGeom>
              <a:noFill/>
              <a:effectLst>
                <a:glow rad="203200">
                  <a:srgbClr val="FF0000">
                    <a:alpha val="69000"/>
                  </a:srgbClr>
                </a:glo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12700">
                        <a:srgbClr val="FF0000">
                          <a:alpha val="53000"/>
                        </a:srgbClr>
                      </a:glow>
                    </a:effectLst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2700">
                      <a:srgbClr val="FF0000">
                        <a:alpha val="53000"/>
                      </a:srgbClr>
                    </a:glo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584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 xmlns:a16="http://schemas.microsoft.com/office/drawing/2014/main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42B65FC6-091F-4ABA-A7C9-ACF1FA33275A}"/>
              </a:ext>
            </a:extLst>
          </p:cNvPr>
          <p:cNvGrpSpPr/>
          <p:nvPr/>
        </p:nvGrpSpPr>
        <p:grpSpPr>
          <a:xfrm>
            <a:off x="335868" y="306805"/>
            <a:ext cx="4284260" cy="707886"/>
            <a:chOff x="335868" y="306805"/>
            <a:chExt cx="4284260" cy="70788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A05B116-373E-4DE6-B235-E2488E4225BB}"/>
                </a:ext>
              </a:extLst>
            </p:cNvPr>
            <p:cNvGrpSpPr/>
            <p:nvPr/>
          </p:nvGrpSpPr>
          <p:grpSpPr>
            <a:xfrm>
              <a:off x="335868" y="399491"/>
              <a:ext cx="734442" cy="522514"/>
              <a:chOff x="92323" y="424702"/>
              <a:chExt cx="1148649" cy="817200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706EF6FF-1535-4FDE-A014-3C1CAB00780E}"/>
                  </a:ext>
                </a:extLst>
              </p:cNvPr>
              <p:cNvSpPr/>
              <p:nvPr/>
            </p:nvSpPr>
            <p:spPr>
              <a:xfrm rot="2700000">
                <a:off x="92323" y="424702"/>
                <a:ext cx="817200" cy="81720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D3F15BC8-B50B-4444-B709-8267356145AA}"/>
                  </a:ext>
                </a:extLst>
              </p:cNvPr>
              <p:cNvSpPr/>
              <p:nvPr/>
            </p:nvSpPr>
            <p:spPr>
              <a:xfrm rot="2700000">
                <a:off x="424544" y="425088"/>
                <a:ext cx="816428" cy="816428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E6FD6BF-D5FC-45FD-AD67-0CBC4E76CFE5}"/>
                </a:ext>
              </a:extLst>
            </p:cNvPr>
            <p:cNvSpPr txBox="1"/>
            <p:nvPr/>
          </p:nvSpPr>
          <p:spPr>
            <a:xfrm>
              <a:off x="1171068" y="306805"/>
              <a:ext cx="3449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190782B0-2444-4B0B-B2C7-A518137F98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5012" y="1432845"/>
            <a:ext cx="9794145" cy="4335210"/>
          </a:xfrm>
          <a:custGeom>
            <a:avLst/>
            <a:gdLst>
              <a:gd name="connsiteX0" fmla="*/ 0 w 9794145"/>
              <a:gd name="connsiteY0" fmla="*/ 0 h 7199313"/>
              <a:gd name="connsiteX1" fmla="*/ 9794145 w 9794145"/>
              <a:gd name="connsiteY1" fmla="*/ 0 h 7199313"/>
              <a:gd name="connsiteX2" fmla="*/ 9794145 w 9794145"/>
              <a:gd name="connsiteY2" fmla="*/ 7199313 h 7199313"/>
              <a:gd name="connsiteX3" fmla="*/ 0 w 9794145"/>
              <a:gd name="connsiteY3" fmla="*/ 7199313 h 719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94145" h="7199313">
                <a:moveTo>
                  <a:pt x="0" y="0"/>
                </a:moveTo>
                <a:lnTo>
                  <a:pt x="9794145" y="0"/>
                </a:lnTo>
                <a:lnTo>
                  <a:pt x="9794145" y="7199313"/>
                </a:lnTo>
                <a:lnTo>
                  <a:pt x="0" y="7199313"/>
                </a:lnTo>
                <a:close/>
              </a:path>
            </a:pathLst>
          </a:cu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CD90CDD5-A86C-4CC4-A2E2-8212F99A03AC}"/>
              </a:ext>
            </a:extLst>
          </p:cNvPr>
          <p:cNvSpPr/>
          <p:nvPr/>
        </p:nvSpPr>
        <p:spPr>
          <a:xfrm>
            <a:off x="5744817" y="1164569"/>
            <a:ext cx="14153322" cy="4870174"/>
          </a:xfrm>
          <a:prstGeom prst="roundRect">
            <a:avLst>
              <a:gd name="adj" fmla="val 8096"/>
            </a:avLst>
          </a:prstGeom>
          <a:gradFill flip="none" rotWithShape="1">
            <a:gsLst>
              <a:gs pos="0">
                <a:srgbClr val="0AEEFC">
                  <a:alpha val="54000"/>
                </a:srgbClr>
              </a:gs>
              <a:gs pos="100000">
                <a:srgbClr val="0AEEFC"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FDADCFE-64ED-4033-B171-0053153D3B08}"/>
              </a:ext>
            </a:extLst>
          </p:cNvPr>
          <p:cNvGrpSpPr/>
          <p:nvPr/>
        </p:nvGrpSpPr>
        <p:grpSpPr>
          <a:xfrm>
            <a:off x="9653747" y="1923731"/>
            <a:ext cx="9538407" cy="3893331"/>
            <a:chOff x="9653747" y="1923731"/>
            <a:chExt cx="9538407" cy="389333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A37BDEFA-8322-440C-8BF2-1F523A5C40BB}"/>
                </a:ext>
              </a:extLst>
            </p:cNvPr>
            <p:cNvSpPr txBox="1"/>
            <p:nvPr/>
          </p:nvSpPr>
          <p:spPr>
            <a:xfrm>
              <a:off x="10799763" y="1923731"/>
              <a:ext cx="5565929" cy="13306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hangingPunct="0">
                <a:lnSpc>
                  <a:spcPct val="150000"/>
                </a:lnSpc>
                <a:defRPr/>
              </a:pPr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D2F94D02-97BD-4202-ADBB-A83BD03EF96B}"/>
                </a:ext>
              </a:extLst>
            </p:cNvPr>
            <p:cNvGrpSpPr/>
            <p:nvPr/>
          </p:nvGrpSpPr>
          <p:grpSpPr>
            <a:xfrm>
              <a:off x="9653747" y="1942681"/>
              <a:ext cx="833472" cy="831249"/>
              <a:chOff x="9195630" y="2777688"/>
              <a:chExt cx="833472" cy="831249"/>
            </a:xfrm>
          </p:grpSpPr>
          <p:sp>
            <p:nvSpPr>
              <p:cNvPr id="22" name="Oval 65">
                <a:extLst>
                  <a:ext uri="{FF2B5EF4-FFF2-40B4-BE49-F238E27FC236}">
                    <a16:creationId xmlns:a16="http://schemas.microsoft.com/office/drawing/2014/main" id="{BD34B633-8FC3-4C58-BF1B-9F39938FD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5630" y="2777688"/>
                <a:ext cx="833472" cy="831249"/>
              </a:xfrm>
              <a:prstGeom prst="ellipse">
                <a:avLst/>
              </a:prstGeom>
              <a:gradFill flip="none" rotWithShape="1">
                <a:gsLst>
                  <a:gs pos="0">
                    <a:srgbClr val="0AEEFC"/>
                  </a:gs>
                  <a:gs pos="100000">
                    <a:srgbClr val="0AEEFC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4667C24C-8FA9-43B8-BC8A-50F6B2691CC3}"/>
                  </a:ext>
                </a:extLst>
              </p:cNvPr>
              <p:cNvGrpSpPr/>
              <p:nvPr/>
            </p:nvGrpSpPr>
            <p:grpSpPr>
              <a:xfrm>
                <a:off x="9452339" y="2977721"/>
                <a:ext cx="320054" cy="448964"/>
                <a:chOff x="11169545" y="3992719"/>
                <a:chExt cx="214751" cy="301248"/>
              </a:xfrm>
              <a:solidFill>
                <a:schemeClr val="bg1"/>
              </a:solidFill>
            </p:grpSpPr>
            <p:sp>
              <p:nvSpPr>
                <p:cNvPr id="24" name="Freeform 332">
                  <a:extLst>
                    <a:ext uri="{FF2B5EF4-FFF2-40B4-BE49-F238E27FC236}">
                      <a16:creationId xmlns:a16="http://schemas.microsoft.com/office/drawing/2014/main" id="{81BDE88C-5EFA-4FB9-ADF4-E8F336966F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194898" y="3992719"/>
                  <a:ext cx="189398" cy="274403"/>
                </a:xfrm>
                <a:custGeom>
                  <a:avLst/>
                  <a:gdLst>
                    <a:gd name="T0" fmla="*/ 122 w 127"/>
                    <a:gd name="T1" fmla="*/ 30 h 184"/>
                    <a:gd name="T2" fmla="*/ 99 w 127"/>
                    <a:gd name="T3" fmla="*/ 30 h 184"/>
                    <a:gd name="T4" fmla="*/ 93 w 127"/>
                    <a:gd name="T5" fmla="*/ 30 h 184"/>
                    <a:gd name="T6" fmla="*/ 93 w 127"/>
                    <a:gd name="T7" fmla="*/ 24 h 184"/>
                    <a:gd name="T8" fmla="*/ 93 w 127"/>
                    <a:gd name="T9" fmla="*/ 0 h 184"/>
                    <a:gd name="T10" fmla="*/ 0 w 127"/>
                    <a:gd name="T11" fmla="*/ 0 h 184"/>
                    <a:gd name="T12" fmla="*/ 0 w 127"/>
                    <a:gd name="T13" fmla="*/ 184 h 184"/>
                    <a:gd name="T14" fmla="*/ 127 w 127"/>
                    <a:gd name="T15" fmla="*/ 184 h 184"/>
                    <a:gd name="T16" fmla="*/ 127 w 127"/>
                    <a:gd name="T17" fmla="*/ 30 h 184"/>
                    <a:gd name="T18" fmla="*/ 122 w 127"/>
                    <a:gd name="T19" fmla="*/ 30 h 184"/>
                    <a:gd name="T20" fmla="*/ 111 w 127"/>
                    <a:gd name="T21" fmla="*/ 152 h 184"/>
                    <a:gd name="T22" fmla="*/ 16 w 127"/>
                    <a:gd name="T23" fmla="*/ 152 h 184"/>
                    <a:gd name="T24" fmla="*/ 16 w 127"/>
                    <a:gd name="T25" fmla="*/ 145 h 184"/>
                    <a:gd name="T26" fmla="*/ 111 w 127"/>
                    <a:gd name="T27" fmla="*/ 145 h 184"/>
                    <a:gd name="T28" fmla="*/ 111 w 127"/>
                    <a:gd name="T29" fmla="*/ 152 h 184"/>
                    <a:gd name="T30" fmla="*/ 111 w 127"/>
                    <a:gd name="T31" fmla="*/ 127 h 184"/>
                    <a:gd name="T32" fmla="*/ 16 w 127"/>
                    <a:gd name="T33" fmla="*/ 127 h 184"/>
                    <a:gd name="T34" fmla="*/ 16 w 127"/>
                    <a:gd name="T35" fmla="*/ 120 h 184"/>
                    <a:gd name="T36" fmla="*/ 111 w 127"/>
                    <a:gd name="T37" fmla="*/ 120 h 184"/>
                    <a:gd name="T38" fmla="*/ 111 w 127"/>
                    <a:gd name="T39" fmla="*/ 127 h 184"/>
                    <a:gd name="T40" fmla="*/ 111 w 127"/>
                    <a:gd name="T41" fmla="*/ 103 h 184"/>
                    <a:gd name="T42" fmla="*/ 16 w 127"/>
                    <a:gd name="T43" fmla="*/ 103 h 184"/>
                    <a:gd name="T44" fmla="*/ 16 w 127"/>
                    <a:gd name="T45" fmla="*/ 96 h 184"/>
                    <a:gd name="T46" fmla="*/ 111 w 127"/>
                    <a:gd name="T47" fmla="*/ 96 h 184"/>
                    <a:gd name="T48" fmla="*/ 111 w 127"/>
                    <a:gd name="T49" fmla="*/ 103 h 184"/>
                    <a:gd name="T50" fmla="*/ 111 w 127"/>
                    <a:gd name="T51" fmla="*/ 77 h 184"/>
                    <a:gd name="T52" fmla="*/ 16 w 127"/>
                    <a:gd name="T53" fmla="*/ 77 h 184"/>
                    <a:gd name="T54" fmla="*/ 16 w 127"/>
                    <a:gd name="T55" fmla="*/ 69 h 184"/>
                    <a:gd name="T56" fmla="*/ 111 w 127"/>
                    <a:gd name="T57" fmla="*/ 69 h 184"/>
                    <a:gd name="T58" fmla="*/ 111 w 127"/>
                    <a:gd name="T59" fmla="*/ 77 h 184"/>
                    <a:gd name="T60" fmla="*/ 111 w 127"/>
                    <a:gd name="T61" fmla="*/ 52 h 184"/>
                    <a:gd name="T62" fmla="*/ 16 w 127"/>
                    <a:gd name="T63" fmla="*/ 52 h 184"/>
                    <a:gd name="T64" fmla="*/ 16 w 127"/>
                    <a:gd name="T65" fmla="*/ 45 h 184"/>
                    <a:gd name="T66" fmla="*/ 111 w 127"/>
                    <a:gd name="T67" fmla="*/ 45 h 184"/>
                    <a:gd name="T68" fmla="*/ 111 w 127"/>
                    <a:gd name="T69" fmla="*/ 5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7" h="184">
                      <a:moveTo>
                        <a:pt x="122" y="30"/>
                      </a:moveTo>
                      <a:lnTo>
                        <a:pt x="99" y="30"/>
                      </a:lnTo>
                      <a:lnTo>
                        <a:pt x="93" y="30"/>
                      </a:lnTo>
                      <a:lnTo>
                        <a:pt x="93" y="24"/>
                      </a:lnTo>
                      <a:lnTo>
                        <a:pt x="93" y="0"/>
                      </a:lnTo>
                      <a:lnTo>
                        <a:pt x="0" y="0"/>
                      </a:lnTo>
                      <a:lnTo>
                        <a:pt x="0" y="184"/>
                      </a:lnTo>
                      <a:lnTo>
                        <a:pt x="127" y="184"/>
                      </a:lnTo>
                      <a:lnTo>
                        <a:pt x="127" y="30"/>
                      </a:lnTo>
                      <a:lnTo>
                        <a:pt x="122" y="30"/>
                      </a:lnTo>
                      <a:close/>
                      <a:moveTo>
                        <a:pt x="111" y="152"/>
                      </a:moveTo>
                      <a:lnTo>
                        <a:pt x="16" y="152"/>
                      </a:lnTo>
                      <a:lnTo>
                        <a:pt x="16" y="145"/>
                      </a:lnTo>
                      <a:lnTo>
                        <a:pt x="111" y="145"/>
                      </a:lnTo>
                      <a:lnTo>
                        <a:pt x="111" y="152"/>
                      </a:lnTo>
                      <a:close/>
                      <a:moveTo>
                        <a:pt x="111" y="127"/>
                      </a:moveTo>
                      <a:lnTo>
                        <a:pt x="16" y="127"/>
                      </a:lnTo>
                      <a:lnTo>
                        <a:pt x="16" y="120"/>
                      </a:lnTo>
                      <a:lnTo>
                        <a:pt x="111" y="120"/>
                      </a:lnTo>
                      <a:lnTo>
                        <a:pt x="111" y="127"/>
                      </a:lnTo>
                      <a:close/>
                      <a:moveTo>
                        <a:pt x="111" y="103"/>
                      </a:moveTo>
                      <a:lnTo>
                        <a:pt x="16" y="103"/>
                      </a:lnTo>
                      <a:lnTo>
                        <a:pt x="16" y="96"/>
                      </a:lnTo>
                      <a:lnTo>
                        <a:pt x="111" y="96"/>
                      </a:lnTo>
                      <a:lnTo>
                        <a:pt x="111" y="103"/>
                      </a:lnTo>
                      <a:close/>
                      <a:moveTo>
                        <a:pt x="111" y="77"/>
                      </a:moveTo>
                      <a:lnTo>
                        <a:pt x="16" y="77"/>
                      </a:lnTo>
                      <a:lnTo>
                        <a:pt x="16" y="69"/>
                      </a:lnTo>
                      <a:lnTo>
                        <a:pt x="111" y="69"/>
                      </a:lnTo>
                      <a:lnTo>
                        <a:pt x="111" y="77"/>
                      </a:lnTo>
                      <a:close/>
                      <a:moveTo>
                        <a:pt x="111" y="52"/>
                      </a:moveTo>
                      <a:lnTo>
                        <a:pt x="16" y="52"/>
                      </a:lnTo>
                      <a:lnTo>
                        <a:pt x="16" y="45"/>
                      </a:lnTo>
                      <a:lnTo>
                        <a:pt x="111" y="45"/>
                      </a:lnTo>
                      <a:lnTo>
                        <a:pt x="111" y="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333">
                  <a:extLst>
                    <a:ext uri="{FF2B5EF4-FFF2-40B4-BE49-F238E27FC236}">
                      <a16:creationId xmlns:a16="http://schemas.microsoft.com/office/drawing/2014/main" id="{9AD97A7F-7A34-4314-A198-F681003957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42538" y="3992719"/>
                  <a:ext cx="34301" cy="35792"/>
                </a:xfrm>
                <a:custGeom>
                  <a:avLst/>
                  <a:gdLst>
                    <a:gd name="T0" fmla="*/ 0 w 23"/>
                    <a:gd name="T1" fmla="*/ 0 h 24"/>
                    <a:gd name="T2" fmla="*/ 0 w 23"/>
                    <a:gd name="T3" fmla="*/ 24 h 24"/>
                    <a:gd name="T4" fmla="*/ 23 w 23"/>
                    <a:gd name="T5" fmla="*/ 24 h 24"/>
                    <a:gd name="T6" fmla="*/ 0 w 23"/>
                    <a:gd name="T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4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23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334">
                  <a:extLst>
                    <a:ext uri="{FF2B5EF4-FFF2-40B4-BE49-F238E27FC236}">
                      <a16:creationId xmlns:a16="http://schemas.microsoft.com/office/drawing/2014/main" id="{29534ED2-8D29-46E6-B528-8A8A7DF62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69545" y="4018072"/>
                  <a:ext cx="187907" cy="275895"/>
                </a:xfrm>
                <a:custGeom>
                  <a:avLst/>
                  <a:gdLst>
                    <a:gd name="T0" fmla="*/ 11 w 126"/>
                    <a:gd name="T1" fmla="*/ 173 h 185"/>
                    <a:gd name="T2" fmla="*/ 11 w 126"/>
                    <a:gd name="T3" fmla="*/ 167 h 185"/>
                    <a:gd name="T4" fmla="*/ 11 w 126"/>
                    <a:gd name="T5" fmla="*/ 0 h 185"/>
                    <a:gd name="T6" fmla="*/ 0 w 126"/>
                    <a:gd name="T7" fmla="*/ 0 h 185"/>
                    <a:gd name="T8" fmla="*/ 0 w 126"/>
                    <a:gd name="T9" fmla="*/ 185 h 185"/>
                    <a:gd name="T10" fmla="*/ 126 w 126"/>
                    <a:gd name="T11" fmla="*/ 185 h 185"/>
                    <a:gd name="T12" fmla="*/ 126 w 126"/>
                    <a:gd name="T13" fmla="*/ 173 h 185"/>
                    <a:gd name="T14" fmla="*/ 17 w 126"/>
                    <a:gd name="T15" fmla="*/ 173 h 185"/>
                    <a:gd name="T16" fmla="*/ 11 w 126"/>
                    <a:gd name="T17" fmla="*/ 173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6" h="185">
                      <a:moveTo>
                        <a:pt x="11" y="173"/>
                      </a:moveTo>
                      <a:lnTo>
                        <a:pt x="11" y="167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185"/>
                      </a:lnTo>
                      <a:lnTo>
                        <a:pt x="126" y="185"/>
                      </a:lnTo>
                      <a:lnTo>
                        <a:pt x="126" y="173"/>
                      </a:lnTo>
                      <a:lnTo>
                        <a:pt x="17" y="173"/>
                      </a:lnTo>
                      <a:lnTo>
                        <a:pt x="11" y="1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1B0D2B10-9DD8-4FC5-8962-DAF8BA26F2AB}"/>
                </a:ext>
              </a:extLst>
            </p:cNvPr>
            <p:cNvSpPr/>
            <p:nvPr/>
          </p:nvSpPr>
          <p:spPr>
            <a:xfrm flipH="1">
              <a:off x="17032154" y="2070305"/>
              <a:ext cx="2160000" cy="576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AEEFC"/>
                </a:gs>
                <a:gs pos="100000">
                  <a:srgbClr val="0AEEFC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B4D07EFA-17DE-40F6-8DD8-D4DA10DCB3AB}"/>
                </a:ext>
              </a:extLst>
            </p:cNvPr>
            <p:cNvSpPr/>
            <p:nvPr/>
          </p:nvSpPr>
          <p:spPr>
            <a:xfrm flipH="1">
              <a:off x="17032154" y="3351660"/>
              <a:ext cx="2160000" cy="576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AEEFC"/>
                </a:gs>
                <a:gs pos="100000">
                  <a:srgbClr val="0AEEFC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en-US" altLang="zh-CN" sz="2400" b="1" dirty="0">
                  <a:solidFill>
                    <a:prstClr val="white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3549F00-C7F9-4776-B3F8-20235EEA5397}"/>
                </a:ext>
              </a:extLst>
            </p:cNvPr>
            <p:cNvSpPr txBox="1"/>
            <p:nvPr/>
          </p:nvSpPr>
          <p:spPr>
            <a:xfrm>
              <a:off x="10799763" y="3205086"/>
              <a:ext cx="5565929" cy="13306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hangingPunct="0">
                <a:lnSpc>
                  <a:spcPct val="150000"/>
                </a:lnSpc>
                <a:defRPr/>
              </a:pPr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92295C51-4AD2-4825-9773-5E15AA57EF6F}"/>
                </a:ext>
              </a:extLst>
            </p:cNvPr>
            <p:cNvGrpSpPr/>
            <p:nvPr/>
          </p:nvGrpSpPr>
          <p:grpSpPr>
            <a:xfrm>
              <a:off x="9653747" y="4503169"/>
              <a:ext cx="833472" cy="835693"/>
              <a:chOff x="9653747" y="4503169"/>
              <a:chExt cx="833472" cy="835693"/>
            </a:xfrm>
          </p:grpSpPr>
          <p:sp>
            <p:nvSpPr>
              <p:cNvPr id="19" name="Oval 75">
                <a:extLst>
                  <a:ext uri="{FF2B5EF4-FFF2-40B4-BE49-F238E27FC236}">
                    <a16:creationId xmlns:a16="http://schemas.microsoft.com/office/drawing/2014/main" id="{4AB1ADD5-3654-4CC7-AC5D-C39E44EFC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3747" y="4503169"/>
                <a:ext cx="833472" cy="835693"/>
              </a:xfrm>
              <a:prstGeom prst="ellipse">
                <a:avLst/>
              </a:prstGeom>
              <a:gradFill flip="none" rotWithShape="1">
                <a:gsLst>
                  <a:gs pos="0">
                    <a:srgbClr val="0AEEFC"/>
                  </a:gs>
                  <a:gs pos="100000">
                    <a:srgbClr val="0AEEFC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331">
                <a:extLst>
                  <a:ext uri="{FF2B5EF4-FFF2-40B4-BE49-F238E27FC236}">
                    <a16:creationId xmlns:a16="http://schemas.microsoft.com/office/drawing/2014/main" id="{052B6264-6DC7-42ED-8D15-D700057B1B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59337" y="4683198"/>
                <a:ext cx="422292" cy="426737"/>
              </a:xfrm>
              <a:custGeom>
                <a:avLst/>
                <a:gdLst>
                  <a:gd name="T0" fmla="*/ 87 w 131"/>
                  <a:gd name="T1" fmla="*/ 110 h 132"/>
                  <a:gd name="T2" fmla="*/ 74 w 131"/>
                  <a:gd name="T3" fmla="*/ 123 h 132"/>
                  <a:gd name="T4" fmla="*/ 61 w 131"/>
                  <a:gd name="T5" fmla="*/ 110 h 132"/>
                  <a:gd name="T6" fmla="*/ 20 w 131"/>
                  <a:gd name="T7" fmla="*/ 70 h 132"/>
                  <a:gd name="T8" fmla="*/ 11 w 131"/>
                  <a:gd name="T9" fmla="*/ 66 h 132"/>
                  <a:gd name="T10" fmla="*/ 7 w 131"/>
                  <a:gd name="T11" fmla="*/ 57 h 132"/>
                  <a:gd name="T12" fmla="*/ 21 w 131"/>
                  <a:gd name="T13" fmla="*/ 44 h 132"/>
                  <a:gd name="T14" fmla="*/ 87 w 131"/>
                  <a:gd name="T15" fmla="*/ 110 h 132"/>
                  <a:gd name="T16" fmla="*/ 98 w 131"/>
                  <a:gd name="T17" fmla="*/ 33 h 132"/>
                  <a:gd name="T18" fmla="*/ 21 w 131"/>
                  <a:gd name="T19" fmla="*/ 0 h 132"/>
                  <a:gd name="T20" fmla="*/ 7 w 131"/>
                  <a:gd name="T21" fmla="*/ 13 h 132"/>
                  <a:gd name="T22" fmla="*/ 21 w 131"/>
                  <a:gd name="T23" fmla="*/ 26 h 132"/>
                  <a:gd name="T24" fmla="*/ 80 w 131"/>
                  <a:gd name="T25" fmla="*/ 51 h 132"/>
                  <a:gd name="T26" fmla="*/ 105 w 131"/>
                  <a:gd name="T27" fmla="*/ 110 h 132"/>
                  <a:gd name="T28" fmla="*/ 108 w 131"/>
                  <a:gd name="T29" fmla="*/ 120 h 132"/>
                  <a:gd name="T30" fmla="*/ 118 w 131"/>
                  <a:gd name="T31" fmla="*/ 123 h 132"/>
                  <a:gd name="T32" fmla="*/ 131 w 131"/>
                  <a:gd name="T33" fmla="*/ 110 h 132"/>
                  <a:gd name="T34" fmla="*/ 98 w 131"/>
                  <a:gd name="T35" fmla="*/ 33 h 132"/>
                  <a:gd name="T36" fmla="*/ 20 w 131"/>
                  <a:gd name="T37" fmla="*/ 92 h 132"/>
                  <a:gd name="T38" fmla="*/ 0 w 131"/>
                  <a:gd name="T39" fmla="*/ 112 h 132"/>
                  <a:gd name="T40" fmla="*/ 20 w 131"/>
                  <a:gd name="T41" fmla="*/ 132 h 132"/>
                  <a:gd name="T42" fmla="*/ 40 w 131"/>
                  <a:gd name="T43" fmla="*/ 112 h 132"/>
                  <a:gd name="T44" fmla="*/ 20 w 131"/>
                  <a:gd name="T45" fmla="*/ 9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1" h="132">
                    <a:moveTo>
                      <a:pt x="87" y="110"/>
                    </a:moveTo>
                    <a:cubicBezTo>
                      <a:pt x="87" y="118"/>
                      <a:pt x="81" y="123"/>
                      <a:pt x="74" y="123"/>
                    </a:cubicBezTo>
                    <a:cubicBezTo>
                      <a:pt x="67" y="123"/>
                      <a:pt x="61" y="118"/>
                      <a:pt x="61" y="110"/>
                    </a:cubicBezTo>
                    <a:cubicBezTo>
                      <a:pt x="61" y="88"/>
                      <a:pt x="43" y="70"/>
                      <a:pt x="20" y="70"/>
                    </a:cubicBezTo>
                    <a:cubicBezTo>
                      <a:pt x="17" y="70"/>
                      <a:pt x="14" y="69"/>
                      <a:pt x="11" y="66"/>
                    </a:cubicBezTo>
                    <a:cubicBezTo>
                      <a:pt x="9" y="64"/>
                      <a:pt x="7" y="61"/>
                      <a:pt x="7" y="57"/>
                    </a:cubicBezTo>
                    <a:cubicBezTo>
                      <a:pt x="7" y="50"/>
                      <a:pt x="13" y="44"/>
                      <a:pt x="21" y="44"/>
                    </a:cubicBezTo>
                    <a:cubicBezTo>
                      <a:pt x="57" y="44"/>
                      <a:pt x="87" y="74"/>
                      <a:pt x="87" y="110"/>
                    </a:cubicBezTo>
                    <a:close/>
                    <a:moveTo>
                      <a:pt x="98" y="33"/>
                    </a:moveTo>
                    <a:cubicBezTo>
                      <a:pt x="78" y="12"/>
                      <a:pt x="50" y="0"/>
                      <a:pt x="21" y="0"/>
                    </a:cubicBezTo>
                    <a:cubicBezTo>
                      <a:pt x="13" y="0"/>
                      <a:pt x="7" y="6"/>
                      <a:pt x="7" y="13"/>
                    </a:cubicBezTo>
                    <a:cubicBezTo>
                      <a:pt x="7" y="21"/>
                      <a:pt x="13" y="26"/>
                      <a:pt x="21" y="26"/>
                    </a:cubicBezTo>
                    <a:cubicBezTo>
                      <a:pt x="43" y="26"/>
                      <a:pt x="64" y="35"/>
                      <a:pt x="80" y="51"/>
                    </a:cubicBezTo>
                    <a:cubicBezTo>
                      <a:pt x="96" y="67"/>
                      <a:pt x="104" y="88"/>
                      <a:pt x="105" y="110"/>
                    </a:cubicBezTo>
                    <a:cubicBezTo>
                      <a:pt x="105" y="114"/>
                      <a:pt x="106" y="117"/>
                      <a:pt x="108" y="120"/>
                    </a:cubicBezTo>
                    <a:cubicBezTo>
                      <a:pt x="111" y="122"/>
                      <a:pt x="114" y="123"/>
                      <a:pt x="118" y="123"/>
                    </a:cubicBezTo>
                    <a:cubicBezTo>
                      <a:pt x="125" y="123"/>
                      <a:pt x="131" y="118"/>
                      <a:pt x="131" y="110"/>
                    </a:cubicBezTo>
                    <a:cubicBezTo>
                      <a:pt x="131" y="81"/>
                      <a:pt x="119" y="53"/>
                      <a:pt x="98" y="33"/>
                    </a:cubicBezTo>
                    <a:close/>
                    <a:moveTo>
                      <a:pt x="20" y="92"/>
                    </a:moveTo>
                    <a:cubicBezTo>
                      <a:pt x="9" y="92"/>
                      <a:pt x="0" y="101"/>
                      <a:pt x="0" y="112"/>
                    </a:cubicBezTo>
                    <a:cubicBezTo>
                      <a:pt x="0" y="123"/>
                      <a:pt x="9" y="132"/>
                      <a:pt x="20" y="132"/>
                    </a:cubicBezTo>
                    <a:cubicBezTo>
                      <a:pt x="31" y="132"/>
                      <a:pt x="40" y="123"/>
                      <a:pt x="40" y="112"/>
                    </a:cubicBezTo>
                    <a:cubicBezTo>
                      <a:pt x="40" y="101"/>
                      <a:pt x="31" y="92"/>
                      <a:pt x="20" y="9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CEA4DD4B-9804-4346-BFCC-F8D89051BB99}"/>
                </a:ext>
              </a:extLst>
            </p:cNvPr>
            <p:cNvSpPr/>
            <p:nvPr/>
          </p:nvSpPr>
          <p:spPr>
            <a:xfrm flipH="1">
              <a:off x="17032154" y="4633015"/>
              <a:ext cx="2160000" cy="576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AEEFC"/>
                </a:gs>
                <a:gs pos="100000">
                  <a:srgbClr val="0AEEFC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en-US" altLang="zh-CN" sz="2400" b="1" dirty="0">
                  <a:solidFill>
                    <a:prstClr val="white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5E96F80-2409-44F3-9E85-EB5927F48321}"/>
                </a:ext>
              </a:extLst>
            </p:cNvPr>
            <p:cNvSpPr txBox="1"/>
            <p:nvPr/>
          </p:nvSpPr>
          <p:spPr>
            <a:xfrm>
              <a:off x="10799763" y="4486441"/>
              <a:ext cx="5565929" cy="13306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hangingPunct="0">
                <a:lnSpc>
                  <a:spcPct val="150000"/>
                </a:lnSpc>
                <a:defRPr/>
              </a:pPr>
              <a:r>
                <a:rPr lang="en-US" altLang="zh-CN" sz="200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27C3ABC4-A058-464C-9A7E-072674868343}"/>
                </a:ext>
              </a:extLst>
            </p:cNvPr>
            <p:cNvGrpSpPr/>
            <p:nvPr/>
          </p:nvGrpSpPr>
          <p:grpSpPr>
            <a:xfrm>
              <a:off x="9653747" y="3221814"/>
              <a:ext cx="833472" cy="835693"/>
              <a:chOff x="9195630" y="3831196"/>
              <a:chExt cx="833472" cy="835693"/>
            </a:xfrm>
          </p:grpSpPr>
          <p:sp>
            <p:nvSpPr>
              <p:cNvPr id="36" name="Oval 66">
                <a:extLst>
                  <a:ext uri="{FF2B5EF4-FFF2-40B4-BE49-F238E27FC236}">
                    <a16:creationId xmlns:a16="http://schemas.microsoft.com/office/drawing/2014/main" id="{02E9C2DF-AF60-467D-81B7-3C41F1929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95630" y="3831196"/>
                <a:ext cx="833472" cy="835693"/>
              </a:xfrm>
              <a:prstGeom prst="ellipse">
                <a:avLst/>
              </a:prstGeom>
              <a:gradFill flip="none" rotWithShape="1">
                <a:gsLst>
                  <a:gs pos="0">
                    <a:srgbClr val="0AEEFC"/>
                  </a:gs>
                  <a:gs pos="100000">
                    <a:srgbClr val="0AEEFC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271">
                <a:extLst>
                  <a:ext uri="{FF2B5EF4-FFF2-40B4-BE49-F238E27FC236}">
                    <a16:creationId xmlns:a16="http://schemas.microsoft.com/office/drawing/2014/main" id="{6E8522C0-33AD-46F9-A9F1-75B5F23DB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4552" y="4066791"/>
                <a:ext cx="435628" cy="417847"/>
              </a:xfrm>
              <a:custGeom>
                <a:avLst/>
                <a:gdLst>
                  <a:gd name="T0" fmla="*/ 100 w 135"/>
                  <a:gd name="T1" fmla="*/ 3 h 129"/>
                  <a:gd name="T2" fmla="*/ 86 w 135"/>
                  <a:gd name="T3" fmla="*/ 7 h 129"/>
                  <a:gd name="T4" fmla="*/ 90 w 135"/>
                  <a:gd name="T5" fmla="*/ 20 h 129"/>
                  <a:gd name="T6" fmla="*/ 115 w 135"/>
                  <a:gd name="T7" fmla="*/ 62 h 129"/>
                  <a:gd name="T8" fmla="*/ 67 w 135"/>
                  <a:gd name="T9" fmla="*/ 109 h 129"/>
                  <a:gd name="T10" fmla="*/ 20 w 135"/>
                  <a:gd name="T11" fmla="*/ 62 h 129"/>
                  <a:gd name="T12" fmla="*/ 45 w 135"/>
                  <a:gd name="T13" fmla="*/ 20 h 129"/>
                  <a:gd name="T14" fmla="*/ 49 w 135"/>
                  <a:gd name="T15" fmla="*/ 7 h 129"/>
                  <a:gd name="T16" fmla="*/ 35 w 135"/>
                  <a:gd name="T17" fmla="*/ 3 h 129"/>
                  <a:gd name="T18" fmla="*/ 0 w 135"/>
                  <a:gd name="T19" fmla="*/ 62 h 129"/>
                  <a:gd name="T20" fmla="*/ 67 w 135"/>
                  <a:gd name="T21" fmla="*/ 129 h 129"/>
                  <a:gd name="T22" fmla="*/ 135 w 135"/>
                  <a:gd name="T23" fmla="*/ 62 h 129"/>
                  <a:gd name="T24" fmla="*/ 100 w 135"/>
                  <a:gd name="T25" fmla="*/ 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5" h="129">
                    <a:moveTo>
                      <a:pt x="100" y="3"/>
                    </a:moveTo>
                    <a:cubicBezTo>
                      <a:pt x="95" y="0"/>
                      <a:pt x="89" y="2"/>
                      <a:pt x="86" y="7"/>
                    </a:cubicBezTo>
                    <a:cubicBezTo>
                      <a:pt x="83" y="12"/>
                      <a:pt x="85" y="18"/>
                      <a:pt x="90" y="20"/>
                    </a:cubicBezTo>
                    <a:cubicBezTo>
                      <a:pt x="105" y="29"/>
                      <a:pt x="115" y="45"/>
                      <a:pt x="115" y="62"/>
                    </a:cubicBezTo>
                    <a:cubicBezTo>
                      <a:pt x="115" y="88"/>
                      <a:pt x="94" y="109"/>
                      <a:pt x="67" y="109"/>
                    </a:cubicBezTo>
                    <a:cubicBezTo>
                      <a:pt x="41" y="109"/>
                      <a:pt x="20" y="88"/>
                      <a:pt x="20" y="62"/>
                    </a:cubicBezTo>
                    <a:cubicBezTo>
                      <a:pt x="20" y="45"/>
                      <a:pt x="30" y="29"/>
                      <a:pt x="45" y="20"/>
                    </a:cubicBezTo>
                    <a:cubicBezTo>
                      <a:pt x="50" y="18"/>
                      <a:pt x="51" y="12"/>
                      <a:pt x="49" y="7"/>
                    </a:cubicBezTo>
                    <a:cubicBezTo>
                      <a:pt x="46" y="2"/>
                      <a:pt x="40" y="0"/>
                      <a:pt x="35" y="3"/>
                    </a:cubicBezTo>
                    <a:cubicBezTo>
                      <a:pt x="14" y="14"/>
                      <a:pt x="0" y="37"/>
                      <a:pt x="0" y="62"/>
                    </a:cubicBezTo>
                    <a:cubicBezTo>
                      <a:pt x="0" y="99"/>
                      <a:pt x="30" y="129"/>
                      <a:pt x="67" y="129"/>
                    </a:cubicBezTo>
                    <a:cubicBezTo>
                      <a:pt x="105" y="129"/>
                      <a:pt x="135" y="99"/>
                      <a:pt x="135" y="62"/>
                    </a:cubicBezTo>
                    <a:cubicBezTo>
                      <a:pt x="135" y="37"/>
                      <a:pt x="121" y="14"/>
                      <a:pt x="100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8" name="Freeform 272">
                <a:extLst>
                  <a:ext uri="{FF2B5EF4-FFF2-40B4-BE49-F238E27FC236}">
                    <a16:creationId xmlns:a16="http://schemas.microsoft.com/office/drawing/2014/main" id="{14CDC592-FCED-4DA7-B788-13BB3997C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5693" y="4020117"/>
                <a:ext cx="73346" cy="224482"/>
              </a:xfrm>
              <a:custGeom>
                <a:avLst/>
                <a:gdLst>
                  <a:gd name="T0" fmla="*/ 11 w 23"/>
                  <a:gd name="T1" fmla="*/ 70 h 70"/>
                  <a:gd name="T2" fmla="*/ 23 w 23"/>
                  <a:gd name="T3" fmla="*/ 59 h 70"/>
                  <a:gd name="T4" fmla="*/ 23 w 23"/>
                  <a:gd name="T5" fmla="*/ 11 h 70"/>
                  <a:gd name="T6" fmla="*/ 11 w 23"/>
                  <a:gd name="T7" fmla="*/ 0 h 70"/>
                  <a:gd name="T8" fmla="*/ 0 w 23"/>
                  <a:gd name="T9" fmla="*/ 11 h 70"/>
                  <a:gd name="T10" fmla="*/ 0 w 23"/>
                  <a:gd name="T11" fmla="*/ 59 h 70"/>
                  <a:gd name="T12" fmla="*/ 11 w 23"/>
                  <a:gd name="T13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70">
                    <a:moveTo>
                      <a:pt x="11" y="70"/>
                    </a:moveTo>
                    <a:cubicBezTo>
                      <a:pt x="18" y="70"/>
                      <a:pt x="23" y="65"/>
                      <a:pt x="23" y="59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5"/>
                      <a:pt x="18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5"/>
                      <a:pt x="5" y="70"/>
                      <a:pt x="11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8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r"/>
      </p:transition>
    </mc:Choice>
    <mc:Fallback xmlns="" xmlns:a14="http://schemas.microsoft.com/office/drawing/2010/main" xmlns:a16="http://schemas.microsoft.com/office/drawing/2014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3A05B116-373E-4DE6-B235-E2488E4225BB}"/>
              </a:ext>
            </a:extLst>
          </p:cNvPr>
          <p:cNvGrpSpPr/>
          <p:nvPr/>
        </p:nvGrpSpPr>
        <p:grpSpPr>
          <a:xfrm>
            <a:off x="335868" y="399491"/>
            <a:ext cx="734442" cy="522514"/>
            <a:chOff x="92323" y="424702"/>
            <a:chExt cx="1148649" cy="81720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706EF6FF-1535-4FDE-A014-3C1CAB00780E}"/>
                </a:ext>
              </a:extLst>
            </p:cNvPr>
            <p:cNvSpPr/>
            <p:nvPr/>
          </p:nvSpPr>
          <p:spPr>
            <a:xfrm rot="2700000">
              <a:off x="92323" y="424702"/>
              <a:ext cx="817200" cy="81720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D3F15BC8-B50B-4444-B709-8267356145AA}"/>
                </a:ext>
              </a:extLst>
            </p:cNvPr>
            <p:cNvSpPr/>
            <p:nvPr/>
          </p:nvSpPr>
          <p:spPr>
            <a:xfrm rot="2700000">
              <a:off x="424544" y="425088"/>
              <a:ext cx="816428" cy="81642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CD90CDD5-A86C-4CC4-A2E2-8212F99A03AC}"/>
              </a:ext>
            </a:extLst>
          </p:cNvPr>
          <p:cNvSpPr/>
          <p:nvPr/>
        </p:nvSpPr>
        <p:spPr>
          <a:xfrm>
            <a:off x="5744817" y="1164569"/>
            <a:ext cx="14153322" cy="5489150"/>
          </a:xfrm>
          <a:prstGeom prst="roundRect">
            <a:avLst>
              <a:gd name="adj" fmla="val 8096"/>
            </a:avLst>
          </a:prstGeom>
          <a:gradFill flip="none" rotWithShape="1">
            <a:gsLst>
              <a:gs pos="0">
                <a:srgbClr val="0AEEFC">
                  <a:alpha val="54000"/>
                </a:srgbClr>
              </a:gs>
              <a:gs pos="100000">
                <a:srgbClr val="0AEEFC"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30" name="タイトル 15">
            <a:extLst>
              <a:ext uri="{FF2B5EF4-FFF2-40B4-BE49-F238E27FC236}">
                <a16:creationId xmlns:a16="http://schemas.microsoft.com/office/drawing/2014/main" id="{B5E15A1F-1BBB-4097-AC53-68AF7DB1803F}"/>
              </a:ext>
            </a:extLst>
          </p:cNvPr>
          <p:cNvSpPr txBox="1">
            <a:spLocks/>
          </p:cNvSpPr>
          <p:nvPr/>
        </p:nvSpPr>
        <p:spPr>
          <a:xfrm>
            <a:off x="4400373" y="105800"/>
            <a:ext cx="12798778" cy="1109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19" kern="1200">
                <a:solidFill>
                  <a:schemeClr val="tx1"/>
                </a:solidFill>
                <a:latin typeface="思源宋体 CN" panose="02020400000000000000" pitchFamily="18" charset="-122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sz="4800" b="1" dirty="0">
                <a:solidFill>
                  <a:schemeClr val="bg1"/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33" name="サブタイトル 16">
            <a:extLst>
              <a:ext uri="{FF2B5EF4-FFF2-40B4-BE49-F238E27FC236}">
                <a16:creationId xmlns:a16="http://schemas.microsoft.com/office/drawing/2014/main" id="{F7E124CD-B3A3-4AC5-B2BF-F7B005B1220A}"/>
              </a:ext>
            </a:extLst>
          </p:cNvPr>
          <p:cNvSpPr txBox="1">
            <a:spLocks/>
          </p:cNvSpPr>
          <p:nvPr/>
        </p:nvSpPr>
        <p:spPr>
          <a:xfrm>
            <a:off x="6377064" y="1343205"/>
            <a:ext cx="8639175" cy="2256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9984" indent="-239984" algn="l" defTabSz="95993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39" kern="1200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defRPr>
            </a:lvl1pPr>
            <a:lvl2pPr marL="71995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defRPr>
            </a:lvl2pPr>
            <a:lvl3pPr marL="1199921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defRPr>
            </a:lvl3pPr>
            <a:lvl4pPr marL="1679890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defRPr>
            </a:lvl4pPr>
            <a:lvl5pPr marL="2159859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defRPr>
            </a:lvl5pPr>
            <a:lvl6pPr marL="2639827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9796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9764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973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520" dirty="0">
                <a:solidFill>
                  <a:schemeClr val="accent5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52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520" dirty="0">
                <a:solidFill>
                  <a:schemeClr val="accent5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52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520" dirty="0">
                <a:solidFill>
                  <a:schemeClr val="accent5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520" dirty="0">
                <a:solidFill>
                  <a:schemeClr val="accent5">
                    <a:lumMod val="40000"/>
                    <a:lumOff val="60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520" dirty="0">
                <a:solidFill>
                  <a:schemeClr val="accent5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80" dirty="0">
                <a:solidFill>
                  <a:schemeClr val="accent5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</a:br>
            <a:endParaRPr lang="en-US" altLang="ja-JP" sz="1680" dirty="0">
              <a:solidFill>
                <a:schemeClr val="accent5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0" name="CuadroTexto 3">
            <a:extLst>
              <a:ext uri="{FF2B5EF4-FFF2-40B4-BE49-F238E27FC236}">
                <a16:creationId xmlns:a16="http://schemas.microsoft.com/office/drawing/2014/main" id="{57C4ADAC-A4C6-4681-BF28-D1032AA6B477}"/>
              </a:ext>
            </a:extLst>
          </p:cNvPr>
          <p:cNvSpPr txBox="1"/>
          <p:nvPr/>
        </p:nvSpPr>
        <p:spPr>
          <a:xfrm>
            <a:off x="6807703" y="3071200"/>
            <a:ext cx="7984117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79969">
              <a:defRPr/>
            </a:pPr>
            <a:r>
              <a:rPr lang="en-US" altLang="ja-JP" sz="1890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90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algn="ctr" defTabSz="479969">
              <a:defRPr/>
            </a:pPr>
            <a:endParaRPr lang="es-CO" altLang="ja-JP" sz="1890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79969">
              <a:defRPr/>
            </a:pPr>
            <a:r>
              <a:rPr lang="es-CO" altLang="ja-JP" sz="1890" b="1" dirty="0">
                <a:solidFill>
                  <a:schemeClr val="accent5">
                    <a:lumMod val="40000"/>
                    <a:lumOff val="60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sz="1890" b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sz="189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79969">
              <a:defRPr/>
            </a:pPr>
            <a:endParaRPr lang="es-CO" altLang="ja-JP" sz="1890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479969">
              <a:defRPr/>
            </a:pPr>
            <a:r>
              <a:rPr lang="es-CO" altLang="ja-JP" sz="1890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lang="en-US" altLang="zh-CN" sz="189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lang="es-CO" altLang="ja-JP" sz="1890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lang="es-CO" altLang="ja-JP" sz="1890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479969">
              <a:defRPr/>
            </a:pPr>
            <a:endParaRPr lang="es-CO" altLang="ja-JP" sz="1890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479969">
              <a:defRPr/>
            </a:pPr>
            <a:r>
              <a:rPr lang="es-CO" altLang="ja-JP" sz="1890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90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479969">
              <a:defRPr/>
            </a:pPr>
            <a:endParaRPr lang="es-CO" altLang="ja-JP" sz="1890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479969">
              <a:defRPr/>
            </a:pPr>
            <a:r>
              <a:rPr lang="es-CO" altLang="ja-JP" sz="1890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90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479969">
              <a:defRPr/>
            </a:pPr>
            <a:endParaRPr lang="es-CO" altLang="ja-JP" sz="1890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479969">
              <a:defRPr/>
            </a:pPr>
            <a:r>
              <a:rPr lang="es-CO" altLang="ja-JP" sz="1890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890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5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r"/>
      </p:transition>
    </mc:Choice>
    <mc:Fallback xmlns="" xmlns:a14="http://schemas.microsoft.com/office/drawing/2010/main" xmlns:a16="http://schemas.microsoft.com/office/drawing/2014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8664A81-4765-4E3D-B06C-77B19EC6AD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599525" cy="71993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12A475C-C72B-4295-9A63-7F765BFD6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9" y="114462"/>
            <a:ext cx="2231958" cy="865253"/>
          </a:xfrm>
          <a:prstGeom prst="rect">
            <a:avLst/>
          </a:prstGeom>
        </p:spPr>
      </p:pic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E8AFC37A-73E0-485A-92B7-6F0738AED8B1}"/>
              </a:ext>
            </a:extLst>
          </p:cNvPr>
          <p:cNvSpPr/>
          <p:nvPr/>
        </p:nvSpPr>
        <p:spPr>
          <a:xfrm>
            <a:off x="718457" y="1796143"/>
            <a:ext cx="4833257" cy="163284"/>
          </a:xfrm>
          <a:prstGeom prst="parallelogram">
            <a:avLst>
              <a:gd name="adj" fmla="val 63000"/>
            </a:avLst>
          </a:prstGeom>
          <a:gradFill flip="none" rotWithShape="1">
            <a:gsLst>
              <a:gs pos="100000">
                <a:schemeClr val="bg1"/>
              </a:gs>
              <a:gs pos="30000">
                <a:srgbClr val="00B0F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1EA7757B-EED7-4FAB-B0F4-F348611016E3}"/>
              </a:ext>
            </a:extLst>
          </p:cNvPr>
          <p:cNvSpPr/>
          <p:nvPr/>
        </p:nvSpPr>
        <p:spPr>
          <a:xfrm>
            <a:off x="7870372" y="4049486"/>
            <a:ext cx="4343400" cy="146735"/>
          </a:xfrm>
          <a:prstGeom prst="parallelogram">
            <a:avLst>
              <a:gd name="adj" fmla="val 63000"/>
            </a:avLst>
          </a:prstGeom>
          <a:gradFill flip="none" rotWithShape="1">
            <a:gsLst>
              <a:gs pos="100000">
                <a:schemeClr val="bg1"/>
              </a:gs>
              <a:gs pos="30000">
                <a:srgbClr val="00B0F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平行四边形 13">
            <a:extLst>
              <a:ext uri="{FF2B5EF4-FFF2-40B4-BE49-F238E27FC236}">
                <a16:creationId xmlns:a16="http://schemas.microsoft.com/office/drawing/2014/main" id="{D4673D45-77A6-492C-BE51-D00BB095F7B9}"/>
              </a:ext>
            </a:extLst>
          </p:cNvPr>
          <p:cNvSpPr/>
          <p:nvPr/>
        </p:nvSpPr>
        <p:spPr>
          <a:xfrm flipV="1">
            <a:off x="4963887" y="914400"/>
            <a:ext cx="4180114" cy="65315"/>
          </a:xfrm>
          <a:prstGeom prst="parallelogram">
            <a:avLst>
              <a:gd name="adj" fmla="val 63000"/>
            </a:avLst>
          </a:prstGeom>
          <a:gradFill flip="none" rotWithShape="1">
            <a:gsLst>
              <a:gs pos="100000">
                <a:schemeClr val="bg1"/>
              </a:gs>
              <a:gs pos="30000">
                <a:srgbClr val="00B0F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平行四边形 14">
            <a:extLst>
              <a:ext uri="{FF2B5EF4-FFF2-40B4-BE49-F238E27FC236}">
                <a16:creationId xmlns:a16="http://schemas.microsoft.com/office/drawing/2014/main" id="{44EB37C6-4AF6-4C4A-A675-DFF4FE3D2836}"/>
              </a:ext>
            </a:extLst>
          </p:cNvPr>
          <p:cNvSpPr/>
          <p:nvPr/>
        </p:nvSpPr>
        <p:spPr>
          <a:xfrm>
            <a:off x="10319659" y="2188030"/>
            <a:ext cx="4180114" cy="65314"/>
          </a:xfrm>
          <a:prstGeom prst="parallelogram">
            <a:avLst>
              <a:gd name="adj" fmla="val 63000"/>
            </a:avLst>
          </a:prstGeom>
          <a:gradFill flip="none" rotWithShape="1">
            <a:gsLst>
              <a:gs pos="100000">
                <a:schemeClr val="bg1"/>
              </a:gs>
              <a:gs pos="30000">
                <a:srgbClr val="00B0F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平行四边形 15">
            <a:extLst>
              <a:ext uri="{FF2B5EF4-FFF2-40B4-BE49-F238E27FC236}">
                <a16:creationId xmlns:a16="http://schemas.microsoft.com/office/drawing/2014/main" id="{BA18C15A-B06E-4F73-8C44-3C99DF69FE0C}"/>
              </a:ext>
            </a:extLst>
          </p:cNvPr>
          <p:cNvSpPr/>
          <p:nvPr/>
        </p:nvSpPr>
        <p:spPr>
          <a:xfrm>
            <a:off x="-1796141" y="4147457"/>
            <a:ext cx="4180114" cy="108563"/>
          </a:xfrm>
          <a:prstGeom prst="parallelogram">
            <a:avLst>
              <a:gd name="adj" fmla="val 63000"/>
            </a:avLst>
          </a:prstGeom>
          <a:gradFill flip="none" rotWithShape="1">
            <a:gsLst>
              <a:gs pos="100000">
                <a:schemeClr val="bg1"/>
              </a:gs>
              <a:gs pos="30000">
                <a:srgbClr val="00B0F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CB4406E-4B68-48AB-BAE5-D0DB05B2979C}"/>
              </a:ext>
            </a:extLst>
          </p:cNvPr>
          <p:cNvGrpSpPr/>
          <p:nvPr/>
        </p:nvGrpSpPr>
        <p:grpSpPr>
          <a:xfrm>
            <a:off x="293914" y="1935665"/>
            <a:ext cx="12068608" cy="2228546"/>
            <a:chOff x="1705047" y="1251589"/>
            <a:chExt cx="9433428" cy="2228546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4E25177-90DD-42B5-9D5C-A3D56BB9C804}"/>
                </a:ext>
              </a:extLst>
            </p:cNvPr>
            <p:cNvSpPr txBox="1"/>
            <p:nvPr/>
          </p:nvSpPr>
          <p:spPr>
            <a:xfrm>
              <a:off x="1705047" y="1264144"/>
              <a:ext cx="93726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3800" dirty="0">
                  <a:solidFill>
                    <a:srgbClr val="9D39A3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Thank you</a:t>
              </a:r>
              <a:endParaRPr kumimoji="0" lang="zh-CN" altLang="en-US" sz="13800" b="0" i="0" u="none" strike="noStrike" kern="1200" cap="none" spc="0" normalizeH="0" baseline="0" noProof="0" dirty="0">
                <a:ln>
                  <a:noFill/>
                </a:ln>
                <a:solidFill>
                  <a:srgbClr val="9D39A3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8F3D11B-082F-4AD9-A1BB-8B5D457B57ED}"/>
                </a:ext>
              </a:extLst>
            </p:cNvPr>
            <p:cNvSpPr txBox="1"/>
            <p:nvPr/>
          </p:nvSpPr>
          <p:spPr>
            <a:xfrm>
              <a:off x="1765875" y="1251589"/>
              <a:ext cx="93726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3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时尚中黑简体" panose="01010104010101010101" pitchFamily="2" charset="-122"/>
                  <a:ea typeface="时尚中黑简体" panose="01010104010101010101" pitchFamily="2" charset="-122"/>
                  <a:cs typeface="+mn-ea"/>
                  <a:sym typeface="+mn-lt"/>
                </a:rPr>
                <a:t>Thank you</a:t>
              </a:r>
              <a:endParaRPr kumimoji="0" lang="zh-CN" alt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7" name="TextBox 3">
            <a:hlinkClick r:id="rId6"/>
            <a:extLst>
              <a:ext uri="{FF2B5EF4-FFF2-40B4-BE49-F238E27FC236}">
                <a16:creationId xmlns:a16="http://schemas.microsoft.com/office/drawing/2014/main" id="{2594BECD-0789-47A5-BFC0-CE96121FC3A4}"/>
              </a:ext>
            </a:extLst>
          </p:cNvPr>
          <p:cNvSpPr txBox="1"/>
          <p:nvPr/>
        </p:nvSpPr>
        <p:spPr>
          <a:xfrm>
            <a:off x="3167687" y="6874230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1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/>
      </p:transition>
    </mc:Choice>
    <mc:Fallback xmlns="" xmlns:a14="http://schemas.microsoft.com/office/drawing/2010/main" xmlns:a16="http://schemas.microsoft.com/office/drawing/2014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>
            <a:extLst>
              <a:ext uri="{FF2B5EF4-FFF2-40B4-BE49-F238E27FC236}">
                <a16:creationId xmlns:a16="http://schemas.microsoft.com/office/drawing/2014/main" id="{0B4C0D41-F3B1-4872-889A-A82AFFDDA6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599526" cy="719931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1B59047-D2DB-4CD0-9E20-BB858F4B03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2150" y="1737190"/>
            <a:ext cx="8757613" cy="4714409"/>
          </a:xfrm>
          <a:prstGeom prst="rect">
            <a:avLst/>
          </a:prstGeom>
        </p:spPr>
      </p:pic>
      <p:sp>
        <p:nvSpPr>
          <p:cNvPr id="335" name="文本框 334">
            <a:extLst>
              <a:ext uri="{FF2B5EF4-FFF2-40B4-BE49-F238E27FC236}">
                <a16:creationId xmlns:a16="http://schemas.microsoft.com/office/drawing/2014/main" id="{FFFD061C-246B-4713-9274-37D0C36F14A1}"/>
              </a:ext>
            </a:extLst>
          </p:cNvPr>
          <p:cNvSpPr txBox="1"/>
          <p:nvPr/>
        </p:nvSpPr>
        <p:spPr>
          <a:xfrm>
            <a:off x="12003505" y="2006727"/>
            <a:ext cx="50830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gradFill flip="none" rotWithShape="1">
                  <a:gsLst>
                    <a:gs pos="72000">
                      <a:srgbClr val="344CFD">
                        <a:alpha val="0"/>
                      </a:srgbClr>
                    </a:gs>
                    <a:gs pos="37000">
                      <a:schemeClr val="bg1"/>
                    </a:gs>
                  </a:gsLst>
                  <a:lin ang="5400000" scaled="0"/>
                  <a:tileRect/>
                </a:gradFill>
                <a:cs typeface="+mn-ea"/>
                <a:sym typeface="+mn-lt"/>
              </a:rPr>
              <a:t>01</a:t>
            </a:r>
          </a:p>
        </p:txBody>
      </p:sp>
      <p:sp>
        <p:nvSpPr>
          <p:cNvPr id="336" name="文本框 335">
            <a:extLst>
              <a:ext uri="{FF2B5EF4-FFF2-40B4-BE49-F238E27FC236}">
                <a16:creationId xmlns:a16="http://schemas.microsoft.com/office/drawing/2014/main" id="{F9EFD919-CD2A-445A-B89D-BCFAF7BD574D}"/>
              </a:ext>
            </a:extLst>
          </p:cNvPr>
          <p:cNvSpPr txBox="1"/>
          <p:nvPr/>
        </p:nvSpPr>
        <p:spPr>
          <a:xfrm>
            <a:off x="11166938" y="3492028"/>
            <a:ext cx="6756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4400">
                <a:gradFill flip="none" rotWithShape="1">
                  <a:gsLst>
                    <a:gs pos="0">
                      <a:srgbClr val="F0E4B7"/>
                    </a:gs>
                    <a:gs pos="100000">
                      <a:srgbClr val="E7D48D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</a:t>
            </a:r>
            <a:endParaRPr lang="zh-CN" altLang="en-US" sz="8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7" name="文本框 336">
            <a:extLst>
              <a:ext uri="{FF2B5EF4-FFF2-40B4-BE49-F238E27FC236}">
                <a16:creationId xmlns:a16="http://schemas.microsoft.com/office/drawing/2014/main" id="{AB0B0AB0-4799-486F-AF5B-3189548F0217}"/>
              </a:ext>
            </a:extLst>
          </p:cNvPr>
          <p:cNvSpPr txBox="1"/>
          <p:nvPr/>
        </p:nvSpPr>
        <p:spPr>
          <a:xfrm>
            <a:off x="10799763" y="4721674"/>
            <a:ext cx="7490535" cy="82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25000"/>
              </a:lnSpc>
              <a:spcAft>
                <a:spcPts val="80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364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 xmlns:a14="http://schemas.microsoft.com/office/drawing/2010/main" xmlns:a16="http://schemas.microsoft.com/office/drawing/2014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accel="24000" decel="7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accel="24000" decel="7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/>
      <p:bldP spid="336" grpId="0"/>
      <p:bldP spid="3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42B65FC6-091F-4ABA-A7C9-ACF1FA33275A}"/>
              </a:ext>
            </a:extLst>
          </p:cNvPr>
          <p:cNvGrpSpPr/>
          <p:nvPr/>
        </p:nvGrpSpPr>
        <p:grpSpPr>
          <a:xfrm>
            <a:off x="335868" y="306805"/>
            <a:ext cx="4284260" cy="707886"/>
            <a:chOff x="335868" y="306805"/>
            <a:chExt cx="4284260" cy="70788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A05B116-373E-4DE6-B235-E2488E4225BB}"/>
                </a:ext>
              </a:extLst>
            </p:cNvPr>
            <p:cNvGrpSpPr/>
            <p:nvPr/>
          </p:nvGrpSpPr>
          <p:grpSpPr>
            <a:xfrm>
              <a:off x="335868" y="399491"/>
              <a:ext cx="734442" cy="522514"/>
              <a:chOff x="92323" y="424702"/>
              <a:chExt cx="1148649" cy="817200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706EF6FF-1535-4FDE-A014-3C1CAB00780E}"/>
                  </a:ext>
                </a:extLst>
              </p:cNvPr>
              <p:cNvSpPr/>
              <p:nvPr/>
            </p:nvSpPr>
            <p:spPr>
              <a:xfrm rot="2700000">
                <a:off x="92323" y="424702"/>
                <a:ext cx="817200" cy="81720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D3F15BC8-B50B-4444-B709-8267356145AA}"/>
                  </a:ext>
                </a:extLst>
              </p:cNvPr>
              <p:cNvSpPr/>
              <p:nvPr/>
            </p:nvSpPr>
            <p:spPr>
              <a:xfrm rot="2700000">
                <a:off x="424544" y="425088"/>
                <a:ext cx="816428" cy="816428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E6FD6BF-D5FC-45FD-AD67-0CBC4E76CFE5}"/>
                </a:ext>
              </a:extLst>
            </p:cNvPr>
            <p:cNvSpPr txBox="1"/>
            <p:nvPr/>
          </p:nvSpPr>
          <p:spPr>
            <a:xfrm>
              <a:off x="1171068" y="306805"/>
              <a:ext cx="3449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3DF5C86-A7BF-4C33-99CD-847B7CD23903}"/>
              </a:ext>
            </a:extLst>
          </p:cNvPr>
          <p:cNvGrpSpPr/>
          <p:nvPr/>
        </p:nvGrpSpPr>
        <p:grpSpPr>
          <a:xfrm>
            <a:off x="548721" y="1660009"/>
            <a:ext cx="6073003" cy="5539304"/>
            <a:chOff x="548721" y="1660009"/>
            <a:chExt cx="6073003" cy="5539304"/>
          </a:xfrm>
        </p:grpSpPr>
        <p:sp>
          <p:nvSpPr>
            <p:cNvPr id="30" name="平行四边形 29">
              <a:extLst>
                <a:ext uri="{FF2B5EF4-FFF2-40B4-BE49-F238E27FC236}">
                  <a16:creationId xmlns:a16="http://schemas.microsoft.com/office/drawing/2014/main" id="{A34C9100-DD4C-4AED-9A20-F505B5CC3263}"/>
                </a:ext>
              </a:extLst>
            </p:cNvPr>
            <p:cNvSpPr/>
            <p:nvPr/>
          </p:nvSpPr>
          <p:spPr>
            <a:xfrm>
              <a:off x="548721" y="1660009"/>
              <a:ext cx="5810647" cy="4283592"/>
            </a:xfrm>
            <a:prstGeom prst="parallelogram">
              <a:avLst>
                <a:gd name="adj" fmla="val 41066"/>
              </a:avLst>
            </a:prstGeom>
            <a:gradFill>
              <a:gsLst>
                <a:gs pos="0">
                  <a:srgbClr val="00B0F0"/>
                </a:gs>
                <a:gs pos="100000">
                  <a:srgbClr val="344CFD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:a16="http://schemas.microsoft.com/office/drawing/2014/main" id="{2C8CE132-F521-4C79-AEA0-A9C1B301EAE1}"/>
                </a:ext>
              </a:extLst>
            </p:cNvPr>
            <p:cNvSpPr/>
            <p:nvPr/>
          </p:nvSpPr>
          <p:spPr>
            <a:xfrm>
              <a:off x="2867379" y="4431621"/>
              <a:ext cx="3754345" cy="2767692"/>
            </a:xfrm>
            <a:prstGeom prst="parallelogram">
              <a:avLst>
                <a:gd name="adj" fmla="val 41066"/>
              </a:avLst>
            </a:prstGeom>
            <a:gradFill>
              <a:gsLst>
                <a:gs pos="0">
                  <a:srgbClr val="00B0F0"/>
                </a:gs>
                <a:gs pos="100000">
                  <a:srgbClr val="344CFD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B0D358FD-2692-40D3-A8CD-2DB7D8E352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802063" y="1966423"/>
            <a:ext cx="8383337" cy="431540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4F9B4CFB-C131-4987-A876-CE1B8E2D66A6}"/>
              </a:ext>
            </a:extLst>
          </p:cNvPr>
          <p:cNvSpPr txBox="1"/>
          <p:nvPr/>
        </p:nvSpPr>
        <p:spPr>
          <a:xfrm>
            <a:off x="9891138" y="2304653"/>
            <a:ext cx="9466905" cy="3638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0" indent="-34290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marL="342900" lvl="0" indent="-34290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prstClr val="white"/>
              </a:solidFill>
              <a:cs typeface="+mn-ea"/>
              <a:sym typeface="+mn-lt"/>
            </a:endParaRPr>
          </a:p>
          <a:p>
            <a:pPr marL="342900" lvl="0" indent="-34290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marL="342900" lvl="0" indent="-34290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solidFill>
                <a:prstClr val="white"/>
              </a:solidFill>
              <a:cs typeface="+mn-ea"/>
              <a:sym typeface="+mn-lt"/>
            </a:endParaRPr>
          </a:p>
          <a:p>
            <a:pPr marL="342900" indent="-342900" hangingPunct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D84AF62-55A4-4C0C-9B3D-3AC57B31AF75}"/>
              </a:ext>
            </a:extLst>
          </p:cNvPr>
          <p:cNvGrpSpPr/>
          <p:nvPr/>
        </p:nvGrpSpPr>
        <p:grpSpPr>
          <a:xfrm>
            <a:off x="16755227" y="5710391"/>
            <a:ext cx="3042235" cy="396241"/>
            <a:chOff x="16786801" y="5346279"/>
            <a:chExt cx="3042235" cy="396241"/>
          </a:xfrm>
        </p:grpSpPr>
        <p:sp>
          <p:nvSpPr>
            <p:cNvPr id="35" name="平行四边形 34">
              <a:extLst>
                <a:ext uri="{FF2B5EF4-FFF2-40B4-BE49-F238E27FC236}">
                  <a16:creationId xmlns:a16="http://schemas.microsoft.com/office/drawing/2014/main" id="{A5D2730D-77F2-4BC5-B88B-FBBE36D9935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7625001" y="5346279"/>
              <a:ext cx="2204035" cy="258321"/>
            </a:xfrm>
            <a:prstGeom prst="parallelogram">
              <a:avLst>
                <a:gd name="adj" fmla="val 33801"/>
              </a:avLst>
            </a:pr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平行四边形 35">
              <a:extLst>
                <a:ext uri="{FF2B5EF4-FFF2-40B4-BE49-F238E27FC236}">
                  <a16:creationId xmlns:a16="http://schemas.microsoft.com/office/drawing/2014/main" id="{8824F6FA-5984-4975-B4DD-ECE8C31F68D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786801" y="5651080"/>
              <a:ext cx="2204035" cy="91440"/>
            </a:xfrm>
            <a:prstGeom prst="parallelogram">
              <a:avLst>
                <a:gd name="adj" fmla="val 33801"/>
              </a:avLst>
            </a:pr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B005CAE-E1EB-4475-AA0F-DF183A8D5000}"/>
              </a:ext>
            </a:extLst>
          </p:cNvPr>
          <p:cNvGrpSpPr/>
          <p:nvPr/>
        </p:nvGrpSpPr>
        <p:grpSpPr>
          <a:xfrm>
            <a:off x="9842123" y="1520234"/>
            <a:ext cx="2959477" cy="621385"/>
            <a:chOff x="10491828" y="1905244"/>
            <a:chExt cx="2959477" cy="621385"/>
          </a:xfrm>
        </p:grpSpPr>
        <p:sp>
          <p:nvSpPr>
            <p:cNvPr id="38" name="平行四边形 37">
              <a:extLst>
                <a:ext uri="{FF2B5EF4-FFF2-40B4-BE49-F238E27FC236}">
                  <a16:creationId xmlns:a16="http://schemas.microsoft.com/office/drawing/2014/main" id="{A1F9CB4F-A013-4395-A823-1247817A73D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 flipV="1">
              <a:off x="10491828" y="1905244"/>
              <a:ext cx="2959477" cy="621385"/>
            </a:xfrm>
            <a:prstGeom prst="parallelogram">
              <a:avLst>
                <a:gd name="adj" fmla="val 29928"/>
              </a:avLst>
            </a:pr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A2600C08-4D1B-4549-936A-64EB0BD20D1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0799763" y="2030452"/>
              <a:ext cx="1800485" cy="369332"/>
            </a:xfrm>
            <a:prstGeom prst="rect">
              <a:avLst/>
            </a:prstGeom>
            <a:noFill/>
            <a:effectLst>
              <a:glow rad="203200">
                <a:srgbClr val="FF0000">
                  <a:alpha val="69000"/>
                </a:srgbClr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12700">
                      <a:srgbClr val="FF0000">
                        <a:alpha val="53000"/>
                      </a:srgbClr>
                    </a:glow>
                  </a:effectLst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2700">
                    <a:srgbClr val="FF0000">
                      <a:alpha val="53000"/>
                    </a:srgbClr>
                  </a:glo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92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 xmlns:a14="http://schemas.microsoft.com/office/drawing/2010/main" xmlns:a16="http://schemas.microsoft.com/office/drawing/2014/main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42B65FC6-091F-4ABA-A7C9-ACF1FA33275A}"/>
              </a:ext>
            </a:extLst>
          </p:cNvPr>
          <p:cNvGrpSpPr/>
          <p:nvPr/>
        </p:nvGrpSpPr>
        <p:grpSpPr>
          <a:xfrm>
            <a:off x="335868" y="306805"/>
            <a:ext cx="4284260" cy="707886"/>
            <a:chOff x="335868" y="306805"/>
            <a:chExt cx="4284260" cy="70788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A05B116-373E-4DE6-B235-E2488E4225BB}"/>
                </a:ext>
              </a:extLst>
            </p:cNvPr>
            <p:cNvGrpSpPr/>
            <p:nvPr/>
          </p:nvGrpSpPr>
          <p:grpSpPr>
            <a:xfrm>
              <a:off x="335868" y="399491"/>
              <a:ext cx="734442" cy="522514"/>
              <a:chOff x="92323" y="424702"/>
              <a:chExt cx="1148649" cy="817200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706EF6FF-1535-4FDE-A014-3C1CAB00780E}"/>
                  </a:ext>
                </a:extLst>
              </p:cNvPr>
              <p:cNvSpPr/>
              <p:nvPr/>
            </p:nvSpPr>
            <p:spPr>
              <a:xfrm rot="2700000">
                <a:off x="92323" y="424702"/>
                <a:ext cx="817200" cy="81720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D3F15BC8-B50B-4444-B709-8267356145AA}"/>
                  </a:ext>
                </a:extLst>
              </p:cNvPr>
              <p:cNvSpPr/>
              <p:nvPr/>
            </p:nvSpPr>
            <p:spPr>
              <a:xfrm rot="2700000">
                <a:off x="424544" y="425088"/>
                <a:ext cx="816428" cy="816428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E6FD6BF-D5FC-45FD-AD67-0CBC4E76CFE5}"/>
                </a:ext>
              </a:extLst>
            </p:cNvPr>
            <p:cNvSpPr txBox="1"/>
            <p:nvPr/>
          </p:nvSpPr>
          <p:spPr>
            <a:xfrm>
              <a:off x="1171068" y="306805"/>
              <a:ext cx="3449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5" name="椭圆 54">
            <a:extLst>
              <a:ext uri="{FF2B5EF4-FFF2-40B4-BE49-F238E27FC236}">
                <a16:creationId xmlns:a16="http://schemas.microsoft.com/office/drawing/2014/main" id="{8FF7B3B8-0331-439C-80AF-C09BE9FF5C4A}"/>
              </a:ext>
            </a:extLst>
          </p:cNvPr>
          <p:cNvSpPr/>
          <p:nvPr/>
        </p:nvSpPr>
        <p:spPr>
          <a:xfrm flipV="1">
            <a:off x="4017552" y="489474"/>
            <a:ext cx="13564420" cy="13564420"/>
          </a:xfrm>
          <a:prstGeom prst="ellipse">
            <a:avLst/>
          </a:prstGeom>
          <a:gradFill flip="none" rotWithShape="1">
            <a:gsLst>
              <a:gs pos="51000">
                <a:srgbClr val="00B0F0">
                  <a:alpha val="0"/>
                </a:srgbClr>
              </a:gs>
              <a:gs pos="100000">
                <a:srgbClr val="00B0F0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599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84D76BAB-D5B1-4FB1-924E-C6043AF08C95}"/>
              </a:ext>
            </a:extLst>
          </p:cNvPr>
          <p:cNvGrpSpPr/>
          <p:nvPr/>
        </p:nvGrpSpPr>
        <p:grpSpPr>
          <a:xfrm>
            <a:off x="5006066" y="4871281"/>
            <a:ext cx="11587394" cy="2001461"/>
            <a:chOff x="4452471" y="5588000"/>
            <a:chExt cx="3287057" cy="567765"/>
          </a:xfrm>
        </p:grpSpPr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B0CCDC75-B9BC-494B-9D32-A5832B3896DA}"/>
                </a:ext>
              </a:extLst>
            </p:cNvPr>
            <p:cNvSpPr/>
            <p:nvPr/>
          </p:nvSpPr>
          <p:spPr>
            <a:xfrm>
              <a:off x="4840940" y="5638799"/>
              <a:ext cx="2510118" cy="466165"/>
            </a:xfrm>
            <a:prstGeom prst="ellipse">
              <a:avLst/>
            </a:prstGeom>
            <a:gradFill>
              <a:gsLst>
                <a:gs pos="0">
                  <a:srgbClr val="00B0F0">
                    <a:alpha val="6000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16200000" scaled="1"/>
            </a:gradFill>
            <a:ln w="158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</p:spPr>
          <p:txBody>
            <a:bodyPr rot="0" spcFirstLastPara="0" vertOverflow="overflow" horzOverflow="overflow" vert="horz" wrap="square" lIns="95991" tIns="47995" rIns="95991" bIns="4799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99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7E7BB106-6E3E-4525-AC17-A6D0016FC5BF}"/>
                </a:ext>
              </a:extLst>
            </p:cNvPr>
            <p:cNvSpPr/>
            <p:nvPr/>
          </p:nvSpPr>
          <p:spPr>
            <a:xfrm>
              <a:off x="5350435" y="5668682"/>
              <a:ext cx="1491129" cy="310777"/>
            </a:xfrm>
            <a:prstGeom prst="ellipse">
              <a:avLst/>
            </a:prstGeom>
            <a:gradFill>
              <a:gsLst>
                <a:gs pos="0">
                  <a:srgbClr val="E6DCB1">
                    <a:alpha val="60000"/>
                  </a:srgbClr>
                </a:gs>
                <a:gs pos="100000">
                  <a:srgbClr val="E6DCB1">
                    <a:alpha val="10000"/>
                  </a:srgbClr>
                </a:gs>
              </a:gsLst>
              <a:lin ang="16200000" scaled="1"/>
            </a:gradFill>
            <a:ln w="15875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</p:spPr>
          <p:txBody>
            <a:bodyPr rot="0" spcFirstLastPara="0" vertOverflow="overflow" horzOverflow="overflow" vert="horz" wrap="square" lIns="95991" tIns="47995" rIns="95991" bIns="4799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599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弧 7">
              <a:extLst>
                <a:ext uri="{FF2B5EF4-FFF2-40B4-BE49-F238E27FC236}">
                  <a16:creationId xmlns:a16="http://schemas.microsoft.com/office/drawing/2014/main" id="{06692C31-5CB6-4EB3-8F6A-DF54837DF608}"/>
                </a:ext>
              </a:extLst>
            </p:cNvPr>
            <p:cNvSpPr/>
            <p:nvPr/>
          </p:nvSpPr>
          <p:spPr>
            <a:xfrm>
              <a:off x="4452471" y="5588000"/>
              <a:ext cx="3287057" cy="567765"/>
            </a:xfrm>
            <a:prstGeom prst="arc">
              <a:avLst>
                <a:gd name="adj1" fmla="val 10237446"/>
                <a:gd name="adj2" fmla="val 618358"/>
              </a:avLst>
            </a:prstGeom>
            <a:noFill/>
            <a:ln w="19050" cap="flat" cmpd="sng" algn="ctr">
              <a:gradFill flip="none" rotWithShape="1">
                <a:gsLst>
                  <a:gs pos="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162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599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52" name="图片 51">
            <a:extLst>
              <a:ext uri="{FF2B5EF4-FFF2-40B4-BE49-F238E27FC236}">
                <a16:creationId xmlns:a16="http://schemas.microsoft.com/office/drawing/2014/main" id="{A5B8A007-3AC0-432C-903F-BD6A3D4C1C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2370" y="2561489"/>
            <a:ext cx="7717398" cy="4342185"/>
          </a:xfrm>
          <a:prstGeom prst="rect">
            <a:avLst/>
          </a:prstGeom>
        </p:spPr>
      </p:pic>
      <p:grpSp>
        <p:nvGrpSpPr>
          <p:cNvPr id="53" name="组合">
            <a:extLst>
              <a:ext uri="{FF2B5EF4-FFF2-40B4-BE49-F238E27FC236}">
                <a16:creationId xmlns:a16="http://schemas.microsoft.com/office/drawing/2014/main" id="{B270CED0-8AF1-4B24-A9E1-0979ED5E4956}"/>
              </a:ext>
            </a:extLst>
          </p:cNvPr>
          <p:cNvGrpSpPr/>
          <p:nvPr/>
        </p:nvGrpSpPr>
        <p:grpSpPr>
          <a:xfrm>
            <a:off x="4244005" y="3113022"/>
            <a:ext cx="878604" cy="878604"/>
            <a:chOff x="2312894" y="4867835"/>
            <a:chExt cx="645459" cy="645459"/>
          </a:xfrm>
        </p:grpSpPr>
        <p:sp>
          <p:nvSpPr>
            <p:cNvPr id="54" name="圆形">
              <a:extLst>
                <a:ext uri="{FF2B5EF4-FFF2-40B4-BE49-F238E27FC236}">
                  <a16:creationId xmlns:a16="http://schemas.microsoft.com/office/drawing/2014/main" id="{A739F974-9B36-4C6A-9C34-21EE26C4ECC5}"/>
                </a:ext>
              </a:extLst>
            </p:cNvPr>
            <p:cNvSpPr/>
            <p:nvPr/>
          </p:nvSpPr>
          <p:spPr>
            <a:xfrm>
              <a:off x="2312894" y="4867835"/>
              <a:ext cx="645459" cy="645459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图标">
              <a:extLst>
                <a:ext uri="{FF2B5EF4-FFF2-40B4-BE49-F238E27FC236}">
                  <a16:creationId xmlns:a16="http://schemas.microsoft.com/office/drawing/2014/main" id="{6F29C395-4EBA-43C5-A243-04D3AFC462D7}"/>
                </a:ext>
              </a:extLst>
            </p:cNvPr>
            <p:cNvSpPr/>
            <p:nvPr/>
          </p:nvSpPr>
          <p:spPr>
            <a:xfrm>
              <a:off x="2483221" y="5074157"/>
              <a:ext cx="304804" cy="232812"/>
            </a:xfrm>
            <a:custGeom>
              <a:avLst/>
              <a:gdLst>
                <a:gd name="connsiteX0" fmla="*/ 485230 w 574281"/>
                <a:gd name="connsiteY0" fmla="*/ 162077 h 438642"/>
                <a:gd name="connsiteX1" fmla="*/ 574281 w 574281"/>
                <a:gd name="connsiteY1" fmla="*/ 282448 h 438642"/>
                <a:gd name="connsiteX2" fmla="*/ 532628 w 574281"/>
                <a:gd name="connsiteY2" fmla="*/ 371292 h 438642"/>
                <a:gd name="connsiteX3" fmla="*/ 545555 w 574281"/>
                <a:gd name="connsiteY3" fmla="*/ 438642 h 438642"/>
                <a:gd name="connsiteX4" fmla="*/ 480921 w 574281"/>
                <a:gd name="connsiteY4" fmla="*/ 404251 h 438642"/>
                <a:gd name="connsiteX5" fmla="*/ 393306 w 574281"/>
                <a:gd name="connsiteY5" fmla="*/ 421446 h 438642"/>
                <a:gd name="connsiteX6" fmla="*/ 266910 w 574281"/>
                <a:gd name="connsiteY6" fmla="*/ 382756 h 438642"/>
                <a:gd name="connsiteX7" fmla="*/ 312872 w 574281"/>
                <a:gd name="connsiteY7" fmla="*/ 377024 h 438642"/>
                <a:gd name="connsiteX8" fmla="*/ 393306 w 574281"/>
                <a:gd name="connsiteY8" fmla="*/ 392787 h 438642"/>
                <a:gd name="connsiteX9" fmla="*/ 505338 w 574281"/>
                <a:gd name="connsiteY9" fmla="*/ 358395 h 438642"/>
                <a:gd name="connsiteX10" fmla="*/ 546991 w 574281"/>
                <a:gd name="connsiteY10" fmla="*/ 282448 h 438642"/>
                <a:gd name="connsiteX11" fmla="*/ 505338 w 574281"/>
                <a:gd name="connsiteY11" fmla="*/ 206500 h 438642"/>
                <a:gd name="connsiteX12" fmla="*/ 489539 w 574281"/>
                <a:gd name="connsiteY12" fmla="*/ 196469 h 438642"/>
                <a:gd name="connsiteX13" fmla="*/ 485230 w 574281"/>
                <a:gd name="connsiteY13" fmla="*/ 162077 h 438642"/>
                <a:gd name="connsiteX14" fmla="*/ 347379 w 574281"/>
                <a:gd name="connsiteY14" fmla="*/ 143322 h 438642"/>
                <a:gd name="connsiteX15" fmla="*/ 312928 w 574281"/>
                <a:gd name="connsiteY15" fmla="*/ 177719 h 438642"/>
                <a:gd name="connsiteX16" fmla="*/ 347379 w 574281"/>
                <a:gd name="connsiteY16" fmla="*/ 212117 h 438642"/>
                <a:gd name="connsiteX17" fmla="*/ 381830 w 574281"/>
                <a:gd name="connsiteY17" fmla="*/ 177719 h 438642"/>
                <a:gd name="connsiteX18" fmla="*/ 347379 w 574281"/>
                <a:gd name="connsiteY18" fmla="*/ 143322 h 438642"/>
                <a:gd name="connsiteX19" fmla="*/ 235414 w 574281"/>
                <a:gd name="connsiteY19" fmla="*/ 143322 h 438642"/>
                <a:gd name="connsiteX20" fmla="*/ 200963 w 574281"/>
                <a:gd name="connsiteY20" fmla="*/ 177719 h 438642"/>
                <a:gd name="connsiteX21" fmla="*/ 235414 w 574281"/>
                <a:gd name="connsiteY21" fmla="*/ 212117 h 438642"/>
                <a:gd name="connsiteX22" fmla="*/ 269865 w 574281"/>
                <a:gd name="connsiteY22" fmla="*/ 177719 h 438642"/>
                <a:gd name="connsiteX23" fmla="*/ 235414 w 574281"/>
                <a:gd name="connsiteY23" fmla="*/ 143322 h 438642"/>
                <a:gd name="connsiteX24" fmla="*/ 124884 w 574281"/>
                <a:gd name="connsiteY24" fmla="*/ 143322 h 438642"/>
                <a:gd name="connsiteX25" fmla="*/ 90433 w 574281"/>
                <a:gd name="connsiteY25" fmla="*/ 177719 h 438642"/>
                <a:gd name="connsiteX26" fmla="*/ 124884 w 574281"/>
                <a:gd name="connsiteY26" fmla="*/ 212117 h 438642"/>
                <a:gd name="connsiteX27" fmla="*/ 159335 w 574281"/>
                <a:gd name="connsiteY27" fmla="*/ 177719 h 438642"/>
                <a:gd name="connsiteX28" fmla="*/ 124884 w 574281"/>
                <a:gd name="connsiteY28" fmla="*/ 143322 h 438642"/>
                <a:gd name="connsiteX29" fmla="*/ 235414 w 574281"/>
                <a:gd name="connsiteY29" fmla="*/ 0 h 438642"/>
                <a:gd name="connsiteX30" fmla="*/ 466522 w 574281"/>
                <a:gd name="connsiteY30" fmla="*/ 143322 h 438642"/>
                <a:gd name="connsiteX31" fmla="*/ 470828 w 574281"/>
                <a:gd name="connsiteY31" fmla="*/ 177719 h 438642"/>
                <a:gd name="connsiteX32" fmla="*/ 470828 w 574281"/>
                <a:gd name="connsiteY32" fmla="*/ 182019 h 438642"/>
                <a:gd name="connsiteX33" fmla="*/ 294268 w 574281"/>
                <a:gd name="connsiteY33" fmla="*/ 358305 h 438642"/>
                <a:gd name="connsiteX34" fmla="*/ 248333 w 574281"/>
                <a:gd name="connsiteY34" fmla="*/ 362605 h 438642"/>
                <a:gd name="connsiteX35" fmla="*/ 235414 w 574281"/>
                <a:gd name="connsiteY35" fmla="*/ 364038 h 438642"/>
                <a:gd name="connsiteX36" fmla="*/ 122013 w 574281"/>
                <a:gd name="connsiteY36" fmla="*/ 341106 h 438642"/>
                <a:gd name="connsiteX37" fmla="*/ 35886 w 574281"/>
                <a:gd name="connsiteY37" fmla="*/ 385536 h 438642"/>
                <a:gd name="connsiteX38" fmla="*/ 53112 w 574281"/>
                <a:gd name="connsiteY38" fmla="*/ 298110 h 438642"/>
                <a:gd name="connsiteX39" fmla="*/ 0 w 574281"/>
                <a:gd name="connsiteY39" fmla="*/ 182019 h 438642"/>
                <a:gd name="connsiteX40" fmla="*/ 235414 w 574281"/>
                <a:gd name="connsiteY40" fmla="*/ 0 h 43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4281" h="438642">
                  <a:moveTo>
                    <a:pt x="485230" y="162077"/>
                  </a:moveTo>
                  <a:cubicBezTo>
                    <a:pt x="538373" y="186438"/>
                    <a:pt x="574281" y="230860"/>
                    <a:pt x="574281" y="282448"/>
                  </a:cubicBezTo>
                  <a:cubicBezTo>
                    <a:pt x="574281" y="315406"/>
                    <a:pt x="558482" y="346932"/>
                    <a:pt x="532628" y="371292"/>
                  </a:cubicBezTo>
                  <a:lnTo>
                    <a:pt x="545555" y="438642"/>
                  </a:lnTo>
                  <a:lnTo>
                    <a:pt x="480921" y="404251"/>
                  </a:lnTo>
                  <a:cubicBezTo>
                    <a:pt x="455067" y="415715"/>
                    <a:pt x="424905" y="421446"/>
                    <a:pt x="393306" y="421446"/>
                  </a:cubicBezTo>
                  <a:cubicBezTo>
                    <a:pt x="344471" y="421446"/>
                    <a:pt x="299945" y="407117"/>
                    <a:pt x="266910" y="382756"/>
                  </a:cubicBezTo>
                  <a:cubicBezTo>
                    <a:pt x="282710" y="381323"/>
                    <a:pt x="298509" y="379890"/>
                    <a:pt x="312872" y="377024"/>
                  </a:cubicBezTo>
                  <a:cubicBezTo>
                    <a:pt x="337289" y="387055"/>
                    <a:pt x="364579" y="392787"/>
                    <a:pt x="393306" y="392787"/>
                  </a:cubicBezTo>
                  <a:cubicBezTo>
                    <a:pt x="436395" y="392787"/>
                    <a:pt x="475175" y="379890"/>
                    <a:pt x="505338" y="358395"/>
                  </a:cubicBezTo>
                  <a:cubicBezTo>
                    <a:pt x="532628" y="336901"/>
                    <a:pt x="546991" y="309674"/>
                    <a:pt x="546991" y="282448"/>
                  </a:cubicBezTo>
                  <a:cubicBezTo>
                    <a:pt x="546991" y="255221"/>
                    <a:pt x="532628" y="227994"/>
                    <a:pt x="505338" y="206500"/>
                  </a:cubicBezTo>
                  <a:cubicBezTo>
                    <a:pt x="501029" y="203634"/>
                    <a:pt x="495284" y="199335"/>
                    <a:pt x="489539" y="196469"/>
                  </a:cubicBezTo>
                  <a:cubicBezTo>
                    <a:pt x="489539" y="185005"/>
                    <a:pt x="488102" y="173541"/>
                    <a:pt x="485230" y="162077"/>
                  </a:cubicBezTo>
                  <a:close/>
                  <a:moveTo>
                    <a:pt x="347379" y="143322"/>
                  </a:moveTo>
                  <a:cubicBezTo>
                    <a:pt x="327283" y="143322"/>
                    <a:pt x="312928" y="159088"/>
                    <a:pt x="312928" y="177719"/>
                  </a:cubicBezTo>
                  <a:cubicBezTo>
                    <a:pt x="312928" y="196351"/>
                    <a:pt x="327283" y="212117"/>
                    <a:pt x="347379" y="212117"/>
                  </a:cubicBezTo>
                  <a:cubicBezTo>
                    <a:pt x="366040" y="212117"/>
                    <a:pt x="381830" y="196351"/>
                    <a:pt x="381830" y="177719"/>
                  </a:cubicBezTo>
                  <a:cubicBezTo>
                    <a:pt x="381830" y="159088"/>
                    <a:pt x="366040" y="143322"/>
                    <a:pt x="347379" y="143322"/>
                  </a:cubicBezTo>
                  <a:close/>
                  <a:moveTo>
                    <a:pt x="235414" y="143322"/>
                  </a:moveTo>
                  <a:cubicBezTo>
                    <a:pt x="216753" y="143322"/>
                    <a:pt x="200963" y="159088"/>
                    <a:pt x="200963" y="177719"/>
                  </a:cubicBezTo>
                  <a:cubicBezTo>
                    <a:pt x="200963" y="196351"/>
                    <a:pt x="216753" y="212117"/>
                    <a:pt x="235414" y="212117"/>
                  </a:cubicBezTo>
                  <a:cubicBezTo>
                    <a:pt x="254075" y="212117"/>
                    <a:pt x="269865" y="196351"/>
                    <a:pt x="269865" y="177719"/>
                  </a:cubicBezTo>
                  <a:cubicBezTo>
                    <a:pt x="269865" y="159088"/>
                    <a:pt x="254075" y="143322"/>
                    <a:pt x="235414" y="143322"/>
                  </a:cubicBezTo>
                  <a:close/>
                  <a:moveTo>
                    <a:pt x="124884" y="143322"/>
                  </a:moveTo>
                  <a:cubicBezTo>
                    <a:pt x="106223" y="143322"/>
                    <a:pt x="90433" y="159088"/>
                    <a:pt x="90433" y="177719"/>
                  </a:cubicBezTo>
                  <a:cubicBezTo>
                    <a:pt x="90433" y="196351"/>
                    <a:pt x="106223" y="212117"/>
                    <a:pt x="124884" y="212117"/>
                  </a:cubicBezTo>
                  <a:cubicBezTo>
                    <a:pt x="143545" y="212117"/>
                    <a:pt x="159335" y="196351"/>
                    <a:pt x="159335" y="177719"/>
                  </a:cubicBezTo>
                  <a:cubicBezTo>
                    <a:pt x="159335" y="159088"/>
                    <a:pt x="143545" y="143322"/>
                    <a:pt x="124884" y="143322"/>
                  </a:cubicBezTo>
                  <a:close/>
                  <a:moveTo>
                    <a:pt x="235414" y="0"/>
                  </a:moveTo>
                  <a:cubicBezTo>
                    <a:pt x="348815" y="0"/>
                    <a:pt x="443555" y="61629"/>
                    <a:pt x="466522" y="143322"/>
                  </a:cubicBezTo>
                  <a:cubicBezTo>
                    <a:pt x="469393" y="154788"/>
                    <a:pt x="470828" y="166254"/>
                    <a:pt x="470828" y="177719"/>
                  </a:cubicBezTo>
                  <a:cubicBezTo>
                    <a:pt x="470828" y="179153"/>
                    <a:pt x="470828" y="180586"/>
                    <a:pt x="470828" y="182019"/>
                  </a:cubicBezTo>
                  <a:cubicBezTo>
                    <a:pt x="470828" y="266579"/>
                    <a:pt x="396185" y="338240"/>
                    <a:pt x="294268" y="358305"/>
                  </a:cubicBezTo>
                  <a:cubicBezTo>
                    <a:pt x="279913" y="361172"/>
                    <a:pt x="264123" y="362605"/>
                    <a:pt x="248333" y="362605"/>
                  </a:cubicBezTo>
                  <a:cubicBezTo>
                    <a:pt x="244027" y="364038"/>
                    <a:pt x="239720" y="364038"/>
                    <a:pt x="235414" y="364038"/>
                  </a:cubicBezTo>
                  <a:cubicBezTo>
                    <a:pt x="195221" y="364038"/>
                    <a:pt x="156464" y="355439"/>
                    <a:pt x="122013" y="341106"/>
                  </a:cubicBezTo>
                  <a:lnTo>
                    <a:pt x="35886" y="385536"/>
                  </a:lnTo>
                  <a:lnTo>
                    <a:pt x="53112" y="298110"/>
                  </a:lnTo>
                  <a:cubicBezTo>
                    <a:pt x="20096" y="266579"/>
                    <a:pt x="0" y="226449"/>
                    <a:pt x="0" y="182019"/>
                  </a:cubicBezTo>
                  <a:cubicBezTo>
                    <a:pt x="0" y="81694"/>
                    <a:pt x="106223" y="0"/>
                    <a:pt x="235414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7" name="组合">
            <a:extLst>
              <a:ext uri="{FF2B5EF4-FFF2-40B4-BE49-F238E27FC236}">
                <a16:creationId xmlns:a16="http://schemas.microsoft.com/office/drawing/2014/main" id="{3825B29D-82FE-4E5A-B538-497889EFD000}"/>
              </a:ext>
            </a:extLst>
          </p:cNvPr>
          <p:cNvGrpSpPr/>
          <p:nvPr/>
        </p:nvGrpSpPr>
        <p:grpSpPr>
          <a:xfrm>
            <a:off x="7036601" y="648892"/>
            <a:ext cx="878604" cy="878604"/>
            <a:chOff x="2312894" y="4867835"/>
            <a:chExt cx="645459" cy="645459"/>
          </a:xfrm>
        </p:grpSpPr>
        <p:sp>
          <p:nvSpPr>
            <p:cNvPr id="58" name="圆形">
              <a:extLst>
                <a:ext uri="{FF2B5EF4-FFF2-40B4-BE49-F238E27FC236}">
                  <a16:creationId xmlns:a16="http://schemas.microsoft.com/office/drawing/2014/main" id="{CA3FF9F1-E979-4ACC-A69E-6A9DEDDFF15E}"/>
                </a:ext>
              </a:extLst>
            </p:cNvPr>
            <p:cNvSpPr/>
            <p:nvPr/>
          </p:nvSpPr>
          <p:spPr>
            <a:xfrm>
              <a:off x="2312894" y="4867835"/>
              <a:ext cx="645459" cy="645459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图标">
              <a:extLst>
                <a:ext uri="{FF2B5EF4-FFF2-40B4-BE49-F238E27FC236}">
                  <a16:creationId xmlns:a16="http://schemas.microsoft.com/office/drawing/2014/main" id="{7E0DCC39-E9D1-4879-83A2-C4D33D55CF0F}"/>
                </a:ext>
              </a:extLst>
            </p:cNvPr>
            <p:cNvSpPr/>
            <p:nvPr/>
          </p:nvSpPr>
          <p:spPr>
            <a:xfrm>
              <a:off x="2483220" y="5062250"/>
              <a:ext cx="304804" cy="256627"/>
            </a:xfrm>
            <a:custGeom>
              <a:avLst/>
              <a:gdLst>
                <a:gd name="connsiteX0" fmla="*/ 54158 w 604539"/>
                <a:gd name="connsiteY0" fmla="*/ 287695 h 508988"/>
                <a:gd name="connsiteX1" fmla="*/ 242194 w 604539"/>
                <a:gd name="connsiteY1" fmla="*/ 287695 h 508988"/>
                <a:gd name="connsiteX2" fmla="*/ 264990 w 604539"/>
                <a:gd name="connsiteY2" fmla="*/ 306729 h 508988"/>
                <a:gd name="connsiteX3" fmla="*/ 295264 w 604539"/>
                <a:gd name="connsiteY3" fmla="*/ 478149 h 508988"/>
                <a:gd name="connsiteX4" fmla="*/ 296591 w 604539"/>
                <a:gd name="connsiteY4" fmla="*/ 485739 h 508988"/>
                <a:gd name="connsiteX5" fmla="*/ 273433 w 604539"/>
                <a:gd name="connsiteY5" fmla="*/ 508988 h 508988"/>
                <a:gd name="connsiteX6" fmla="*/ 273071 w 604539"/>
                <a:gd name="connsiteY6" fmla="*/ 508988 h 508988"/>
                <a:gd name="connsiteX7" fmla="*/ 23160 w 604539"/>
                <a:gd name="connsiteY7" fmla="*/ 508988 h 508988"/>
                <a:gd name="connsiteX8" fmla="*/ 5430 w 604539"/>
                <a:gd name="connsiteY8" fmla="*/ 500676 h 508988"/>
                <a:gd name="connsiteX9" fmla="*/ 364 w 604539"/>
                <a:gd name="connsiteY9" fmla="*/ 481763 h 508988"/>
                <a:gd name="connsiteX10" fmla="*/ 31241 w 604539"/>
                <a:gd name="connsiteY10" fmla="*/ 306729 h 508988"/>
                <a:gd name="connsiteX11" fmla="*/ 54158 w 604539"/>
                <a:gd name="connsiteY11" fmla="*/ 287695 h 508988"/>
                <a:gd name="connsiteX12" fmla="*/ 362106 w 604539"/>
                <a:gd name="connsiteY12" fmla="*/ 287554 h 508988"/>
                <a:gd name="connsiteX13" fmla="*/ 550142 w 604539"/>
                <a:gd name="connsiteY13" fmla="*/ 287554 h 508988"/>
                <a:gd name="connsiteX14" fmla="*/ 572938 w 604539"/>
                <a:gd name="connsiteY14" fmla="*/ 306710 h 508988"/>
                <a:gd name="connsiteX15" fmla="*/ 603212 w 604539"/>
                <a:gd name="connsiteY15" fmla="*/ 478147 h 508988"/>
                <a:gd name="connsiteX16" fmla="*/ 604539 w 604539"/>
                <a:gd name="connsiteY16" fmla="*/ 485736 h 508988"/>
                <a:gd name="connsiteX17" fmla="*/ 581381 w 604539"/>
                <a:gd name="connsiteY17" fmla="*/ 508988 h 508988"/>
                <a:gd name="connsiteX18" fmla="*/ 581019 w 604539"/>
                <a:gd name="connsiteY18" fmla="*/ 508988 h 508988"/>
                <a:gd name="connsiteX19" fmla="*/ 331108 w 604539"/>
                <a:gd name="connsiteY19" fmla="*/ 508988 h 508988"/>
                <a:gd name="connsiteX20" fmla="*/ 313378 w 604539"/>
                <a:gd name="connsiteY20" fmla="*/ 500675 h 508988"/>
                <a:gd name="connsiteX21" fmla="*/ 308312 w 604539"/>
                <a:gd name="connsiteY21" fmla="*/ 481761 h 508988"/>
                <a:gd name="connsiteX22" fmla="*/ 339189 w 604539"/>
                <a:gd name="connsiteY22" fmla="*/ 306710 h 508988"/>
                <a:gd name="connsiteX23" fmla="*/ 362106 w 604539"/>
                <a:gd name="connsiteY23" fmla="*/ 287554 h 508988"/>
                <a:gd name="connsiteX24" fmla="*/ 208081 w 604539"/>
                <a:gd name="connsiteY24" fmla="*/ 54053 h 508988"/>
                <a:gd name="connsiteX25" fmla="*/ 396118 w 604539"/>
                <a:gd name="connsiteY25" fmla="*/ 54053 h 508988"/>
                <a:gd name="connsiteX26" fmla="*/ 419034 w 604539"/>
                <a:gd name="connsiteY26" fmla="*/ 73201 h 508988"/>
                <a:gd name="connsiteX27" fmla="*/ 449308 w 604539"/>
                <a:gd name="connsiteY27" fmla="*/ 244446 h 508988"/>
                <a:gd name="connsiteX28" fmla="*/ 450635 w 604539"/>
                <a:gd name="connsiteY28" fmla="*/ 252154 h 508988"/>
                <a:gd name="connsiteX29" fmla="*/ 427357 w 604539"/>
                <a:gd name="connsiteY29" fmla="*/ 275275 h 508988"/>
                <a:gd name="connsiteX30" fmla="*/ 427115 w 604539"/>
                <a:gd name="connsiteY30" fmla="*/ 275275 h 508988"/>
                <a:gd name="connsiteX31" fmla="*/ 177204 w 604539"/>
                <a:gd name="connsiteY31" fmla="*/ 275275 h 508988"/>
                <a:gd name="connsiteX32" fmla="*/ 159353 w 604539"/>
                <a:gd name="connsiteY32" fmla="*/ 266966 h 508988"/>
                <a:gd name="connsiteX33" fmla="*/ 154288 w 604539"/>
                <a:gd name="connsiteY33" fmla="*/ 248059 h 508988"/>
                <a:gd name="connsiteX34" fmla="*/ 185285 w 604539"/>
                <a:gd name="connsiteY34" fmla="*/ 73201 h 508988"/>
                <a:gd name="connsiteX35" fmla="*/ 208081 w 604539"/>
                <a:gd name="connsiteY35" fmla="*/ 54053 h 508988"/>
                <a:gd name="connsiteX36" fmla="*/ 518273 w 604539"/>
                <a:gd name="connsiteY36" fmla="*/ 0 h 508988"/>
                <a:gd name="connsiteX37" fmla="*/ 541548 w 604539"/>
                <a:gd name="connsiteY37" fmla="*/ 23244 h 508988"/>
                <a:gd name="connsiteX38" fmla="*/ 541548 w 604539"/>
                <a:gd name="connsiteY38" fmla="*/ 54075 h 508988"/>
                <a:gd name="connsiteX39" fmla="*/ 572422 w 604539"/>
                <a:gd name="connsiteY39" fmla="*/ 54075 h 508988"/>
                <a:gd name="connsiteX40" fmla="*/ 595577 w 604539"/>
                <a:gd name="connsiteY40" fmla="*/ 77199 h 508988"/>
                <a:gd name="connsiteX41" fmla="*/ 572422 w 604539"/>
                <a:gd name="connsiteY41" fmla="*/ 100322 h 508988"/>
                <a:gd name="connsiteX42" fmla="*/ 541548 w 604539"/>
                <a:gd name="connsiteY42" fmla="*/ 100322 h 508988"/>
                <a:gd name="connsiteX43" fmla="*/ 541548 w 604539"/>
                <a:gd name="connsiteY43" fmla="*/ 131274 h 508988"/>
                <a:gd name="connsiteX44" fmla="*/ 518273 w 604539"/>
                <a:gd name="connsiteY44" fmla="*/ 154397 h 508988"/>
                <a:gd name="connsiteX45" fmla="*/ 495117 w 604539"/>
                <a:gd name="connsiteY45" fmla="*/ 131274 h 508988"/>
                <a:gd name="connsiteX46" fmla="*/ 495117 w 604539"/>
                <a:gd name="connsiteY46" fmla="*/ 100322 h 508988"/>
                <a:gd name="connsiteX47" fmla="*/ 464244 w 604539"/>
                <a:gd name="connsiteY47" fmla="*/ 100322 h 508988"/>
                <a:gd name="connsiteX48" fmla="*/ 440968 w 604539"/>
                <a:gd name="connsiteY48" fmla="*/ 77199 h 508988"/>
                <a:gd name="connsiteX49" fmla="*/ 464244 w 604539"/>
                <a:gd name="connsiteY49" fmla="*/ 54075 h 508988"/>
                <a:gd name="connsiteX50" fmla="*/ 495117 w 604539"/>
                <a:gd name="connsiteY50" fmla="*/ 54075 h 508988"/>
                <a:gd name="connsiteX51" fmla="*/ 495117 w 604539"/>
                <a:gd name="connsiteY51" fmla="*/ 23244 h 508988"/>
                <a:gd name="connsiteX52" fmla="*/ 518273 w 604539"/>
                <a:gd name="connsiteY52" fmla="*/ 0 h 508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04539" h="508988">
                  <a:moveTo>
                    <a:pt x="54158" y="287695"/>
                  </a:moveTo>
                  <a:lnTo>
                    <a:pt x="242194" y="287695"/>
                  </a:lnTo>
                  <a:cubicBezTo>
                    <a:pt x="253411" y="287695"/>
                    <a:pt x="263060" y="295766"/>
                    <a:pt x="264990" y="306729"/>
                  </a:cubicBezTo>
                  <a:lnTo>
                    <a:pt x="295264" y="478149"/>
                  </a:lnTo>
                  <a:cubicBezTo>
                    <a:pt x="296109" y="480559"/>
                    <a:pt x="296591" y="483088"/>
                    <a:pt x="296591" y="485739"/>
                  </a:cubicBezTo>
                  <a:cubicBezTo>
                    <a:pt x="296591" y="498628"/>
                    <a:pt x="286218" y="508988"/>
                    <a:pt x="273433" y="508988"/>
                  </a:cubicBezTo>
                  <a:lnTo>
                    <a:pt x="273071" y="508988"/>
                  </a:lnTo>
                  <a:lnTo>
                    <a:pt x="23160" y="508988"/>
                  </a:lnTo>
                  <a:cubicBezTo>
                    <a:pt x="16285" y="508988"/>
                    <a:pt x="9772" y="505977"/>
                    <a:pt x="5430" y="500676"/>
                  </a:cubicBezTo>
                  <a:cubicBezTo>
                    <a:pt x="967" y="495496"/>
                    <a:pt x="-842" y="488509"/>
                    <a:pt x="364" y="481763"/>
                  </a:cubicBezTo>
                  <a:lnTo>
                    <a:pt x="31241" y="306729"/>
                  </a:lnTo>
                  <a:cubicBezTo>
                    <a:pt x="33171" y="295766"/>
                    <a:pt x="42820" y="287695"/>
                    <a:pt x="54158" y="287695"/>
                  </a:cubicBezTo>
                  <a:close/>
                  <a:moveTo>
                    <a:pt x="362106" y="287554"/>
                  </a:moveTo>
                  <a:lnTo>
                    <a:pt x="550142" y="287554"/>
                  </a:lnTo>
                  <a:cubicBezTo>
                    <a:pt x="561359" y="287554"/>
                    <a:pt x="571008" y="295747"/>
                    <a:pt x="572938" y="306710"/>
                  </a:cubicBezTo>
                  <a:lnTo>
                    <a:pt x="603212" y="478147"/>
                  </a:lnTo>
                  <a:cubicBezTo>
                    <a:pt x="604057" y="480556"/>
                    <a:pt x="604539" y="483086"/>
                    <a:pt x="604539" y="485736"/>
                  </a:cubicBezTo>
                  <a:cubicBezTo>
                    <a:pt x="604539" y="498627"/>
                    <a:pt x="594166" y="508988"/>
                    <a:pt x="581381" y="508988"/>
                  </a:cubicBezTo>
                  <a:lnTo>
                    <a:pt x="581019" y="508988"/>
                  </a:lnTo>
                  <a:lnTo>
                    <a:pt x="331108" y="508988"/>
                  </a:lnTo>
                  <a:cubicBezTo>
                    <a:pt x="324233" y="508988"/>
                    <a:pt x="317720" y="505976"/>
                    <a:pt x="313378" y="500675"/>
                  </a:cubicBezTo>
                  <a:cubicBezTo>
                    <a:pt x="308915" y="495495"/>
                    <a:pt x="307106" y="488507"/>
                    <a:pt x="308312" y="481761"/>
                  </a:cubicBezTo>
                  <a:lnTo>
                    <a:pt x="339189" y="306710"/>
                  </a:lnTo>
                  <a:cubicBezTo>
                    <a:pt x="341119" y="295747"/>
                    <a:pt x="350768" y="287554"/>
                    <a:pt x="362106" y="287554"/>
                  </a:cubicBezTo>
                  <a:close/>
                  <a:moveTo>
                    <a:pt x="208081" y="54053"/>
                  </a:moveTo>
                  <a:lnTo>
                    <a:pt x="396118" y="54053"/>
                  </a:lnTo>
                  <a:cubicBezTo>
                    <a:pt x="407455" y="54053"/>
                    <a:pt x="417104" y="62122"/>
                    <a:pt x="419034" y="73201"/>
                  </a:cubicBezTo>
                  <a:lnTo>
                    <a:pt x="449308" y="244446"/>
                  </a:lnTo>
                  <a:cubicBezTo>
                    <a:pt x="450153" y="246855"/>
                    <a:pt x="450635" y="249504"/>
                    <a:pt x="450635" y="252154"/>
                  </a:cubicBezTo>
                  <a:cubicBezTo>
                    <a:pt x="450635" y="264919"/>
                    <a:pt x="440262" y="275275"/>
                    <a:pt x="427357" y="275275"/>
                  </a:cubicBezTo>
                  <a:lnTo>
                    <a:pt x="427115" y="275275"/>
                  </a:lnTo>
                  <a:lnTo>
                    <a:pt x="177204" y="275275"/>
                  </a:lnTo>
                  <a:cubicBezTo>
                    <a:pt x="170329" y="275275"/>
                    <a:pt x="163816" y="272265"/>
                    <a:pt x="159353" y="266966"/>
                  </a:cubicBezTo>
                  <a:cubicBezTo>
                    <a:pt x="155011" y="261788"/>
                    <a:pt x="153202" y="254803"/>
                    <a:pt x="154288" y="248059"/>
                  </a:cubicBezTo>
                  <a:lnTo>
                    <a:pt x="185285" y="73201"/>
                  </a:lnTo>
                  <a:cubicBezTo>
                    <a:pt x="187215" y="62122"/>
                    <a:pt x="196864" y="54053"/>
                    <a:pt x="208081" y="54053"/>
                  </a:cubicBezTo>
                  <a:close/>
                  <a:moveTo>
                    <a:pt x="518273" y="0"/>
                  </a:moveTo>
                  <a:cubicBezTo>
                    <a:pt x="531177" y="0"/>
                    <a:pt x="541548" y="10358"/>
                    <a:pt x="541548" y="23244"/>
                  </a:cubicBezTo>
                  <a:lnTo>
                    <a:pt x="541548" y="54075"/>
                  </a:lnTo>
                  <a:lnTo>
                    <a:pt x="572422" y="54075"/>
                  </a:lnTo>
                  <a:cubicBezTo>
                    <a:pt x="585205" y="54075"/>
                    <a:pt x="595577" y="64433"/>
                    <a:pt x="595577" y="77199"/>
                  </a:cubicBezTo>
                  <a:cubicBezTo>
                    <a:pt x="595577" y="89965"/>
                    <a:pt x="585205" y="100322"/>
                    <a:pt x="572422" y="100322"/>
                  </a:cubicBezTo>
                  <a:lnTo>
                    <a:pt x="541548" y="100322"/>
                  </a:lnTo>
                  <a:lnTo>
                    <a:pt x="541548" y="131274"/>
                  </a:lnTo>
                  <a:cubicBezTo>
                    <a:pt x="541548" y="144040"/>
                    <a:pt x="531177" y="154397"/>
                    <a:pt x="518273" y="154397"/>
                  </a:cubicBezTo>
                  <a:cubicBezTo>
                    <a:pt x="505489" y="154397"/>
                    <a:pt x="495117" y="144040"/>
                    <a:pt x="495117" y="131274"/>
                  </a:cubicBezTo>
                  <a:lnTo>
                    <a:pt x="495117" y="100322"/>
                  </a:lnTo>
                  <a:lnTo>
                    <a:pt x="464244" y="100322"/>
                  </a:lnTo>
                  <a:cubicBezTo>
                    <a:pt x="451340" y="100322"/>
                    <a:pt x="440968" y="89965"/>
                    <a:pt x="440968" y="77199"/>
                  </a:cubicBezTo>
                  <a:cubicBezTo>
                    <a:pt x="440968" y="64433"/>
                    <a:pt x="451340" y="54075"/>
                    <a:pt x="464244" y="54075"/>
                  </a:cubicBezTo>
                  <a:lnTo>
                    <a:pt x="495117" y="54075"/>
                  </a:lnTo>
                  <a:lnTo>
                    <a:pt x="495117" y="23244"/>
                  </a:lnTo>
                  <a:cubicBezTo>
                    <a:pt x="495117" y="10358"/>
                    <a:pt x="505489" y="0"/>
                    <a:pt x="518273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4" name="组合">
            <a:extLst>
              <a:ext uri="{FF2B5EF4-FFF2-40B4-BE49-F238E27FC236}">
                <a16:creationId xmlns:a16="http://schemas.microsoft.com/office/drawing/2014/main" id="{D3B86EE3-3D93-4847-AAE6-3BDDC06AB6DB}"/>
              </a:ext>
            </a:extLst>
          </p:cNvPr>
          <p:cNvGrpSpPr/>
          <p:nvPr/>
        </p:nvGrpSpPr>
        <p:grpSpPr>
          <a:xfrm>
            <a:off x="10360461" y="215755"/>
            <a:ext cx="878604" cy="878604"/>
            <a:chOff x="2312894" y="4867835"/>
            <a:chExt cx="645459" cy="645459"/>
          </a:xfrm>
        </p:grpSpPr>
        <p:sp>
          <p:nvSpPr>
            <p:cNvPr id="65" name="圆形">
              <a:extLst>
                <a:ext uri="{FF2B5EF4-FFF2-40B4-BE49-F238E27FC236}">
                  <a16:creationId xmlns:a16="http://schemas.microsoft.com/office/drawing/2014/main" id="{090FDC80-213C-435A-8333-AB9B8FCCFF28}"/>
                </a:ext>
              </a:extLst>
            </p:cNvPr>
            <p:cNvSpPr/>
            <p:nvPr/>
          </p:nvSpPr>
          <p:spPr>
            <a:xfrm>
              <a:off x="2312894" y="4867835"/>
              <a:ext cx="645459" cy="645459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图标">
              <a:extLst>
                <a:ext uri="{FF2B5EF4-FFF2-40B4-BE49-F238E27FC236}">
                  <a16:creationId xmlns:a16="http://schemas.microsoft.com/office/drawing/2014/main" id="{5EB3E625-5362-4717-B164-E7B51A36E892}"/>
                </a:ext>
              </a:extLst>
            </p:cNvPr>
            <p:cNvSpPr/>
            <p:nvPr/>
          </p:nvSpPr>
          <p:spPr>
            <a:xfrm>
              <a:off x="2483221" y="5067737"/>
              <a:ext cx="304804" cy="245653"/>
            </a:xfrm>
            <a:custGeom>
              <a:avLst/>
              <a:gdLst>
                <a:gd name="connsiteX0" fmla="*/ 50882 w 608344"/>
                <a:gd name="connsiteY0" fmla="*/ 115887 h 490289"/>
                <a:gd name="connsiteX1" fmla="*/ 50882 w 608344"/>
                <a:gd name="connsiteY1" fmla="*/ 201112 h 490289"/>
                <a:gd name="connsiteX2" fmla="*/ 438489 w 608344"/>
                <a:gd name="connsiteY2" fmla="*/ 201112 h 490289"/>
                <a:gd name="connsiteX3" fmla="*/ 438489 w 608344"/>
                <a:gd name="connsiteY3" fmla="*/ 162825 h 490289"/>
                <a:gd name="connsiteX4" fmla="*/ 219567 w 608344"/>
                <a:gd name="connsiteY4" fmla="*/ 162825 h 490289"/>
                <a:gd name="connsiteX5" fmla="*/ 174400 w 608344"/>
                <a:gd name="connsiteY5" fmla="*/ 135399 h 490289"/>
                <a:gd name="connsiteX6" fmla="*/ 165459 w 608344"/>
                <a:gd name="connsiteY6" fmla="*/ 118372 h 490289"/>
                <a:gd name="connsiteX7" fmla="*/ 164260 w 608344"/>
                <a:gd name="connsiteY7" fmla="*/ 115887 h 490289"/>
                <a:gd name="connsiteX8" fmla="*/ 50697 w 608344"/>
                <a:gd name="connsiteY8" fmla="*/ 64991 h 490289"/>
                <a:gd name="connsiteX9" fmla="*/ 164445 w 608344"/>
                <a:gd name="connsiteY9" fmla="*/ 64991 h 490289"/>
                <a:gd name="connsiteX10" fmla="*/ 210718 w 608344"/>
                <a:gd name="connsiteY10" fmla="*/ 94995 h 490289"/>
                <a:gd name="connsiteX11" fmla="*/ 219567 w 608344"/>
                <a:gd name="connsiteY11" fmla="*/ 112022 h 490289"/>
                <a:gd name="connsiteX12" fmla="*/ 438674 w 608344"/>
                <a:gd name="connsiteY12" fmla="*/ 112022 h 490289"/>
                <a:gd name="connsiteX13" fmla="*/ 489371 w 608344"/>
                <a:gd name="connsiteY13" fmla="*/ 162641 h 490289"/>
                <a:gd name="connsiteX14" fmla="*/ 489371 w 608344"/>
                <a:gd name="connsiteY14" fmla="*/ 445560 h 490289"/>
                <a:gd name="connsiteX15" fmla="*/ 444665 w 608344"/>
                <a:gd name="connsiteY15" fmla="*/ 490289 h 490289"/>
                <a:gd name="connsiteX16" fmla="*/ 44798 w 608344"/>
                <a:gd name="connsiteY16" fmla="*/ 490289 h 490289"/>
                <a:gd name="connsiteX17" fmla="*/ 0 w 608344"/>
                <a:gd name="connsiteY17" fmla="*/ 445560 h 490289"/>
                <a:gd name="connsiteX18" fmla="*/ 0 w 608344"/>
                <a:gd name="connsiteY18" fmla="*/ 115611 h 490289"/>
                <a:gd name="connsiteX19" fmla="*/ 50697 w 608344"/>
                <a:gd name="connsiteY19" fmla="*/ 64991 h 490289"/>
                <a:gd name="connsiteX20" fmla="*/ 261904 w 608344"/>
                <a:gd name="connsiteY20" fmla="*/ 0 h 490289"/>
                <a:gd name="connsiteX21" fmla="*/ 519660 w 608344"/>
                <a:gd name="connsiteY21" fmla="*/ 0 h 490289"/>
                <a:gd name="connsiteX22" fmla="*/ 608344 w 608344"/>
                <a:gd name="connsiteY22" fmla="*/ 88635 h 490289"/>
                <a:gd name="connsiteX23" fmla="*/ 608344 w 608344"/>
                <a:gd name="connsiteY23" fmla="*/ 335764 h 490289"/>
                <a:gd name="connsiteX24" fmla="*/ 578107 w 608344"/>
                <a:gd name="connsiteY24" fmla="*/ 365953 h 490289"/>
                <a:gd name="connsiteX25" fmla="*/ 547961 w 608344"/>
                <a:gd name="connsiteY25" fmla="*/ 335764 h 490289"/>
                <a:gd name="connsiteX26" fmla="*/ 547961 w 608344"/>
                <a:gd name="connsiteY26" fmla="*/ 88635 h 490289"/>
                <a:gd name="connsiteX27" fmla="*/ 519660 w 608344"/>
                <a:gd name="connsiteY27" fmla="*/ 60379 h 490289"/>
                <a:gd name="connsiteX28" fmla="*/ 261904 w 608344"/>
                <a:gd name="connsiteY28" fmla="*/ 60379 h 490289"/>
                <a:gd name="connsiteX29" fmla="*/ 231666 w 608344"/>
                <a:gd name="connsiteY29" fmla="*/ 30190 h 490289"/>
                <a:gd name="connsiteX30" fmla="*/ 261904 w 608344"/>
                <a:gd name="connsiteY30" fmla="*/ 0 h 49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8344" h="490289">
                  <a:moveTo>
                    <a:pt x="50882" y="115887"/>
                  </a:moveTo>
                  <a:lnTo>
                    <a:pt x="50882" y="201112"/>
                  </a:lnTo>
                  <a:lnTo>
                    <a:pt x="438489" y="201112"/>
                  </a:lnTo>
                  <a:lnTo>
                    <a:pt x="438489" y="162825"/>
                  </a:lnTo>
                  <a:lnTo>
                    <a:pt x="219567" y="162825"/>
                  </a:lnTo>
                  <a:cubicBezTo>
                    <a:pt x="200578" y="162825"/>
                    <a:pt x="183065" y="152241"/>
                    <a:pt x="174400" y="135399"/>
                  </a:cubicBezTo>
                  <a:lnTo>
                    <a:pt x="165459" y="118372"/>
                  </a:lnTo>
                  <a:cubicBezTo>
                    <a:pt x="165090" y="117544"/>
                    <a:pt x="164629" y="116715"/>
                    <a:pt x="164260" y="115887"/>
                  </a:cubicBezTo>
                  <a:close/>
                  <a:moveTo>
                    <a:pt x="50697" y="64991"/>
                  </a:moveTo>
                  <a:lnTo>
                    <a:pt x="164445" y="64991"/>
                  </a:lnTo>
                  <a:cubicBezTo>
                    <a:pt x="184447" y="64991"/>
                    <a:pt x="202514" y="76772"/>
                    <a:pt x="210718" y="94995"/>
                  </a:cubicBezTo>
                  <a:lnTo>
                    <a:pt x="219567" y="112022"/>
                  </a:lnTo>
                  <a:lnTo>
                    <a:pt x="438674" y="112022"/>
                  </a:lnTo>
                  <a:cubicBezTo>
                    <a:pt x="466696" y="112022"/>
                    <a:pt x="489371" y="134662"/>
                    <a:pt x="489371" y="162641"/>
                  </a:cubicBezTo>
                  <a:lnTo>
                    <a:pt x="489371" y="445560"/>
                  </a:lnTo>
                  <a:cubicBezTo>
                    <a:pt x="489371" y="470225"/>
                    <a:pt x="469369" y="490289"/>
                    <a:pt x="444665" y="490289"/>
                  </a:cubicBezTo>
                  <a:lnTo>
                    <a:pt x="44798" y="490289"/>
                  </a:lnTo>
                  <a:cubicBezTo>
                    <a:pt x="20002" y="490289"/>
                    <a:pt x="0" y="470225"/>
                    <a:pt x="0" y="445560"/>
                  </a:cubicBezTo>
                  <a:lnTo>
                    <a:pt x="0" y="115611"/>
                  </a:lnTo>
                  <a:cubicBezTo>
                    <a:pt x="0" y="87632"/>
                    <a:pt x="22675" y="64991"/>
                    <a:pt x="50697" y="64991"/>
                  </a:cubicBezTo>
                  <a:close/>
                  <a:moveTo>
                    <a:pt x="261904" y="0"/>
                  </a:moveTo>
                  <a:lnTo>
                    <a:pt x="519660" y="0"/>
                  </a:lnTo>
                  <a:cubicBezTo>
                    <a:pt x="568611" y="0"/>
                    <a:pt x="608344" y="39762"/>
                    <a:pt x="608344" y="88635"/>
                  </a:cubicBezTo>
                  <a:lnTo>
                    <a:pt x="608344" y="335764"/>
                  </a:lnTo>
                  <a:cubicBezTo>
                    <a:pt x="608344" y="352423"/>
                    <a:pt x="594885" y="365953"/>
                    <a:pt x="578107" y="365953"/>
                  </a:cubicBezTo>
                  <a:cubicBezTo>
                    <a:pt x="561421" y="365953"/>
                    <a:pt x="547961" y="352423"/>
                    <a:pt x="547961" y="335764"/>
                  </a:cubicBezTo>
                  <a:lnTo>
                    <a:pt x="547961" y="88635"/>
                  </a:lnTo>
                  <a:cubicBezTo>
                    <a:pt x="547961" y="72988"/>
                    <a:pt x="535240" y="60379"/>
                    <a:pt x="519660" y="60379"/>
                  </a:cubicBezTo>
                  <a:lnTo>
                    <a:pt x="261904" y="60379"/>
                  </a:lnTo>
                  <a:cubicBezTo>
                    <a:pt x="245218" y="60379"/>
                    <a:pt x="231666" y="46849"/>
                    <a:pt x="231666" y="30190"/>
                  </a:cubicBezTo>
                  <a:cubicBezTo>
                    <a:pt x="231666" y="13530"/>
                    <a:pt x="245218" y="0"/>
                    <a:pt x="261904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3" name="组合">
            <a:extLst>
              <a:ext uri="{FF2B5EF4-FFF2-40B4-BE49-F238E27FC236}">
                <a16:creationId xmlns:a16="http://schemas.microsoft.com/office/drawing/2014/main" id="{A959117E-599A-432C-8F88-B46007B0C762}"/>
              </a:ext>
            </a:extLst>
          </p:cNvPr>
          <p:cNvGrpSpPr/>
          <p:nvPr/>
        </p:nvGrpSpPr>
        <p:grpSpPr>
          <a:xfrm>
            <a:off x="13755765" y="648892"/>
            <a:ext cx="878604" cy="878604"/>
            <a:chOff x="2312894" y="4867835"/>
            <a:chExt cx="645459" cy="645459"/>
          </a:xfrm>
        </p:grpSpPr>
        <p:sp>
          <p:nvSpPr>
            <p:cNvPr id="104" name="圆形">
              <a:extLst>
                <a:ext uri="{FF2B5EF4-FFF2-40B4-BE49-F238E27FC236}">
                  <a16:creationId xmlns:a16="http://schemas.microsoft.com/office/drawing/2014/main" id="{8F3A2AEE-4E73-460A-BA5E-EB901AD8A14E}"/>
                </a:ext>
              </a:extLst>
            </p:cNvPr>
            <p:cNvSpPr/>
            <p:nvPr/>
          </p:nvSpPr>
          <p:spPr>
            <a:xfrm>
              <a:off x="2312894" y="4867835"/>
              <a:ext cx="645459" cy="645459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图标">
              <a:extLst>
                <a:ext uri="{FF2B5EF4-FFF2-40B4-BE49-F238E27FC236}">
                  <a16:creationId xmlns:a16="http://schemas.microsoft.com/office/drawing/2014/main" id="{6A0A49E7-5261-41B1-AC62-90A029829AF7}"/>
                </a:ext>
              </a:extLst>
            </p:cNvPr>
            <p:cNvSpPr/>
            <p:nvPr/>
          </p:nvSpPr>
          <p:spPr>
            <a:xfrm>
              <a:off x="2488750" y="5038160"/>
              <a:ext cx="293745" cy="304804"/>
            </a:xfrm>
            <a:custGeom>
              <a:avLst/>
              <a:gdLst>
                <a:gd name="connsiteX0" fmla="*/ 533304 w 585797"/>
                <a:gd name="connsiteY0" fmla="*/ 452325 h 607851"/>
                <a:gd name="connsiteX1" fmla="*/ 568750 w 585797"/>
                <a:gd name="connsiteY1" fmla="*/ 460265 h 607851"/>
                <a:gd name="connsiteX2" fmla="*/ 585772 w 585797"/>
                <a:gd name="connsiteY2" fmla="*/ 480255 h 607851"/>
                <a:gd name="connsiteX3" fmla="*/ 571088 w 585797"/>
                <a:gd name="connsiteY3" fmla="*/ 502112 h 607851"/>
                <a:gd name="connsiteX4" fmla="*/ 273212 w 585797"/>
                <a:gd name="connsiteY4" fmla="*/ 604395 h 607851"/>
                <a:gd name="connsiteX5" fmla="*/ 252917 w 585797"/>
                <a:gd name="connsiteY5" fmla="*/ 607851 h 607851"/>
                <a:gd name="connsiteX6" fmla="*/ 236924 w 585797"/>
                <a:gd name="connsiteY6" fmla="*/ 605703 h 607851"/>
                <a:gd name="connsiteX7" fmla="*/ 16205 w 585797"/>
                <a:gd name="connsiteY7" fmla="*/ 547322 h 607851"/>
                <a:gd name="connsiteX8" fmla="*/ 25 w 585797"/>
                <a:gd name="connsiteY8" fmla="*/ 527239 h 607851"/>
                <a:gd name="connsiteX9" fmla="*/ 14428 w 585797"/>
                <a:gd name="connsiteY9" fmla="*/ 505755 h 607851"/>
                <a:gd name="connsiteX10" fmla="*/ 50716 w 585797"/>
                <a:gd name="connsiteY10" fmla="*/ 492678 h 607851"/>
                <a:gd name="connsiteX11" fmla="*/ 226449 w 585797"/>
                <a:gd name="connsiteY11" fmla="*/ 539196 h 607851"/>
                <a:gd name="connsiteX12" fmla="*/ 252917 w 585797"/>
                <a:gd name="connsiteY12" fmla="*/ 542652 h 607851"/>
                <a:gd name="connsiteX13" fmla="*/ 286492 w 585797"/>
                <a:gd name="connsiteY13" fmla="*/ 537047 h 607851"/>
                <a:gd name="connsiteX14" fmla="*/ 533215 w 585797"/>
                <a:gd name="connsiteY14" fmla="*/ 346476 h 607851"/>
                <a:gd name="connsiteX15" fmla="*/ 568751 w 585797"/>
                <a:gd name="connsiteY15" fmla="*/ 354414 h 607851"/>
                <a:gd name="connsiteX16" fmla="*/ 585772 w 585797"/>
                <a:gd name="connsiteY16" fmla="*/ 374490 h 607851"/>
                <a:gd name="connsiteX17" fmla="*/ 571089 w 585797"/>
                <a:gd name="connsiteY17" fmla="*/ 396248 h 607851"/>
                <a:gd name="connsiteX18" fmla="*/ 273237 w 585797"/>
                <a:gd name="connsiteY18" fmla="*/ 498500 h 607851"/>
                <a:gd name="connsiteX19" fmla="*/ 252944 w 585797"/>
                <a:gd name="connsiteY19" fmla="*/ 501861 h 607851"/>
                <a:gd name="connsiteX20" fmla="*/ 236952 w 585797"/>
                <a:gd name="connsiteY20" fmla="*/ 499807 h 607851"/>
                <a:gd name="connsiteX21" fmla="*/ 16251 w 585797"/>
                <a:gd name="connsiteY21" fmla="*/ 441444 h 607851"/>
                <a:gd name="connsiteX22" fmla="*/ 73 w 585797"/>
                <a:gd name="connsiteY22" fmla="*/ 421367 h 607851"/>
                <a:gd name="connsiteX23" fmla="*/ 14474 w 585797"/>
                <a:gd name="connsiteY23" fmla="*/ 399983 h 607851"/>
                <a:gd name="connsiteX24" fmla="*/ 50759 w 585797"/>
                <a:gd name="connsiteY24" fmla="*/ 386910 h 607851"/>
                <a:gd name="connsiteX25" fmla="*/ 226478 w 585797"/>
                <a:gd name="connsiteY25" fmla="*/ 433413 h 607851"/>
                <a:gd name="connsiteX26" fmla="*/ 252944 w 585797"/>
                <a:gd name="connsiteY26" fmla="*/ 436775 h 607851"/>
                <a:gd name="connsiteX27" fmla="*/ 286517 w 585797"/>
                <a:gd name="connsiteY27" fmla="*/ 431172 h 607851"/>
                <a:gd name="connsiteX28" fmla="*/ 463638 w 585797"/>
                <a:gd name="connsiteY28" fmla="*/ 224963 h 607851"/>
                <a:gd name="connsiteX29" fmla="*/ 568751 w 585797"/>
                <a:gd name="connsiteY29" fmla="*/ 248492 h 607851"/>
                <a:gd name="connsiteX30" fmla="*/ 585772 w 585797"/>
                <a:gd name="connsiteY30" fmla="*/ 268566 h 607851"/>
                <a:gd name="connsiteX31" fmla="*/ 571089 w 585797"/>
                <a:gd name="connsiteY31" fmla="*/ 290321 h 607851"/>
                <a:gd name="connsiteX32" fmla="*/ 273237 w 585797"/>
                <a:gd name="connsiteY32" fmla="*/ 392560 h 607851"/>
                <a:gd name="connsiteX33" fmla="*/ 252944 w 585797"/>
                <a:gd name="connsiteY33" fmla="*/ 396014 h 607851"/>
                <a:gd name="connsiteX34" fmla="*/ 236952 w 585797"/>
                <a:gd name="connsiteY34" fmla="*/ 393960 h 607851"/>
                <a:gd name="connsiteX35" fmla="*/ 16251 w 585797"/>
                <a:gd name="connsiteY35" fmla="*/ 335511 h 607851"/>
                <a:gd name="connsiteX36" fmla="*/ 73 w 585797"/>
                <a:gd name="connsiteY36" fmla="*/ 315437 h 607851"/>
                <a:gd name="connsiteX37" fmla="*/ 14474 w 585797"/>
                <a:gd name="connsiteY37" fmla="*/ 294056 h 607851"/>
                <a:gd name="connsiteX38" fmla="*/ 138011 w 585797"/>
                <a:gd name="connsiteY38" fmla="*/ 249613 h 607851"/>
                <a:gd name="connsiteX39" fmla="*/ 180094 w 585797"/>
                <a:gd name="connsiteY39" fmla="*/ 263618 h 607851"/>
                <a:gd name="connsiteX40" fmla="*/ 181497 w 585797"/>
                <a:gd name="connsiteY40" fmla="*/ 263711 h 607851"/>
                <a:gd name="connsiteX41" fmla="*/ 182806 w 585797"/>
                <a:gd name="connsiteY41" fmla="*/ 263711 h 607851"/>
                <a:gd name="connsiteX42" fmla="*/ 378444 w 585797"/>
                <a:gd name="connsiteY42" fmla="*/ 263711 h 607851"/>
                <a:gd name="connsiteX43" fmla="*/ 463638 w 585797"/>
                <a:gd name="connsiteY43" fmla="*/ 224963 h 607851"/>
                <a:gd name="connsiteX44" fmla="*/ 282669 w 585797"/>
                <a:gd name="connsiteY44" fmla="*/ 0 h 607851"/>
                <a:gd name="connsiteX45" fmla="*/ 376661 w 585797"/>
                <a:gd name="connsiteY45" fmla="*/ 77792 h 607851"/>
                <a:gd name="connsiteX46" fmla="*/ 378438 w 585797"/>
                <a:gd name="connsiteY46" fmla="*/ 77699 h 607851"/>
                <a:gd name="connsiteX47" fmla="*/ 451106 w 585797"/>
                <a:gd name="connsiteY47" fmla="*/ 150354 h 607851"/>
                <a:gd name="connsiteX48" fmla="*/ 378438 w 585797"/>
                <a:gd name="connsiteY48" fmla="*/ 222916 h 607851"/>
                <a:gd name="connsiteX49" fmla="*/ 182785 w 585797"/>
                <a:gd name="connsiteY49" fmla="*/ 222916 h 607851"/>
                <a:gd name="connsiteX50" fmla="*/ 134620 w 585797"/>
                <a:gd name="connsiteY50" fmla="*/ 170806 h 607851"/>
                <a:gd name="connsiteX51" fmla="*/ 186900 w 585797"/>
                <a:gd name="connsiteY51" fmla="*/ 118602 h 607851"/>
                <a:gd name="connsiteX52" fmla="*/ 189893 w 585797"/>
                <a:gd name="connsiteY52" fmla="*/ 118976 h 607851"/>
                <a:gd name="connsiteX53" fmla="*/ 186900 w 585797"/>
                <a:gd name="connsiteY53" fmla="*/ 95629 h 607851"/>
                <a:gd name="connsiteX54" fmla="*/ 282669 w 585797"/>
                <a:gd name="connsiteY54" fmla="*/ 0 h 6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5797" h="607851">
                  <a:moveTo>
                    <a:pt x="533304" y="452325"/>
                  </a:moveTo>
                  <a:lnTo>
                    <a:pt x="568750" y="460265"/>
                  </a:lnTo>
                  <a:cubicBezTo>
                    <a:pt x="578290" y="462413"/>
                    <a:pt x="585210" y="470540"/>
                    <a:pt x="585772" y="480255"/>
                  </a:cubicBezTo>
                  <a:cubicBezTo>
                    <a:pt x="586239" y="489969"/>
                    <a:pt x="580254" y="498936"/>
                    <a:pt x="571088" y="502112"/>
                  </a:cubicBezTo>
                  <a:lnTo>
                    <a:pt x="273212" y="604395"/>
                  </a:lnTo>
                  <a:cubicBezTo>
                    <a:pt x="266665" y="606730"/>
                    <a:pt x="259838" y="607851"/>
                    <a:pt x="252917" y="607851"/>
                  </a:cubicBezTo>
                  <a:cubicBezTo>
                    <a:pt x="247586" y="607851"/>
                    <a:pt x="242162" y="607104"/>
                    <a:pt x="236924" y="605703"/>
                  </a:cubicBezTo>
                  <a:lnTo>
                    <a:pt x="16205" y="547322"/>
                  </a:lnTo>
                  <a:cubicBezTo>
                    <a:pt x="6946" y="544894"/>
                    <a:pt x="399" y="536674"/>
                    <a:pt x="25" y="527239"/>
                  </a:cubicBezTo>
                  <a:cubicBezTo>
                    <a:pt x="-442" y="517712"/>
                    <a:pt x="5450" y="509025"/>
                    <a:pt x="14428" y="505755"/>
                  </a:cubicBezTo>
                  <a:lnTo>
                    <a:pt x="50716" y="492678"/>
                  </a:lnTo>
                  <a:lnTo>
                    <a:pt x="226449" y="539196"/>
                  </a:lnTo>
                  <a:cubicBezTo>
                    <a:pt x="235147" y="541531"/>
                    <a:pt x="244032" y="542652"/>
                    <a:pt x="252917" y="542652"/>
                  </a:cubicBezTo>
                  <a:cubicBezTo>
                    <a:pt x="264420" y="542652"/>
                    <a:pt x="275643" y="540784"/>
                    <a:pt x="286492" y="537047"/>
                  </a:cubicBezTo>
                  <a:close/>
                  <a:moveTo>
                    <a:pt x="533215" y="346476"/>
                  </a:moveTo>
                  <a:lnTo>
                    <a:pt x="568751" y="354414"/>
                  </a:lnTo>
                  <a:cubicBezTo>
                    <a:pt x="578290" y="356561"/>
                    <a:pt x="585211" y="364779"/>
                    <a:pt x="585772" y="374490"/>
                  </a:cubicBezTo>
                  <a:cubicBezTo>
                    <a:pt x="586239" y="384202"/>
                    <a:pt x="580254" y="393073"/>
                    <a:pt x="571089" y="396248"/>
                  </a:cubicBezTo>
                  <a:lnTo>
                    <a:pt x="273237" y="498500"/>
                  </a:lnTo>
                  <a:cubicBezTo>
                    <a:pt x="266691" y="500741"/>
                    <a:pt x="259864" y="501861"/>
                    <a:pt x="252944" y="501861"/>
                  </a:cubicBezTo>
                  <a:cubicBezTo>
                    <a:pt x="247613" y="501861"/>
                    <a:pt x="242189" y="501208"/>
                    <a:pt x="236952" y="499807"/>
                  </a:cubicBezTo>
                  <a:lnTo>
                    <a:pt x="16251" y="441444"/>
                  </a:lnTo>
                  <a:cubicBezTo>
                    <a:pt x="7087" y="439016"/>
                    <a:pt x="447" y="430892"/>
                    <a:pt x="73" y="421367"/>
                  </a:cubicBezTo>
                  <a:cubicBezTo>
                    <a:pt x="-301" y="411843"/>
                    <a:pt x="5497" y="403158"/>
                    <a:pt x="14474" y="399983"/>
                  </a:cubicBezTo>
                  <a:lnTo>
                    <a:pt x="50759" y="386910"/>
                  </a:lnTo>
                  <a:lnTo>
                    <a:pt x="226478" y="433413"/>
                  </a:lnTo>
                  <a:cubicBezTo>
                    <a:pt x="235176" y="435655"/>
                    <a:pt x="244060" y="436775"/>
                    <a:pt x="252944" y="436775"/>
                  </a:cubicBezTo>
                  <a:cubicBezTo>
                    <a:pt x="264446" y="436775"/>
                    <a:pt x="275762" y="434907"/>
                    <a:pt x="286517" y="431172"/>
                  </a:cubicBezTo>
                  <a:close/>
                  <a:moveTo>
                    <a:pt x="463638" y="224963"/>
                  </a:moveTo>
                  <a:lnTo>
                    <a:pt x="568751" y="248492"/>
                  </a:lnTo>
                  <a:cubicBezTo>
                    <a:pt x="578290" y="250640"/>
                    <a:pt x="585211" y="258856"/>
                    <a:pt x="585772" y="268566"/>
                  </a:cubicBezTo>
                  <a:cubicBezTo>
                    <a:pt x="586239" y="278277"/>
                    <a:pt x="580254" y="287147"/>
                    <a:pt x="571089" y="290321"/>
                  </a:cubicBezTo>
                  <a:lnTo>
                    <a:pt x="273237" y="392560"/>
                  </a:lnTo>
                  <a:cubicBezTo>
                    <a:pt x="266691" y="394894"/>
                    <a:pt x="259864" y="396014"/>
                    <a:pt x="252944" y="396014"/>
                  </a:cubicBezTo>
                  <a:cubicBezTo>
                    <a:pt x="247613" y="396014"/>
                    <a:pt x="242189" y="395267"/>
                    <a:pt x="236952" y="393960"/>
                  </a:cubicBezTo>
                  <a:lnTo>
                    <a:pt x="16251" y="335511"/>
                  </a:lnTo>
                  <a:cubicBezTo>
                    <a:pt x="7087" y="333084"/>
                    <a:pt x="447" y="324961"/>
                    <a:pt x="73" y="315437"/>
                  </a:cubicBezTo>
                  <a:cubicBezTo>
                    <a:pt x="-301" y="305914"/>
                    <a:pt x="5497" y="297230"/>
                    <a:pt x="14474" y="294056"/>
                  </a:cubicBezTo>
                  <a:lnTo>
                    <a:pt x="138011" y="249613"/>
                  </a:lnTo>
                  <a:cubicBezTo>
                    <a:pt x="150449" y="257362"/>
                    <a:pt x="164570" y="262591"/>
                    <a:pt x="180094" y="263618"/>
                  </a:cubicBezTo>
                  <a:lnTo>
                    <a:pt x="181497" y="263711"/>
                  </a:lnTo>
                  <a:lnTo>
                    <a:pt x="182806" y="263711"/>
                  </a:lnTo>
                  <a:lnTo>
                    <a:pt x="378444" y="263711"/>
                  </a:lnTo>
                  <a:cubicBezTo>
                    <a:pt x="412391" y="263711"/>
                    <a:pt x="442784" y="248679"/>
                    <a:pt x="463638" y="224963"/>
                  </a:cubicBezTo>
                  <a:close/>
                  <a:moveTo>
                    <a:pt x="282669" y="0"/>
                  </a:moveTo>
                  <a:cubicBezTo>
                    <a:pt x="329431" y="0"/>
                    <a:pt x="368337" y="33526"/>
                    <a:pt x="376661" y="77792"/>
                  </a:cubicBezTo>
                  <a:cubicBezTo>
                    <a:pt x="377222" y="77792"/>
                    <a:pt x="377877" y="77699"/>
                    <a:pt x="378438" y="77699"/>
                  </a:cubicBezTo>
                  <a:cubicBezTo>
                    <a:pt x="418560" y="77699"/>
                    <a:pt x="451106" y="110198"/>
                    <a:pt x="451106" y="150354"/>
                  </a:cubicBezTo>
                  <a:cubicBezTo>
                    <a:pt x="451106" y="190417"/>
                    <a:pt x="418560" y="222916"/>
                    <a:pt x="378438" y="222916"/>
                  </a:cubicBezTo>
                  <a:lnTo>
                    <a:pt x="182785" y="222916"/>
                  </a:lnTo>
                  <a:cubicBezTo>
                    <a:pt x="155570" y="221142"/>
                    <a:pt x="134620" y="198449"/>
                    <a:pt x="134620" y="170806"/>
                  </a:cubicBezTo>
                  <a:cubicBezTo>
                    <a:pt x="134620" y="141949"/>
                    <a:pt x="158095" y="118602"/>
                    <a:pt x="186900" y="118602"/>
                  </a:cubicBezTo>
                  <a:cubicBezTo>
                    <a:pt x="187929" y="118602"/>
                    <a:pt x="188864" y="118883"/>
                    <a:pt x="189893" y="118976"/>
                  </a:cubicBezTo>
                  <a:cubicBezTo>
                    <a:pt x="188023" y="111505"/>
                    <a:pt x="186900" y="103660"/>
                    <a:pt x="186900" y="95629"/>
                  </a:cubicBezTo>
                  <a:cubicBezTo>
                    <a:pt x="186900" y="42772"/>
                    <a:pt x="229734" y="0"/>
                    <a:pt x="282669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6A2CADE6-EB4D-4500-B729-814D3C7392FD}"/>
              </a:ext>
            </a:extLst>
          </p:cNvPr>
          <p:cNvGrpSpPr/>
          <p:nvPr/>
        </p:nvGrpSpPr>
        <p:grpSpPr>
          <a:xfrm>
            <a:off x="16146602" y="3128045"/>
            <a:ext cx="862820" cy="863581"/>
            <a:chOff x="16675992" y="844903"/>
            <a:chExt cx="862820" cy="863581"/>
          </a:xfrm>
        </p:grpSpPr>
        <p:sp>
          <p:nvSpPr>
            <p:cNvPr id="107" name="Google Shape;895;p38">
              <a:extLst>
                <a:ext uri="{FF2B5EF4-FFF2-40B4-BE49-F238E27FC236}">
                  <a16:creationId xmlns:a16="http://schemas.microsoft.com/office/drawing/2014/main" id="{991BFC7B-8A31-4D57-B4DD-43DF54C00439}"/>
                </a:ext>
              </a:extLst>
            </p:cNvPr>
            <p:cNvSpPr/>
            <p:nvPr/>
          </p:nvSpPr>
          <p:spPr>
            <a:xfrm>
              <a:off x="16675992" y="844903"/>
              <a:ext cx="862820" cy="863581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2540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 defTabSz="914377"/>
              <a:endParaRPr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08" name="Google Shape;896;p38">
              <a:extLst>
                <a:ext uri="{FF2B5EF4-FFF2-40B4-BE49-F238E27FC236}">
                  <a16:creationId xmlns:a16="http://schemas.microsoft.com/office/drawing/2014/main" id="{6F73EA9A-48D0-44B7-A759-CB8FC9C27C9B}"/>
                </a:ext>
              </a:extLst>
            </p:cNvPr>
            <p:cNvGrpSpPr/>
            <p:nvPr/>
          </p:nvGrpSpPr>
          <p:grpSpPr>
            <a:xfrm>
              <a:off x="16883846" y="1055841"/>
              <a:ext cx="447113" cy="441705"/>
              <a:chOff x="3858100" y="1435075"/>
              <a:chExt cx="487775" cy="481875"/>
            </a:xfrm>
          </p:grpSpPr>
          <p:sp>
            <p:nvSpPr>
              <p:cNvPr id="109" name="Google Shape;897;p38">
                <a:extLst>
                  <a:ext uri="{FF2B5EF4-FFF2-40B4-BE49-F238E27FC236}">
                    <a16:creationId xmlns:a16="http://schemas.microsoft.com/office/drawing/2014/main" id="{B368CB06-ABB7-4DDB-8601-29E87C2B03BA}"/>
                  </a:ext>
                </a:extLst>
              </p:cNvPr>
              <p:cNvSpPr/>
              <p:nvPr/>
            </p:nvSpPr>
            <p:spPr>
              <a:xfrm>
                <a:off x="3858100" y="1868750"/>
                <a:ext cx="555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1928" extrusionOk="0">
                    <a:moveTo>
                      <a:pt x="1600" y="0"/>
                    </a:moveTo>
                    <a:cubicBezTo>
                      <a:pt x="1460" y="0"/>
                      <a:pt x="1319" y="53"/>
                      <a:pt x="1211" y="158"/>
                    </a:cubicBezTo>
                    <a:lnTo>
                      <a:pt x="413" y="959"/>
                    </a:lnTo>
                    <a:cubicBezTo>
                      <a:pt x="0" y="1369"/>
                      <a:pt x="388" y="1927"/>
                      <a:pt x="825" y="1927"/>
                    </a:cubicBezTo>
                    <a:cubicBezTo>
                      <a:pt x="956" y="1927"/>
                      <a:pt x="1091" y="1877"/>
                      <a:pt x="1211" y="1757"/>
                    </a:cubicBezTo>
                    <a:lnTo>
                      <a:pt x="2009" y="959"/>
                    </a:lnTo>
                    <a:cubicBezTo>
                      <a:pt x="2222" y="736"/>
                      <a:pt x="2219" y="384"/>
                      <a:pt x="2000" y="167"/>
                    </a:cubicBezTo>
                    <a:cubicBezTo>
                      <a:pt x="1890" y="56"/>
                      <a:pt x="1745" y="0"/>
                      <a:pt x="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7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" name="Google Shape;898;p38">
                <a:extLst>
                  <a:ext uri="{FF2B5EF4-FFF2-40B4-BE49-F238E27FC236}">
                    <a16:creationId xmlns:a16="http://schemas.microsoft.com/office/drawing/2014/main" id="{0CA30F6F-59E8-4C35-A71D-7F836B7E6634}"/>
                  </a:ext>
                </a:extLst>
              </p:cNvPr>
              <p:cNvSpPr/>
              <p:nvPr/>
            </p:nvSpPr>
            <p:spPr>
              <a:xfrm>
                <a:off x="3917950" y="1808500"/>
                <a:ext cx="60350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1941" extrusionOk="0">
                    <a:moveTo>
                      <a:pt x="1601" y="1"/>
                    </a:moveTo>
                    <a:cubicBezTo>
                      <a:pt x="1470" y="1"/>
                      <a:pt x="1333" y="52"/>
                      <a:pt x="1211" y="174"/>
                    </a:cubicBezTo>
                    <a:lnTo>
                      <a:pt x="413" y="972"/>
                    </a:lnTo>
                    <a:cubicBezTo>
                      <a:pt x="1" y="1384"/>
                      <a:pt x="388" y="1941"/>
                      <a:pt x="824" y="1941"/>
                    </a:cubicBezTo>
                    <a:cubicBezTo>
                      <a:pt x="955" y="1941"/>
                      <a:pt x="1091" y="1890"/>
                      <a:pt x="1211" y="1770"/>
                    </a:cubicBezTo>
                    <a:lnTo>
                      <a:pt x="2009" y="972"/>
                    </a:lnTo>
                    <a:cubicBezTo>
                      <a:pt x="2414" y="569"/>
                      <a:pt x="2037" y="1"/>
                      <a:pt x="16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7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" name="Google Shape;899;p38">
                <a:extLst>
                  <a:ext uri="{FF2B5EF4-FFF2-40B4-BE49-F238E27FC236}">
                    <a16:creationId xmlns:a16="http://schemas.microsoft.com/office/drawing/2014/main" id="{47322D55-F857-4263-B047-988ABA516C7A}"/>
                  </a:ext>
                </a:extLst>
              </p:cNvPr>
              <p:cNvSpPr/>
              <p:nvPr/>
            </p:nvSpPr>
            <p:spPr>
              <a:xfrm>
                <a:off x="3876450" y="1435075"/>
                <a:ext cx="450375" cy="251250"/>
              </a:xfrm>
              <a:custGeom>
                <a:avLst/>
                <a:gdLst/>
                <a:ahLst/>
                <a:cxnLst/>
                <a:rect l="l" t="t" r="r" b="b"/>
                <a:pathLst>
                  <a:path w="18015" h="10050" extrusionOk="0">
                    <a:moveTo>
                      <a:pt x="18014" y="1"/>
                    </a:moveTo>
                    <a:lnTo>
                      <a:pt x="561" y="4762"/>
                    </a:lnTo>
                    <a:cubicBezTo>
                      <a:pt x="121" y="4882"/>
                      <a:pt x="1" y="5448"/>
                      <a:pt x="350" y="5740"/>
                    </a:cubicBezTo>
                    <a:lnTo>
                      <a:pt x="5584" y="10049"/>
                    </a:lnTo>
                    <a:lnTo>
                      <a:pt x="180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7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" name="Google Shape;900;p38">
                <a:extLst>
                  <a:ext uri="{FF2B5EF4-FFF2-40B4-BE49-F238E27FC236}">
                    <a16:creationId xmlns:a16="http://schemas.microsoft.com/office/drawing/2014/main" id="{8AAEC149-2C69-41F5-8267-FBD0329A121B}"/>
                  </a:ext>
                </a:extLst>
              </p:cNvPr>
              <p:cNvSpPr/>
              <p:nvPr/>
            </p:nvSpPr>
            <p:spPr>
              <a:xfrm>
                <a:off x="4094925" y="1456025"/>
                <a:ext cx="250950" cy="445250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17810" extrusionOk="0">
                    <a:moveTo>
                      <a:pt x="10037" y="0"/>
                    </a:moveTo>
                    <a:cubicBezTo>
                      <a:pt x="9890" y="120"/>
                      <a:pt x="118" y="12226"/>
                      <a:pt x="1" y="12370"/>
                    </a:cubicBezTo>
                    <a:lnTo>
                      <a:pt x="4313" y="17604"/>
                    </a:lnTo>
                    <a:cubicBezTo>
                      <a:pt x="4428" y="17744"/>
                      <a:pt x="4587" y="17809"/>
                      <a:pt x="4745" y="17809"/>
                    </a:cubicBezTo>
                    <a:cubicBezTo>
                      <a:pt x="4985" y="17809"/>
                      <a:pt x="5222" y="17659"/>
                      <a:pt x="5294" y="17390"/>
                    </a:cubicBezTo>
                    <a:lnTo>
                      <a:pt x="100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7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3" name="Google Shape;901;p38">
                <a:extLst>
                  <a:ext uri="{FF2B5EF4-FFF2-40B4-BE49-F238E27FC236}">
                    <a16:creationId xmlns:a16="http://schemas.microsoft.com/office/drawing/2014/main" id="{F94A0DD4-0CE1-4E33-AAFC-CCF2688DE916}"/>
                  </a:ext>
                </a:extLst>
              </p:cNvPr>
              <p:cNvSpPr/>
              <p:nvPr/>
            </p:nvSpPr>
            <p:spPr>
              <a:xfrm>
                <a:off x="3993575" y="1542825"/>
                <a:ext cx="245025" cy="24252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9701" extrusionOk="0">
                    <a:moveTo>
                      <a:pt x="9800" y="0"/>
                    </a:moveTo>
                    <a:lnTo>
                      <a:pt x="646" y="7399"/>
                    </a:lnTo>
                    <a:lnTo>
                      <a:pt x="125" y="8955"/>
                    </a:lnTo>
                    <a:cubicBezTo>
                      <a:pt x="1" y="9338"/>
                      <a:pt x="298" y="9700"/>
                      <a:pt x="659" y="9700"/>
                    </a:cubicBezTo>
                    <a:cubicBezTo>
                      <a:pt x="719" y="9700"/>
                      <a:pt x="780" y="9690"/>
                      <a:pt x="842" y="9669"/>
                    </a:cubicBezTo>
                    <a:lnTo>
                      <a:pt x="2398" y="915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27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396ECB2F-E372-4EF0-86C2-4485DB83C914}"/>
              </a:ext>
            </a:extLst>
          </p:cNvPr>
          <p:cNvGrpSpPr/>
          <p:nvPr/>
        </p:nvGrpSpPr>
        <p:grpSpPr>
          <a:xfrm>
            <a:off x="3090086" y="4156247"/>
            <a:ext cx="3199165" cy="1922563"/>
            <a:chOff x="273220" y="3323929"/>
            <a:chExt cx="3047496" cy="1831417"/>
          </a:xfrm>
        </p:grpSpPr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3A17B414-F739-411E-8945-E5F4A5FB8BC3}"/>
                </a:ext>
              </a:extLst>
            </p:cNvPr>
            <p:cNvSpPr/>
            <p:nvPr/>
          </p:nvSpPr>
          <p:spPr>
            <a:xfrm>
              <a:off x="273220" y="3748056"/>
              <a:ext cx="3047496" cy="1407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79969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D9A4F787-9DDA-46BE-9040-1F5BEE801736}"/>
                </a:ext>
              </a:extLst>
            </p:cNvPr>
            <p:cNvSpPr/>
            <p:nvPr/>
          </p:nvSpPr>
          <p:spPr>
            <a:xfrm>
              <a:off x="651322" y="3323929"/>
              <a:ext cx="1953786" cy="439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59937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4" name="组合 143">
            <a:extLst>
              <a:ext uri="{FF2B5EF4-FFF2-40B4-BE49-F238E27FC236}">
                <a16:creationId xmlns:a16="http://schemas.microsoft.com/office/drawing/2014/main" id="{CCDDBEEA-8D2D-4FCD-A17C-A1087DD7E553}"/>
              </a:ext>
            </a:extLst>
          </p:cNvPr>
          <p:cNvGrpSpPr/>
          <p:nvPr/>
        </p:nvGrpSpPr>
        <p:grpSpPr>
          <a:xfrm>
            <a:off x="5917335" y="1692994"/>
            <a:ext cx="3117136" cy="1922563"/>
            <a:chOff x="273220" y="3323929"/>
            <a:chExt cx="2969356" cy="1831416"/>
          </a:xfrm>
        </p:grpSpPr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4DFE532A-ADB4-4ADC-8E22-FCC271BA81C9}"/>
                </a:ext>
              </a:extLst>
            </p:cNvPr>
            <p:cNvSpPr/>
            <p:nvPr/>
          </p:nvSpPr>
          <p:spPr>
            <a:xfrm>
              <a:off x="273220" y="3748056"/>
              <a:ext cx="2969356" cy="140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79969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61F5670F-3E26-4EC3-AE44-9F9302525142}"/>
                </a:ext>
              </a:extLst>
            </p:cNvPr>
            <p:cNvSpPr/>
            <p:nvPr/>
          </p:nvSpPr>
          <p:spPr>
            <a:xfrm>
              <a:off x="651322" y="3323929"/>
              <a:ext cx="1953786" cy="439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59937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181680D8-8E5B-4289-81EF-F53593E57549}"/>
              </a:ext>
            </a:extLst>
          </p:cNvPr>
          <p:cNvGrpSpPr/>
          <p:nvPr/>
        </p:nvGrpSpPr>
        <p:grpSpPr>
          <a:xfrm>
            <a:off x="9377331" y="1242493"/>
            <a:ext cx="3055959" cy="1922563"/>
            <a:chOff x="273220" y="3323929"/>
            <a:chExt cx="2911079" cy="1831416"/>
          </a:xfrm>
        </p:grpSpPr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4FCF40E7-4F18-4D36-85F7-F2D4F45215A2}"/>
                </a:ext>
              </a:extLst>
            </p:cNvPr>
            <p:cNvSpPr/>
            <p:nvPr/>
          </p:nvSpPr>
          <p:spPr>
            <a:xfrm>
              <a:off x="273220" y="3748056"/>
              <a:ext cx="2911079" cy="140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79969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79AEE84B-AC71-4923-A65C-0FC510B40E96}"/>
                </a:ext>
              </a:extLst>
            </p:cNvPr>
            <p:cNvSpPr/>
            <p:nvPr/>
          </p:nvSpPr>
          <p:spPr>
            <a:xfrm>
              <a:off x="651322" y="3323929"/>
              <a:ext cx="1953786" cy="439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59937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14E4EA3D-41B1-43C4-B013-BA95A0D37166}"/>
              </a:ext>
            </a:extLst>
          </p:cNvPr>
          <p:cNvGrpSpPr/>
          <p:nvPr/>
        </p:nvGrpSpPr>
        <p:grpSpPr>
          <a:xfrm>
            <a:off x="12689018" y="1692994"/>
            <a:ext cx="3012098" cy="1922563"/>
            <a:chOff x="273220" y="3323929"/>
            <a:chExt cx="2869297" cy="1831416"/>
          </a:xfrm>
        </p:grpSpPr>
        <p:sp>
          <p:nvSpPr>
            <p:cNvPr id="151" name="矩形 150">
              <a:extLst>
                <a:ext uri="{FF2B5EF4-FFF2-40B4-BE49-F238E27FC236}">
                  <a16:creationId xmlns:a16="http://schemas.microsoft.com/office/drawing/2014/main" id="{8CE77771-E11F-4936-94B8-269B5746A233}"/>
                </a:ext>
              </a:extLst>
            </p:cNvPr>
            <p:cNvSpPr/>
            <p:nvPr/>
          </p:nvSpPr>
          <p:spPr>
            <a:xfrm>
              <a:off x="273220" y="3748056"/>
              <a:ext cx="2869297" cy="140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79969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A023BD55-2D07-4077-A225-BBBEA6C8825C}"/>
                </a:ext>
              </a:extLst>
            </p:cNvPr>
            <p:cNvSpPr/>
            <p:nvPr/>
          </p:nvSpPr>
          <p:spPr>
            <a:xfrm>
              <a:off x="651322" y="3323929"/>
              <a:ext cx="1953786" cy="439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59937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7B75D195-D10E-4D90-A042-72813D854BD0}"/>
              </a:ext>
            </a:extLst>
          </p:cNvPr>
          <p:cNvGrpSpPr/>
          <p:nvPr/>
        </p:nvGrpSpPr>
        <p:grpSpPr>
          <a:xfrm>
            <a:off x="15150977" y="4156247"/>
            <a:ext cx="2989795" cy="1922563"/>
            <a:chOff x="273220" y="3323929"/>
            <a:chExt cx="2848052" cy="1831416"/>
          </a:xfrm>
        </p:grpSpPr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A5E8AFAC-66AD-4542-A74C-777D34D95321}"/>
                </a:ext>
              </a:extLst>
            </p:cNvPr>
            <p:cNvSpPr/>
            <p:nvPr/>
          </p:nvSpPr>
          <p:spPr>
            <a:xfrm>
              <a:off x="273220" y="3748056"/>
              <a:ext cx="2848052" cy="1407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79969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E1238E43-72AF-450E-9E38-39BF44BBA2AE}"/>
                </a:ext>
              </a:extLst>
            </p:cNvPr>
            <p:cNvSpPr/>
            <p:nvPr/>
          </p:nvSpPr>
          <p:spPr>
            <a:xfrm>
              <a:off x="651322" y="3323929"/>
              <a:ext cx="1953786" cy="439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59937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39197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42B65FC6-091F-4ABA-A7C9-ACF1FA33275A}"/>
              </a:ext>
            </a:extLst>
          </p:cNvPr>
          <p:cNvGrpSpPr/>
          <p:nvPr/>
        </p:nvGrpSpPr>
        <p:grpSpPr>
          <a:xfrm>
            <a:off x="335868" y="306805"/>
            <a:ext cx="4284260" cy="707886"/>
            <a:chOff x="335868" y="306805"/>
            <a:chExt cx="4284260" cy="70788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A05B116-373E-4DE6-B235-E2488E4225BB}"/>
                </a:ext>
              </a:extLst>
            </p:cNvPr>
            <p:cNvGrpSpPr/>
            <p:nvPr/>
          </p:nvGrpSpPr>
          <p:grpSpPr>
            <a:xfrm>
              <a:off x="335868" y="399491"/>
              <a:ext cx="734442" cy="522514"/>
              <a:chOff x="92323" y="424702"/>
              <a:chExt cx="1148649" cy="817200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706EF6FF-1535-4FDE-A014-3C1CAB00780E}"/>
                  </a:ext>
                </a:extLst>
              </p:cNvPr>
              <p:cNvSpPr/>
              <p:nvPr/>
            </p:nvSpPr>
            <p:spPr>
              <a:xfrm rot="2700000">
                <a:off x="92323" y="424702"/>
                <a:ext cx="817200" cy="81720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D3F15BC8-B50B-4444-B709-8267356145AA}"/>
                  </a:ext>
                </a:extLst>
              </p:cNvPr>
              <p:cNvSpPr/>
              <p:nvPr/>
            </p:nvSpPr>
            <p:spPr>
              <a:xfrm rot="2700000">
                <a:off x="424544" y="425088"/>
                <a:ext cx="816428" cy="816428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E6FD6BF-D5FC-45FD-AD67-0CBC4E76CFE5}"/>
                </a:ext>
              </a:extLst>
            </p:cNvPr>
            <p:cNvSpPr txBox="1"/>
            <p:nvPr/>
          </p:nvSpPr>
          <p:spPr>
            <a:xfrm>
              <a:off x="1171068" y="306805"/>
              <a:ext cx="3449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7FBE494-7F50-4BF3-8638-B97A295D85D8}"/>
              </a:ext>
            </a:extLst>
          </p:cNvPr>
          <p:cNvGrpSpPr/>
          <p:nvPr/>
        </p:nvGrpSpPr>
        <p:grpSpPr>
          <a:xfrm>
            <a:off x="2503450" y="1676028"/>
            <a:ext cx="16592624" cy="4604968"/>
            <a:chOff x="2503450" y="1676028"/>
            <a:chExt cx="16592624" cy="460496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46396CB-5F0A-4A44-8E06-3E03ED9A0F76}"/>
                </a:ext>
              </a:extLst>
            </p:cNvPr>
            <p:cNvSpPr/>
            <p:nvPr/>
          </p:nvSpPr>
          <p:spPr>
            <a:xfrm>
              <a:off x="16363922" y="2564642"/>
              <a:ext cx="2732152" cy="2827738"/>
            </a:xfrm>
            <a:prstGeom prst="rect">
              <a:avLst/>
            </a:prstGeom>
            <a:gradFill flip="none" rotWithShape="1">
              <a:gsLst>
                <a:gs pos="0">
                  <a:srgbClr val="27E4FA"/>
                </a:gs>
                <a:gs pos="100000">
                  <a:srgbClr val="27E4F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B5D4822-E3BD-4D58-9DA6-BF1FBE090049}"/>
                </a:ext>
              </a:extLst>
            </p:cNvPr>
            <p:cNvSpPr/>
            <p:nvPr/>
          </p:nvSpPr>
          <p:spPr>
            <a:xfrm>
              <a:off x="17511536" y="3633378"/>
              <a:ext cx="698758" cy="69961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箭头: V 形 11">
              <a:extLst>
                <a:ext uri="{FF2B5EF4-FFF2-40B4-BE49-F238E27FC236}">
                  <a16:creationId xmlns:a16="http://schemas.microsoft.com/office/drawing/2014/main" id="{5E07446C-3006-43CF-9C23-AED8146916C5}"/>
                </a:ext>
              </a:extLst>
            </p:cNvPr>
            <p:cNvSpPr/>
            <p:nvPr/>
          </p:nvSpPr>
          <p:spPr>
            <a:xfrm>
              <a:off x="17768077" y="3830208"/>
              <a:ext cx="246908" cy="305952"/>
            </a:xfrm>
            <a:prstGeom prst="chevron">
              <a:avLst>
                <a:gd name="adj" fmla="val 5781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D8D57FF-8C57-4860-9CCB-3C155A3B572D}"/>
                </a:ext>
              </a:extLst>
            </p:cNvPr>
            <p:cNvSpPr/>
            <p:nvPr/>
          </p:nvSpPr>
          <p:spPr>
            <a:xfrm>
              <a:off x="2503450" y="2564642"/>
              <a:ext cx="2732152" cy="2827738"/>
            </a:xfrm>
            <a:prstGeom prst="rect">
              <a:avLst/>
            </a:prstGeom>
            <a:gradFill flip="none" rotWithShape="1">
              <a:gsLst>
                <a:gs pos="0">
                  <a:srgbClr val="27E4FA"/>
                </a:gs>
                <a:gs pos="100000">
                  <a:srgbClr val="27E4F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9F854A4-505D-4224-B72A-79F2FC3FC325}"/>
                </a:ext>
              </a:extLst>
            </p:cNvPr>
            <p:cNvGrpSpPr/>
            <p:nvPr/>
          </p:nvGrpSpPr>
          <p:grpSpPr>
            <a:xfrm flipH="1">
              <a:off x="3405409" y="3633378"/>
              <a:ext cx="698758" cy="699612"/>
              <a:chOff x="10567105" y="3429000"/>
              <a:chExt cx="603816" cy="603816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F9FB8966-0CD9-47C3-8C11-9D7BE3A9BF9D}"/>
                  </a:ext>
                </a:extLst>
              </p:cNvPr>
              <p:cNvSpPr/>
              <p:nvPr/>
            </p:nvSpPr>
            <p:spPr>
              <a:xfrm>
                <a:off x="10567105" y="3429000"/>
                <a:ext cx="603816" cy="60381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箭头: V 形 15">
                <a:extLst>
                  <a:ext uri="{FF2B5EF4-FFF2-40B4-BE49-F238E27FC236}">
                    <a16:creationId xmlns:a16="http://schemas.microsoft.com/office/drawing/2014/main" id="{8C8946C9-B9E1-4517-BC5A-A639AA38C12D}"/>
                  </a:ext>
                </a:extLst>
              </p:cNvPr>
              <p:cNvSpPr/>
              <p:nvPr/>
            </p:nvSpPr>
            <p:spPr>
              <a:xfrm>
                <a:off x="10788789" y="3598879"/>
                <a:ext cx="213360" cy="264059"/>
              </a:xfrm>
              <a:prstGeom prst="chevron">
                <a:avLst>
                  <a:gd name="adj" fmla="val 57813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A2C3852-6170-4DA2-8E54-1C7A1E29EF9B}"/>
                </a:ext>
              </a:extLst>
            </p:cNvPr>
            <p:cNvSpPr/>
            <p:nvPr/>
          </p:nvSpPr>
          <p:spPr>
            <a:xfrm>
              <a:off x="5052618" y="2025642"/>
              <a:ext cx="3773716" cy="3905739"/>
            </a:xfrm>
            <a:prstGeom prst="rect">
              <a:avLst/>
            </a:prstGeom>
            <a:gradFill flip="none" rotWithShape="1">
              <a:gsLst>
                <a:gs pos="0">
                  <a:srgbClr val="27E4FA"/>
                </a:gs>
                <a:gs pos="100000">
                  <a:srgbClr val="27E4F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F1A8E5E-D5F8-4C17-88D1-91F7970FD8B4}"/>
                </a:ext>
              </a:extLst>
            </p:cNvPr>
            <p:cNvSpPr/>
            <p:nvPr/>
          </p:nvSpPr>
          <p:spPr>
            <a:xfrm>
              <a:off x="12781866" y="2025642"/>
              <a:ext cx="3773716" cy="3905739"/>
            </a:xfrm>
            <a:prstGeom prst="rect">
              <a:avLst/>
            </a:prstGeom>
            <a:gradFill flip="none" rotWithShape="1">
              <a:gsLst>
                <a:gs pos="0">
                  <a:srgbClr val="27E4FA"/>
                </a:gs>
                <a:gs pos="100000">
                  <a:srgbClr val="27E4F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D0E756E-1F7C-47C9-B039-06F50E1A27F7}"/>
                </a:ext>
              </a:extLst>
            </p:cNvPr>
            <p:cNvSpPr/>
            <p:nvPr/>
          </p:nvSpPr>
          <p:spPr>
            <a:xfrm>
              <a:off x="8575108" y="1676028"/>
              <a:ext cx="4449309" cy="4604968"/>
            </a:xfrm>
            <a:prstGeom prst="rect">
              <a:avLst/>
            </a:prstGeom>
            <a:gradFill flip="none" rotWithShape="1">
              <a:gsLst>
                <a:gs pos="0">
                  <a:srgbClr val="27E4FA"/>
                </a:gs>
                <a:gs pos="100000">
                  <a:srgbClr val="27E4F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0099AB5-0B86-4028-BADB-2B7998C2F8E6}"/>
                </a:ext>
              </a:extLst>
            </p:cNvPr>
            <p:cNvSpPr txBox="1"/>
            <p:nvPr/>
          </p:nvSpPr>
          <p:spPr>
            <a:xfrm>
              <a:off x="5677791" y="3690341"/>
              <a:ext cx="2530544" cy="13306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C81CD9FB-94A5-47D8-AE96-41C36F5A8CA2}"/>
                </a:ext>
              </a:extLst>
            </p:cNvPr>
            <p:cNvSpPr txBox="1"/>
            <p:nvPr/>
          </p:nvSpPr>
          <p:spPr>
            <a:xfrm>
              <a:off x="13439559" y="3690341"/>
              <a:ext cx="2530544" cy="13306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4" name="iṩļïḓè">
              <a:extLst>
                <a:ext uri="{FF2B5EF4-FFF2-40B4-BE49-F238E27FC236}">
                  <a16:creationId xmlns:a16="http://schemas.microsoft.com/office/drawing/2014/main" id="{DDE65F8A-98FE-4BEC-93E9-EB1105A3E966}"/>
                </a:ext>
              </a:extLst>
            </p:cNvPr>
            <p:cNvSpPr txBox="1"/>
            <p:nvPr/>
          </p:nvSpPr>
          <p:spPr bwMode="auto">
            <a:xfrm>
              <a:off x="13698348" y="2731127"/>
              <a:ext cx="2160000" cy="576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rgbClr val="00B0F0"/>
                </a:gs>
                <a:gs pos="0">
                  <a:srgbClr val="00B0F0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2400" b="1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25" name="iṩļïḓè">
              <a:extLst>
                <a:ext uri="{FF2B5EF4-FFF2-40B4-BE49-F238E27FC236}">
                  <a16:creationId xmlns:a16="http://schemas.microsoft.com/office/drawing/2014/main" id="{71E8ACC0-C9B1-464E-AD9B-3CA77B829513}"/>
                </a:ext>
              </a:extLst>
            </p:cNvPr>
            <p:cNvSpPr txBox="1"/>
            <p:nvPr/>
          </p:nvSpPr>
          <p:spPr bwMode="auto">
            <a:xfrm>
              <a:off x="5936580" y="2731127"/>
              <a:ext cx="2160000" cy="576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rgbClr val="00B0F0"/>
                </a:gs>
                <a:gs pos="0">
                  <a:srgbClr val="00B0F0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5942F92-A9E9-409F-9847-684E3A3C9D42}"/>
                </a:ext>
              </a:extLst>
            </p:cNvPr>
            <p:cNvSpPr txBox="1"/>
            <p:nvPr/>
          </p:nvSpPr>
          <p:spPr>
            <a:xfrm>
              <a:off x="9204881" y="3584016"/>
              <a:ext cx="3189762" cy="868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8" name="iṩļïḓè">
              <a:extLst>
                <a:ext uri="{FF2B5EF4-FFF2-40B4-BE49-F238E27FC236}">
                  <a16:creationId xmlns:a16="http://schemas.microsoft.com/office/drawing/2014/main" id="{69CF0DAF-A5E9-4F3C-BBA2-7A122710981D}"/>
                </a:ext>
              </a:extLst>
            </p:cNvPr>
            <p:cNvSpPr txBox="1"/>
            <p:nvPr/>
          </p:nvSpPr>
          <p:spPr bwMode="auto">
            <a:xfrm>
              <a:off x="9793279" y="2497211"/>
              <a:ext cx="2160000" cy="576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rgbClr val="00B0F0"/>
                </a:gs>
                <a:gs pos="0">
                  <a:srgbClr val="00B0F0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2400" b="1">
                  <a:solidFill>
                    <a:schemeClr val="bg1"/>
                  </a:solidFill>
                  <a:latin typeface="思源宋体 CN" panose="02020400000000000000" pitchFamily="18" charset="-122"/>
                  <a:ea typeface="思源宋体 CN" panose="02020400000000000000" pitchFamily="18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367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 xmlns:a16="http://schemas.microsoft.com/office/drawing/2014/main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42B65FC6-091F-4ABA-A7C9-ACF1FA33275A}"/>
              </a:ext>
            </a:extLst>
          </p:cNvPr>
          <p:cNvGrpSpPr/>
          <p:nvPr/>
        </p:nvGrpSpPr>
        <p:grpSpPr>
          <a:xfrm>
            <a:off x="335868" y="306805"/>
            <a:ext cx="4284260" cy="707886"/>
            <a:chOff x="335868" y="306805"/>
            <a:chExt cx="4284260" cy="70788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A05B116-373E-4DE6-B235-E2488E4225BB}"/>
                </a:ext>
              </a:extLst>
            </p:cNvPr>
            <p:cNvGrpSpPr/>
            <p:nvPr/>
          </p:nvGrpSpPr>
          <p:grpSpPr>
            <a:xfrm>
              <a:off x="335868" y="399491"/>
              <a:ext cx="734442" cy="522514"/>
              <a:chOff x="92323" y="424702"/>
              <a:chExt cx="1148649" cy="817200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706EF6FF-1535-4FDE-A014-3C1CAB00780E}"/>
                  </a:ext>
                </a:extLst>
              </p:cNvPr>
              <p:cNvSpPr/>
              <p:nvPr/>
            </p:nvSpPr>
            <p:spPr>
              <a:xfrm rot="2700000">
                <a:off x="92323" y="424702"/>
                <a:ext cx="817200" cy="81720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D3F15BC8-B50B-4444-B709-8267356145AA}"/>
                  </a:ext>
                </a:extLst>
              </p:cNvPr>
              <p:cNvSpPr/>
              <p:nvPr/>
            </p:nvSpPr>
            <p:spPr>
              <a:xfrm rot="2700000">
                <a:off x="424544" y="425088"/>
                <a:ext cx="816428" cy="816428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E6FD6BF-D5FC-45FD-AD67-0CBC4E76CFE5}"/>
                </a:ext>
              </a:extLst>
            </p:cNvPr>
            <p:cNvSpPr txBox="1"/>
            <p:nvPr/>
          </p:nvSpPr>
          <p:spPr>
            <a:xfrm>
              <a:off x="1171068" y="306805"/>
              <a:ext cx="3449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C5C03C9-1BB1-47F2-9E68-2B7F3BD060A4}"/>
              </a:ext>
            </a:extLst>
          </p:cNvPr>
          <p:cNvGrpSpPr/>
          <p:nvPr/>
        </p:nvGrpSpPr>
        <p:grpSpPr>
          <a:xfrm>
            <a:off x="7508783" y="298789"/>
            <a:ext cx="6944636" cy="6944634"/>
            <a:chOff x="7508783" y="298789"/>
            <a:chExt cx="6944636" cy="6944634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143DEF5-551E-4957-A756-2ADFF30D2BF6}"/>
                </a:ext>
              </a:extLst>
            </p:cNvPr>
            <p:cNvSpPr/>
            <p:nvPr/>
          </p:nvSpPr>
          <p:spPr>
            <a:xfrm>
              <a:off x="8172172" y="962178"/>
              <a:ext cx="5617855" cy="5617853"/>
            </a:xfrm>
            <a:prstGeom prst="ellipse">
              <a:avLst/>
            </a:prstGeom>
            <a:noFill/>
            <a:ln w="9525">
              <a:gradFill>
                <a:gsLst>
                  <a:gs pos="100000">
                    <a:srgbClr val="00B0F0"/>
                  </a:gs>
                  <a:gs pos="0">
                    <a:srgbClr val="00B0F0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AFC1E01-1D19-444D-8048-185119C0150F}"/>
                </a:ext>
              </a:extLst>
            </p:cNvPr>
            <p:cNvSpPr/>
            <p:nvPr/>
          </p:nvSpPr>
          <p:spPr>
            <a:xfrm>
              <a:off x="7508783" y="298789"/>
              <a:ext cx="6944636" cy="6944634"/>
            </a:xfrm>
            <a:prstGeom prst="ellipse">
              <a:avLst/>
            </a:prstGeom>
            <a:noFill/>
            <a:ln w="9525">
              <a:gradFill>
                <a:gsLst>
                  <a:gs pos="97000">
                    <a:srgbClr val="00FFFF">
                      <a:alpha val="0"/>
                    </a:srgbClr>
                  </a:gs>
                  <a:gs pos="0">
                    <a:srgbClr val="00FFFF">
                      <a:alpha val="0"/>
                    </a:srgbClr>
                  </a:gs>
                  <a:gs pos="49000">
                    <a:srgbClr val="00FFFF"/>
                  </a:gs>
                </a:gsLst>
                <a:lin ang="5400000" scaled="1"/>
              </a:gra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829E3A69-128B-441E-9B83-8EF1F6EA8FFA}"/>
                </a:ext>
              </a:extLst>
            </p:cNvPr>
            <p:cNvSpPr/>
            <p:nvPr/>
          </p:nvSpPr>
          <p:spPr>
            <a:xfrm>
              <a:off x="8624363" y="1414368"/>
              <a:ext cx="4713473" cy="4713474"/>
            </a:xfrm>
            <a:prstGeom prst="ellipse">
              <a:avLst/>
            </a:prstGeom>
            <a:gradFill flip="none" rotWithShape="1">
              <a:gsLst>
                <a:gs pos="1000">
                  <a:srgbClr val="00B0F0"/>
                </a:gs>
                <a:gs pos="100000">
                  <a:srgbClr val="0AEEFC">
                    <a:alpha val="0"/>
                  </a:srgbClr>
                </a:gs>
              </a:gsLst>
              <a:lin ang="3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98DE4DAF-E6E9-4A82-9DF8-43715DE646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086" y="1800338"/>
            <a:ext cx="6932341" cy="360022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CA4EDC0A-F629-4819-B8EB-6DAA45AEF2C6}"/>
              </a:ext>
            </a:extLst>
          </p:cNvPr>
          <p:cNvGrpSpPr/>
          <p:nvPr/>
        </p:nvGrpSpPr>
        <p:grpSpPr>
          <a:xfrm>
            <a:off x="2542733" y="1855692"/>
            <a:ext cx="16514058" cy="4071588"/>
            <a:chOff x="2542733" y="1855692"/>
            <a:chExt cx="16514058" cy="4071588"/>
          </a:xfrm>
        </p:grpSpPr>
        <p:sp>
          <p:nvSpPr>
            <p:cNvPr id="26" name="íṩ1íḍé">
              <a:extLst>
                <a:ext uri="{FF2B5EF4-FFF2-40B4-BE49-F238E27FC236}">
                  <a16:creationId xmlns:a16="http://schemas.microsoft.com/office/drawing/2014/main" id="{94F96122-CCCC-40E3-9180-9B331B1DF6BD}"/>
                </a:ext>
              </a:extLst>
            </p:cNvPr>
            <p:cNvSpPr txBox="1"/>
            <p:nvPr/>
          </p:nvSpPr>
          <p:spPr>
            <a:xfrm>
              <a:off x="3134330" y="1855692"/>
              <a:ext cx="27968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89%+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DF3C05AE-F0B1-4627-B477-A53327088C86}"/>
                </a:ext>
              </a:extLst>
            </p:cNvPr>
            <p:cNvSpPr/>
            <p:nvPr/>
          </p:nvSpPr>
          <p:spPr>
            <a:xfrm>
              <a:off x="2542733" y="2696124"/>
              <a:ext cx="3980088" cy="868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0" name="íṩ1íḍé">
              <a:extLst>
                <a:ext uri="{FF2B5EF4-FFF2-40B4-BE49-F238E27FC236}">
                  <a16:creationId xmlns:a16="http://schemas.microsoft.com/office/drawing/2014/main" id="{E95AE1A8-22D8-4E35-951F-15F2570B675F}"/>
                </a:ext>
              </a:extLst>
            </p:cNvPr>
            <p:cNvSpPr txBox="1"/>
            <p:nvPr/>
          </p:nvSpPr>
          <p:spPr>
            <a:xfrm>
              <a:off x="3134330" y="4217892"/>
              <a:ext cx="27968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75%+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A8647EB8-D07D-469F-AB8E-5262866F7F93}"/>
                </a:ext>
              </a:extLst>
            </p:cNvPr>
            <p:cNvSpPr/>
            <p:nvPr/>
          </p:nvSpPr>
          <p:spPr>
            <a:xfrm>
              <a:off x="2542733" y="5058324"/>
              <a:ext cx="3980088" cy="868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3" name="íṩ1íḍé">
              <a:extLst>
                <a:ext uri="{FF2B5EF4-FFF2-40B4-BE49-F238E27FC236}">
                  <a16:creationId xmlns:a16="http://schemas.microsoft.com/office/drawing/2014/main" id="{BB1DBD3A-9096-41DE-B33E-23A9B5A5F6EF}"/>
                </a:ext>
              </a:extLst>
            </p:cNvPr>
            <p:cNvSpPr txBox="1"/>
            <p:nvPr/>
          </p:nvSpPr>
          <p:spPr>
            <a:xfrm>
              <a:off x="15668300" y="1855692"/>
              <a:ext cx="27968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90%+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3B8B0FE2-B450-45B0-8398-5632BC732B8F}"/>
                </a:ext>
              </a:extLst>
            </p:cNvPr>
            <p:cNvSpPr/>
            <p:nvPr/>
          </p:nvSpPr>
          <p:spPr>
            <a:xfrm>
              <a:off x="15076703" y="2696124"/>
              <a:ext cx="3980088" cy="868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5" name="íṩ1íḍé">
              <a:extLst>
                <a:ext uri="{FF2B5EF4-FFF2-40B4-BE49-F238E27FC236}">
                  <a16:creationId xmlns:a16="http://schemas.microsoft.com/office/drawing/2014/main" id="{F22B3C75-4AF6-43E8-9936-4E3E4496F2EE}"/>
                </a:ext>
              </a:extLst>
            </p:cNvPr>
            <p:cNvSpPr txBox="1"/>
            <p:nvPr/>
          </p:nvSpPr>
          <p:spPr>
            <a:xfrm>
              <a:off x="15668300" y="4217892"/>
              <a:ext cx="27968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86%+</a:t>
              </a: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A7D10F1-1603-448C-91FB-872B52B2AFE7}"/>
                </a:ext>
              </a:extLst>
            </p:cNvPr>
            <p:cNvSpPr/>
            <p:nvPr/>
          </p:nvSpPr>
          <p:spPr>
            <a:xfrm>
              <a:off x="15076703" y="5058324"/>
              <a:ext cx="3980088" cy="8689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192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 xmlns:a14="http://schemas.microsoft.com/office/drawing/2010/main" xmlns:a16="http://schemas.microsoft.com/office/drawing/2014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背景图案&#10;&#10;描述已自动生成">
            <a:extLst>
              <a:ext uri="{FF2B5EF4-FFF2-40B4-BE49-F238E27FC236}">
                <a16:creationId xmlns:a16="http://schemas.microsoft.com/office/drawing/2014/main" id="{0B4C0D41-F3B1-4872-889A-A82AFFDDA6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1599526" cy="7199313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1B59047-D2DB-4CD0-9E20-BB858F4B03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2150" y="1737190"/>
            <a:ext cx="8757613" cy="4714409"/>
          </a:xfrm>
          <a:prstGeom prst="rect">
            <a:avLst/>
          </a:prstGeom>
        </p:spPr>
      </p:pic>
      <p:sp>
        <p:nvSpPr>
          <p:cNvPr id="335" name="文本框 334">
            <a:extLst>
              <a:ext uri="{FF2B5EF4-FFF2-40B4-BE49-F238E27FC236}">
                <a16:creationId xmlns:a16="http://schemas.microsoft.com/office/drawing/2014/main" id="{FFFD061C-246B-4713-9274-37D0C36F14A1}"/>
              </a:ext>
            </a:extLst>
          </p:cNvPr>
          <p:cNvSpPr txBox="1"/>
          <p:nvPr/>
        </p:nvSpPr>
        <p:spPr>
          <a:xfrm>
            <a:off x="12003505" y="2006727"/>
            <a:ext cx="50830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72000">
                      <a:srgbClr val="344CFD">
                        <a:alpha val="0"/>
                      </a:srgbClr>
                    </a:gs>
                    <a:gs pos="37000">
                      <a:prstClr val="white"/>
                    </a:gs>
                  </a:gsLst>
                  <a:lin ang="5400000" scaled="0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336" name="文本框 335">
            <a:extLst>
              <a:ext uri="{FF2B5EF4-FFF2-40B4-BE49-F238E27FC236}">
                <a16:creationId xmlns:a16="http://schemas.microsoft.com/office/drawing/2014/main" id="{F9EFD919-CD2A-445A-B89D-BCFAF7BD574D}"/>
              </a:ext>
            </a:extLst>
          </p:cNvPr>
          <p:cNvSpPr txBox="1"/>
          <p:nvPr/>
        </p:nvSpPr>
        <p:spPr>
          <a:xfrm>
            <a:off x="11166938" y="3492028"/>
            <a:ext cx="6756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dist">
              <a:defRPr sz="4400">
                <a:gradFill flip="none" rotWithShape="1">
                  <a:gsLst>
                    <a:gs pos="0">
                      <a:srgbClr val="F0E4B7"/>
                    </a:gs>
                    <a:gs pos="100000">
                      <a:srgbClr val="E7D48D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Add title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7" name="文本框 336">
            <a:extLst>
              <a:ext uri="{FF2B5EF4-FFF2-40B4-BE49-F238E27FC236}">
                <a16:creationId xmlns:a16="http://schemas.microsoft.com/office/drawing/2014/main" id="{AB0B0AB0-4799-486F-AF5B-3189548F0217}"/>
              </a:ext>
            </a:extLst>
          </p:cNvPr>
          <p:cNvSpPr txBox="1"/>
          <p:nvPr/>
        </p:nvSpPr>
        <p:spPr>
          <a:xfrm>
            <a:off x="10799763" y="4721674"/>
            <a:ext cx="7490535" cy="82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what text would look like. It looks even better with you using this text.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4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 xmlns:a14="http://schemas.microsoft.com/office/drawing/2010/main" xmlns:a16="http://schemas.microsoft.com/office/drawing/2014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accel="24000" decel="7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accel="24000" decel="7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/>
      <p:bldP spid="336" grpId="0"/>
      <p:bldP spid="3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70C0"/>
            </a:gs>
            <a:gs pos="71000">
              <a:srgbClr val="007BF5"/>
            </a:gs>
            <a:gs pos="100000">
              <a:srgbClr val="0000FF">
                <a:alpha val="78000"/>
              </a:srgbClr>
            </a:gs>
            <a:gs pos="33000">
              <a:srgbClr val="0000FF">
                <a:alpha val="73000"/>
              </a:srgbClr>
            </a:gs>
            <a:gs pos="0">
              <a:srgbClr val="CC00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42B65FC6-091F-4ABA-A7C9-ACF1FA33275A}"/>
              </a:ext>
            </a:extLst>
          </p:cNvPr>
          <p:cNvGrpSpPr/>
          <p:nvPr/>
        </p:nvGrpSpPr>
        <p:grpSpPr>
          <a:xfrm>
            <a:off x="335868" y="306805"/>
            <a:ext cx="4284260" cy="707886"/>
            <a:chOff x="335868" y="306805"/>
            <a:chExt cx="4284260" cy="70788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A05B116-373E-4DE6-B235-E2488E4225BB}"/>
                </a:ext>
              </a:extLst>
            </p:cNvPr>
            <p:cNvGrpSpPr/>
            <p:nvPr/>
          </p:nvGrpSpPr>
          <p:grpSpPr>
            <a:xfrm>
              <a:off x="335868" y="399491"/>
              <a:ext cx="734442" cy="522514"/>
              <a:chOff x="92323" y="424702"/>
              <a:chExt cx="1148649" cy="817200"/>
            </a:xfrm>
          </p:grpSpPr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706EF6FF-1535-4FDE-A014-3C1CAB00780E}"/>
                  </a:ext>
                </a:extLst>
              </p:cNvPr>
              <p:cNvSpPr/>
              <p:nvPr/>
            </p:nvSpPr>
            <p:spPr>
              <a:xfrm rot="2700000">
                <a:off x="92323" y="424702"/>
                <a:ext cx="817200" cy="817200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D3F15BC8-B50B-4444-B709-8267356145AA}"/>
                  </a:ext>
                </a:extLst>
              </p:cNvPr>
              <p:cNvSpPr/>
              <p:nvPr/>
            </p:nvSpPr>
            <p:spPr>
              <a:xfrm rot="2700000">
                <a:off x="424544" y="425088"/>
                <a:ext cx="816428" cy="816428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E6FD6BF-D5FC-45FD-AD67-0CBC4E76CFE5}"/>
                </a:ext>
              </a:extLst>
            </p:cNvPr>
            <p:cNvSpPr txBox="1"/>
            <p:nvPr/>
          </p:nvSpPr>
          <p:spPr>
            <a:xfrm>
              <a:off x="1171068" y="306805"/>
              <a:ext cx="3449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0EC90E36-E205-4598-B89A-0C959B8DB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18143" y="1336546"/>
            <a:ext cx="8590549" cy="4529223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13B61577-1940-4C18-ABA3-4B4F5CD9BCAA}"/>
              </a:ext>
            </a:extLst>
          </p:cNvPr>
          <p:cNvSpPr/>
          <p:nvPr/>
        </p:nvSpPr>
        <p:spPr>
          <a:xfrm>
            <a:off x="9141583" y="2056163"/>
            <a:ext cx="1569720" cy="1569720"/>
          </a:xfrm>
          <a:prstGeom prst="ellipse">
            <a:avLst/>
          </a:prstGeom>
          <a:gradFill flip="none" rotWithShape="1">
            <a:gsLst>
              <a:gs pos="1000">
                <a:srgbClr val="00B0F0"/>
              </a:gs>
              <a:gs pos="100000">
                <a:srgbClr val="0AEEFC">
                  <a:alpha val="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5EE427B-CF4C-4704-8ABD-A91D84405DC1}"/>
              </a:ext>
            </a:extLst>
          </p:cNvPr>
          <p:cNvSpPr/>
          <p:nvPr/>
        </p:nvSpPr>
        <p:spPr>
          <a:xfrm>
            <a:off x="10996855" y="2056163"/>
            <a:ext cx="1569720" cy="1569720"/>
          </a:xfrm>
          <a:prstGeom prst="ellipse">
            <a:avLst/>
          </a:prstGeom>
          <a:gradFill flip="none" rotWithShape="1">
            <a:gsLst>
              <a:gs pos="1000">
                <a:srgbClr val="00B0F0"/>
              </a:gs>
              <a:gs pos="100000">
                <a:srgbClr val="0AEEFC">
                  <a:alpha val="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A63D3B3-220E-49EB-AD85-642BEA1B9B81}"/>
              </a:ext>
            </a:extLst>
          </p:cNvPr>
          <p:cNvSpPr/>
          <p:nvPr/>
        </p:nvSpPr>
        <p:spPr>
          <a:xfrm>
            <a:off x="9141583" y="4098323"/>
            <a:ext cx="1569720" cy="1569720"/>
          </a:xfrm>
          <a:prstGeom prst="ellipse">
            <a:avLst/>
          </a:prstGeom>
          <a:gradFill flip="none" rotWithShape="1">
            <a:gsLst>
              <a:gs pos="1000">
                <a:srgbClr val="00B0F0"/>
              </a:gs>
              <a:gs pos="100000">
                <a:srgbClr val="0AEEFC">
                  <a:alpha val="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1FE84045-4617-4A2F-BB4E-74ACC315C08D}"/>
              </a:ext>
            </a:extLst>
          </p:cNvPr>
          <p:cNvSpPr/>
          <p:nvPr/>
        </p:nvSpPr>
        <p:spPr>
          <a:xfrm>
            <a:off x="10996855" y="4098323"/>
            <a:ext cx="1569720" cy="1569720"/>
          </a:xfrm>
          <a:prstGeom prst="ellipse">
            <a:avLst/>
          </a:prstGeom>
          <a:gradFill flip="none" rotWithShape="1">
            <a:gsLst>
              <a:gs pos="1000">
                <a:srgbClr val="00B0F0"/>
              </a:gs>
              <a:gs pos="100000">
                <a:srgbClr val="0AEEFC">
                  <a:alpha val="0"/>
                </a:srgb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text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96D34E7-88FB-49B4-AF3C-91C15135FE33}"/>
              </a:ext>
            </a:extLst>
          </p:cNvPr>
          <p:cNvSpPr txBox="1"/>
          <p:nvPr/>
        </p:nvSpPr>
        <p:spPr>
          <a:xfrm>
            <a:off x="12936576" y="2267319"/>
            <a:ext cx="5256019" cy="18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marR="0" lvl="0" indent="-342900" algn="l" defTabSz="457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  <a:p>
            <a:pPr marL="342900" marR="0" lvl="0" indent="-342900" algn="l" defTabSz="457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DC65EC2-9ECD-48E0-B98A-3E05781734FC}"/>
              </a:ext>
            </a:extLst>
          </p:cNvPr>
          <p:cNvSpPr txBox="1"/>
          <p:nvPr/>
        </p:nvSpPr>
        <p:spPr>
          <a:xfrm>
            <a:off x="12936576" y="4052994"/>
            <a:ext cx="5256019" cy="1884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marR="0" lvl="0" indent="-342900" algn="l" defTabSz="457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  <a:p>
            <a:pPr marL="342900" marR="0" lvl="0" indent="-342900" algn="l" defTabSz="4572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901BBDC-09B5-412B-9D98-F4563317A87E}"/>
              </a:ext>
            </a:extLst>
          </p:cNvPr>
          <p:cNvGrpSpPr/>
          <p:nvPr/>
        </p:nvGrpSpPr>
        <p:grpSpPr>
          <a:xfrm>
            <a:off x="18704855" y="2155621"/>
            <a:ext cx="947524" cy="3420875"/>
            <a:chOff x="18392036" y="2155621"/>
            <a:chExt cx="947524" cy="3420875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80B073FB-66D9-49C9-B68C-5C919178E72D}"/>
                </a:ext>
              </a:extLst>
            </p:cNvPr>
            <p:cNvSpPr>
              <a:spLocks/>
            </p:cNvSpPr>
            <p:nvPr/>
          </p:nvSpPr>
          <p:spPr>
            <a:xfrm>
              <a:off x="18392036" y="4628972"/>
              <a:ext cx="947524" cy="947524"/>
            </a:xfrm>
            <a:prstGeom prst="ellipse">
              <a:avLst/>
            </a:prstGeom>
            <a:gradFill flip="none" rotWithShape="1">
              <a:gsLst>
                <a:gs pos="1000">
                  <a:srgbClr val="00B0F0"/>
                </a:gs>
                <a:gs pos="100000">
                  <a:srgbClr val="0AEEFC">
                    <a:alpha val="0"/>
                  </a:srgbClr>
                </a:gs>
              </a:gsLst>
              <a:lin ang="3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770AEF9-2F38-4296-A91E-10AAB633ECD9}"/>
                </a:ext>
              </a:extLst>
            </p:cNvPr>
            <p:cNvSpPr>
              <a:spLocks/>
            </p:cNvSpPr>
            <p:nvPr/>
          </p:nvSpPr>
          <p:spPr>
            <a:xfrm>
              <a:off x="18392036" y="3353611"/>
              <a:ext cx="947524" cy="947524"/>
            </a:xfrm>
            <a:prstGeom prst="ellipse">
              <a:avLst/>
            </a:prstGeom>
            <a:gradFill flip="none" rotWithShape="1">
              <a:gsLst>
                <a:gs pos="1000">
                  <a:srgbClr val="00B0F0"/>
                </a:gs>
                <a:gs pos="100000">
                  <a:srgbClr val="0AEEFC">
                    <a:alpha val="0"/>
                  </a:srgbClr>
                </a:gs>
              </a:gsLst>
              <a:lin ang="3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B332BA80-F891-4731-9B7D-E5A6A0B0A864}"/>
                </a:ext>
              </a:extLst>
            </p:cNvPr>
            <p:cNvSpPr>
              <a:spLocks/>
            </p:cNvSpPr>
            <p:nvPr/>
          </p:nvSpPr>
          <p:spPr>
            <a:xfrm>
              <a:off x="18392036" y="2155621"/>
              <a:ext cx="947524" cy="947524"/>
            </a:xfrm>
            <a:prstGeom prst="ellipse">
              <a:avLst/>
            </a:prstGeom>
            <a:gradFill flip="none" rotWithShape="1">
              <a:gsLst>
                <a:gs pos="1000">
                  <a:srgbClr val="00B0F0"/>
                </a:gs>
                <a:gs pos="100000">
                  <a:srgbClr val="0AEEFC">
                    <a:alpha val="0"/>
                  </a:srgbClr>
                </a:gs>
              </a:gsLst>
              <a:lin ang="3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81">
              <a:extLst>
                <a:ext uri="{FF2B5EF4-FFF2-40B4-BE49-F238E27FC236}">
                  <a16:creationId xmlns:a16="http://schemas.microsoft.com/office/drawing/2014/main" id="{07719559-0567-4E7D-8D0B-3FCE7245E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1167" y="4850582"/>
              <a:ext cx="629263" cy="504304"/>
            </a:xfrm>
            <a:custGeom>
              <a:avLst/>
              <a:gdLst>
                <a:gd name="T0" fmla="*/ 89655451 w 497"/>
                <a:gd name="T1" fmla="*/ 0 h 401"/>
                <a:gd name="T2" fmla="*/ 89655451 w 497"/>
                <a:gd name="T3" fmla="*/ 0 h 401"/>
                <a:gd name="T4" fmla="*/ 10750529 w 497"/>
                <a:gd name="T5" fmla="*/ 0 h 401"/>
                <a:gd name="T6" fmla="*/ 0 w 497"/>
                <a:gd name="T7" fmla="*/ 9005635 h 401"/>
                <a:gd name="T8" fmla="*/ 0 w 497"/>
                <a:gd name="T9" fmla="*/ 69442839 h 401"/>
                <a:gd name="T10" fmla="*/ 10750529 w 497"/>
                <a:gd name="T11" fmla="*/ 80049546 h 401"/>
                <a:gd name="T12" fmla="*/ 89655451 w 497"/>
                <a:gd name="T13" fmla="*/ 80049546 h 401"/>
                <a:gd name="T14" fmla="*/ 100609101 w 497"/>
                <a:gd name="T15" fmla="*/ 69442839 h 401"/>
                <a:gd name="T16" fmla="*/ 100609101 w 497"/>
                <a:gd name="T17" fmla="*/ 9005635 h 401"/>
                <a:gd name="T18" fmla="*/ 89655451 w 497"/>
                <a:gd name="T19" fmla="*/ 0 h 401"/>
                <a:gd name="T20" fmla="*/ 23123771 w 497"/>
                <a:gd name="T21" fmla="*/ 9005635 h 401"/>
                <a:gd name="T22" fmla="*/ 23123771 w 497"/>
                <a:gd name="T23" fmla="*/ 9005635 h 401"/>
                <a:gd name="T24" fmla="*/ 26774988 w 497"/>
                <a:gd name="T25" fmla="*/ 12607711 h 401"/>
                <a:gd name="T26" fmla="*/ 23123771 w 497"/>
                <a:gd name="T27" fmla="*/ 16009820 h 401"/>
                <a:gd name="T28" fmla="*/ 19675675 w 497"/>
                <a:gd name="T29" fmla="*/ 12607711 h 401"/>
                <a:gd name="T30" fmla="*/ 23123771 w 497"/>
                <a:gd name="T31" fmla="*/ 9005635 h 401"/>
                <a:gd name="T32" fmla="*/ 8925146 w 497"/>
                <a:gd name="T33" fmla="*/ 12607711 h 401"/>
                <a:gd name="T34" fmla="*/ 8925146 w 497"/>
                <a:gd name="T35" fmla="*/ 12607711 h 401"/>
                <a:gd name="T36" fmla="*/ 12373242 w 497"/>
                <a:gd name="T37" fmla="*/ 9005635 h 401"/>
                <a:gd name="T38" fmla="*/ 16024459 w 497"/>
                <a:gd name="T39" fmla="*/ 12607711 h 401"/>
                <a:gd name="T40" fmla="*/ 12373242 w 497"/>
                <a:gd name="T41" fmla="*/ 16009820 h 401"/>
                <a:gd name="T42" fmla="*/ 8925146 w 497"/>
                <a:gd name="T43" fmla="*/ 12607711 h 401"/>
                <a:gd name="T44" fmla="*/ 89655451 w 497"/>
                <a:gd name="T45" fmla="*/ 69442839 h 401"/>
                <a:gd name="T46" fmla="*/ 89655451 w 497"/>
                <a:gd name="T47" fmla="*/ 69442839 h 401"/>
                <a:gd name="T48" fmla="*/ 8925146 w 497"/>
                <a:gd name="T49" fmla="*/ 69442839 h 401"/>
                <a:gd name="T50" fmla="*/ 8925146 w 497"/>
                <a:gd name="T51" fmla="*/ 23214418 h 401"/>
                <a:gd name="T52" fmla="*/ 89655451 w 497"/>
                <a:gd name="T53" fmla="*/ 23214418 h 401"/>
                <a:gd name="T54" fmla="*/ 89655451 w 497"/>
                <a:gd name="T55" fmla="*/ 69442839 h 401"/>
                <a:gd name="T56" fmla="*/ 89655451 w 497"/>
                <a:gd name="T57" fmla="*/ 16009820 h 401"/>
                <a:gd name="T58" fmla="*/ 89655451 w 497"/>
                <a:gd name="T59" fmla="*/ 16009820 h 401"/>
                <a:gd name="T60" fmla="*/ 30426205 w 497"/>
                <a:gd name="T61" fmla="*/ 16009820 h 401"/>
                <a:gd name="T62" fmla="*/ 30426205 w 497"/>
                <a:gd name="T63" fmla="*/ 9005635 h 401"/>
                <a:gd name="T64" fmla="*/ 89655451 w 497"/>
                <a:gd name="T65" fmla="*/ 9005635 h 401"/>
                <a:gd name="T66" fmla="*/ 89655451 w 497"/>
                <a:gd name="T67" fmla="*/ 16009820 h 4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7" h="401">
                  <a:moveTo>
                    <a:pt x="442" y="0"/>
                  </a:moveTo>
                  <a:lnTo>
                    <a:pt x="44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17" y="0"/>
                    <a:pt x="0" y="19"/>
                    <a:pt x="0" y="45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373"/>
                    <a:pt x="17" y="400"/>
                    <a:pt x="53" y="400"/>
                  </a:cubicBezTo>
                  <a:cubicBezTo>
                    <a:pt x="442" y="400"/>
                    <a:pt x="442" y="400"/>
                    <a:pt x="442" y="400"/>
                  </a:cubicBezTo>
                  <a:cubicBezTo>
                    <a:pt x="469" y="400"/>
                    <a:pt x="496" y="373"/>
                    <a:pt x="496" y="347"/>
                  </a:cubicBezTo>
                  <a:cubicBezTo>
                    <a:pt x="496" y="45"/>
                    <a:pt x="496" y="45"/>
                    <a:pt x="496" y="45"/>
                  </a:cubicBezTo>
                  <a:cubicBezTo>
                    <a:pt x="496" y="19"/>
                    <a:pt x="469" y="0"/>
                    <a:pt x="442" y="0"/>
                  </a:cubicBezTo>
                  <a:close/>
                  <a:moveTo>
                    <a:pt x="114" y="45"/>
                  </a:moveTo>
                  <a:lnTo>
                    <a:pt x="114" y="45"/>
                  </a:lnTo>
                  <a:cubicBezTo>
                    <a:pt x="123" y="45"/>
                    <a:pt x="132" y="54"/>
                    <a:pt x="132" y="63"/>
                  </a:cubicBezTo>
                  <a:cubicBezTo>
                    <a:pt x="132" y="72"/>
                    <a:pt x="123" y="80"/>
                    <a:pt x="114" y="80"/>
                  </a:cubicBezTo>
                  <a:cubicBezTo>
                    <a:pt x="106" y="80"/>
                    <a:pt x="97" y="72"/>
                    <a:pt x="97" y="63"/>
                  </a:cubicBezTo>
                  <a:cubicBezTo>
                    <a:pt x="97" y="54"/>
                    <a:pt x="106" y="45"/>
                    <a:pt x="114" y="45"/>
                  </a:cubicBezTo>
                  <a:close/>
                  <a:moveTo>
                    <a:pt x="44" y="63"/>
                  </a:moveTo>
                  <a:lnTo>
                    <a:pt x="44" y="63"/>
                  </a:lnTo>
                  <a:cubicBezTo>
                    <a:pt x="44" y="54"/>
                    <a:pt x="53" y="45"/>
                    <a:pt x="61" y="45"/>
                  </a:cubicBezTo>
                  <a:cubicBezTo>
                    <a:pt x="70" y="45"/>
                    <a:pt x="79" y="54"/>
                    <a:pt x="79" y="63"/>
                  </a:cubicBezTo>
                  <a:cubicBezTo>
                    <a:pt x="79" y="72"/>
                    <a:pt x="70" y="80"/>
                    <a:pt x="61" y="80"/>
                  </a:cubicBezTo>
                  <a:cubicBezTo>
                    <a:pt x="53" y="80"/>
                    <a:pt x="44" y="72"/>
                    <a:pt x="44" y="63"/>
                  </a:cubicBezTo>
                  <a:close/>
                  <a:moveTo>
                    <a:pt x="442" y="347"/>
                  </a:moveTo>
                  <a:lnTo>
                    <a:pt x="442" y="347"/>
                  </a:lnTo>
                  <a:cubicBezTo>
                    <a:pt x="44" y="347"/>
                    <a:pt x="44" y="347"/>
                    <a:pt x="44" y="347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442" y="116"/>
                    <a:pt x="442" y="116"/>
                    <a:pt x="442" y="116"/>
                  </a:cubicBezTo>
                  <a:lnTo>
                    <a:pt x="442" y="347"/>
                  </a:lnTo>
                  <a:close/>
                  <a:moveTo>
                    <a:pt x="442" y="80"/>
                  </a:moveTo>
                  <a:lnTo>
                    <a:pt x="442" y="80"/>
                  </a:lnTo>
                  <a:cubicBezTo>
                    <a:pt x="150" y="80"/>
                    <a:pt x="150" y="80"/>
                    <a:pt x="150" y="80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442" y="45"/>
                    <a:pt x="442" y="45"/>
                    <a:pt x="442" y="45"/>
                  </a:cubicBezTo>
                  <a:lnTo>
                    <a:pt x="442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104">
              <a:extLst>
                <a:ext uri="{FF2B5EF4-FFF2-40B4-BE49-F238E27FC236}">
                  <a16:creationId xmlns:a16="http://schemas.microsoft.com/office/drawing/2014/main" id="{054D563A-6B1C-4C21-BFF7-B177263D7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1167" y="3617620"/>
              <a:ext cx="629263" cy="419508"/>
            </a:xfrm>
            <a:custGeom>
              <a:avLst/>
              <a:gdLst>
                <a:gd name="T0" fmla="*/ 41176734 w 497"/>
                <a:gd name="T1" fmla="*/ 50391556 h 337"/>
                <a:gd name="T2" fmla="*/ 41176734 w 497"/>
                <a:gd name="T3" fmla="*/ 50391556 h 337"/>
                <a:gd name="T4" fmla="*/ 44827951 w 497"/>
                <a:gd name="T5" fmla="*/ 64116713 h 337"/>
                <a:gd name="T6" fmla="*/ 57403863 w 497"/>
                <a:gd name="T7" fmla="*/ 60783283 h 337"/>
                <a:gd name="T8" fmla="*/ 80730755 w 497"/>
                <a:gd name="T9" fmla="*/ 1764575 h 337"/>
                <a:gd name="T10" fmla="*/ 41176734 w 497"/>
                <a:gd name="T11" fmla="*/ 50391556 h 337"/>
                <a:gd name="T12" fmla="*/ 50304550 w 497"/>
                <a:gd name="T13" fmla="*/ 13921320 h 337"/>
                <a:gd name="T14" fmla="*/ 50304550 w 497"/>
                <a:gd name="T15" fmla="*/ 13921320 h 337"/>
                <a:gd name="T16" fmla="*/ 55578480 w 497"/>
                <a:gd name="T17" fmla="*/ 13921320 h 337"/>
                <a:gd name="T18" fmla="*/ 62880463 w 497"/>
                <a:gd name="T19" fmla="*/ 5098004 h 337"/>
                <a:gd name="T20" fmla="*/ 50304550 w 497"/>
                <a:gd name="T21" fmla="*/ 3333430 h 337"/>
                <a:gd name="T22" fmla="*/ 0 w 497"/>
                <a:gd name="T23" fmla="*/ 55489560 h 337"/>
                <a:gd name="T24" fmla="*/ 0 w 497"/>
                <a:gd name="T25" fmla="*/ 60783283 h 337"/>
                <a:gd name="T26" fmla="*/ 5273930 w 497"/>
                <a:gd name="T27" fmla="*/ 65881288 h 337"/>
                <a:gd name="T28" fmla="*/ 10750529 w 497"/>
                <a:gd name="T29" fmla="*/ 60783283 h 337"/>
                <a:gd name="T30" fmla="*/ 10750529 w 497"/>
                <a:gd name="T31" fmla="*/ 55489560 h 337"/>
                <a:gd name="T32" fmla="*/ 50304550 w 497"/>
                <a:gd name="T33" fmla="*/ 13921320 h 337"/>
                <a:gd name="T34" fmla="*/ 86207355 w 497"/>
                <a:gd name="T35" fmla="*/ 19215486 h 337"/>
                <a:gd name="T36" fmla="*/ 86207355 w 497"/>
                <a:gd name="T37" fmla="*/ 19215486 h 337"/>
                <a:gd name="T38" fmla="*/ 82556138 w 497"/>
                <a:gd name="T39" fmla="*/ 29607214 h 337"/>
                <a:gd name="T40" fmla="*/ 89655451 w 497"/>
                <a:gd name="T41" fmla="*/ 55489560 h 337"/>
                <a:gd name="T42" fmla="*/ 89655451 w 497"/>
                <a:gd name="T43" fmla="*/ 60783283 h 337"/>
                <a:gd name="T44" fmla="*/ 95132051 w 497"/>
                <a:gd name="T45" fmla="*/ 65881288 h 337"/>
                <a:gd name="T46" fmla="*/ 95132051 w 497"/>
                <a:gd name="T47" fmla="*/ 65881288 h 337"/>
                <a:gd name="T48" fmla="*/ 100609101 w 497"/>
                <a:gd name="T49" fmla="*/ 60783283 h 337"/>
                <a:gd name="T50" fmla="*/ 100609101 w 497"/>
                <a:gd name="T51" fmla="*/ 55489560 h 337"/>
                <a:gd name="T52" fmla="*/ 86207355 w 497"/>
                <a:gd name="T53" fmla="*/ 19215486 h 3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570B98B2-9D71-44D1-AA40-F96D69F5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22573" y="2348224"/>
              <a:ext cx="486450" cy="562319"/>
            </a:xfrm>
            <a:custGeom>
              <a:avLst/>
              <a:gdLst>
                <a:gd name="T0" fmla="*/ 67915248 w 390"/>
                <a:gd name="T1" fmla="*/ 0 h 444"/>
                <a:gd name="T2" fmla="*/ 0 w 390"/>
                <a:gd name="T3" fmla="*/ 10756750 h 444"/>
                <a:gd name="T4" fmla="*/ 8661611 w 390"/>
                <a:gd name="T5" fmla="*/ 89909435 h 444"/>
                <a:gd name="T6" fmla="*/ 76576859 w 390"/>
                <a:gd name="T7" fmla="*/ 80979491 h 444"/>
                <a:gd name="T8" fmla="*/ 67915248 w 390"/>
                <a:gd name="T9" fmla="*/ 0 h 444"/>
                <a:gd name="T10" fmla="*/ 67915248 w 390"/>
                <a:gd name="T11" fmla="*/ 80979491 h 444"/>
                <a:gd name="T12" fmla="*/ 8661611 w 390"/>
                <a:gd name="T13" fmla="*/ 10756750 h 444"/>
                <a:gd name="T14" fmla="*/ 67915248 w 390"/>
                <a:gd name="T15" fmla="*/ 80979491 h 444"/>
                <a:gd name="T16" fmla="*/ 43505051 w 390"/>
                <a:gd name="T17" fmla="*/ 55812832 h 444"/>
                <a:gd name="T18" fmla="*/ 19094855 w 390"/>
                <a:gd name="T19" fmla="*/ 61292796 h 444"/>
                <a:gd name="T20" fmla="*/ 43505051 w 390"/>
                <a:gd name="T21" fmla="*/ 55812832 h 444"/>
                <a:gd name="T22" fmla="*/ 57482004 w 390"/>
                <a:gd name="T23" fmla="*/ 35923409 h 444"/>
                <a:gd name="T24" fmla="*/ 38387149 w 390"/>
                <a:gd name="T25" fmla="*/ 39779296 h 444"/>
                <a:gd name="T26" fmla="*/ 57482004 w 390"/>
                <a:gd name="T27" fmla="*/ 35923409 h 444"/>
                <a:gd name="T28" fmla="*/ 38387149 w 390"/>
                <a:gd name="T29" fmla="*/ 30646623 h 444"/>
                <a:gd name="T30" fmla="*/ 57482004 w 390"/>
                <a:gd name="T31" fmla="*/ 19889873 h 444"/>
                <a:gd name="T32" fmla="*/ 38387149 w 390"/>
                <a:gd name="T33" fmla="*/ 30646623 h 444"/>
                <a:gd name="T34" fmla="*/ 33071808 w 390"/>
                <a:gd name="T35" fmla="*/ 19889873 h 444"/>
                <a:gd name="T36" fmla="*/ 19094855 w 390"/>
                <a:gd name="T37" fmla="*/ 39779296 h 444"/>
                <a:gd name="T38" fmla="*/ 33071808 w 390"/>
                <a:gd name="T39" fmla="*/ 19889873 h 444"/>
                <a:gd name="T40" fmla="*/ 27756910 w 390"/>
                <a:gd name="T41" fmla="*/ 45056532 h 444"/>
                <a:gd name="T42" fmla="*/ 19094855 w 390"/>
                <a:gd name="T43" fmla="*/ 50536046 h 444"/>
                <a:gd name="T44" fmla="*/ 27756910 w 390"/>
                <a:gd name="T45" fmla="*/ 45056532 h 444"/>
                <a:gd name="T46" fmla="*/ 33071808 w 390"/>
                <a:gd name="T47" fmla="*/ 50536046 h 444"/>
                <a:gd name="T48" fmla="*/ 57482004 w 390"/>
                <a:gd name="T49" fmla="*/ 45056532 h 444"/>
                <a:gd name="T50" fmla="*/ 33071808 w 390"/>
                <a:gd name="T51" fmla="*/ 50536046 h 444"/>
                <a:gd name="T52" fmla="*/ 57482004 w 390"/>
                <a:gd name="T53" fmla="*/ 64743227 h 444"/>
                <a:gd name="T54" fmla="*/ 19094855 w 390"/>
                <a:gd name="T55" fmla="*/ 70222741 h 444"/>
                <a:gd name="T56" fmla="*/ 57482004 w 390"/>
                <a:gd name="T57" fmla="*/ 64743227 h 444"/>
                <a:gd name="T58" fmla="*/ 48820393 w 390"/>
                <a:gd name="T59" fmla="*/ 61292796 h 444"/>
                <a:gd name="T60" fmla="*/ 57482004 w 390"/>
                <a:gd name="T61" fmla="*/ 55812832 h 444"/>
                <a:gd name="T62" fmla="*/ 48820393 w 390"/>
                <a:gd name="T63" fmla="*/ 61292796 h 4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0" h="444">
                  <a:moveTo>
                    <a:pt x="345" y="0"/>
                  </a:moveTo>
                  <a:lnTo>
                    <a:pt x="345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27"/>
                    <a:pt x="0" y="53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7" y="443"/>
                    <a:pt x="44" y="443"/>
                  </a:cubicBezTo>
                  <a:cubicBezTo>
                    <a:pt x="345" y="443"/>
                    <a:pt x="345" y="443"/>
                    <a:pt x="345" y="443"/>
                  </a:cubicBezTo>
                  <a:cubicBezTo>
                    <a:pt x="372" y="443"/>
                    <a:pt x="389" y="425"/>
                    <a:pt x="389" y="399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89" y="27"/>
                    <a:pt x="372" y="0"/>
                    <a:pt x="345" y="0"/>
                  </a:cubicBezTo>
                  <a:close/>
                  <a:moveTo>
                    <a:pt x="345" y="399"/>
                  </a:moveTo>
                  <a:lnTo>
                    <a:pt x="345" y="399"/>
                  </a:lnTo>
                  <a:cubicBezTo>
                    <a:pt x="44" y="399"/>
                    <a:pt x="44" y="399"/>
                    <a:pt x="44" y="399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345" y="53"/>
                    <a:pt x="345" y="53"/>
                    <a:pt x="345" y="53"/>
                  </a:cubicBezTo>
                  <a:lnTo>
                    <a:pt x="345" y="399"/>
                  </a:lnTo>
                  <a:close/>
                  <a:moveTo>
                    <a:pt x="221" y="275"/>
                  </a:moveTo>
                  <a:lnTo>
                    <a:pt x="221" y="275"/>
                  </a:lnTo>
                  <a:cubicBezTo>
                    <a:pt x="97" y="275"/>
                    <a:pt x="97" y="275"/>
                    <a:pt x="97" y="275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221" y="302"/>
                    <a:pt x="221" y="302"/>
                    <a:pt x="221" y="302"/>
                  </a:cubicBezTo>
                  <a:lnTo>
                    <a:pt x="221" y="275"/>
                  </a:lnTo>
                  <a:close/>
                  <a:moveTo>
                    <a:pt x="292" y="177"/>
                  </a:moveTo>
                  <a:lnTo>
                    <a:pt x="292" y="177"/>
                  </a:lnTo>
                  <a:cubicBezTo>
                    <a:pt x="195" y="177"/>
                    <a:pt x="195" y="177"/>
                    <a:pt x="195" y="177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292" y="196"/>
                    <a:pt x="292" y="196"/>
                    <a:pt x="292" y="196"/>
                  </a:cubicBezTo>
                  <a:lnTo>
                    <a:pt x="292" y="177"/>
                  </a:lnTo>
                  <a:close/>
                  <a:moveTo>
                    <a:pt x="195" y="151"/>
                  </a:moveTo>
                  <a:lnTo>
                    <a:pt x="195" y="151"/>
                  </a:lnTo>
                  <a:cubicBezTo>
                    <a:pt x="292" y="151"/>
                    <a:pt x="292" y="151"/>
                    <a:pt x="292" y="151"/>
                  </a:cubicBezTo>
                  <a:cubicBezTo>
                    <a:pt x="292" y="98"/>
                    <a:pt x="292" y="98"/>
                    <a:pt x="292" y="98"/>
                  </a:cubicBezTo>
                  <a:cubicBezTo>
                    <a:pt x="195" y="98"/>
                    <a:pt x="195" y="98"/>
                    <a:pt x="195" y="98"/>
                  </a:cubicBezTo>
                  <a:lnTo>
                    <a:pt x="195" y="151"/>
                  </a:lnTo>
                  <a:close/>
                  <a:moveTo>
                    <a:pt x="168" y="98"/>
                  </a:moveTo>
                  <a:lnTo>
                    <a:pt x="168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68" y="196"/>
                    <a:pt x="168" y="196"/>
                    <a:pt x="168" y="196"/>
                  </a:cubicBezTo>
                  <a:lnTo>
                    <a:pt x="168" y="98"/>
                  </a:ln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97" y="222"/>
                    <a:pt x="97" y="222"/>
                    <a:pt x="97" y="222"/>
                  </a:cubicBezTo>
                  <a:cubicBezTo>
                    <a:pt x="97" y="249"/>
                    <a:pt x="97" y="249"/>
                    <a:pt x="97" y="249"/>
                  </a:cubicBezTo>
                  <a:cubicBezTo>
                    <a:pt x="141" y="249"/>
                    <a:pt x="141" y="249"/>
                    <a:pt x="141" y="249"/>
                  </a:cubicBezTo>
                  <a:lnTo>
                    <a:pt x="141" y="222"/>
                  </a:lnTo>
                  <a:close/>
                  <a:moveTo>
                    <a:pt x="168" y="249"/>
                  </a:moveTo>
                  <a:lnTo>
                    <a:pt x="168" y="249"/>
                  </a:lnTo>
                  <a:cubicBezTo>
                    <a:pt x="292" y="249"/>
                    <a:pt x="292" y="249"/>
                    <a:pt x="292" y="249"/>
                  </a:cubicBezTo>
                  <a:cubicBezTo>
                    <a:pt x="292" y="222"/>
                    <a:pt x="292" y="222"/>
                    <a:pt x="292" y="222"/>
                  </a:cubicBezTo>
                  <a:cubicBezTo>
                    <a:pt x="168" y="222"/>
                    <a:pt x="168" y="222"/>
                    <a:pt x="168" y="222"/>
                  </a:cubicBezTo>
                  <a:lnTo>
                    <a:pt x="168" y="249"/>
                  </a:lnTo>
                  <a:close/>
                  <a:moveTo>
                    <a:pt x="292" y="319"/>
                  </a:moveTo>
                  <a:lnTo>
                    <a:pt x="292" y="319"/>
                  </a:lnTo>
                  <a:cubicBezTo>
                    <a:pt x="97" y="319"/>
                    <a:pt x="97" y="319"/>
                    <a:pt x="97" y="319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292" y="346"/>
                    <a:pt x="292" y="346"/>
                    <a:pt x="292" y="346"/>
                  </a:cubicBezTo>
                  <a:lnTo>
                    <a:pt x="292" y="319"/>
                  </a:lnTo>
                  <a:close/>
                  <a:moveTo>
                    <a:pt x="248" y="302"/>
                  </a:moveTo>
                  <a:lnTo>
                    <a:pt x="248" y="302"/>
                  </a:lnTo>
                  <a:cubicBezTo>
                    <a:pt x="292" y="302"/>
                    <a:pt x="292" y="302"/>
                    <a:pt x="292" y="302"/>
                  </a:cubicBezTo>
                  <a:cubicBezTo>
                    <a:pt x="292" y="275"/>
                    <a:pt x="292" y="275"/>
                    <a:pt x="292" y="275"/>
                  </a:cubicBezTo>
                  <a:cubicBezTo>
                    <a:pt x="248" y="275"/>
                    <a:pt x="248" y="275"/>
                    <a:pt x="248" y="275"/>
                  </a:cubicBezTo>
                  <a:lnTo>
                    <a:pt x="248" y="3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45720" tIns="22860" rIns="45720" bIns="2286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6656830"/>
      </p:ext>
    </p:extLst>
  </p:cSld>
  <p:clrMapOvr>
    <a:masterClrMapping/>
  </p:clrMapOvr>
  <p:transition spd="slow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10.3"/>
  <p:tag name="LEFT" val="136.6086"/>
  <p:tag name="WIDTH" val="592.8"/>
  <p:tag name="HEIGHT" val="107"/>
  <p:tag name="LINEWEIGHT" val="1"/>
  <p:tag name="FONTSIZE" val="18"/>
  <p:tag name="MARGINBOTTOM" val="3.6"/>
  <p:tag name="MARGINLEFT" val="7.2"/>
  <p:tag name="MARGINRIGHT" val="7.2"/>
  <p:tag name="MARGINTOP" val="3.6"/>
  <p:tag name="LINERULEAFTE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10.3"/>
  <p:tag name="LEFT" val="136.6086"/>
  <p:tag name="WIDTH" val="592.8"/>
  <p:tag name="HEIGHT" val="107"/>
  <p:tag name="LINEWEIGHT" val="1"/>
  <p:tag name="FONTSIZE" val="18"/>
  <p:tag name="MARGINBOTTOM" val="3.6"/>
  <p:tag name="MARGINLEFT" val="7.2"/>
  <p:tag name="MARGINRIGHT" val="7.2"/>
  <p:tag name="MARGINTOP" val="3.6"/>
  <p:tag name="LINERULEAFTE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10.3"/>
  <p:tag name="LEFT" val="136.6086"/>
  <p:tag name="WIDTH" val="592.8"/>
  <p:tag name="HEIGHT" val="107"/>
  <p:tag name="LINEWEIGHT" val="1"/>
  <p:tag name="FONTSIZE" val="18"/>
  <p:tag name="MARGINBOTTOM" val="3.6"/>
  <p:tag name="MARGINLEFT" val="7.2"/>
  <p:tag name="MARGINRIGHT" val="7.2"/>
  <p:tag name="MARGINTOP" val="3.6"/>
  <p:tag name="LINERULEAFTE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10.3"/>
  <p:tag name="LEFT" val="136.6086"/>
  <p:tag name="WIDTH" val="592.8"/>
  <p:tag name="HEIGHT" val="107"/>
  <p:tag name="LINEWEIGHT" val="1"/>
  <p:tag name="FONTSIZE" val="18"/>
  <p:tag name="MARGINBOTTOM" val="3.6"/>
  <p:tag name="MARGINLEFT" val="7.2"/>
  <p:tag name="MARGINRIGHT" val="7.2"/>
  <p:tag name="MARGINTOP" val="3.6"/>
  <p:tag name="LINERULEAFTE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10.3"/>
  <p:tag name="LEFT" val="136.6086"/>
  <p:tag name="WIDTH" val="592.8"/>
  <p:tag name="HEIGHT" val="107"/>
  <p:tag name="LINEWEIGHT" val="1"/>
  <p:tag name="FONTSIZE" val="18"/>
  <p:tag name="MARGINBOTTOM" val="3.6"/>
  <p:tag name="MARGINLEFT" val="7.2"/>
  <p:tag name="MARGINRIGHT" val="7.2"/>
  <p:tag name="MARGINTOP" val="3.6"/>
  <p:tag name="LINERULEAFTE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10.3"/>
  <p:tag name="LEFT" val="136.6086"/>
  <p:tag name="WIDTH" val="592.8"/>
  <p:tag name="HEIGHT" val="107"/>
  <p:tag name="LINEWEIGHT" val="1"/>
  <p:tag name="FONTSIZE" val="18"/>
  <p:tag name="MARGINBOTTOM" val="3.6"/>
  <p:tag name="MARGINLEFT" val="7.2"/>
  <p:tag name="MARGINRIGHT" val="7.2"/>
  <p:tag name="MARGINTOP" val="3.6"/>
  <p:tag name="LINERULEAFTE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10.3"/>
  <p:tag name="LEFT" val="136.6086"/>
  <p:tag name="WIDTH" val="592.8"/>
  <p:tag name="HEIGHT" val="107"/>
  <p:tag name="LINEWEIGHT" val="1"/>
  <p:tag name="FONTSIZE" val="18"/>
  <p:tag name="MARGINBOTTOM" val="3.6"/>
  <p:tag name="MARGINLEFT" val="7.2"/>
  <p:tag name="MARGINRIGHT" val="7.2"/>
  <p:tag name="MARGINTOP" val="3.6"/>
  <p:tag name="LINERULEAFTE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10.3"/>
  <p:tag name="LEFT" val="136.6086"/>
  <p:tag name="WIDTH" val="592.8"/>
  <p:tag name="HEIGHT" val="107"/>
  <p:tag name="LINEWEIGHT" val="1"/>
  <p:tag name="FONTSIZE" val="18"/>
  <p:tag name="MARGINBOTTOM" val="3.6"/>
  <p:tag name="MARGINLEFT" val="7.2"/>
  <p:tag name="MARGINRIGHT" val="7.2"/>
  <p:tag name="MARGINTOP" val="3.6"/>
  <p:tag name="LINERULEAFTE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10.3"/>
  <p:tag name="LEFT" val="136.6086"/>
  <p:tag name="WIDTH" val="592.8"/>
  <p:tag name="HEIGHT" val="107"/>
  <p:tag name="LINEWEIGHT" val="1"/>
  <p:tag name="FONTSIZE" val="18"/>
  <p:tag name="MARGINBOTTOM" val="3.6"/>
  <p:tag name="MARGINLEFT" val="7.2"/>
  <p:tag name="MARGINRIGHT" val="7.2"/>
  <p:tag name="MARGINTOP" val="3.6"/>
  <p:tag name="LINERULEAFTE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10.3"/>
  <p:tag name="LEFT" val="136.6086"/>
  <p:tag name="WIDTH" val="592.8"/>
  <p:tag name="HEIGHT" val="107"/>
  <p:tag name="LINEWEIGHT" val="1"/>
  <p:tag name="FONTSIZE" val="18"/>
  <p:tag name="MARGINBOTTOM" val="3.6"/>
  <p:tag name="MARGINLEFT" val="7.2"/>
  <p:tag name="MARGINRIGHT" val="7.2"/>
  <p:tag name="MARGINTOP" val="3.6"/>
  <p:tag name="LINERULEAFTE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10.3"/>
  <p:tag name="LEFT" val="136.6086"/>
  <p:tag name="WIDTH" val="592.8"/>
  <p:tag name="HEIGHT" val="107"/>
  <p:tag name="LINEWEIGHT" val="1"/>
  <p:tag name="FONTSIZE" val="18"/>
  <p:tag name="MARGINBOTTOM" val="3.6"/>
  <p:tag name="MARGINLEFT" val="7.2"/>
  <p:tag name="MARGINRIGHT" val="7.2"/>
  <p:tag name="MARGINTOP" val="3.6"/>
  <p:tag name="LINERULEAFTE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10.3"/>
  <p:tag name="LEFT" val="136.6086"/>
  <p:tag name="WIDTH" val="592.8"/>
  <p:tag name="HEIGHT" val="107"/>
  <p:tag name="LINEWEIGHT" val="1"/>
  <p:tag name="FONTSIZE" val="18"/>
  <p:tag name="MARGINBOTTOM" val="3.6"/>
  <p:tag name="MARGINLEFT" val="7.2"/>
  <p:tag name="MARGINRIGHT" val="7.2"/>
  <p:tag name="MARGINTOP" val="3.6"/>
  <p:tag name="LINERULEAFTER" val="0"/>
</p:tagLst>
</file>

<file path=ppt/theme/theme1.xml><?xml version="1.0" encoding="utf-8"?>
<a:theme xmlns:a="http://schemas.openxmlformats.org/drawingml/2006/main" name="www.freeppt7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nzany5k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851</TotalTime>
  <Words>1286</Words>
  <Application>Microsoft Office PowerPoint</Application>
  <PresentationFormat>自定义</PresentationFormat>
  <Paragraphs>210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时尚中黑简体</vt:lpstr>
      <vt:lpstr>思源宋体 CN</vt:lpstr>
      <vt:lpstr>微软雅黑</vt:lpstr>
      <vt:lpstr>Arial</vt:lpstr>
      <vt:lpstr>Calibri</vt:lpstr>
      <vt:lpstr>Lato Light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254</cp:revision>
  <dcterms:created xsi:type="dcterms:W3CDTF">2021-03-14T16:01:44Z</dcterms:created>
  <dcterms:modified xsi:type="dcterms:W3CDTF">2022-02-11T13:47:31Z</dcterms:modified>
</cp:coreProperties>
</file>