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60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E0"/>
    <a:srgbClr val="4275FD"/>
    <a:srgbClr val="FCFCFC"/>
    <a:srgbClr val="D2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A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A实验</c:v>
                </c:pt>
              </c:strCache>
            </c:strRef>
          </c:tx>
          <c:dPt>
            <c:idx val="0"/>
            <c:bubble3D val="0"/>
            <c:spPr>
              <a:solidFill>
                <a:srgbClr val="4275F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C0-4C48-9B3F-0B590FF255A7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C0-4C48-9B3F-0B590FF255A7}"/>
              </c:ext>
            </c:extLst>
          </c:dPt>
          <c:cat>
            <c:strRef>
              <c:f>Sheet1!$A$2:$A$3</c:f>
              <c:strCache>
                <c:ptCount val="2"/>
                <c:pt idx="0">
                  <c:v>project 1</c:v>
                </c:pt>
                <c:pt idx="1">
                  <c:v>project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C0-4C48-9B3F-0B590FF25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Plan B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B实验</c:v>
                </c:pt>
              </c:strCache>
            </c:strRef>
          </c:tx>
          <c:dPt>
            <c:idx val="0"/>
            <c:bubble3D val="0"/>
            <c:spPr>
              <a:solidFill>
                <a:srgbClr val="4275F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D4-4D2D-B6E0-8E62A9FAF636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D4-4D2D-B6E0-8E62A9FAF636}"/>
              </c:ext>
            </c:extLst>
          </c:dPt>
          <c:cat>
            <c:strRef>
              <c:f>Sheet1!$A$2:$A$3</c:f>
              <c:strCache>
                <c:ptCount val="2"/>
                <c:pt idx="0">
                  <c:v>project 1</c:v>
                </c:pt>
                <c:pt idx="1">
                  <c:v>project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D4-4D2D-B6E0-8E62A9FAF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83118-89F1-4CF8-A240-165054B6AA33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226B7-40A1-4BAC-A24A-29B3F87BBD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93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90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723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184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637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39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562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744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384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778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250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28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009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6975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453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242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32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713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53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82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757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408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87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0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78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0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24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8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75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26B7-40A1-4BAC-A24A-29B3F87BBD2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0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8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8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2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9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5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5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3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16882" y="636580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71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6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91800" y="5077488"/>
            <a:ext cx="1600200" cy="1780512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" y="0"/>
            <a:ext cx="1924062" cy="2667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76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D250AE-05AB-4EFC-8652-68DC28E5C7C5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AC32F5-DE9E-4709-BFDC-19C5624A2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0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55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087482" y="4205859"/>
            <a:ext cx="6032684" cy="9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the Subtitle of Your Presentation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jpppt.com      Time 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20XX.12.12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447627" y="3067279"/>
            <a:ext cx="9601200" cy="8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6000"/>
              </a:lnSpc>
              <a:buNone/>
            </a:pPr>
            <a:r>
              <a:rPr lang="en-US" altLang="zh-CN" sz="7200" dirty="0">
                <a:solidFill>
                  <a:srgbClr val="7030A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Arial" panose="020B0604020202020204" pitchFamily="34" charset="0"/>
              </a:rPr>
              <a:t>Free </a:t>
            </a:r>
            <a:r>
              <a:rPr lang="en-US" altLang="zh-CN" sz="7200" dirty="0">
                <a:solidFill>
                  <a:srgbClr val="023CE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Arial" panose="020B0604020202020204" pitchFamily="34" charset="0"/>
              </a:rPr>
              <a:t>PPT templates</a:t>
            </a:r>
          </a:p>
        </p:txBody>
      </p:sp>
      <p:sp>
        <p:nvSpPr>
          <p:cNvPr id="9" name="椭圆 8"/>
          <p:cNvSpPr/>
          <p:nvPr/>
        </p:nvSpPr>
        <p:spPr>
          <a:xfrm>
            <a:off x="5514970" y="798005"/>
            <a:ext cx="1162050" cy="116205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745951" y="1031621"/>
            <a:ext cx="696910" cy="694817"/>
            <a:chOff x="4659313" y="9359900"/>
            <a:chExt cx="528638" cy="527050"/>
          </a:xfrm>
          <a:solidFill>
            <a:schemeClr val="bg1"/>
          </a:solidFill>
        </p:grpSpPr>
        <p:sp>
          <p:nvSpPr>
            <p:cNvPr id="11" name="Freeform 458"/>
            <p:cNvSpPr>
              <a:spLocks noEditPoints="1"/>
            </p:cNvSpPr>
            <p:nvPr/>
          </p:nvSpPr>
          <p:spPr bwMode="auto">
            <a:xfrm>
              <a:off x="4659313" y="9359900"/>
              <a:ext cx="528638" cy="527050"/>
            </a:xfrm>
            <a:custGeom>
              <a:avLst/>
              <a:gdLst>
                <a:gd name="T0" fmla="*/ 192 w 383"/>
                <a:gd name="T1" fmla="*/ 0 h 382"/>
                <a:gd name="T2" fmla="*/ 383 w 383"/>
                <a:gd name="T3" fmla="*/ 191 h 382"/>
                <a:gd name="T4" fmla="*/ 192 w 383"/>
                <a:gd name="T5" fmla="*/ 382 h 382"/>
                <a:gd name="T6" fmla="*/ 192 w 383"/>
                <a:gd name="T7" fmla="*/ 363 h 382"/>
                <a:gd name="T8" fmla="*/ 363 w 383"/>
                <a:gd name="T9" fmla="*/ 191 h 382"/>
                <a:gd name="T10" fmla="*/ 192 w 383"/>
                <a:gd name="T11" fmla="*/ 20 h 382"/>
                <a:gd name="T12" fmla="*/ 192 w 383"/>
                <a:gd name="T13" fmla="*/ 0 h 382"/>
                <a:gd name="T14" fmla="*/ 192 w 383"/>
                <a:gd name="T15" fmla="*/ 0 h 382"/>
                <a:gd name="T16" fmla="*/ 192 w 383"/>
                <a:gd name="T17" fmla="*/ 0 h 382"/>
                <a:gd name="T18" fmla="*/ 192 w 383"/>
                <a:gd name="T19" fmla="*/ 20 h 382"/>
                <a:gd name="T20" fmla="*/ 192 w 383"/>
                <a:gd name="T21" fmla="*/ 20 h 382"/>
                <a:gd name="T22" fmla="*/ 20 w 383"/>
                <a:gd name="T23" fmla="*/ 191 h 382"/>
                <a:gd name="T24" fmla="*/ 192 w 383"/>
                <a:gd name="T25" fmla="*/ 363 h 382"/>
                <a:gd name="T26" fmla="*/ 192 w 383"/>
                <a:gd name="T27" fmla="*/ 363 h 382"/>
                <a:gd name="T28" fmla="*/ 192 w 383"/>
                <a:gd name="T29" fmla="*/ 382 h 382"/>
                <a:gd name="T30" fmla="*/ 192 w 383"/>
                <a:gd name="T31" fmla="*/ 382 h 382"/>
                <a:gd name="T32" fmla="*/ 0 w 383"/>
                <a:gd name="T33" fmla="*/ 191 h 382"/>
                <a:gd name="T34" fmla="*/ 192 w 383"/>
                <a:gd name="T3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382">
                  <a:moveTo>
                    <a:pt x="192" y="0"/>
                  </a:moveTo>
                  <a:cubicBezTo>
                    <a:pt x="297" y="0"/>
                    <a:pt x="383" y="86"/>
                    <a:pt x="383" y="191"/>
                  </a:cubicBezTo>
                  <a:cubicBezTo>
                    <a:pt x="383" y="297"/>
                    <a:pt x="297" y="382"/>
                    <a:pt x="192" y="382"/>
                  </a:cubicBezTo>
                  <a:cubicBezTo>
                    <a:pt x="192" y="363"/>
                    <a:pt x="192" y="363"/>
                    <a:pt x="192" y="363"/>
                  </a:cubicBezTo>
                  <a:cubicBezTo>
                    <a:pt x="286" y="363"/>
                    <a:pt x="363" y="286"/>
                    <a:pt x="363" y="191"/>
                  </a:cubicBezTo>
                  <a:cubicBezTo>
                    <a:pt x="363" y="96"/>
                    <a:pt x="286" y="20"/>
                    <a:pt x="192" y="20"/>
                  </a:cubicBezTo>
                  <a:lnTo>
                    <a:pt x="192" y="0"/>
                  </a:lnTo>
                  <a:close/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192" y="20"/>
                    <a:pt x="192" y="20"/>
                    <a:pt x="192" y="20"/>
                  </a:cubicBezTo>
                  <a:cubicBezTo>
                    <a:pt x="97" y="20"/>
                    <a:pt x="20" y="96"/>
                    <a:pt x="20" y="191"/>
                  </a:cubicBezTo>
                  <a:cubicBezTo>
                    <a:pt x="20" y="286"/>
                    <a:pt x="97" y="363"/>
                    <a:pt x="192" y="363"/>
                  </a:cubicBezTo>
                  <a:cubicBezTo>
                    <a:pt x="192" y="363"/>
                    <a:pt x="192" y="363"/>
                    <a:pt x="192" y="363"/>
                  </a:cubicBezTo>
                  <a:cubicBezTo>
                    <a:pt x="192" y="382"/>
                    <a:pt x="192" y="382"/>
                    <a:pt x="192" y="382"/>
                  </a:cubicBezTo>
                  <a:cubicBezTo>
                    <a:pt x="192" y="382"/>
                    <a:pt x="192" y="382"/>
                    <a:pt x="192" y="382"/>
                  </a:cubicBezTo>
                  <a:cubicBezTo>
                    <a:pt x="86" y="382"/>
                    <a:pt x="0" y="297"/>
                    <a:pt x="0" y="191"/>
                  </a:cubicBezTo>
                  <a:cubicBezTo>
                    <a:pt x="0" y="86"/>
                    <a:pt x="86" y="0"/>
                    <a:pt x="1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59"/>
            <p:cNvSpPr>
              <a:spLocks/>
            </p:cNvSpPr>
            <p:nvPr/>
          </p:nvSpPr>
          <p:spPr bwMode="auto">
            <a:xfrm>
              <a:off x="4716463" y="9445625"/>
              <a:ext cx="214313" cy="377825"/>
            </a:xfrm>
            <a:custGeom>
              <a:avLst/>
              <a:gdLst>
                <a:gd name="T0" fmla="*/ 67 w 156"/>
                <a:gd name="T1" fmla="*/ 0 h 274"/>
                <a:gd name="T2" fmla="*/ 102 w 156"/>
                <a:gd name="T3" fmla="*/ 10 h 274"/>
                <a:gd name="T4" fmla="*/ 113 w 156"/>
                <a:gd name="T5" fmla="*/ 18 h 274"/>
                <a:gd name="T6" fmla="*/ 118 w 156"/>
                <a:gd name="T7" fmla="*/ 19 h 274"/>
                <a:gd name="T8" fmla="*/ 105 w 156"/>
                <a:gd name="T9" fmla="*/ 38 h 274"/>
                <a:gd name="T10" fmla="*/ 100 w 156"/>
                <a:gd name="T11" fmla="*/ 42 h 274"/>
                <a:gd name="T12" fmla="*/ 57 w 156"/>
                <a:gd name="T13" fmla="*/ 86 h 274"/>
                <a:gd name="T14" fmla="*/ 51 w 156"/>
                <a:gd name="T15" fmla="*/ 87 h 274"/>
                <a:gd name="T16" fmla="*/ 40 w 156"/>
                <a:gd name="T17" fmla="*/ 109 h 274"/>
                <a:gd name="T18" fmla="*/ 63 w 156"/>
                <a:gd name="T19" fmla="*/ 127 h 274"/>
                <a:gd name="T20" fmla="*/ 120 w 156"/>
                <a:gd name="T21" fmla="*/ 156 h 274"/>
                <a:gd name="T22" fmla="*/ 136 w 156"/>
                <a:gd name="T23" fmla="*/ 163 h 274"/>
                <a:gd name="T24" fmla="*/ 137 w 156"/>
                <a:gd name="T25" fmla="*/ 195 h 274"/>
                <a:gd name="T26" fmla="*/ 98 w 156"/>
                <a:gd name="T27" fmla="*/ 273 h 274"/>
                <a:gd name="T28" fmla="*/ 96 w 156"/>
                <a:gd name="T29" fmla="*/ 274 h 274"/>
                <a:gd name="T30" fmla="*/ 84 w 156"/>
                <a:gd name="T31" fmla="*/ 268 h 274"/>
                <a:gd name="T32" fmla="*/ 78 w 156"/>
                <a:gd name="T33" fmla="*/ 251 h 274"/>
                <a:gd name="T34" fmla="*/ 73 w 156"/>
                <a:gd name="T35" fmla="*/ 239 h 274"/>
                <a:gd name="T36" fmla="*/ 49 w 156"/>
                <a:gd name="T37" fmla="*/ 159 h 274"/>
                <a:gd name="T38" fmla="*/ 49 w 156"/>
                <a:gd name="T39" fmla="*/ 135 h 274"/>
                <a:gd name="T40" fmla="*/ 0 w 156"/>
                <a:gd name="T41" fmla="*/ 94 h 274"/>
                <a:gd name="T42" fmla="*/ 67 w 156"/>
                <a:gd name="T4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274">
                  <a:moveTo>
                    <a:pt x="67" y="0"/>
                  </a:moveTo>
                  <a:cubicBezTo>
                    <a:pt x="66" y="8"/>
                    <a:pt x="67" y="17"/>
                    <a:pt x="102" y="10"/>
                  </a:cubicBezTo>
                  <a:cubicBezTo>
                    <a:pt x="107" y="9"/>
                    <a:pt x="109" y="25"/>
                    <a:pt x="113" y="18"/>
                  </a:cubicBezTo>
                  <a:cubicBezTo>
                    <a:pt x="116" y="14"/>
                    <a:pt x="119" y="18"/>
                    <a:pt x="118" y="19"/>
                  </a:cubicBezTo>
                  <a:cubicBezTo>
                    <a:pt x="116" y="21"/>
                    <a:pt x="138" y="51"/>
                    <a:pt x="105" y="38"/>
                  </a:cubicBezTo>
                  <a:cubicBezTo>
                    <a:pt x="98" y="36"/>
                    <a:pt x="91" y="42"/>
                    <a:pt x="100" y="42"/>
                  </a:cubicBezTo>
                  <a:cubicBezTo>
                    <a:pt x="115" y="42"/>
                    <a:pt x="52" y="77"/>
                    <a:pt x="57" y="86"/>
                  </a:cubicBezTo>
                  <a:cubicBezTo>
                    <a:pt x="61" y="93"/>
                    <a:pt x="53" y="87"/>
                    <a:pt x="51" y="87"/>
                  </a:cubicBezTo>
                  <a:cubicBezTo>
                    <a:pt x="1" y="74"/>
                    <a:pt x="42" y="99"/>
                    <a:pt x="40" y="109"/>
                  </a:cubicBezTo>
                  <a:cubicBezTo>
                    <a:pt x="38" y="126"/>
                    <a:pt x="51" y="140"/>
                    <a:pt x="63" y="127"/>
                  </a:cubicBezTo>
                  <a:cubicBezTo>
                    <a:pt x="76" y="115"/>
                    <a:pt x="114" y="155"/>
                    <a:pt x="120" y="156"/>
                  </a:cubicBezTo>
                  <a:cubicBezTo>
                    <a:pt x="120" y="156"/>
                    <a:pt x="135" y="162"/>
                    <a:pt x="136" y="163"/>
                  </a:cubicBezTo>
                  <a:cubicBezTo>
                    <a:pt x="156" y="180"/>
                    <a:pt x="136" y="177"/>
                    <a:pt x="137" y="195"/>
                  </a:cubicBezTo>
                  <a:cubicBezTo>
                    <a:pt x="146" y="198"/>
                    <a:pt x="106" y="268"/>
                    <a:pt x="98" y="273"/>
                  </a:cubicBezTo>
                  <a:cubicBezTo>
                    <a:pt x="97" y="273"/>
                    <a:pt x="97" y="273"/>
                    <a:pt x="96" y="274"/>
                  </a:cubicBezTo>
                  <a:cubicBezTo>
                    <a:pt x="92" y="272"/>
                    <a:pt x="88" y="270"/>
                    <a:pt x="84" y="268"/>
                  </a:cubicBezTo>
                  <a:cubicBezTo>
                    <a:pt x="81" y="263"/>
                    <a:pt x="79" y="255"/>
                    <a:pt x="78" y="251"/>
                  </a:cubicBezTo>
                  <a:cubicBezTo>
                    <a:pt x="77" y="243"/>
                    <a:pt x="72" y="247"/>
                    <a:pt x="73" y="239"/>
                  </a:cubicBezTo>
                  <a:cubicBezTo>
                    <a:pt x="77" y="207"/>
                    <a:pt x="44" y="178"/>
                    <a:pt x="49" y="159"/>
                  </a:cubicBezTo>
                  <a:cubicBezTo>
                    <a:pt x="52" y="149"/>
                    <a:pt x="64" y="135"/>
                    <a:pt x="49" y="135"/>
                  </a:cubicBezTo>
                  <a:cubicBezTo>
                    <a:pt x="31" y="135"/>
                    <a:pt x="13" y="106"/>
                    <a:pt x="0" y="94"/>
                  </a:cubicBezTo>
                  <a:cubicBezTo>
                    <a:pt x="10" y="55"/>
                    <a:pt x="34" y="21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460"/>
            <p:cNvSpPr>
              <a:spLocks/>
            </p:cNvSpPr>
            <p:nvPr/>
          </p:nvSpPr>
          <p:spPr bwMode="auto">
            <a:xfrm>
              <a:off x="4889500" y="9410700"/>
              <a:ext cx="101600" cy="60325"/>
            </a:xfrm>
            <a:custGeom>
              <a:avLst/>
              <a:gdLst>
                <a:gd name="T0" fmla="*/ 2 w 74"/>
                <a:gd name="T1" fmla="*/ 3 h 44"/>
                <a:gd name="T2" fmla="*/ 20 w 74"/>
                <a:gd name="T3" fmla="*/ 20 h 44"/>
                <a:gd name="T4" fmla="*/ 20 w 74"/>
                <a:gd name="T5" fmla="*/ 38 h 44"/>
                <a:gd name="T6" fmla="*/ 26 w 74"/>
                <a:gd name="T7" fmla="*/ 40 h 44"/>
                <a:gd name="T8" fmla="*/ 62 w 74"/>
                <a:gd name="T9" fmla="*/ 20 h 44"/>
                <a:gd name="T10" fmla="*/ 67 w 74"/>
                <a:gd name="T11" fmla="*/ 12 h 44"/>
                <a:gd name="T12" fmla="*/ 70 w 74"/>
                <a:gd name="T13" fmla="*/ 11 h 44"/>
                <a:gd name="T14" fmla="*/ 58 w 74"/>
                <a:gd name="T15" fmla="*/ 4 h 44"/>
                <a:gd name="T16" fmla="*/ 57 w 74"/>
                <a:gd name="T17" fmla="*/ 3 h 44"/>
                <a:gd name="T18" fmla="*/ 25 w 74"/>
                <a:gd name="T19" fmla="*/ 0 h 44"/>
                <a:gd name="T20" fmla="*/ 3 w 74"/>
                <a:gd name="T21" fmla="*/ 2 h 44"/>
                <a:gd name="T22" fmla="*/ 2 w 74"/>
                <a:gd name="T2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44">
                  <a:moveTo>
                    <a:pt x="2" y="3"/>
                  </a:moveTo>
                  <a:cubicBezTo>
                    <a:pt x="3" y="7"/>
                    <a:pt x="27" y="12"/>
                    <a:pt x="20" y="20"/>
                  </a:cubicBezTo>
                  <a:cubicBezTo>
                    <a:pt x="18" y="22"/>
                    <a:pt x="11" y="37"/>
                    <a:pt x="20" y="38"/>
                  </a:cubicBezTo>
                  <a:cubicBezTo>
                    <a:pt x="22" y="38"/>
                    <a:pt x="21" y="44"/>
                    <a:pt x="26" y="40"/>
                  </a:cubicBezTo>
                  <a:cubicBezTo>
                    <a:pt x="35" y="30"/>
                    <a:pt x="49" y="21"/>
                    <a:pt x="62" y="20"/>
                  </a:cubicBezTo>
                  <a:cubicBezTo>
                    <a:pt x="67" y="19"/>
                    <a:pt x="65" y="13"/>
                    <a:pt x="67" y="12"/>
                  </a:cubicBezTo>
                  <a:cubicBezTo>
                    <a:pt x="69" y="11"/>
                    <a:pt x="70" y="11"/>
                    <a:pt x="70" y="11"/>
                  </a:cubicBezTo>
                  <a:cubicBezTo>
                    <a:pt x="74" y="7"/>
                    <a:pt x="62" y="5"/>
                    <a:pt x="58" y="4"/>
                  </a:cubicBezTo>
                  <a:cubicBezTo>
                    <a:pt x="58" y="4"/>
                    <a:pt x="57" y="4"/>
                    <a:pt x="57" y="3"/>
                  </a:cubicBezTo>
                  <a:cubicBezTo>
                    <a:pt x="46" y="1"/>
                    <a:pt x="36" y="0"/>
                    <a:pt x="25" y="0"/>
                  </a:cubicBezTo>
                  <a:cubicBezTo>
                    <a:pt x="17" y="0"/>
                    <a:pt x="10" y="1"/>
                    <a:pt x="3" y="2"/>
                  </a:cubicBezTo>
                  <a:cubicBezTo>
                    <a:pt x="1" y="3"/>
                    <a:pt x="0" y="5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461"/>
            <p:cNvSpPr>
              <a:spLocks/>
            </p:cNvSpPr>
            <p:nvPr/>
          </p:nvSpPr>
          <p:spPr bwMode="auto">
            <a:xfrm>
              <a:off x="4943475" y="9464675"/>
              <a:ext cx="193675" cy="309563"/>
            </a:xfrm>
            <a:custGeom>
              <a:avLst/>
              <a:gdLst>
                <a:gd name="T0" fmla="*/ 72 w 140"/>
                <a:gd name="T1" fmla="*/ 37 h 224"/>
                <a:gd name="T2" fmla="*/ 39 w 140"/>
                <a:gd name="T3" fmla="*/ 53 h 224"/>
                <a:gd name="T4" fmla="*/ 44 w 140"/>
                <a:gd name="T5" fmla="*/ 38 h 224"/>
                <a:gd name="T6" fmla="*/ 53 w 140"/>
                <a:gd name="T7" fmla="*/ 38 h 224"/>
                <a:gd name="T8" fmla="*/ 53 w 140"/>
                <a:gd name="T9" fmla="*/ 26 h 224"/>
                <a:gd name="T10" fmla="*/ 68 w 140"/>
                <a:gd name="T11" fmla="*/ 20 h 224"/>
                <a:gd name="T12" fmla="*/ 79 w 140"/>
                <a:gd name="T13" fmla="*/ 15 h 224"/>
                <a:gd name="T14" fmla="*/ 98 w 140"/>
                <a:gd name="T15" fmla="*/ 10 h 224"/>
                <a:gd name="T16" fmla="*/ 137 w 140"/>
                <a:gd name="T17" fmla="*/ 84 h 224"/>
                <a:gd name="T18" fmla="*/ 128 w 140"/>
                <a:gd name="T19" fmla="*/ 83 h 224"/>
                <a:gd name="T20" fmla="*/ 138 w 140"/>
                <a:gd name="T21" fmla="*/ 93 h 224"/>
                <a:gd name="T22" fmla="*/ 140 w 140"/>
                <a:gd name="T23" fmla="*/ 115 h 224"/>
                <a:gd name="T24" fmla="*/ 98 w 140"/>
                <a:gd name="T25" fmla="*/ 221 h 224"/>
                <a:gd name="T26" fmla="*/ 85 w 140"/>
                <a:gd name="T27" fmla="*/ 196 h 224"/>
                <a:gd name="T28" fmla="*/ 45 w 140"/>
                <a:gd name="T29" fmla="*/ 129 h 224"/>
                <a:gd name="T30" fmla="*/ 85 w 140"/>
                <a:gd name="T31" fmla="*/ 65 h 224"/>
                <a:gd name="T32" fmla="*/ 102 w 140"/>
                <a:gd name="T33" fmla="*/ 63 h 224"/>
                <a:gd name="T34" fmla="*/ 120 w 140"/>
                <a:gd name="T35" fmla="*/ 55 h 224"/>
                <a:gd name="T36" fmla="*/ 103 w 140"/>
                <a:gd name="T37" fmla="*/ 48 h 224"/>
                <a:gd name="T38" fmla="*/ 95 w 140"/>
                <a:gd name="T39" fmla="*/ 45 h 224"/>
                <a:gd name="T40" fmla="*/ 81 w 140"/>
                <a:gd name="T41" fmla="*/ 38 h 224"/>
                <a:gd name="T42" fmla="*/ 89 w 140"/>
                <a:gd name="T43" fmla="*/ 47 h 224"/>
                <a:gd name="T44" fmla="*/ 82 w 140"/>
                <a:gd name="T45" fmla="*/ 49 h 224"/>
                <a:gd name="T46" fmla="*/ 72 w 140"/>
                <a:gd name="T47" fmla="*/ 3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" h="224">
                  <a:moveTo>
                    <a:pt x="72" y="37"/>
                  </a:moveTo>
                  <a:cubicBezTo>
                    <a:pt x="56" y="42"/>
                    <a:pt x="56" y="58"/>
                    <a:pt x="39" y="53"/>
                  </a:cubicBezTo>
                  <a:cubicBezTo>
                    <a:pt x="38" y="52"/>
                    <a:pt x="35" y="38"/>
                    <a:pt x="44" y="38"/>
                  </a:cubicBezTo>
                  <a:cubicBezTo>
                    <a:pt x="48" y="38"/>
                    <a:pt x="48" y="40"/>
                    <a:pt x="53" y="38"/>
                  </a:cubicBezTo>
                  <a:cubicBezTo>
                    <a:pt x="62" y="36"/>
                    <a:pt x="45" y="27"/>
                    <a:pt x="53" y="26"/>
                  </a:cubicBezTo>
                  <a:cubicBezTo>
                    <a:pt x="59" y="25"/>
                    <a:pt x="63" y="20"/>
                    <a:pt x="68" y="20"/>
                  </a:cubicBezTo>
                  <a:cubicBezTo>
                    <a:pt x="71" y="19"/>
                    <a:pt x="76" y="15"/>
                    <a:pt x="79" y="15"/>
                  </a:cubicBezTo>
                  <a:cubicBezTo>
                    <a:pt x="87" y="15"/>
                    <a:pt x="94" y="11"/>
                    <a:pt x="98" y="10"/>
                  </a:cubicBezTo>
                  <a:cubicBezTo>
                    <a:pt x="117" y="30"/>
                    <a:pt x="131" y="56"/>
                    <a:pt x="137" y="84"/>
                  </a:cubicBezTo>
                  <a:cubicBezTo>
                    <a:pt x="130" y="78"/>
                    <a:pt x="121" y="72"/>
                    <a:pt x="128" y="83"/>
                  </a:cubicBezTo>
                  <a:cubicBezTo>
                    <a:pt x="131" y="87"/>
                    <a:pt x="135" y="90"/>
                    <a:pt x="138" y="93"/>
                  </a:cubicBezTo>
                  <a:cubicBezTo>
                    <a:pt x="139" y="101"/>
                    <a:pt x="140" y="108"/>
                    <a:pt x="140" y="115"/>
                  </a:cubicBezTo>
                  <a:cubicBezTo>
                    <a:pt x="140" y="156"/>
                    <a:pt x="124" y="193"/>
                    <a:pt x="98" y="221"/>
                  </a:cubicBezTo>
                  <a:cubicBezTo>
                    <a:pt x="90" y="224"/>
                    <a:pt x="85" y="218"/>
                    <a:pt x="85" y="196"/>
                  </a:cubicBezTo>
                  <a:cubicBezTo>
                    <a:pt x="85" y="175"/>
                    <a:pt x="79" y="138"/>
                    <a:pt x="45" y="129"/>
                  </a:cubicBezTo>
                  <a:cubicBezTo>
                    <a:pt x="0" y="116"/>
                    <a:pt x="73" y="0"/>
                    <a:pt x="85" y="65"/>
                  </a:cubicBezTo>
                  <a:cubicBezTo>
                    <a:pt x="86" y="76"/>
                    <a:pt x="97" y="54"/>
                    <a:pt x="102" y="63"/>
                  </a:cubicBezTo>
                  <a:cubicBezTo>
                    <a:pt x="112" y="78"/>
                    <a:pt x="138" y="55"/>
                    <a:pt x="120" y="55"/>
                  </a:cubicBezTo>
                  <a:cubicBezTo>
                    <a:pt x="107" y="55"/>
                    <a:pt x="102" y="35"/>
                    <a:pt x="103" y="48"/>
                  </a:cubicBezTo>
                  <a:cubicBezTo>
                    <a:pt x="105" y="59"/>
                    <a:pt x="96" y="49"/>
                    <a:pt x="95" y="45"/>
                  </a:cubicBezTo>
                  <a:cubicBezTo>
                    <a:pt x="95" y="44"/>
                    <a:pt x="84" y="35"/>
                    <a:pt x="81" y="38"/>
                  </a:cubicBezTo>
                  <a:cubicBezTo>
                    <a:pt x="79" y="39"/>
                    <a:pt x="88" y="46"/>
                    <a:pt x="89" y="47"/>
                  </a:cubicBezTo>
                  <a:cubicBezTo>
                    <a:pt x="92" y="50"/>
                    <a:pt x="81" y="58"/>
                    <a:pt x="82" y="49"/>
                  </a:cubicBezTo>
                  <a:cubicBezTo>
                    <a:pt x="83" y="42"/>
                    <a:pt x="73" y="38"/>
                    <a:pt x="72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408078CD-268E-40CC-892D-33B3713B8D90}"/>
              </a:ext>
            </a:extLst>
          </p:cNvPr>
          <p:cNvSpPr/>
          <p:nvPr/>
        </p:nvSpPr>
        <p:spPr>
          <a:xfrm>
            <a:off x="356237" y="46533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6" name="TextBox 3">
            <a:hlinkClick r:id="rId4"/>
            <a:extLst>
              <a:ext uri="{FF2B5EF4-FFF2-40B4-BE49-F238E27FC236}">
                <a16:creationId xmlns:a16="http://schemas.microsoft.com/office/drawing/2014/main" id="{BC0DD842-CEF0-462C-9076-CEF4F9C1AA58}"/>
              </a:ext>
            </a:extLst>
          </p:cNvPr>
          <p:cNvSpPr txBox="1"/>
          <p:nvPr/>
        </p:nvSpPr>
        <p:spPr>
          <a:xfrm>
            <a:off x="379108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1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3"/>
          <p:cNvGrpSpPr>
            <a:grpSpLocks/>
          </p:cNvGrpSpPr>
          <p:nvPr/>
        </p:nvGrpSpPr>
        <p:grpSpPr bwMode="auto">
          <a:xfrm>
            <a:off x="1078110" y="1916003"/>
            <a:ext cx="4957762" cy="3954462"/>
            <a:chOff x="5208649" y="1158221"/>
            <a:chExt cx="6264214" cy="4996068"/>
          </a:xfrm>
        </p:grpSpPr>
        <p:pic>
          <p:nvPicPr>
            <p:cNvPr id="21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649" y="2398385"/>
              <a:ext cx="4106801" cy="274030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9738" y="3781153"/>
              <a:ext cx="1357312" cy="113109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9738" y="2401854"/>
              <a:ext cx="2143125" cy="13792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5237" y="5168451"/>
              <a:ext cx="1700213" cy="9858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图片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649" y="1158221"/>
              <a:ext cx="1892239" cy="12345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6252799" y="3433282"/>
            <a:ext cx="5057625" cy="6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94"/>
              </a:spcAft>
              <a:buNone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52799" y="2900357"/>
            <a:ext cx="1785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21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"/>
          <p:cNvSpPr>
            <a:spLocks/>
          </p:cNvSpPr>
          <p:nvPr/>
        </p:nvSpPr>
        <p:spPr bwMode="auto">
          <a:xfrm>
            <a:off x="3592371" y="5091362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23CE0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72371" y="2518117"/>
            <a:ext cx="10080000" cy="2573246"/>
            <a:chOff x="1072371" y="2212114"/>
            <a:chExt cx="10080000" cy="2879249"/>
          </a:xfrm>
        </p:grpSpPr>
        <p:sp>
          <p:nvSpPr>
            <p:cNvPr id="17" name="矩形 16"/>
            <p:cNvSpPr/>
            <p:nvPr/>
          </p:nvSpPr>
          <p:spPr>
            <a:xfrm>
              <a:off x="1072371" y="2212117"/>
              <a:ext cx="2520000" cy="2879244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112371" y="2212115"/>
              <a:ext cx="2520000" cy="2879246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>
              <a:off x="8632371" y="2212116"/>
              <a:ext cx="2520000" cy="28792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275FD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  <p:sp>
          <p:nvSpPr>
            <p:cNvPr id="28" name="AutoShape 4"/>
            <p:cNvSpPr>
              <a:spLocks/>
            </p:cNvSpPr>
            <p:nvPr/>
          </p:nvSpPr>
          <p:spPr bwMode="auto">
            <a:xfrm>
              <a:off x="3592371" y="2212114"/>
              <a:ext cx="2520000" cy="28792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4275FD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69">
                <a:latin typeface="Arial" panose="020B0604020202020204" pitchFamily="34" charset="0"/>
                <a:ea typeface="微软雅黑" panose="020B0503020204020204" pitchFamily="34" charset="-122"/>
                <a:cs typeface="Calibri" charset="0"/>
                <a:sym typeface="Arial" panose="020B0604020202020204" pitchFamily="34" charset="0"/>
              </a:endParaRPr>
            </a:p>
          </p:txBody>
        </p:sp>
      </p:grpSp>
      <p:sp>
        <p:nvSpPr>
          <p:cNvPr id="29" name="AutoShape 6"/>
          <p:cNvSpPr>
            <a:spLocks/>
          </p:cNvSpPr>
          <p:nvPr/>
        </p:nvSpPr>
        <p:spPr bwMode="auto">
          <a:xfrm>
            <a:off x="1072371" y="5091362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23CE0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0" name="AutoShape 7"/>
          <p:cNvSpPr>
            <a:spLocks/>
          </p:cNvSpPr>
          <p:nvPr/>
        </p:nvSpPr>
        <p:spPr bwMode="auto">
          <a:xfrm>
            <a:off x="6112371" y="5091362"/>
            <a:ext cx="252000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23CE0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1" name="AutoShape 8"/>
          <p:cNvSpPr>
            <a:spLocks/>
          </p:cNvSpPr>
          <p:nvPr/>
        </p:nvSpPr>
        <p:spPr bwMode="auto">
          <a:xfrm>
            <a:off x="8632371" y="5091363"/>
            <a:ext cx="252000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23CE0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69"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44485" y="357113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84485" y="357113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6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/>
        </p:nvSpPr>
        <p:spPr>
          <a:xfrm>
            <a:off x="1072371" y="2228556"/>
            <a:ext cx="1290335" cy="781051"/>
          </a:xfrm>
          <a:prstGeom prst="roundRect">
            <a:avLst>
              <a:gd name="adj" fmla="val 0"/>
            </a:avLst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88220" y="2228555"/>
            <a:ext cx="892232" cy="781051"/>
          </a:xfrm>
          <a:prstGeom prst="rect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2843357" y="2473716"/>
            <a:ext cx="769145" cy="258567"/>
          </a:xfrm>
          <a:prstGeom prst="triangle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072371" y="3358793"/>
            <a:ext cx="1290335" cy="781051"/>
          </a:xfrm>
          <a:prstGeom prst="roundRect">
            <a:avLst>
              <a:gd name="adj" fmla="val 0"/>
            </a:avLst>
          </a:prstGeom>
          <a:solidFill>
            <a:srgbClr val="023CE0"/>
          </a:solidFill>
          <a:ln>
            <a:solidFill>
              <a:srgbClr val="023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88220" y="3358792"/>
            <a:ext cx="892232" cy="781051"/>
          </a:xfrm>
          <a:prstGeom prst="rect">
            <a:avLst/>
          </a:prstGeom>
          <a:solidFill>
            <a:srgbClr val="023CE0"/>
          </a:solidFill>
          <a:ln>
            <a:solidFill>
              <a:srgbClr val="023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2829926" y="3625987"/>
            <a:ext cx="769145" cy="258567"/>
          </a:xfrm>
          <a:prstGeom prst="triangle">
            <a:avLst/>
          </a:prstGeom>
          <a:solidFill>
            <a:srgbClr val="023CE0"/>
          </a:solidFill>
          <a:ln>
            <a:solidFill>
              <a:srgbClr val="023C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072371" y="4500936"/>
            <a:ext cx="1290335" cy="781051"/>
          </a:xfrm>
          <a:prstGeom prst="roundRect">
            <a:avLst>
              <a:gd name="adj" fmla="val 0"/>
            </a:avLst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88220" y="4500935"/>
            <a:ext cx="892232" cy="781051"/>
          </a:xfrm>
          <a:prstGeom prst="rect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34" name="等腰三角形 33"/>
          <p:cNvSpPr/>
          <p:nvPr/>
        </p:nvSpPr>
        <p:spPr>
          <a:xfrm rot="5400000">
            <a:off x="2829926" y="4768130"/>
            <a:ext cx="769145" cy="258567"/>
          </a:xfrm>
          <a:prstGeom prst="triangle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1AAA55"/>
              </a:solidFill>
            </a:endParaRPr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1383190" y="2326981"/>
            <a:ext cx="592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71"/>
          <p:cNvSpPr txBox="1">
            <a:spLocks noChangeArrowheads="1"/>
          </p:cNvSpPr>
          <p:nvPr/>
        </p:nvSpPr>
        <p:spPr bwMode="auto">
          <a:xfrm>
            <a:off x="1383190" y="3457281"/>
            <a:ext cx="64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文本框 87"/>
          <p:cNvSpPr txBox="1">
            <a:spLocks noChangeArrowheads="1"/>
          </p:cNvSpPr>
          <p:nvPr/>
        </p:nvSpPr>
        <p:spPr bwMode="auto">
          <a:xfrm>
            <a:off x="1383190" y="4598694"/>
            <a:ext cx="646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8" name="AutoShape 115"/>
          <p:cNvSpPr>
            <a:spLocks/>
          </p:cNvSpPr>
          <p:nvPr/>
        </p:nvSpPr>
        <p:spPr bwMode="auto">
          <a:xfrm>
            <a:off x="2281715" y="2398419"/>
            <a:ext cx="401638" cy="441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39" name="AutoShape 29"/>
          <p:cNvSpPr>
            <a:spLocks/>
          </p:cNvSpPr>
          <p:nvPr/>
        </p:nvSpPr>
        <p:spPr bwMode="auto">
          <a:xfrm>
            <a:off x="2281715" y="3533481"/>
            <a:ext cx="430213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2281311" y="4674583"/>
            <a:ext cx="413920" cy="409944"/>
            <a:chOff x="1569458" y="688424"/>
            <a:chExt cx="334962" cy="331788"/>
          </a:xfrm>
          <a:solidFill>
            <a:srgbClr val="FFFFFF"/>
          </a:solidFill>
        </p:grpSpPr>
        <p:sp>
          <p:nvSpPr>
            <p:cNvPr id="41" name="Freeform 11"/>
            <p:cNvSpPr>
              <a:spLocks noChangeArrowheads="1"/>
            </p:cNvSpPr>
            <p:nvPr/>
          </p:nvSpPr>
          <p:spPr bwMode="auto">
            <a:xfrm>
              <a:off x="1587500" y="901699"/>
              <a:ext cx="42863" cy="77788"/>
            </a:xfrm>
            <a:custGeom>
              <a:avLst/>
              <a:gdLst>
                <a:gd name="T0" fmla="*/ 0 w 118"/>
                <a:gd name="T1" fmla="*/ 183 h 218"/>
                <a:gd name="T2" fmla="*/ 25 w 118"/>
                <a:gd name="T3" fmla="*/ 217 h 218"/>
                <a:gd name="T4" fmla="*/ 84 w 118"/>
                <a:gd name="T5" fmla="*/ 217 h 218"/>
                <a:gd name="T6" fmla="*/ 117 w 118"/>
                <a:gd name="T7" fmla="*/ 183 h 218"/>
                <a:gd name="T8" fmla="*/ 117 w 118"/>
                <a:gd name="T9" fmla="*/ 0 h 218"/>
                <a:gd name="T10" fmla="*/ 17 w 118"/>
                <a:gd name="T11" fmla="*/ 91 h 218"/>
                <a:gd name="T12" fmla="*/ 0 w 118"/>
                <a:gd name="T13" fmla="*/ 75 h 218"/>
                <a:gd name="T14" fmla="*/ 0 w 118"/>
                <a:gd name="T15" fmla="*/ 183 h 218"/>
                <a:gd name="T16" fmla="*/ 0 w 118"/>
                <a:gd name="T17" fmla="*/ 183 h 218"/>
                <a:gd name="T18" fmla="*/ 0 w 118"/>
                <a:gd name="T19" fmla="*/ 183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218">
                  <a:moveTo>
                    <a:pt x="0" y="183"/>
                  </a:moveTo>
                  <a:cubicBezTo>
                    <a:pt x="0" y="200"/>
                    <a:pt x="8" y="217"/>
                    <a:pt x="25" y="217"/>
                  </a:cubicBezTo>
                  <a:cubicBezTo>
                    <a:pt x="84" y="217"/>
                    <a:pt x="84" y="217"/>
                    <a:pt x="84" y="217"/>
                  </a:cubicBezTo>
                  <a:cubicBezTo>
                    <a:pt x="100" y="217"/>
                    <a:pt x="117" y="200"/>
                    <a:pt x="117" y="18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0" y="183"/>
                  </a:lnTo>
                  <a:close/>
                  <a:moveTo>
                    <a:pt x="0" y="183"/>
                  </a:move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42" name="Freeform 12"/>
            <p:cNvSpPr>
              <a:spLocks noChangeArrowheads="1"/>
            </p:cNvSpPr>
            <p:nvPr/>
          </p:nvSpPr>
          <p:spPr bwMode="auto">
            <a:xfrm>
              <a:off x="1657350" y="858837"/>
              <a:ext cx="42863" cy="120650"/>
            </a:xfrm>
            <a:custGeom>
              <a:avLst/>
              <a:gdLst>
                <a:gd name="T0" fmla="*/ 0 w 118"/>
                <a:gd name="T1" fmla="*/ 301 h 336"/>
                <a:gd name="T2" fmla="*/ 34 w 118"/>
                <a:gd name="T3" fmla="*/ 335 h 336"/>
                <a:gd name="T4" fmla="*/ 84 w 118"/>
                <a:gd name="T5" fmla="*/ 335 h 336"/>
                <a:gd name="T6" fmla="*/ 117 w 118"/>
                <a:gd name="T7" fmla="*/ 301 h 336"/>
                <a:gd name="T8" fmla="*/ 117 w 118"/>
                <a:gd name="T9" fmla="*/ 76 h 336"/>
                <a:gd name="T10" fmla="*/ 42 w 118"/>
                <a:gd name="T11" fmla="*/ 0 h 336"/>
                <a:gd name="T12" fmla="*/ 0 w 118"/>
                <a:gd name="T13" fmla="*/ 42 h 336"/>
                <a:gd name="T14" fmla="*/ 0 w 118"/>
                <a:gd name="T15" fmla="*/ 301 h 336"/>
                <a:gd name="T16" fmla="*/ 0 w 118"/>
                <a:gd name="T17" fmla="*/ 301 h 336"/>
                <a:gd name="T18" fmla="*/ 0 w 118"/>
                <a:gd name="T19" fmla="*/ 301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36">
                  <a:moveTo>
                    <a:pt x="0" y="301"/>
                  </a:moveTo>
                  <a:cubicBezTo>
                    <a:pt x="0" y="318"/>
                    <a:pt x="17" y="335"/>
                    <a:pt x="34" y="335"/>
                  </a:cubicBezTo>
                  <a:cubicBezTo>
                    <a:pt x="84" y="335"/>
                    <a:pt x="84" y="335"/>
                    <a:pt x="84" y="335"/>
                  </a:cubicBezTo>
                  <a:cubicBezTo>
                    <a:pt x="101" y="335"/>
                    <a:pt x="117" y="318"/>
                    <a:pt x="117" y="301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301"/>
                  </a:lnTo>
                  <a:close/>
                  <a:moveTo>
                    <a:pt x="0" y="301"/>
                  </a:moveTo>
                  <a:lnTo>
                    <a:pt x="0" y="30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43" name="Freeform 13"/>
            <p:cNvSpPr>
              <a:spLocks noChangeArrowheads="1"/>
            </p:cNvSpPr>
            <p:nvPr/>
          </p:nvSpPr>
          <p:spPr bwMode="auto">
            <a:xfrm>
              <a:off x="1727200" y="858837"/>
              <a:ext cx="42863" cy="120650"/>
            </a:xfrm>
            <a:custGeom>
              <a:avLst/>
              <a:gdLst>
                <a:gd name="T0" fmla="*/ 92 w 118"/>
                <a:gd name="T1" fmla="*/ 335 h 336"/>
                <a:gd name="T2" fmla="*/ 117 w 118"/>
                <a:gd name="T3" fmla="*/ 301 h 336"/>
                <a:gd name="T4" fmla="*/ 117 w 118"/>
                <a:gd name="T5" fmla="*/ 0 h 336"/>
                <a:gd name="T6" fmla="*/ 0 w 118"/>
                <a:gd name="T7" fmla="*/ 118 h 336"/>
                <a:gd name="T8" fmla="*/ 0 w 118"/>
                <a:gd name="T9" fmla="*/ 301 h 336"/>
                <a:gd name="T10" fmla="*/ 33 w 118"/>
                <a:gd name="T11" fmla="*/ 335 h 336"/>
                <a:gd name="T12" fmla="*/ 92 w 118"/>
                <a:gd name="T13" fmla="*/ 335 h 336"/>
                <a:gd name="T14" fmla="*/ 92 w 118"/>
                <a:gd name="T15" fmla="*/ 335 h 336"/>
                <a:gd name="T16" fmla="*/ 92 w 118"/>
                <a:gd name="T17" fmla="*/ 335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36">
                  <a:moveTo>
                    <a:pt x="92" y="335"/>
                  </a:moveTo>
                  <a:cubicBezTo>
                    <a:pt x="108" y="335"/>
                    <a:pt x="117" y="318"/>
                    <a:pt x="117" y="30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18"/>
                    <a:pt x="16" y="335"/>
                    <a:pt x="33" y="335"/>
                  </a:cubicBezTo>
                  <a:lnTo>
                    <a:pt x="92" y="335"/>
                  </a:lnTo>
                  <a:close/>
                  <a:moveTo>
                    <a:pt x="92" y="335"/>
                  </a:moveTo>
                  <a:lnTo>
                    <a:pt x="92" y="33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44" name="Freeform 14"/>
            <p:cNvSpPr>
              <a:spLocks noChangeArrowheads="1"/>
            </p:cNvSpPr>
            <p:nvPr/>
          </p:nvSpPr>
          <p:spPr bwMode="auto">
            <a:xfrm>
              <a:off x="1795463" y="817562"/>
              <a:ext cx="46037" cy="163512"/>
            </a:xfrm>
            <a:custGeom>
              <a:avLst/>
              <a:gdLst>
                <a:gd name="T0" fmla="*/ 0 w 126"/>
                <a:gd name="T1" fmla="*/ 41 h 452"/>
                <a:gd name="T2" fmla="*/ 0 w 126"/>
                <a:gd name="T3" fmla="*/ 417 h 452"/>
                <a:gd name="T4" fmla="*/ 33 w 126"/>
                <a:gd name="T5" fmla="*/ 451 h 452"/>
                <a:gd name="T6" fmla="*/ 92 w 126"/>
                <a:gd name="T7" fmla="*/ 451 h 452"/>
                <a:gd name="T8" fmla="*/ 125 w 126"/>
                <a:gd name="T9" fmla="*/ 417 h 452"/>
                <a:gd name="T10" fmla="*/ 125 w 126"/>
                <a:gd name="T11" fmla="*/ 66 h 452"/>
                <a:gd name="T12" fmla="*/ 50 w 126"/>
                <a:gd name="T13" fmla="*/ 0 h 452"/>
                <a:gd name="T14" fmla="*/ 0 w 126"/>
                <a:gd name="T15" fmla="*/ 41 h 452"/>
                <a:gd name="T16" fmla="*/ 0 w 126"/>
                <a:gd name="T17" fmla="*/ 41 h 452"/>
                <a:gd name="T18" fmla="*/ 0 w 126"/>
                <a:gd name="T19" fmla="*/ 4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452">
                  <a:moveTo>
                    <a:pt x="0" y="41"/>
                  </a:moveTo>
                  <a:cubicBezTo>
                    <a:pt x="0" y="417"/>
                    <a:pt x="0" y="417"/>
                    <a:pt x="0" y="417"/>
                  </a:cubicBezTo>
                  <a:cubicBezTo>
                    <a:pt x="0" y="434"/>
                    <a:pt x="17" y="451"/>
                    <a:pt x="33" y="451"/>
                  </a:cubicBezTo>
                  <a:cubicBezTo>
                    <a:pt x="92" y="451"/>
                    <a:pt x="92" y="451"/>
                    <a:pt x="92" y="451"/>
                  </a:cubicBezTo>
                  <a:cubicBezTo>
                    <a:pt x="109" y="451"/>
                    <a:pt x="125" y="434"/>
                    <a:pt x="125" y="417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0" y="41"/>
                  </a:lnTo>
                  <a:close/>
                  <a:moveTo>
                    <a:pt x="0" y="41"/>
                  </a:move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45" name="Freeform 15"/>
            <p:cNvSpPr>
              <a:spLocks noChangeArrowheads="1"/>
            </p:cNvSpPr>
            <p:nvPr/>
          </p:nvSpPr>
          <p:spPr bwMode="auto">
            <a:xfrm>
              <a:off x="1576388" y="744537"/>
              <a:ext cx="261937" cy="163512"/>
            </a:xfrm>
            <a:custGeom>
              <a:avLst/>
              <a:gdLst>
                <a:gd name="T0" fmla="*/ 234 w 728"/>
                <a:gd name="T1" fmla="*/ 284 h 452"/>
                <a:gd name="T2" fmla="*/ 292 w 728"/>
                <a:gd name="T3" fmla="*/ 284 h 452"/>
                <a:gd name="T4" fmla="*/ 359 w 728"/>
                <a:gd name="T5" fmla="*/ 351 h 452"/>
                <a:gd name="T6" fmla="*/ 401 w 728"/>
                <a:gd name="T7" fmla="*/ 368 h 452"/>
                <a:gd name="T8" fmla="*/ 434 w 728"/>
                <a:gd name="T9" fmla="*/ 351 h 452"/>
                <a:gd name="T10" fmla="*/ 660 w 728"/>
                <a:gd name="T11" fmla="*/ 134 h 452"/>
                <a:gd name="T12" fmla="*/ 694 w 728"/>
                <a:gd name="T13" fmla="*/ 167 h 452"/>
                <a:gd name="T14" fmla="*/ 710 w 728"/>
                <a:gd name="T15" fmla="*/ 175 h 452"/>
                <a:gd name="T16" fmla="*/ 727 w 728"/>
                <a:gd name="T17" fmla="*/ 159 h 452"/>
                <a:gd name="T18" fmla="*/ 727 w 728"/>
                <a:gd name="T19" fmla="*/ 33 h 452"/>
                <a:gd name="T20" fmla="*/ 719 w 728"/>
                <a:gd name="T21" fmla="*/ 8 h 452"/>
                <a:gd name="T22" fmla="*/ 694 w 728"/>
                <a:gd name="T23" fmla="*/ 0 h 452"/>
                <a:gd name="T24" fmla="*/ 568 w 728"/>
                <a:gd name="T25" fmla="*/ 0 h 452"/>
                <a:gd name="T26" fmla="*/ 551 w 728"/>
                <a:gd name="T27" fmla="*/ 8 h 452"/>
                <a:gd name="T28" fmla="*/ 551 w 728"/>
                <a:gd name="T29" fmla="*/ 33 h 452"/>
                <a:gd name="T30" fmla="*/ 585 w 728"/>
                <a:gd name="T31" fmla="*/ 58 h 452"/>
                <a:gd name="T32" fmla="*/ 426 w 728"/>
                <a:gd name="T33" fmla="*/ 217 h 452"/>
                <a:gd name="T34" fmla="*/ 401 w 728"/>
                <a:gd name="T35" fmla="*/ 225 h 452"/>
                <a:gd name="T36" fmla="*/ 368 w 728"/>
                <a:gd name="T37" fmla="*/ 217 h 452"/>
                <a:gd name="T38" fmla="*/ 292 w 728"/>
                <a:gd name="T39" fmla="*/ 142 h 452"/>
                <a:gd name="T40" fmla="*/ 234 w 728"/>
                <a:gd name="T41" fmla="*/ 142 h 452"/>
                <a:gd name="T42" fmla="*/ 8 w 728"/>
                <a:gd name="T43" fmla="*/ 359 h 452"/>
                <a:gd name="T44" fmla="*/ 0 w 728"/>
                <a:gd name="T45" fmla="*/ 393 h 452"/>
                <a:gd name="T46" fmla="*/ 8 w 728"/>
                <a:gd name="T47" fmla="*/ 426 h 452"/>
                <a:gd name="T48" fmla="*/ 25 w 728"/>
                <a:gd name="T49" fmla="*/ 435 h 452"/>
                <a:gd name="T50" fmla="*/ 83 w 728"/>
                <a:gd name="T51" fmla="*/ 435 h 452"/>
                <a:gd name="T52" fmla="*/ 234 w 728"/>
                <a:gd name="T53" fmla="*/ 284 h 452"/>
                <a:gd name="T54" fmla="*/ 234 w 728"/>
                <a:gd name="T55" fmla="*/ 284 h 452"/>
                <a:gd name="T56" fmla="*/ 234 w 728"/>
                <a:gd name="T57" fmla="*/ 28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8" h="452">
                  <a:moveTo>
                    <a:pt x="234" y="284"/>
                  </a:moveTo>
                  <a:cubicBezTo>
                    <a:pt x="250" y="267"/>
                    <a:pt x="276" y="267"/>
                    <a:pt x="292" y="284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76" y="368"/>
                    <a:pt x="384" y="368"/>
                    <a:pt x="401" y="368"/>
                  </a:cubicBezTo>
                  <a:cubicBezTo>
                    <a:pt x="418" y="368"/>
                    <a:pt x="426" y="368"/>
                    <a:pt x="434" y="351"/>
                  </a:cubicBezTo>
                  <a:cubicBezTo>
                    <a:pt x="660" y="134"/>
                    <a:pt x="660" y="134"/>
                    <a:pt x="660" y="134"/>
                  </a:cubicBezTo>
                  <a:cubicBezTo>
                    <a:pt x="694" y="167"/>
                    <a:pt x="694" y="167"/>
                    <a:pt x="694" y="167"/>
                  </a:cubicBezTo>
                  <a:cubicBezTo>
                    <a:pt x="702" y="175"/>
                    <a:pt x="710" y="175"/>
                    <a:pt x="710" y="175"/>
                  </a:cubicBezTo>
                  <a:cubicBezTo>
                    <a:pt x="719" y="175"/>
                    <a:pt x="727" y="167"/>
                    <a:pt x="727" y="159"/>
                  </a:cubicBezTo>
                  <a:cubicBezTo>
                    <a:pt x="727" y="33"/>
                    <a:pt x="727" y="33"/>
                    <a:pt x="727" y="33"/>
                  </a:cubicBezTo>
                  <a:cubicBezTo>
                    <a:pt x="727" y="25"/>
                    <a:pt x="727" y="16"/>
                    <a:pt x="719" y="8"/>
                  </a:cubicBezTo>
                  <a:cubicBezTo>
                    <a:pt x="710" y="0"/>
                    <a:pt x="702" y="0"/>
                    <a:pt x="694" y="0"/>
                  </a:cubicBezTo>
                  <a:cubicBezTo>
                    <a:pt x="568" y="0"/>
                    <a:pt x="568" y="0"/>
                    <a:pt x="568" y="0"/>
                  </a:cubicBezTo>
                  <a:cubicBezTo>
                    <a:pt x="560" y="0"/>
                    <a:pt x="551" y="0"/>
                    <a:pt x="551" y="8"/>
                  </a:cubicBezTo>
                  <a:cubicBezTo>
                    <a:pt x="543" y="16"/>
                    <a:pt x="551" y="25"/>
                    <a:pt x="551" y="33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426" y="217"/>
                    <a:pt x="426" y="217"/>
                    <a:pt x="426" y="217"/>
                  </a:cubicBezTo>
                  <a:cubicBezTo>
                    <a:pt x="426" y="225"/>
                    <a:pt x="409" y="225"/>
                    <a:pt x="401" y="225"/>
                  </a:cubicBezTo>
                  <a:cubicBezTo>
                    <a:pt x="393" y="225"/>
                    <a:pt x="376" y="225"/>
                    <a:pt x="368" y="217"/>
                  </a:cubicBezTo>
                  <a:cubicBezTo>
                    <a:pt x="292" y="142"/>
                    <a:pt x="292" y="142"/>
                    <a:pt x="292" y="142"/>
                  </a:cubicBezTo>
                  <a:cubicBezTo>
                    <a:pt x="276" y="125"/>
                    <a:pt x="250" y="125"/>
                    <a:pt x="234" y="142"/>
                  </a:cubicBezTo>
                  <a:cubicBezTo>
                    <a:pt x="8" y="359"/>
                    <a:pt x="8" y="359"/>
                    <a:pt x="8" y="359"/>
                  </a:cubicBezTo>
                  <a:cubicBezTo>
                    <a:pt x="0" y="368"/>
                    <a:pt x="0" y="384"/>
                    <a:pt x="0" y="393"/>
                  </a:cubicBezTo>
                  <a:cubicBezTo>
                    <a:pt x="0" y="410"/>
                    <a:pt x="0" y="418"/>
                    <a:pt x="8" y="426"/>
                  </a:cubicBezTo>
                  <a:cubicBezTo>
                    <a:pt x="25" y="435"/>
                    <a:pt x="25" y="435"/>
                    <a:pt x="25" y="435"/>
                  </a:cubicBezTo>
                  <a:cubicBezTo>
                    <a:pt x="41" y="451"/>
                    <a:pt x="67" y="451"/>
                    <a:pt x="83" y="435"/>
                  </a:cubicBezTo>
                  <a:lnTo>
                    <a:pt x="234" y="284"/>
                  </a:lnTo>
                  <a:close/>
                  <a:moveTo>
                    <a:pt x="234" y="284"/>
                  </a:moveTo>
                  <a:lnTo>
                    <a:pt x="234" y="28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  <p:sp>
          <p:nvSpPr>
            <p:cNvPr id="46" name="Freeform 16"/>
            <p:cNvSpPr>
              <a:spLocks noChangeArrowheads="1"/>
            </p:cNvSpPr>
            <p:nvPr/>
          </p:nvSpPr>
          <p:spPr bwMode="auto">
            <a:xfrm>
              <a:off x="1569458" y="688424"/>
              <a:ext cx="334962" cy="331788"/>
            </a:xfrm>
            <a:custGeom>
              <a:avLst/>
              <a:gdLst>
                <a:gd name="T0" fmla="*/ 887 w 929"/>
                <a:gd name="T1" fmla="*/ 0 h 921"/>
                <a:gd name="T2" fmla="*/ 836 w 929"/>
                <a:gd name="T3" fmla="*/ 50 h 921"/>
                <a:gd name="T4" fmla="*/ 836 w 929"/>
                <a:gd name="T5" fmla="*/ 837 h 921"/>
                <a:gd name="T6" fmla="*/ 51 w 929"/>
                <a:gd name="T7" fmla="*/ 837 h 921"/>
                <a:gd name="T8" fmla="*/ 0 w 929"/>
                <a:gd name="T9" fmla="*/ 878 h 921"/>
                <a:gd name="T10" fmla="*/ 51 w 929"/>
                <a:gd name="T11" fmla="*/ 920 h 921"/>
                <a:gd name="T12" fmla="*/ 887 w 929"/>
                <a:gd name="T13" fmla="*/ 920 h 921"/>
                <a:gd name="T14" fmla="*/ 928 w 929"/>
                <a:gd name="T15" fmla="*/ 878 h 921"/>
                <a:gd name="T16" fmla="*/ 928 w 929"/>
                <a:gd name="T17" fmla="*/ 50 h 921"/>
                <a:gd name="T18" fmla="*/ 887 w 929"/>
                <a:gd name="T19" fmla="*/ 0 h 921"/>
                <a:gd name="T20" fmla="*/ 887 w 929"/>
                <a:gd name="T21" fmla="*/ 0 h 921"/>
                <a:gd name="T22" fmla="*/ 887 w 929"/>
                <a:gd name="T23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9" h="921">
                  <a:moveTo>
                    <a:pt x="887" y="0"/>
                  </a:moveTo>
                  <a:cubicBezTo>
                    <a:pt x="862" y="0"/>
                    <a:pt x="836" y="26"/>
                    <a:pt x="836" y="50"/>
                  </a:cubicBezTo>
                  <a:cubicBezTo>
                    <a:pt x="836" y="837"/>
                    <a:pt x="836" y="837"/>
                    <a:pt x="836" y="837"/>
                  </a:cubicBezTo>
                  <a:cubicBezTo>
                    <a:pt x="51" y="837"/>
                    <a:pt x="51" y="837"/>
                    <a:pt x="51" y="837"/>
                  </a:cubicBezTo>
                  <a:cubicBezTo>
                    <a:pt x="26" y="837"/>
                    <a:pt x="0" y="853"/>
                    <a:pt x="0" y="878"/>
                  </a:cubicBezTo>
                  <a:cubicBezTo>
                    <a:pt x="0" y="903"/>
                    <a:pt x="26" y="920"/>
                    <a:pt x="51" y="920"/>
                  </a:cubicBezTo>
                  <a:cubicBezTo>
                    <a:pt x="887" y="920"/>
                    <a:pt x="887" y="920"/>
                    <a:pt x="887" y="920"/>
                  </a:cubicBezTo>
                  <a:cubicBezTo>
                    <a:pt x="912" y="920"/>
                    <a:pt x="928" y="903"/>
                    <a:pt x="928" y="878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26"/>
                    <a:pt x="903" y="0"/>
                    <a:pt x="887" y="0"/>
                  </a:cubicBezTo>
                  <a:close/>
                  <a:moveTo>
                    <a:pt x="887" y="0"/>
                  </a:moveTo>
                  <a:lnTo>
                    <a:pt x="88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Open Sans Light"/>
                <a:ea typeface="+mn-ea"/>
                <a:cs typeface="Open Sans Light"/>
              </a:endParaRPr>
            </a:p>
          </p:txBody>
        </p:sp>
      </p:grpSp>
      <p:cxnSp>
        <p:nvCxnSpPr>
          <p:cNvPr id="47" name="直接连接符 46"/>
          <p:cNvCxnSpPr>
            <a:stCxn id="22" idx="0"/>
          </p:cNvCxnSpPr>
          <p:nvPr/>
        </p:nvCxnSpPr>
        <p:spPr>
          <a:xfrm flipV="1">
            <a:off x="3344512" y="2619081"/>
            <a:ext cx="908050" cy="6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3344512" y="3746206"/>
            <a:ext cx="908050" cy="635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3344512" y="4879681"/>
            <a:ext cx="908050" cy="476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4149375" y="2566693"/>
            <a:ext cx="106362" cy="108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4149375" y="3681119"/>
            <a:ext cx="106362" cy="108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149375" y="4825705"/>
            <a:ext cx="106362" cy="108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95959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044724" y="2268320"/>
            <a:ext cx="6314093" cy="682117"/>
            <a:chOff x="8044894" y="2306086"/>
            <a:chExt cx="6314093" cy="682117"/>
          </a:xfrm>
        </p:grpSpPr>
        <p:sp>
          <p:nvSpPr>
            <p:cNvPr id="54" name="TextBox 54"/>
            <p:cNvSpPr txBox="1"/>
            <p:nvPr/>
          </p:nvSpPr>
          <p:spPr>
            <a:xfrm>
              <a:off x="8044894" y="2606111"/>
              <a:ext cx="6314093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044894" y="2306086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044723" y="3417877"/>
            <a:ext cx="6314093" cy="682117"/>
            <a:chOff x="8044894" y="2306086"/>
            <a:chExt cx="6314093" cy="682117"/>
          </a:xfrm>
        </p:grpSpPr>
        <p:sp>
          <p:nvSpPr>
            <p:cNvPr id="57" name="TextBox 54"/>
            <p:cNvSpPr txBox="1"/>
            <p:nvPr/>
          </p:nvSpPr>
          <p:spPr>
            <a:xfrm>
              <a:off x="8044894" y="2606111"/>
              <a:ext cx="6314093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044894" y="2306086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044722" y="4544876"/>
            <a:ext cx="6314093" cy="682117"/>
            <a:chOff x="8044894" y="2306086"/>
            <a:chExt cx="6314093" cy="682117"/>
          </a:xfrm>
        </p:grpSpPr>
        <p:sp>
          <p:nvSpPr>
            <p:cNvPr id="60" name="TextBox 54"/>
            <p:cNvSpPr txBox="1"/>
            <p:nvPr/>
          </p:nvSpPr>
          <p:spPr>
            <a:xfrm>
              <a:off x="8044894" y="2606111"/>
              <a:ext cx="6314093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044894" y="2306086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五边形 62"/>
          <p:cNvSpPr/>
          <p:nvPr/>
        </p:nvSpPr>
        <p:spPr>
          <a:xfrm>
            <a:off x="1053320" y="2392373"/>
            <a:ext cx="1515354" cy="757677"/>
          </a:xfrm>
          <a:prstGeom prst="homePlate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燕尾形 63"/>
          <p:cNvSpPr/>
          <p:nvPr/>
        </p:nvSpPr>
        <p:spPr>
          <a:xfrm>
            <a:off x="2445025" y="2406843"/>
            <a:ext cx="7033505" cy="743207"/>
          </a:xfrm>
          <a:prstGeom prst="chevron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8EB453"/>
              </a:solidFill>
            </a:endParaRPr>
          </a:p>
        </p:txBody>
      </p:sp>
      <p:sp>
        <p:nvSpPr>
          <p:cNvPr id="65" name="五边形 64"/>
          <p:cNvSpPr/>
          <p:nvPr/>
        </p:nvSpPr>
        <p:spPr>
          <a:xfrm rot="10800000">
            <a:off x="9640325" y="3351308"/>
            <a:ext cx="1515354" cy="757677"/>
          </a:xfrm>
          <a:prstGeom prst="homePlate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燕尾形 65"/>
          <p:cNvSpPr/>
          <p:nvPr/>
        </p:nvSpPr>
        <p:spPr>
          <a:xfrm rot="10800000">
            <a:off x="2817287" y="3365777"/>
            <a:ext cx="7033504" cy="743208"/>
          </a:xfrm>
          <a:prstGeom prst="chevron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3D7351"/>
              </a:solidFill>
            </a:endParaRPr>
          </a:p>
        </p:txBody>
      </p:sp>
      <p:sp>
        <p:nvSpPr>
          <p:cNvPr id="67" name="五边形 66"/>
          <p:cNvSpPr/>
          <p:nvPr/>
        </p:nvSpPr>
        <p:spPr>
          <a:xfrm>
            <a:off x="1053320" y="4261573"/>
            <a:ext cx="1515354" cy="757677"/>
          </a:xfrm>
          <a:prstGeom prst="homePlate">
            <a:avLst/>
          </a:prstGeom>
          <a:solidFill>
            <a:srgbClr val="4275FD"/>
          </a:solidFill>
          <a:ln>
            <a:solidFill>
              <a:srgbClr val="4275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燕尾形 67"/>
          <p:cNvSpPr/>
          <p:nvPr/>
        </p:nvSpPr>
        <p:spPr>
          <a:xfrm>
            <a:off x="2445025" y="4276042"/>
            <a:ext cx="7033505" cy="743208"/>
          </a:xfrm>
          <a:prstGeom prst="chevron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8EB453"/>
              </a:solidFill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>
            <a:off x="1454359" y="2629252"/>
            <a:ext cx="356638" cy="283917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0" name="Freeform 8"/>
          <p:cNvSpPr>
            <a:spLocks noEditPoints="1"/>
          </p:cNvSpPr>
          <p:nvPr/>
        </p:nvSpPr>
        <p:spPr bwMode="auto">
          <a:xfrm>
            <a:off x="10348628" y="3628230"/>
            <a:ext cx="309213" cy="306403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1" name="Freeform 7"/>
          <p:cNvSpPr>
            <a:spLocks/>
          </p:cNvSpPr>
          <p:nvPr/>
        </p:nvSpPr>
        <p:spPr bwMode="auto">
          <a:xfrm>
            <a:off x="1454359" y="4436074"/>
            <a:ext cx="374661" cy="376680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41" tIns="64270" rIns="128541" bIns="6427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93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73" name="TextBox 54"/>
          <p:cNvSpPr txBox="1"/>
          <p:nvPr/>
        </p:nvSpPr>
        <p:spPr>
          <a:xfrm>
            <a:off x="2969713" y="2710378"/>
            <a:ext cx="631409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969713" y="2522897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54"/>
          <p:cNvSpPr txBox="1"/>
          <p:nvPr/>
        </p:nvSpPr>
        <p:spPr>
          <a:xfrm>
            <a:off x="3091353" y="3624917"/>
            <a:ext cx="631409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8666141" y="3437436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54"/>
          <p:cNvSpPr txBox="1"/>
          <p:nvPr/>
        </p:nvSpPr>
        <p:spPr>
          <a:xfrm>
            <a:off x="3091353" y="4596576"/>
            <a:ext cx="6314093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091353" y="4409095"/>
            <a:ext cx="73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84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76791" y="2194560"/>
            <a:ext cx="10266188" cy="3343714"/>
            <a:chOff x="1867409" y="1972437"/>
            <a:chExt cx="8612783" cy="3820760"/>
          </a:xfrm>
        </p:grpSpPr>
        <p:grpSp>
          <p:nvGrpSpPr>
            <p:cNvPr id="23" name="组合 22"/>
            <p:cNvGrpSpPr/>
            <p:nvPr/>
          </p:nvGrpSpPr>
          <p:grpSpPr>
            <a:xfrm>
              <a:off x="1867409" y="1972437"/>
              <a:ext cx="8438640" cy="3820760"/>
              <a:chOff x="125575" y="110498"/>
              <a:chExt cx="12603838" cy="7011654"/>
            </a:xfrm>
          </p:grpSpPr>
          <p:sp>
            <p:nvSpPr>
              <p:cNvPr id="26" name="Rectangle 12"/>
              <p:cNvSpPr/>
              <p:nvPr/>
            </p:nvSpPr>
            <p:spPr>
              <a:xfrm>
                <a:off x="10028681" y="111766"/>
                <a:ext cx="2700041" cy="3471481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002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7261365" y="3649404"/>
                <a:ext cx="2700041" cy="3471481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002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pic>
            <p:nvPicPr>
              <p:cNvPr id="28" name="图片占位符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5575" y="110499"/>
                <a:ext cx="7068964" cy="7009979"/>
              </a:xfrm>
              <a:prstGeom prst="rect">
                <a:avLst/>
              </a:prstGeom>
            </p:spPr>
          </p:pic>
          <p:pic>
            <p:nvPicPr>
              <p:cNvPr id="29" name="图片占位符 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261456" y="110498"/>
                <a:ext cx="2700339" cy="3472748"/>
              </a:xfrm>
              <a:prstGeom prst="rect">
                <a:avLst/>
              </a:prstGeom>
            </p:spPr>
          </p:pic>
          <p:pic>
            <p:nvPicPr>
              <p:cNvPr id="30" name="图片占位符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029074" y="3649404"/>
                <a:ext cx="2700339" cy="3472748"/>
              </a:xfrm>
              <a:prstGeom prst="rect">
                <a:avLst/>
              </a:prstGeom>
            </p:spPr>
          </p:pic>
        </p:grpSp>
        <p:sp>
          <p:nvSpPr>
            <p:cNvPr id="24" name="矩形 23"/>
            <p:cNvSpPr/>
            <p:nvPr/>
          </p:nvSpPr>
          <p:spPr>
            <a:xfrm>
              <a:off x="8672435" y="2497726"/>
              <a:ext cx="1807757" cy="527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47"/>
            <p:cNvSpPr>
              <a:spLocks noChangeArrowheads="1"/>
            </p:cNvSpPr>
            <p:nvPr/>
          </p:nvSpPr>
          <p:spPr bwMode="auto">
            <a:xfrm>
              <a:off x="6689772" y="3979323"/>
              <a:ext cx="1807757" cy="131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4"/>
                </a:spcAft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7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6912" y="3848100"/>
            <a:ext cx="2705088" cy="3009900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502" b="-25664"/>
          <a:stretch>
            <a:fillRect/>
          </a:stretch>
        </p:blipFill>
        <p:spPr>
          <a:xfrm>
            <a:off x="5107500" y="4111484"/>
            <a:ext cx="2722051" cy="3451366"/>
          </a:xfrm>
          <a:custGeom>
            <a:avLst/>
            <a:gdLst>
              <a:gd name="connsiteX0" fmla="*/ 1750489 w 2722051"/>
              <a:gd name="connsiteY0" fmla="*/ 0 h 3451366"/>
              <a:gd name="connsiteX1" fmla="*/ 2493451 w 2722051"/>
              <a:gd name="connsiteY1" fmla="*/ 193816 h 3451366"/>
              <a:gd name="connsiteX2" fmla="*/ 2722051 w 2722051"/>
              <a:gd name="connsiteY2" fmla="*/ 2956066 h 3451366"/>
              <a:gd name="connsiteX3" fmla="*/ 436051 w 2722051"/>
              <a:gd name="connsiteY3" fmla="*/ 3451366 h 3451366"/>
              <a:gd name="connsiteX4" fmla="*/ 0 w 2722051"/>
              <a:gd name="connsiteY4" fmla="*/ 2746516 h 3451366"/>
              <a:gd name="connsiteX5" fmla="*/ 1750489 w 2722051"/>
              <a:gd name="connsiteY5" fmla="*/ 2746516 h 3451366"/>
              <a:gd name="connsiteX6" fmla="*/ 1750489 w 2722051"/>
              <a:gd name="connsiteY6" fmla="*/ 0 h 34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051" h="3451366">
                <a:moveTo>
                  <a:pt x="1750489" y="0"/>
                </a:moveTo>
                <a:lnTo>
                  <a:pt x="2493451" y="193816"/>
                </a:lnTo>
                <a:lnTo>
                  <a:pt x="2722051" y="2956066"/>
                </a:lnTo>
                <a:lnTo>
                  <a:pt x="436051" y="3451366"/>
                </a:lnTo>
                <a:lnTo>
                  <a:pt x="0" y="2746516"/>
                </a:lnTo>
                <a:lnTo>
                  <a:pt x="1750489" y="2746516"/>
                </a:lnTo>
                <a:lnTo>
                  <a:pt x="1750489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116" y="-3181350"/>
            <a:ext cx="656268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5" y="3069654"/>
            <a:ext cx="3559516" cy="5701862"/>
          </a:xfrm>
          <a:custGeom>
            <a:avLst/>
            <a:gdLst>
              <a:gd name="connsiteX0" fmla="*/ 2209800 w 3559516"/>
              <a:gd name="connsiteY0" fmla="*/ 0 h 5701862"/>
              <a:gd name="connsiteX1" fmla="*/ 3276600 w 3559516"/>
              <a:gd name="connsiteY1" fmla="*/ 971550 h 5701862"/>
              <a:gd name="connsiteX2" fmla="*/ 3559516 w 3559516"/>
              <a:gd name="connsiteY2" fmla="*/ 3410476 h 5701862"/>
              <a:gd name="connsiteX3" fmla="*/ 2305050 w 3559516"/>
              <a:gd name="connsiteY3" fmla="*/ 4495800 h 5701862"/>
              <a:gd name="connsiteX4" fmla="*/ 3051174 w 3559516"/>
              <a:gd name="connsiteY4" fmla="*/ 5701862 h 5701862"/>
              <a:gd name="connsiteX5" fmla="*/ 1066800 w 3559516"/>
              <a:gd name="connsiteY5" fmla="*/ 5619750 h 5701862"/>
              <a:gd name="connsiteX6" fmla="*/ 609600 w 3559516"/>
              <a:gd name="connsiteY6" fmla="*/ 5581650 h 5701862"/>
              <a:gd name="connsiteX7" fmla="*/ 209550 w 3559516"/>
              <a:gd name="connsiteY7" fmla="*/ 5505450 h 5701862"/>
              <a:gd name="connsiteX8" fmla="*/ 0 w 3559516"/>
              <a:gd name="connsiteY8" fmla="*/ 5467350 h 5701862"/>
              <a:gd name="connsiteX9" fmla="*/ 171450 w 3559516"/>
              <a:gd name="connsiteY9" fmla="*/ 857250 h 5701862"/>
              <a:gd name="connsiteX10" fmla="*/ 571500 w 3559516"/>
              <a:gd name="connsiteY10" fmla="*/ 190500 h 5701862"/>
              <a:gd name="connsiteX11" fmla="*/ 647700 w 3559516"/>
              <a:gd name="connsiteY11" fmla="*/ 171450 h 5701862"/>
              <a:gd name="connsiteX12" fmla="*/ 2209800 w 3559516"/>
              <a:gd name="connsiteY12" fmla="*/ 0 h 57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516" h="5701862">
                <a:moveTo>
                  <a:pt x="2209800" y="0"/>
                </a:moveTo>
                <a:lnTo>
                  <a:pt x="3276600" y="971550"/>
                </a:lnTo>
                <a:lnTo>
                  <a:pt x="3559516" y="3410476"/>
                </a:lnTo>
                <a:lnTo>
                  <a:pt x="2305050" y="4495800"/>
                </a:lnTo>
                <a:lnTo>
                  <a:pt x="3051174" y="5701862"/>
                </a:lnTo>
                <a:lnTo>
                  <a:pt x="1066800" y="5619750"/>
                </a:lnTo>
                <a:lnTo>
                  <a:pt x="609600" y="5581650"/>
                </a:lnTo>
                <a:cubicBezTo>
                  <a:pt x="474321" y="5570377"/>
                  <a:pt x="342972" y="5530467"/>
                  <a:pt x="209550" y="5505450"/>
                </a:cubicBezTo>
                <a:lnTo>
                  <a:pt x="0" y="5467350"/>
                </a:lnTo>
                <a:lnTo>
                  <a:pt x="171450" y="857250"/>
                </a:lnTo>
                <a:lnTo>
                  <a:pt x="571500" y="190500"/>
                </a:lnTo>
                <a:lnTo>
                  <a:pt x="647700" y="171450"/>
                </a:lnTo>
                <a:lnTo>
                  <a:pt x="220980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5389241" y="1370801"/>
            <a:ext cx="1413517" cy="141351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597298" y="2986236"/>
            <a:ext cx="4918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35856" y="4155119"/>
            <a:ext cx="692028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79246" y="1533468"/>
            <a:ext cx="6335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2150" y="5408625"/>
            <a:ext cx="1187697" cy="45719"/>
          </a:xfrm>
          <a:prstGeom prst="rect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1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096000" y="2259777"/>
            <a:ext cx="4864570" cy="3295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59829" y="2914563"/>
            <a:ext cx="4637005" cy="1177302"/>
            <a:chOff x="1072371" y="2844225"/>
            <a:chExt cx="4637005" cy="1177302"/>
          </a:xfrm>
        </p:grpSpPr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1072371" y="2844225"/>
              <a:ext cx="30494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47"/>
            <p:cNvSpPr>
              <a:spLocks noChangeArrowheads="1"/>
            </p:cNvSpPr>
            <p:nvPr/>
          </p:nvSpPr>
          <p:spPr bwMode="auto">
            <a:xfrm>
              <a:off x="1072371" y="3429000"/>
              <a:ext cx="4637005" cy="592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4"/>
                </a:spcAft>
                <a:buNone/>
              </a:pPr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8935" y="2544332"/>
            <a:ext cx="4712677" cy="27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2"/>
          <p:cNvSpPr/>
          <p:nvPr/>
        </p:nvSpPr>
        <p:spPr>
          <a:xfrm>
            <a:off x="1096167" y="4372597"/>
            <a:ext cx="2746208" cy="829757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pic>
        <p:nvPicPr>
          <p:cNvPr id="16" name="图片占位符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255" y="2250831"/>
            <a:ext cx="2718442" cy="201936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293902" y="4587420"/>
            <a:ext cx="2350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93"/>
          <p:cNvSpPr/>
          <p:nvPr/>
        </p:nvSpPr>
        <p:spPr>
          <a:xfrm>
            <a:off x="4758994" y="4372597"/>
            <a:ext cx="2752260" cy="829757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pic>
        <p:nvPicPr>
          <p:cNvPr id="22" name="图片占位符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9857" y="2250831"/>
            <a:ext cx="2718442" cy="201936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4973368" y="4587420"/>
            <a:ext cx="2350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94"/>
          <p:cNvSpPr/>
          <p:nvPr/>
        </p:nvSpPr>
        <p:spPr>
          <a:xfrm>
            <a:off x="8427872" y="4372597"/>
            <a:ext cx="2742926" cy="829757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ym typeface="Arial" panose="020B0604020202020204" pitchFamily="34" charset="0"/>
            </a:endParaRPr>
          </a:p>
        </p:txBody>
      </p:sp>
      <p:pic>
        <p:nvPicPr>
          <p:cNvPr id="26" name="图片占位符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27953" y="2250831"/>
            <a:ext cx="2718442" cy="2019367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8623966" y="4587420"/>
            <a:ext cx="2350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15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5366139" y="1989288"/>
            <a:ext cx="1459722" cy="3761157"/>
            <a:chOff x="3842139" y="1045860"/>
            <a:chExt cx="1459722" cy="3761157"/>
          </a:xfrm>
        </p:grpSpPr>
        <p:sp>
          <p:nvSpPr>
            <p:cNvPr id="19" name="任意多边形 18"/>
            <p:cNvSpPr/>
            <p:nvPr/>
          </p:nvSpPr>
          <p:spPr>
            <a:xfrm>
              <a:off x="3842139" y="1045860"/>
              <a:ext cx="1459722" cy="666442"/>
            </a:xfrm>
            <a:custGeom>
              <a:avLst/>
              <a:gdLst>
                <a:gd name="connsiteX0" fmla="*/ 1289422 w 2578844"/>
                <a:gd name="connsiteY0" fmla="*/ 0 h 1177018"/>
                <a:gd name="connsiteX1" fmla="*/ 2578134 w 2578844"/>
                <a:gd name="connsiteY1" fmla="*/ 1162953 h 1177018"/>
                <a:gd name="connsiteX2" fmla="*/ 2578844 w 2578844"/>
                <a:gd name="connsiteY2" fmla="*/ 1177018 h 1177018"/>
                <a:gd name="connsiteX3" fmla="*/ 0 w 2578844"/>
                <a:gd name="connsiteY3" fmla="*/ 1177018 h 1177018"/>
                <a:gd name="connsiteX4" fmla="*/ 710 w 2578844"/>
                <a:gd name="connsiteY4" fmla="*/ 1162953 h 1177018"/>
                <a:gd name="connsiteX5" fmla="*/ 1289422 w 2578844"/>
                <a:gd name="connsiteY5" fmla="*/ 0 h 117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8844" h="1177018">
                  <a:moveTo>
                    <a:pt x="1289422" y="0"/>
                  </a:moveTo>
                  <a:cubicBezTo>
                    <a:pt x="1960138" y="0"/>
                    <a:pt x="2511797" y="509739"/>
                    <a:pt x="2578134" y="1162953"/>
                  </a:cubicBezTo>
                  <a:lnTo>
                    <a:pt x="2578844" y="1177018"/>
                  </a:lnTo>
                  <a:lnTo>
                    <a:pt x="0" y="1177018"/>
                  </a:lnTo>
                  <a:lnTo>
                    <a:pt x="710" y="1162953"/>
                  </a:lnTo>
                  <a:cubicBezTo>
                    <a:pt x="67048" y="509739"/>
                    <a:pt x="618707" y="0"/>
                    <a:pt x="1289422" y="0"/>
                  </a:cubicBezTo>
                  <a:close/>
                </a:path>
              </a:pathLst>
            </a:custGeom>
            <a:solidFill>
              <a:srgbClr val="4275F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梯形 19"/>
            <p:cNvSpPr/>
            <p:nvPr/>
          </p:nvSpPr>
          <p:spPr>
            <a:xfrm flipV="1">
              <a:off x="3842139" y="1773004"/>
              <a:ext cx="1459722" cy="604969"/>
            </a:xfrm>
            <a:prstGeom prst="trapezoid">
              <a:avLst/>
            </a:prstGeom>
            <a:solidFill>
              <a:srgbClr val="023CE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梯形 23"/>
            <p:cNvSpPr/>
            <p:nvPr/>
          </p:nvSpPr>
          <p:spPr>
            <a:xfrm flipV="1">
              <a:off x="4005278" y="2438675"/>
              <a:ext cx="1139405" cy="604969"/>
            </a:xfrm>
            <a:prstGeom prst="trapezoid">
              <a:avLst/>
            </a:prstGeom>
            <a:solidFill>
              <a:srgbClr val="4275F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flipV="1">
              <a:off x="4165226" y="3104346"/>
              <a:ext cx="819509" cy="807498"/>
            </a:xfrm>
            <a:custGeom>
              <a:avLst/>
              <a:gdLst>
                <a:gd name="connsiteX0" fmla="*/ 0 w 1447800"/>
                <a:gd name="connsiteY0" fmla="*/ 1426140 h 1426140"/>
                <a:gd name="connsiteX1" fmla="*/ 1447800 w 1447800"/>
                <a:gd name="connsiteY1" fmla="*/ 1426140 h 1426140"/>
                <a:gd name="connsiteX2" fmla="*/ 1180688 w 1447800"/>
                <a:gd name="connsiteY2" fmla="*/ 357690 h 1426140"/>
                <a:gd name="connsiteX3" fmla="*/ 1177247 w 1447800"/>
                <a:gd name="connsiteY3" fmla="*/ 357690 h 1426140"/>
                <a:gd name="connsiteX4" fmla="*/ 1174880 w 1447800"/>
                <a:gd name="connsiteY4" fmla="*/ 336305 h 1426140"/>
                <a:gd name="connsiteX5" fmla="*/ 721810 w 1447800"/>
                <a:gd name="connsiteY5" fmla="*/ 0 h 1426140"/>
                <a:gd name="connsiteX6" fmla="*/ 268741 w 1447800"/>
                <a:gd name="connsiteY6" fmla="*/ 336305 h 1426140"/>
                <a:gd name="connsiteX7" fmla="*/ 265786 w 1447800"/>
                <a:gd name="connsiteY7" fmla="*/ 362997 h 142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7800" h="1426140">
                  <a:moveTo>
                    <a:pt x="0" y="1426140"/>
                  </a:moveTo>
                  <a:lnTo>
                    <a:pt x="1447800" y="1426140"/>
                  </a:lnTo>
                  <a:lnTo>
                    <a:pt x="1180688" y="357690"/>
                  </a:lnTo>
                  <a:lnTo>
                    <a:pt x="1177247" y="357690"/>
                  </a:lnTo>
                  <a:lnTo>
                    <a:pt x="1174880" y="336305"/>
                  </a:lnTo>
                  <a:cubicBezTo>
                    <a:pt x="1131756" y="144376"/>
                    <a:pt x="945296" y="0"/>
                    <a:pt x="721810" y="0"/>
                  </a:cubicBezTo>
                  <a:cubicBezTo>
                    <a:pt x="498325" y="0"/>
                    <a:pt x="311864" y="144376"/>
                    <a:pt x="268741" y="336305"/>
                  </a:cubicBezTo>
                  <a:lnTo>
                    <a:pt x="265786" y="362997"/>
                  </a:lnTo>
                  <a:close/>
                </a:path>
              </a:pathLst>
            </a:custGeom>
            <a:solidFill>
              <a:srgbClr val="023CE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179891" y="4022556"/>
              <a:ext cx="784219" cy="784461"/>
            </a:xfrm>
            <a:prstGeom prst="ellipse">
              <a:avLst/>
            </a:prstGeom>
            <a:solidFill>
              <a:srgbClr val="023CE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Group 108"/>
          <p:cNvGrpSpPr/>
          <p:nvPr/>
        </p:nvGrpSpPr>
        <p:grpSpPr>
          <a:xfrm>
            <a:off x="5918394" y="2850593"/>
            <a:ext cx="371344" cy="303474"/>
            <a:chOff x="9938474" y="1797050"/>
            <a:chExt cx="841375" cy="687388"/>
          </a:xfrm>
          <a:solidFill>
            <a:schemeClr val="bg1"/>
          </a:solidFill>
        </p:grpSpPr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10400816" y="2177976"/>
              <a:ext cx="282574" cy="68263"/>
            </a:xfrm>
            <a:custGeom>
              <a:avLst/>
              <a:gdLst>
                <a:gd name="T0" fmla="*/ 37 w 806"/>
                <a:gd name="T1" fmla="*/ 73 h 196"/>
                <a:gd name="T2" fmla="*/ 314 w 806"/>
                <a:gd name="T3" fmla="*/ 73 h 196"/>
                <a:gd name="T4" fmla="*/ 746 w 806"/>
                <a:gd name="T5" fmla="*/ 191 h 196"/>
                <a:gd name="T6" fmla="*/ 764 w 806"/>
                <a:gd name="T7" fmla="*/ 196 h 196"/>
                <a:gd name="T8" fmla="*/ 796 w 806"/>
                <a:gd name="T9" fmla="*/ 179 h 196"/>
                <a:gd name="T10" fmla="*/ 783 w 806"/>
                <a:gd name="T11" fmla="*/ 128 h 196"/>
                <a:gd name="T12" fmla="*/ 314 w 806"/>
                <a:gd name="T13" fmla="*/ 0 h 196"/>
                <a:gd name="T14" fmla="*/ 37 w 806"/>
                <a:gd name="T15" fmla="*/ 0 h 196"/>
                <a:gd name="T16" fmla="*/ 0 w 806"/>
                <a:gd name="T17" fmla="*/ 36 h 196"/>
                <a:gd name="T18" fmla="*/ 37 w 806"/>
                <a:gd name="T19" fmla="*/ 7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196">
                  <a:moveTo>
                    <a:pt x="37" y="73"/>
                  </a:moveTo>
                  <a:cubicBezTo>
                    <a:pt x="314" y="73"/>
                    <a:pt x="314" y="73"/>
                    <a:pt x="314" y="73"/>
                  </a:cubicBezTo>
                  <a:cubicBezTo>
                    <a:pt x="466" y="73"/>
                    <a:pt x="615" y="114"/>
                    <a:pt x="746" y="191"/>
                  </a:cubicBezTo>
                  <a:cubicBezTo>
                    <a:pt x="751" y="195"/>
                    <a:pt x="758" y="196"/>
                    <a:pt x="764" y="196"/>
                  </a:cubicBezTo>
                  <a:cubicBezTo>
                    <a:pt x="777" y="196"/>
                    <a:pt x="789" y="190"/>
                    <a:pt x="796" y="179"/>
                  </a:cubicBezTo>
                  <a:cubicBezTo>
                    <a:pt x="806" y="161"/>
                    <a:pt x="800" y="139"/>
                    <a:pt x="783" y="128"/>
                  </a:cubicBezTo>
                  <a:cubicBezTo>
                    <a:pt x="641" y="44"/>
                    <a:pt x="479" y="0"/>
                    <a:pt x="3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7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0400816" y="2052562"/>
              <a:ext cx="282574" cy="69850"/>
            </a:xfrm>
            <a:custGeom>
              <a:avLst/>
              <a:gdLst>
                <a:gd name="T0" fmla="*/ 37 w 806"/>
                <a:gd name="T1" fmla="*/ 73 h 197"/>
                <a:gd name="T2" fmla="*/ 314 w 806"/>
                <a:gd name="T3" fmla="*/ 73 h 197"/>
                <a:gd name="T4" fmla="*/ 746 w 806"/>
                <a:gd name="T5" fmla="*/ 192 h 197"/>
                <a:gd name="T6" fmla="*/ 764 w 806"/>
                <a:gd name="T7" fmla="*/ 197 h 197"/>
                <a:gd name="T8" fmla="*/ 796 w 806"/>
                <a:gd name="T9" fmla="*/ 179 h 197"/>
                <a:gd name="T10" fmla="*/ 783 w 806"/>
                <a:gd name="T11" fmla="*/ 129 h 197"/>
                <a:gd name="T12" fmla="*/ 314 w 806"/>
                <a:gd name="T13" fmla="*/ 0 h 197"/>
                <a:gd name="T14" fmla="*/ 37 w 806"/>
                <a:gd name="T15" fmla="*/ 0 h 197"/>
                <a:gd name="T16" fmla="*/ 0 w 806"/>
                <a:gd name="T17" fmla="*/ 37 h 197"/>
                <a:gd name="T18" fmla="*/ 37 w 806"/>
                <a:gd name="T19" fmla="*/ 7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197">
                  <a:moveTo>
                    <a:pt x="37" y="73"/>
                  </a:moveTo>
                  <a:cubicBezTo>
                    <a:pt x="314" y="73"/>
                    <a:pt x="314" y="73"/>
                    <a:pt x="314" y="73"/>
                  </a:cubicBezTo>
                  <a:cubicBezTo>
                    <a:pt x="466" y="73"/>
                    <a:pt x="615" y="114"/>
                    <a:pt x="746" y="192"/>
                  </a:cubicBezTo>
                  <a:cubicBezTo>
                    <a:pt x="751" y="195"/>
                    <a:pt x="758" y="197"/>
                    <a:pt x="764" y="197"/>
                  </a:cubicBezTo>
                  <a:cubicBezTo>
                    <a:pt x="777" y="197"/>
                    <a:pt x="789" y="191"/>
                    <a:pt x="796" y="179"/>
                  </a:cubicBezTo>
                  <a:cubicBezTo>
                    <a:pt x="806" y="162"/>
                    <a:pt x="800" y="139"/>
                    <a:pt x="783" y="129"/>
                  </a:cubicBezTo>
                  <a:cubicBezTo>
                    <a:pt x="641" y="45"/>
                    <a:pt x="479" y="0"/>
                    <a:pt x="3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10400816" y="2052562"/>
              <a:ext cx="282574" cy="69850"/>
            </a:xfrm>
            <a:custGeom>
              <a:avLst/>
              <a:gdLst>
                <a:gd name="T0" fmla="*/ 37 w 806"/>
                <a:gd name="T1" fmla="*/ 73 h 197"/>
                <a:gd name="T2" fmla="*/ 314 w 806"/>
                <a:gd name="T3" fmla="*/ 73 h 197"/>
                <a:gd name="T4" fmla="*/ 746 w 806"/>
                <a:gd name="T5" fmla="*/ 192 h 197"/>
                <a:gd name="T6" fmla="*/ 764 w 806"/>
                <a:gd name="T7" fmla="*/ 197 h 197"/>
                <a:gd name="T8" fmla="*/ 796 w 806"/>
                <a:gd name="T9" fmla="*/ 179 h 197"/>
                <a:gd name="T10" fmla="*/ 783 w 806"/>
                <a:gd name="T11" fmla="*/ 129 h 197"/>
                <a:gd name="T12" fmla="*/ 314 w 806"/>
                <a:gd name="T13" fmla="*/ 0 h 197"/>
                <a:gd name="T14" fmla="*/ 37 w 806"/>
                <a:gd name="T15" fmla="*/ 0 h 197"/>
                <a:gd name="T16" fmla="*/ 0 w 806"/>
                <a:gd name="T17" fmla="*/ 36 h 197"/>
                <a:gd name="T18" fmla="*/ 37 w 806"/>
                <a:gd name="T19" fmla="*/ 7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197">
                  <a:moveTo>
                    <a:pt x="37" y="73"/>
                  </a:moveTo>
                  <a:cubicBezTo>
                    <a:pt x="314" y="73"/>
                    <a:pt x="314" y="73"/>
                    <a:pt x="314" y="73"/>
                  </a:cubicBezTo>
                  <a:cubicBezTo>
                    <a:pt x="466" y="73"/>
                    <a:pt x="615" y="114"/>
                    <a:pt x="746" y="192"/>
                  </a:cubicBezTo>
                  <a:cubicBezTo>
                    <a:pt x="751" y="195"/>
                    <a:pt x="758" y="197"/>
                    <a:pt x="764" y="197"/>
                  </a:cubicBezTo>
                  <a:cubicBezTo>
                    <a:pt x="777" y="197"/>
                    <a:pt x="789" y="190"/>
                    <a:pt x="796" y="179"/>
                  </a:cubicBezTo>
                  <a:cubicBezTo>
                    <a:pt x="806" y="161"/>
                    <a:pt x="800" y="139"/>
                    <a:pt x="783" y="129"/>
                  </a:cubicBezTo>
                  <a:cubicBezTo>
                    <a:pt x="641" y="44"/>
                    <a:pt x="479" y="0"/>
                    <a:pt x="3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6"/>
                  </a:cubicBezTo>
                  <a:cubicBezTo>
                    <a:pt x="0" y="57"/>
                    <a:pt x="17" y="73"/>
                    <a:pt x="3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10400816" y="2168449"/>
              <a:ext cx="282574" cy="69850"/>
            </a:xfrm>
            <a:custGeom>
              <a:avLst/>
              <a:gdLst>
                <a:gd name="T0" fmla="*/ 314 w 806"/>
                <a:gd name="T1" fmla="*/ 73 h 197"/>
                <a:gd name="T2" fmla="*/ 746 w 806"/>
                <a:gd name="T3" fmla="*/ 192 h 197"/>
                <a:gd name="T4" fmla="*/ 764 w 806"/>
                <a:gd name="T5" fmla="*/ 197 h 197"/>
                <a:gd name="T6" fmla="*/ 796 w 806"/>
                <a:gd name="T7" fmla="*/ 179 h 197"/>
                <a:gd name="T8" fmla="*/ 783 w 806"/>
                <a:gd name="T9" fmla="*/ 129 h 197"/>
                <a:gd name="T10" fmla="*/ 314 w 806"/>
                <a:gd name="T11" fmla="*/ 0 h 197"/>
                <a:gd name="T12" fmla="*/ 37 w 806"/>
                <a:gd name="T13" fmla="*/ 0 h 197"/>
                <a:gd name="T14" fmla="*/ 0 w 806"/>
                <a:gd name="T15" fmla="*/ 37 h 197"/>
                <a:gd name="T16" fmla="*/ 37 w 806"/>
                <a:gd name="T17" fmla="*/ 73 h 197"/>
                <a:gd name="T18" fmla="*/ 314 w 806"/>
                <a:gd name="T19" fmla="*/ 7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197">
                  <a:moveTo>
                    <a:pt x="314" y="73"/>
                  </a:moveTo>
                  <a:cubicBezTo>
                    <a:pt x="466" y="73"/>
                    <a:pt x="615" y="114"/>
                    <a:pt x="746" y="192"/>
                  </a:cubicBezTo>
                  <a:cubicBezTo>
                    <a:pt x="751" y="195"/>
                    <a:pt x="758" y="197"/>
                    <a:pt x="764" y="197"/>
                  </a:cubicBezTo>
                  <a:cubicBezTo>
                    <a:pt x="777" y="197"/>
                    <a:pt x="789" y="190"/>
                    <a:pt x="796" y="179"/>
                  </a:cubicBezTo>
                  <a:cubicBezTo>
                    <a:pt x="806" y="161"/>
                    <a:pt x="800" y="139"/>
                    <a:pt x="783" y="129"/>
                  </a:cubicBezTo>
                  <a:cubicBezTo>
                    <a:pt x="641" y="44"/>
                    <a:pt x="479" y="0"/>
                    <a:pt x="31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7"/>
                    <a:pt x="17" y="73"/>
                    <a:pt x="37" y="73"/>
                  </a:cubicBezTo>
                  <a:lnTo>
                    <a:pt x="314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9938474" y="1797050"/>
              <a:ext cx="841375" cy="687388"/>
            </a:xfrm>
            <a:custGeom>
              <a:avLst/>
              <a:gdLst>
                <a:gd name="T0" fmla="*/ 2075 w 2393"/>
                <a:gd name="T1" fmla="*/ 3 h 1963"/>
                <a:gd name="T2" fmla="*/ 2041 w 2393"/>
                <a:gd name="T3" fmla="*/ 1 h 1963"/>
                <a:gd name="T4" fmla="*/ 2018 w 2393"/>
                <a:gd name="T5" fmla="*/ 0 h 1963"/>
                <a:gd name="T6" fmla="*/ 1663 w 2393"/>
                <a:gd name="T7" fmla="*/ 69 h 1963"/>
                <a:gd name="T8" fmla="*/ 1223 w 2393"/>
                <a:gd name="T9" fmla="*/ 392 h 1963"/>
                <a:gd name="T10" fmla="*/ 1197 w 2393"/>
                <a:gd name="T11" fmla="*/ 406 h 1963"/>
                <a:gd name="T12" fmla="*/ 501 w 2393"/>
                <a:gd name="T13" fmla="*/ 226 h 1963"/>
                <a:gd name="T14" fmla="*/ 0 w 2393"/>
                <a:gd name="T15" fmla="*/ 226 h 1963"/>
                <a:gd name="T16" fmla="*/ 0 w 2393"/>
                <a:gd name="T17" fmla="*/ 1761 h 1963"/>
                <a:gd name="T18" fmla="*/ 501 w 2393"/>
                <a:gd name="T19" fmla="*/ 1761 h 1963"/>
                <a:gd name="T20" fmla="*/ 1159 w 2393"/>
                <a:gd name="T21" fmla="*/ 1941 h 1963"/>
                <a:gd name="T22" fmla="*/ 1160 w 2393"/>
                <a:gd name="T23" fmla="*/ 1942 h 1963"/>
                <a:gd name="T24" fmla="*/ 1197 w 2393"/>
                <a:gd name="T25" fmla="*/ 1963 h 1963"/>
                <a:gd name="T26" fmla="*/ 1234 w 2393"/>
                <a:gd name="T27" fmla="*/ 1941 h 1963"/>
                <a:gd name="T28" fmla="*/ 1892 w 2393"/>
                <a:gd name="T29" fmla="*/ 1761 h 1963"/>
                <a:gd name="T30" fmla="*/ 2393 w 2393"/>
                <a:gd name="T31" fmla="*/ 1761 h 1963"/>
                <a:gd name="T32" fmla="*/ 2393 w 2393"/>
                <a:gd name="T33" fmla="*/ 226 h 1963"/>
                <a:gd name="T34" fmla="*/ 2075 w 2393"/>
                <a:gd name="T35" fmla="*/ 226 h 1963"/>
                <a:gd name="T36" fmla="*/ 2075 w 2393"/>
                <a:gd name="T37" fmla="*/ 3 h 1963"/>
                <a:gd name="T38" fmla="*/ 2247 w 2393"/>
                <a:gd name="T39" fmla="*/ 1614 h 1963"/>
                <a:gd name="T40" fmla="*/ 1892 w 2393"/>
                <a:gd name="T41" fmla="*/ 1614 h 1963"/>
                <a:gd name="T42" fmla="*/ 1312 w 2393"/>
                <a:gd name="T43" fmla="*/ 1737 h 1963"/>
                <a:gd name="T44" fmla="*/ 1929 w 2393"/>
                <a:gd name="T45" fmla="*/ 1454 h 1963"/>
                <a:gd name="T46" fmla="*/ 2032 w 2393"/>
                <a:gd name="T47" fmla="*/ 1461 h 1963"/>
                <a:gd name="T48" fmla="*/ 2075 w 2393"/>
                <a:gd name="T49" fmla="*/ 1469 h 1963"/>
                <a:gd name="T50" fmla="*/ 2075 w 2393"/>
                <a:gd name="T51" fmla="*/ 373 h 1963"/>
                <a:gd name="T52" fmla="*/ 2247 w 2393"/>
                <a:gd name="T53" fmla="*/ 373 h 1963"/>
                <a:gd name="T54" fmla="*/ 2247 w 2393"/>
                <a:gd name="T55" fmla="*/ 1614 h 1963"/>
                <a:gd name="T56" fmla="*/ 146 w 2393"/>
                <a:gd name="T57" fmla="*/ 373 h 1963"/>
                <a:gd name="T58" fmla="*/ 501 w 2393"/>
                <a:gd name="T59" fmla="*/ 373 h 1963"/>
                <a:gd name="T60" fmla="*/ 1123 w 2393"/>
                <a:gd name="T61" fmla="*/ 533 h 1963"/>
                <a:gd name="T62" fmla="*/ 1123 w 2393"/>
                <a:gd name="T63" fmla="*/ 1756 h 1963"/>
                <a:gd name="T64" fmla="*/ 501 w 2393"/>
                <a:gd name="T65" fmla="*/ 1614 h 1963"/>
                <a:gd name="T66" fmla="*/ 146 w 2393"/>
                <a:gd name="T67" fmla="*/ 1614 h 1963"/>
                <a:gd name="T68" fmla="*/ 146 w 2393"/>
                <a:gd name="T69" fmla="*/ 373 h 1963"/>
                <a:gd name="T70" fmla="*/ 1689 w 2393"/>
                <a:gd name="T71" fmla="*/ 137 h 1963"/>
                <a:gd name="T72" fmla="*/ 2002 w 2393"/>
                <a:gd name="T73" fmla="*/ 73 h 1963"/>
                <a:gd name="T74" fmla="*/ 2002 w 2393"/>
                <a:gd name="T75" fmla="*/ 1384 h 1963"/>
                <a:gd name="T76" fmla="*/ 1929 w 2393"/>
                <a:gd name="T77" fmla="*/ 1381 h 1963"/>
                <a:gd name="T78" fmla="*/ 1569 w 2393"/>
                <a:gd name="T79" fmla="*/ 1455 h 1963"/>
                <a:gd name="T80" fmla="*/ 1233 w 2393"/>
                <a:gd name="T81" fmla="*/ 1718 h 1963"/>
                <a:gd name="T82" fmla="*/ 1233 w 2393"/>
                <a:gd name="T83" fmla="*/ 501 h 1963"/>
                <a:gd name="T84" fmla="*/ 1689 w 2393"/>
                <a:gd name="T85" fmla="*/ 137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3" h="1963">
                  <a:moveTo>
                    <a:pt x="2075" y="3"/>
                  </a:moveTo>
                  <a:cubicBezTo>
                    <a:pt x="2041" y="1"/>
                    <a:pt x="2041" y="1"/>
                    <a:pt x="2041" y="1"/>
                  </a:cubicBezTo>
                  <a:cubicBezTo>
                    <a:pt x="2040" y="1"/>
                    <a:pt x="2032" y="0"/>
                    <a:pt x="2018" y="0"/>
                  </a:cubicBezTo>
                  <a:cubicBezTo>
                    <a:pt x="1965" y="0"/>
                    <a:pt x="1825" y="7"/>
                    <a:pt x="1663" y="69"/>
                  </a:cubicBezTo>
                  <a:cubicBezTo>
                    <a:pt x="1487" y="136"/>
                    <a:pt x="1340" y="244"/>
                    <a:pt x="1223" y="392"/>
                  </a:cubicBezTo>
                  <a:cubicBezTo>
                    <a:pt x="1214" y="397"/>
                    <a:pt x="1205" y="401"/>
                    <a:pt x="1197" y="406"/>
                  </a:cubicBezTo>
                  <a:cubicBezTo>
                    <a:pt x="984" y="288"/>
                    <a:pt x="744" y="226"/>
                    <a:pt x="501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1761"/>
                    <a:pt x="0" y="1761"/>
                    <a:pt x="0" y="1761"/>
                  </a:cubicBezTo>
                  <a:cubicBezTo>
                    <a:pt x="501" y="1761"/>
                    <a:pt x="501" y="1761"/>
                    <a:pt x="501" y="1761"/>
                  </a:cubicBezTo>
                  <a:cubicBezTo>
                    <a:pt x="732" y="1761"/>
                    <a:pt x="960" y="1823"/>
                    <a:pt x="1159" y="1941"/>
                  </a:cubicBezTo>
                  <a:cubicBezTo>
                    <a:pt x="1160" y="1942"/>
                    <a:pt x="1160" y="1942"/>
                    <a:pt x="1160" y="1942"/>
                  </a:cubicBezTo>
                  <a:cubicBezTo>
                    <a:pt x="1197" y="1963"/>
                    <a:pt x="1197" y="1963"/>
                    <a:pt x="1197" y="1963"/>
                  </a:cubicBezTo>
                  <a:cubicBezTo>
                    <a:pt x="1234" y="1941"/>
                    <a:pt x="1234" y="1941"/>
                    <a:pt x="1234" y="1941"/>
                  </a:cubicBezTo>
                  <a:cubicBezTo>
                    <a:pt x="1433" y="1823"/>
                    <a:pt x="1661" y="1761"/>
                    <a:pt x="1892" y="1761"/>
                  </a:cubicBezTo>
                  <a:cubicBezTo>
                    <a:pt x="2393" y="1761"/>
                    <a:pt x="2393" y="1761"/>
                    <a:pt x="2393" y="1761"/>
                  </a:cubicBezTo>
                  <a:cubicBezTo>
                    <a:pt x="2393" y="226"/>
                    <a:pt x="2393" y="226"/>
                    <a:pt x="2393" y="226"/>
                  </a:cubicBezTo>
                  <a:cubicBezTo>
                    <a:pt x="2075" y="226"/>
                    <a:pt x="2075" y="226"/>
                    <a:pt x="2075" y="226"/>
                  </a:cubicBezTo>
                  <a:lnTo>
                    <a:pt x="2075" y="3"/>
                  </a:lnTo>
                  <a:close/>
                  <a:moveTo>
                    <a:pt x="2247" y="1614"/>
                  </a:moveTo>
                  <a:cubicBezTo>
                    <a:pt x="1892" y="1614"/>
                    <a:pt x="1892" y="1614"/>
                    <a:pt x="1892" y="1614"/>
                  </a:cubicBezTo>
                  <a:cubicBezTo>
                    <a:pt x="1692" y="1614"/>
                    <a:pt x="1495" y="1656"/>
                    <a:pt x="1312" y="1737"/>
                  </a:cubicBezTo>
                  <a:cubicBezTo>
                    <a:pt x="1519" y="1494"/>
                    <a:pt x="1781" y="1454"/>
                    <a:pt x="1929" y="1454"/>
                  </a:cubicBezTo>
                  <a:cubicBezTo>
                    <a:pt x="1992" y="1454"/>
                    <a:pt x="2031" y="1461"/>
                    <a:pt x="2032" y="1461"/>
                  </a:cubicBezTo>
                  <a:cubicBezTo>
                    <a:pt x="2075" y="1469"/>
                    <a:pt x="2075" y="1469"/>
                    <a:pt x="2075" y="1469"/>
                  </a:cubicBezTo>
                  <a:cubicBezTo>
                    <a:pt x="2075" y="373"/>
                    <a:pt x="2075" y="373"/>
                    <a:pt x="2075" y="373"/>
                  </a:cubicBezTo>
                  <a:cubicBezTo>
                    <a:pt x="2247" y="373"/>
                    <a:pt x="2247" y="373"/>
                    <a:pt x="2247" y="373"/>
                  </a:cubicBezTo>
                  <a:lnTo>
                    <a:pt x="2247" y="1614"/>
                  </a:lnTo>
                  <a:close/>
                  <a:moveTo>
                    <a:pt x="146" y="373"/>
                  </a:moveTo>
                  <a:cubicBezTo>
                    <a:pt x="501" y="373"/>
                    <a:pt x="501" y="373"/>
                    <a:pt x="501" y="373"/>
                  </a:cubicBezTo>
                  <a:cubicBezTo>
                    <a:pt x="718" y="373"/>
                    <a:pt x="933" y="428"/>
                    <a:pt x="1123" y="533"/>
                  </a:cubicBezTo>
                  <a:cubicBezTo>
                    <a:pt x="1123" y="1756"/>
                    <a:pt x="1123" y="1756"/>
                    <a:pt x="1123" y="1756"/>
                  </a:cubicBezTo>
                  <a:cubicBezTo>
                    <a:pt x="930" y="1663"/>
                    <a:pt x="717" y="1614"/>
                    <a:pt x="501" y="1614"/>
                  </a:cubicBezTo>
                  <a:cubicBezTo>
                    <a:pt x="146" y="1614"/>
                    <a:pt x="146" y="1614"/>
                    <a:pt x="146" y="1614"/>
                  </a:cubicBezTo>
                  <a:lnTo>
                    <a:pt x="146" y="373"/>
                  </a:lnTo>
                  <a:close/>
                  <a:moveTo>
                    <a:pt x="1689" y="137"/>
                  </a:moveTo>
                  <a:cubicBezTo>
                    <a:pt x="1826" y="85"/>
                    <a:pt x="1945" y="75"/>
                    <a:pt x="2002" y="73"/>
                  </a:cubicBezTo>
                  <a:cubicBezTo>
                    <a:pt x="2002" y="1384"/>
                    <a:pt x="2002" y="1384"/>
                    <a:pt x="2002" y="1384"/>
                  </a:cubicBezTo>
                  <a:cubicBezTo>
                    <a:pt x="1983" y="1382"/>
                    <a:pt x="1958" y="1381"/>
                    <a:pt x="1929" y="1381"/>
                  </a:cubicBezTo>
                  <a:cubicBezTo>
                    <a:pt x="1842" y="1381"/>
                    <a:pt x="1709" y="1394"/>
                    <a:pt x="1569" y="1455"/>
                  </a:cubicBezTo>
                  <a:cubicBezTo>
                    <a:pt x="1438" y="1512"/>
                    <a:pt x="1325" y="1601"/>
                    <a:pt x="1233" y="1718"/>
                  </a:cubicBezTo>
                  <a:cubicBezTo>
                    <a:pt x="1233" y="501"/>
                    <a:pt x="1233" y="501"/>
                    <a:pt x="1233" y="501"/>
                  </a:cubicBezTo>
                  <a:cubicBezTo>
                    <a:pt x="1348" y="331"/>
                    <a:pt x="1502" y="208"/>
                    <a:pt x="1689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Group 117"/>
          <p:cNvGrpSpPr/>
          <p:nvPr/>
        </p:nvGrpSpPr>
        <p:grpSpPr>
          <a:xfrm>
            <a:off x="5922873" y="3511820"/>
            <a:ext cx="362385" cy="271817"/>
            <a:chOff x="2740154" y="2484540"/>
            <a:chExt cx="3508879" cy="2631119"/>
          </a:xfrm>
          <a:solidFill>
            <a:schemeClr val="bg1"/>
          </a:solidFill>
        </p:grpSpPr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2740154" y="2484540"/>
              <a:ext cx="3028949" cy="2616187"/>
            </a:xfrm>
            <a:custGeom>
              <a:avLst/>
              <a:gdLst>
                <a:gd name="T0" fmla="*/ 92 w 805"/>
                <a:gd name="T1" fmla="*/ 695 h 695"/>
                <a:gd name="T2" fmla="*/ 56 w 805"/>
                <a:gd name="T3" fmla="*/ 665 h 695"/>
                <a:gd name="T4" fmla="*/ 55 w 805"/>
                <a:gd name="T5" fmla="*/ 663 h 695"/>
                <a:gd name="T6" fmla="*/ 69 w 805"/>
                <a:gd name="T7" fmla="*/ 628 h 695"/>
                <a:gd name="T8" fmla="*/ 71 w 805"/>
                <a:gd name="T9" fmla="*/ 625 h 695"/>
                <a:gd name="T10" fmla="*/ 83 w 805"/>
                <a:gd name="T11" fmla="*/ 612 h 695"/>
                <a:gd name="T12" fmla="*/ 142 w 805"/>
                <a:gd name="T13" fmla="*/ 516 h 695"/>
                <a:gd name="T14" fmla="*/ 0 w 805"/>
                <a:gd name="T15" fmla="*/ 293 h 695"/>
                <a:gd name="T16" fmla="*/ 403 w 805"/>
                <a:gd name="T17" fmla="*/ 0 h 695"/>
                <a:gd name="T18" fmla="*/ 805 w 805"/>
                <a:gd name="T19" fmla="*/ 293 h 695"/>
                <a:gd name="T20" fmla="*/ 403 w 805"/>
                <a:gd name="T21" fmla="*/ 585 h 695"/>
                <a:gd name="T22" fmla="*/ 346 w 805"/>
                <a:gd name="T23" fmla="*/ 583 h 695"/>
                <a:gd name="T24" fmla="*/ 147 w 805"/>
                <a:gd name="T25" fmla="*/ 685 h 695"/>
                <a:gd name="T26" fmla="*/ 96 w 805"/>
                <a:gd name="T27" fmla="*/ 695 h 695"/>
                <a:gd name="T28" fmla="*/ 92 w 805"/>
                <a:gd name="T29" fmla="*/ 695 h 695"/>
                <a:gd name="T30" fmla="*/ 90 w 805"/>
                <a:gd name="T31" fmla="*/ 659 h 695"/>
                <a:gd name="T32" fmla="*/ 92 w 805"/>
                <a:gd name="T33" fmla="*/ 660 h 695"/>
                <a:gd name="T34" fmla="*/ 138 w 805"/>
                <a:gd name="T35" fmla="*/ 652 h 695"/>
                <a:gd name="T36" fmla="*/ 329 w 805"/>
                <a:gd name="T37" fmla="*/ 551 h 695"/>
                <a:gd name="T38" fmla="*/ 334 w 805"/>
                <a:gd name="T39" fmla="*/ 546 h 695"/>
                <a:gd name="T40" fmla="*/ 342 w 805"/>
                <a:gd name="T41" fmla="*/ 547 h 695"/>
                <a:gd name="T42" fmla="*/ 403 w 805"/>
                <a:gd name="T43" fmla="*/ 550 h 695"/>
                <a:gd name="T44" fmla="*/ 770 w 805"/>
                <a:gd name="T45" fmla="*/ 293 h 695"/>
                <a:gd name="T46" fmla="*/ 403 w 805"/>
                <a:gd name="T47" fmla="*/ 35 h 695"/>
                <a:gd name="T48" fmla="*/ 35 w 805"/>
                <a:gd name="T49" fmla="*/ 293 h 695"/>
                <a:gd name="T50" fmla="*/ 171 w 805"/>
                <a:gd name="T51" fmla="*/ 493 h 695"/>
                <a:gd name="T52" fmla="*/ 183 w 805"/>
                <a:gd name="T53" fmla="*/ 500 h 695"/>
                <a:gd name="T54" fmla="*/ 180 w 805"/>
                <a:gd name="T55" fmla="*/ 513 h 695"/>
                <a:gd name="T56" fmla="*/ 108 w 805"/>
                <a:gd name="T57" fmla="*/ 636 h 695"/>
                <a:gd name="T58" fmla="*/ 97 w 805"/>
                <a:gd name="T59" fmla="*/ 648 h 695"/>
                <a:gd name="T60" fmla="*/ 95 w 805"/>
                <a:gd name="T61" fmla="*/ 651 h 695"/>
                <a:gd name="T62" fmla="*/ 90 w 805"/>
                <a:gd name="T63" fmla="*/ 657 h 695"/>
                <a:gd name="T64" fmla="*/ 90 w 805"/>
                <a:gd name="T65" fmla="*/ 659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5" h="695">
                  <a:moveTo>
                    <a:pt x="92" y="695"/>
                  </a:moveTo>
                  <a:cubicBezTo>
                    <a:pt x="75" y="695"/>
                    <a:pt x="59" y="683"/>
                    <a:pt x="56" y="665"/>
                  </a:cubicBezTo>
                  <a:cubicBezTo>
                    <a:pt x="55" y="663"/>
                    <a:pt x="55" y="663"/>
                    <a:pt x="55" y="663"/>
                  </a:cubicBezTo>
                  <a:cubicBezTo>
                    <a:pt x="53" y="646"/>
                    <a:pt x="62" y="635"/>
                    <a:pt x="69" y="628"/>
                  </a:cubicBezTo>
                  <a:cubicBezTo>
                    <a:pt x="71" y="625"/>
                    <a:pt x="71" y="625"/>
                    <a:pt x="71" y="625"/>
                  </a:cubicBezTo>
                  <a:cubicBezTo>
                    <a:pt x="75" y="620"/>
                    <a:pt x="79" y="616"/>
                    <a:pt x="83" y="612"/>
                  </a:cubicBezTo>
                  <a:cubicBezTo>
                    <a:pt x="104" y="589"/>
                    <a:pt x="126" y="565"/>
                    <a:pt x="142" y="516"/>
                  </a:cubicBezTo>
                  <a:cubicBezTo>
                    <a:pt x="51" y="461"/>
                    <a:pt x="0" y="380"/>
                    <a:pt x="0" y="293"/>
                  </a:cubicBezTo>
                  <a:cubicBezTo>
                    <a:pt x="0" y="131"/>
                    <a:pt x="180" y="0"/>
                    <a:pt x="403" y="0"/>
                  </a:cubicBezTo>
                  <a:cubicBezTo>
                    <a:pt x="625" y="0"/>
                    <a:pt x="805" y="131"/>
                    <a:pt x="805" y="293"/>
                  </a:cubicBezTo>
                  <a:cubicBezTo>
                    <a:pt x="805" y="454"/>
                    <a:pt x="625" y="585"/>
                    <a:pt x="403" y="585"/>
                  </a:cubicBezTo>
                  <a:cubicBezTo>
                    <a:pt x="384" y="585"/>
                    <a:pt x="365" y="584"/>
                    <a:pt x="346" y="583"/>
                  </a:cubicBezTo>
                  <a:cubicBezTo>
                    <a:pt x="289" y="632"/>
                    <a:pt x="222" y="666"/>
                    <a:pt x="147" y="685"/>
                  </a:cubicBezTo>
                  <a:cubicBezTo>
                    <a:pt x="132" y="689"/>
                    <a:pt x="115" y="693"/>
                    <a:pt x="96" y="695"/>
                  </a:cubicBezTo>
                  <a:lnTo>
                    <a:pt x="92" y="695"/>
                  </a:lnTo>
                  <a:close/>
                  <a:moveTo>
                    <a:pt x="90" y="659"/>
                  </a:moveTo>
                  <a:cubicBezTo>
                    <a:pt x="91" y="660"/>
                    <a:pt x="91" y="660"/>
                    <a:pt x="92" y="660"/>
                  </a:cubicBezTo>
                  <a:cubicBezTo>
                    <a:pt x="109" y="658"/>
                    <a:pt x="125" y="655"/>
                    <a:pt x="138" y="652"/>
                  </a:cubicBezTo>
                  <a:cubicBezTo>
                    <a:pt x="210" y="633"/>
                    <a:pt x="274" y="599"/>
                    <a:pt x="329" y="551"/>
                  </a:cubicBezTo>
                  <a:cubicBezTo>
                    <a:pt x="334" y="546"/>
                    <a:pt x="334" y="546"/>
                    <a:pt x="334" y="546"/>
                  </a:cubicBezTo>
                  <a:cubicBezTo>
                    <a:pt x="342" y="547"/>
                    <a:pt x="342" y="547"/>
                    <a:pt x="342" y="547"/>
                  </a:cubicBezTo>
                  <a:cubicBezTo>
                    <a:pt x="363" y="549"/>
                    <a:pt x="383" y="550"/>
                    <a:pt x="403" y="550"/>
                  </a:cubicBezTo>
                  <a:cubicBezTo>
                    <a:pt x="605" y="550"/>
                    <a:pt x="770" y="435"/>
                    <a:pt x="770" y="293"/>
                  </a:cubicBezTo>
                  <a:cubicBezTo>
                    <a:pt x="770" y="151"/>
                    <a:pt x="605" y="35"/>
                    <a:pt x="403" y="35"/>
                  </a:cubicBezTo>
                  <a:cubicBezTo>
                    <a:pt x="200" y="35"/>
                    <a:pt x="35" y="151"/>
                    <a:pt x="35" y="293"/>
                  </a:cubicBezTo>
                  <a:cubicBezTo>
                    <a:pt x="35" y="371"/>
                    <a:pt x="85" y="444"/>
                    <a:pt x="171" y="493"/>
                  </a:cubicBezTo>
                  <a:cubicBezTo>
                    <a:pt x="183" y="500"/>
                    <a:pt x="183" y="500"/>
                    <a:pt x="183" y="500"/>
                  </a:cubicBezTo>
                  <a:cubicBezTo>
                    <a:pt x="180" y="513"/>
                    <a:pt x="180" y="513"/>
                    <a:pt x="180" y="513"/>
                  </a:cubicBezTo>
                  <a:cubicBezTo>
                    <a:pt x="161" y="579"/>
                    <a:pt x="133" y="609"/>
                    <a:pt x="108" y="636"/>
                  </a:cubicBezTo>
                  <a:cubicBezTo>
                    <a:pt x="105" y="640"/>
                    <a:pt x="101" y="644"/>
                    <a:pt x="97" y="648"/>
                  </a:cubicBezTo>
                  <a:cubicBezTo>
                    <a:pt x="95" y="651"/>
                    <a:pt x="95" y="651"/>
                    <a:pt x="95" y="651"/>
                  </a:cubicBezTo>
                  <a:cubicBezTo>
                    <a:pt x="93" y="653"/>
                    <a:pt x="90" y="656"/>
                    <a:pt x="90" y="657"/>
                  </a:cubicBezTo>
                  <a:lnTo>
                    <a:pt x="90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4359913" y="3317027"/>
              <a:ext cx="1889120" cy="1798632"/>
            </a:xfrm>
            <a:custGeom>
              <a:avLst/>
              <a:gdLst>
                <a:gd name="T0" fmla="*/ 448 w 502"/>
                <a:gd name="T1" fmla="*/ 425 h 478"/>
                <a:gd name="T2" fmla="*/ 439 w 502"/>
                <a:gd name="T3" fmla="*/ 416 h 478"/>
                <a:gd name="T4" fmla="*/ 395 w 502"/>
                <a:gd name="T5" fmla="*/ 343 h 478"/>
                <a:gd name="T6" fmla="*/ 502 w 502"/>
                <a:gd name="T7" fmla="*/ 175 h 478"/>
                <a:gd name="T8" fmla="*/ 381 w 502"/>
                <a:gd name="T9" fmla="*/ 0 h 478"/>
                <a:gd name="T10" fmla="*/ 383 w 502"/>
                <a:gd name="T11" fmla="*/ 29 h 478"/>
                <a:gd name="T12" fmla="*/ 383 w 502"/>
                <a:gd name="T13" fmla="*/ 31 h 478"/>
                <a:gd name="T14" fmla="*/ 475 w 502"/>
                <a:gd name="T15" fmla="*/ 175 h 478"/>
                <a:gd name="T16" fmla="*/ 373 w 502"/>
                <a:gd name="T17" fmla="*/ 326 h 478"/>
                <a:gd name="T18" fmla="*/ 364 w 502"/>
                <a:gd name="T19" fmla="*/ 331 h 478"/>
                <a:gd name="T20" fmla="*/ 367 w 502"/>
                <a:gd name="T21" fmla="*/ 341 h 478"/>
                <a:gd name="T22" fmla="*/ 420 w 502"/>
                <a:gd name="T23" fmla="*/ 434 h 478"/>
                <a:gd name="T24" fmla="*/ 428 w 502"/>
                <a:gd name="T25" fmla="*/ 443 h 478"/>
                <a:gd name="T26" fmla="*/ 430 w 502"/>
                <a:gd name="T27" fmla="*/ 445 h 478"/>
                <a:gd name="T28" fmla="*/ 434 w 502"/>
                <a:gd name="T29" fmla="*/ 450 h 478"/>
                <a:gd name="T30" fmla="*/ 434 w 502"/>
                <a:gd name="T31" fmla="*/ 451 h 478"/>
                <a:gd name="T32" fmla="*/ 433 w 502"/>
                <a:gd name="T33" fmla="*/ 452 h 478"/>
                <a:gd name="T34" fmla="*/ 398 w 502"/>
                <a:gd name="T35" fmla="*/ 445 h 478"/>
                <a:gd name="T36" fmla="*/ 254 w 502"/>
                <a:gd name="T37" fmla="*/ 370 h 478"/>
                <a:gd name="T38" fmla="*/ 250 w 502"/>
                <a:gd name="T39" fmla="*/ 366 h 478"/>
                <a:gd name="T40" fmla="*/ 244 w 502"/>
                <a:gd name="T41" fmla="*/ 367 h 478"/>
                <a:gd name="T42" fmla="*/ 199 w 502"/>
                <a:gd name="T43" fmla="*/ 369 h 478"/>
                <a:gd name="T44" fmla="*/ 45 w 502"/>
                <a:gd name="T45" fmla="*/ 336 h 478"/>
                <a:gd name="T46" fmla="*/ 0 w 502"/>
                <a:gd name="T47" fmla="*/ 342 h 478"/>
                <a:gd name="T48" fmla="*/ 199 w 502"/>
                <a:gd name="T49" fmla="*/ 396 h 478"/>
                <a:gd name="T50" fmla="*/ 241 w 502"/>
                <a:gd name="T51" fmla="*/ 393 h 478"/>
                <a:gd name="T52" fmla="*/ 391 w 502"/>
                <a:gd name="T53" fmla="*/ 471 h 478"/>
                <a:gd name="T54" fmla="*/ 430 w 502"/>
                <a:gd name="T55" fmla="*/ 478 h 478"/>
                <a:gd name="T56" fmla="*/ 433 w 502"/>
                <a:gd name="T57" fmla="*/ 478 h 478"/>
                <a:gd name="T58" fmla="*/ 460 w 502"/>
                <a:gd name="T59" fmla="*/ 456 h 478"/>
                <a:gd name="T60" fmla="*/ 460 w 502"/>
                <a:gd name="T61" fmla="*/ 454 h 478"/>
                <a:gd name="T62" fmla="*/ 450 w 502"/>
                <a:gd name="T63" fmla="*/ 427 h 478"/>
                <a:gd name="T64" fmla="*/ 448 w 502"/>
                <a:gd name="T65" fmla="*/ 425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2" h="478">
                  <a:moveTo>
                    <a:pt x="448" y="425"/>
                  </a:moveTo>
                  <a:cubicBezTo>
                    <a:pt x="445" y="422"/>
                    <a:pt x="442" y="419"/>
                    <a:pt x="439" y="416"/>
                  </a:cubicBezTo>
                  <a:cubicBezTo>
                    <a:pt x="423" y="398"/>
                    <a:pt x="407" y="381"/>
                    <a:pt x="395" y="343"/>
                  </a:cubicBezTo>
                  <a:cubicBezTo>
                    <a:pt x="463" y="302"/>
                    <a:pt x="502" y="241"/>
                    <a:pt x="502" y="175"/>
                  </a:cubicBezTo>
                  <a:cubicBezTo>
                    <a:pt x="502" y="104"/>
                    <a:pt x="454" y="40"/>
                    <a:pt x="381" y="0"/>
                  </a:cubicBezTo>
                  <a:cubicBezTo>
                    <a:pt x="383" y="9"/>
                    <a:pt x="383" y="19"/>
                    <a:pt x="383" y="29"/>
                  </a:cubicBezTo>
                  <a:cubicBezTo>
                    <a:pt x="383" y="30"/>
                    <a:pt x="383" y="30"/>
                    <a:pt x="383" y="31"/>
                  </a:cubicBezTo>
                  <a:cubicBezTo>
                    <a:pt x="440" y="66"/>
                    <a:pt x="475" y="118"/>
                    <a:pt x="475" y="175"/>
                  </a:cubicBezTo>
                  <a:cubicBezTo>
                    <a:pt x="475" y="234"/>
                    <a:pt x="438" y="289"/>
                    <a:pt x="373" y="326"/>
                  </a:cubicBezTo>
                  <a:cubicBezTo>
                    <a:pt x="364" y="331"/>
                    <a:pt x="364" y="331"/>
                    <a:pt x="364" y="331"/>
                  </a:cubicBezTo>
                  <a:cubicBezTo>
                    <a:pt x="367" y="341"/>
                    <a:pt x="367" y="341"/>
                    <a:pt x="367" y="341"/>
                  </a:cubicBezTo>
                  <a:cubicBezTo>
                    <a:pt x="381" y="391"/>
                    <a:pt x="402" y="414"/>
                    <a:pt x="420" y="434"/>
                  </a:cubicBezTo>
                  <a:cubicBezTo>
                    <a:pt x="423" y="437"/>
                    <a:pt x="426" y="440"/>
                    <a:pt x="428" y="443"/>
                  </a:cubicBezTo>
                  <a:cubicBezTo>
                    <a:pt x="430" y="445"/>
                    <a:pt x="430" y="445"/>
                    <a:pt x="430" y="445"/>
                  </a:cubicBezTo>
                  <a:cubicBezTo>
                    <a:pt x="432" y="446"/>
                    <a:pt x="434" y="449"/>
                    <a:pt x="434" y="450"/>
                  </a:cubicBezTo>
                  <a:cubicBezTo>
                    <a:pt x="434" y="451"/>
                    <a:pt x="434" y="451"/>
                    <a:pt x="434" y="451"/>
                  </a:cubicBezTo>
                  <a:cubicBezTo>
                    <a:pt x="433" y="452"/>
                    <a:pt x="433" y="452"/>
                    <a:pt x="433" y="452"/>
                  </a:cubicBezTo>
                  <a:cubicBezTo>
                    <a:pt x="419" y="450"/>
                    <a:pt x="408" y="448"/>
                    <a:pt x="398" y="445"/>
                  </a:cubicBezTo>
                  <a:cubicBezTo>
                    <a:pt x="344" y="431"/>
                    <a:pt x="295" y="406"/>
                    <a:pt x="254" y="370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229" y="368"/>
                    <a:pt x="213" y="369"/>
                    <a:pt x="199" y="369"/>
                  </a:cubicBezTo>
                  <a:cubicBezTo>
                    <a:pt x="142" y="369"/>
                    <a:pt x="89" y="357"/>
                    <a:pt x="45" y="336"/>
                  </a:cubicBezTo>
                  <a:cubicBezTo>
                    <a:pt x="30" y="339"/>
                    <a:pt x="15" y="340"/>
                    <a:pt x="0" y="342"/>
                  </a:cubicBezTo>
                  <a:cubicBezTo>
                    <a:pt x="53" y="375"/>
                    <a:pt x="123" y="396"/>
                    <a:pt x="199" y="396"/>
                  </a:cubicBezTo>
                  <a:cubicBezTo>
                    <a:pt x="212" y="396"/>
                    <a:pt x="227" y="395"/>
                    <a:pt x="241" y="393"/>
                  </a:cubicBezTo>
                  <a:cubicBezTo>
                    <a:pt x="284" y="430"/>
                    <a:pt x="335" y="456"/>
                    <a:pt x="391" y="471"/>
                  </a:cubicBezTo>
                  <a:cubicBezTo>
                    <a:pt x="402" y="474"/>
                    <a:pt x="415" y="476"/>
                    <a:pt x="430" y="478"/>
                  </a:cubicBezTo>
                  <a:cubicBezTo>
                    <a:pt x="433" y="478"/>
                    <a:pt x="433" y="478"/>
                    <a:pt x="433" y="478"/>
                  </a:cubicBezTo>
                  <a:cubicBezTo>
                    <a:pt x="446" y="478"/>
                    <a:pt x="457" y="469"/>
                    <a:pt x="460" y="456"/>
                  </a:cubicBezTo>
                  <a:cubicBezTo>
                    <a:pt x="460" y="454"/>
                    <a:pt x="460" y="454"/>
                    <a:pt x="460" y="454"/>
                  </a:cubicBezTo>
                  <a:cubicBezTo>
                    <a:pt x="462" y="441"/>
                    <a:pt x="455" y="433"/>
                    <a:pt x="450" y="427"/>
                  </a:cubicBezTo>
                  <a:lnTo>
                    <a:pt x="44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Group 123"/>
          <p:cNvGrpSpPr/>
          <p:nvPr/>
        </p:nvGrpSpPr>
        <p:grpSpPr>
          <a:xfrm>
            <a:off x="5938717" y="2175602"/>
            <a:ext cx="314566" cy="355900"/>
            <a:chOff x="1508755" y="1591206"/>
            <a:chExt cx="557213" cy="630237"/>
          </a:xfrm>
          <a:solidFill>
            <a:schemeClr val="bg1"/>
          </a:solidFill>
        </p:grpSpPr>
        <p:sp>
          <p:nvSpPr>
            <p:cNvPr id="40" name="Freeform 32"/>
            <p:cNvSpPr>
              <a:spLocks noEditPoints="1"/>
            </p:cNvSpPr>
            <p:nvPr/>
          </p:nvSpPr>
          <p:spPr bwMode="auto">
            <a:xfrm>
              <a:off x="1537330" y="1889656"/>
              <a:ext cx="528638" cy="269875"/>
            </a:xfrm>
            <a:custGeom>
              <a:avLst/>
              <a:gdLst>
                <a:gd name="T0" fmla="*/ 185 w 203"/>
                <a:gd name="T1" fmla="*/ 16 h 104"/>
                <a:gd name="T2" fmla="*/ 169 w 203"/>
                <a:gd name="T3" fmla="*/ 10 h 104"/>
                <a:gd name="T4" fmla="*/ 170 w 203"/>
                <a:gd name="T5" fmla="*/ 0 h 104"/>
                <a:gd name="T6" fmla="*/ 0 w 203"/>
                <a:gd name="T7" fmla="*/ 0 h 104"/>
                <a:gd name="T8" fmla="*/ 50 w 203"/>
                <a:gd name="T9" fmla="*/ 104 h 104"/>
                <a:gd name="T10" fmla="*/ 119 w 203"/>
                <a:gd name="T11" fmla="*/ 104 h 104"/>
                <a:gd name="T12" fmla="*/ 146 w 203"/>
                <a:gd name="T13" fmla="*/ 79 h 104"/>
                <a:gd name="T14" fmla="*/ 154 w 203"/>
                <a:gd name="T15" fmla="*/ 80 h 104"/>
                <a:gd name="T16" fmla="*/ 192 w 203"/>
                <a:gd name="T17" fmla="*/ 62 h 104"/>
                <a:gd name="T18" fmla="*/ 185 w 203"/>
                <a:gd name="T19" fmla="*/ 16 h 104"/>
                <a:gd name="T20" fmla="*/ 177 w 203"/>
                <a:gd name="T21" fmla="*/ 51 h 104"/>
                <a:gd name="T22" fmla="*/ 156 w 203"/>
                <a:gd name="T23" fmla="*/ 62 h 104"/>
                <a:gd name="T24" fmla="*/ 167 w 203"/>
                <a:gd name="T25" fmla="*/ 28 h 104"/>
                <a:gd name="T26" fmla="*/ 174 w 203"/>
                <a:gd name="T27" fmla="*/ 31 h 104"/>
                <a:gd name="T28" fmla="*/ 177 w 203"/>
                <a:gd name="T2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104">
                  <a:moveTo>
                    <a:pt x="185" y="16"/>
                  </a:moveTo>
                  <a:cubicBezTo>
                    <a:pt x="180" y="12"/>
                    <a:pt x="175" y="10"/>
                    <a:pt x="169" y="10"/>
                  </a:cubicBezTo>
                  <a:cubicBezTo>
                    <a:pt x="169" y="6"/>
                    <a:pt x="170" y="3"/>
                    <a:pt x="1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21" y="86"/>
                    <a:pt x="50" y="104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29" y="98"/>
                    <a:pt x="138" y="90"/>
                    <a:pt x="146" y="79"/>
                  </a:cubicBezTo>
                  <a:cubicBezTo>
                    <a:pt x="148" y="80"/>
                    <a:pt x="151" y="80"/>
                    <a:pt x="154" y="80"/>
                  </a:cubicBezTo>
                  <a:cubicBezTo>
                    <a:pt x="168" y="80"/>
                    <a:pt x="184" y="72"/>
                    <a:pt x="192" y="62"/>
                  </a:cubicBezTo>
                  <a:cubicBezTo>
                    <a:pt x="203" y="47"/>
                    <a:pt x="200" y="27"/>
                    <a:pt x="185" y="16"/>
                  </a:cubicBezTo>
                  <a:close/>
                  <a:moveTo>
                    <a:pt x="177" y="51"/>
                  </a:moveTo>
                  <a:cubicBezTo>
                    <a:pt x="173" y="56"/>
                    <a:pt x="164" y="61"/>
                    <a:pt x="156" y="62"/>
                  </a:cubicBezTo>
                  <a:cubicBezTo>
                    <a:pt x="161" y="52"/>
                    <a:pt x="165" y="40"/>
                    <a:pt x="167" y="28"/>
                  </a:cubicBezTo>
                  <a:cubicBezTo>
                    <a:pt x="170" y="28"/>
                    <a:pt x="172" y="29"/>
                    <a:pt x="174" y="31"/>
                  </a:cubicBezTo>
                  <a:cubicBezTo>
                    <a:pt x="180" y="35"/>
                    <a:pt x="182" y="44"/>
                    <a:pt x="177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1508755" y="2178581"/>
              <a:ext cx="496888" cy="42862"/>
            </a:xfrm>
            <a:custGeom>
              <a:avLst/>
              <a:gdLst>
                <a:gd name="T0" fmla="*/ 0 w 191"/>
                <a:gd name="T1" fmla="*/ 1 h 17"/>
                <a:gd name="T2" fmla="*/ 16 w 191"/>
                <a:gd name="T3" fmla="*/ 17 h 17"/>
                <a:gd name="T4" fmla="*/ 176 w 191"/>
                <a:gd name="T5" fmla="*/ 17 h 17"/>
                <a:gd name="T6" fmla="*/ 191 w 191"/>
                <a:gd name="T7" fmla="*/ 1 h 17"/>
                <a:gd name="T8" fmla="*/ 191 w 191"/>
                <a:gd name="T9" fmla="*/ 0 h 17"/>
                <a:gd name="T10" fmla="*/ 0 w 191"/>
                <a:gd name="T11" fmla="*/ 0 h 17"/>
                <a:gd name="T12" fmla="*/ 0 w 191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7">
                  <a:moveTo>
                    <a:pt x="0" y="1"/>
                  </a:moveTo>
                  <a:cubicBezTo>
                    <a:pt x="0" y="10"/>
                    <a:pt x="7" y="17"/>
                    <a:pt x="16" y="17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84" y="17"/>
                    <a:pt x="191" y="10"/>
                    <a:pt x="191" y="1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1642104" y="1654705"/>
              <a:ext cx="44450" cy="169862"/>
            </a:xfrm>
            <a:custGeom>
              <a:avLst/>
              <a:gdLst>
                <a:gd name="T0" fmla="*/ 7 w 17"/>
                <a:gd name="T1" fmla="*/ 56 h 66"/>
                <a:gd name="T2" fmla="*/ 0 w 17"/>
                <a:gd name="T3" fmla="*/ 66 h 66"/>
                <a:gd name="T4" fmla="*/ 7 w 17"/>
                <a:gd name="T5" fmla="*/ 66 h 66"/>
                <a:gd name="T6" fmla="*/ 11 w 17"/>
                <a:gd name="T7" fmla="*/ 62 h 66"/>
                <a:gd name="T8" fmla="*/ 17 w 17"/>
                <a:gd name="T9" fmla="*/ 53 h 66"/>
                <a:gd name="T10" fmla="*/ 11 w 17"/>
                <a:gd name="T11" fmla="*/ 43 h 66"/>
                <a:gd name="T12" fmla="*/ 7 w 17"/>
                <a:gd name="T13" fmla="*/ 40 h 66"/>
                <a:gd name="T14" fmla="*/ 11 w 17"/>
                <a:gd name="T15" fmla="*/ 36 h 66"/>
                <a:gd name="T16" fmla="*/ 17 w 17"/>
                <a:gd name="T17" fmla="*/ 27 h 66"/>
                <a:gd name="T18" fmla="*/ 11 w 17"/>
                <a:gd name="T19" fmla="*/ 17 h 66"/>
                <a:gd name="T20" fmla="*/ 7 w 17"/>
                <a:gd name="T21" fmla="*/ 13 h 66"/>
                <a:gd name="T22" fmla="*/ 11 w 17"/>
                <a:gd name="T23" fmla="*/ 10 h 66"/>
                <a:gd name="T24" fmla="*/ 17 w 17"/>
                <a:gd name="T25" fmla="*/ 0 h 66"/>
                <a:gd name="T26" fmla="*/ 10 w 17"/>
                <a:gd name="T27" fmla="*/ 0 h 66"/>
                <a:gd name="T28" fmla="*/ 7 w 17"/>
                <a:gd name="T29" fmla="*/ 4 h 66"/>
                <a:gd name="T30" fmla="*/ 0 w 17"/>
                <a:gd name="T31" fmla="*/ 13 h 66"/>
                <a:gd name="T32" fmla="*/ 7 w 17"/>
                <a:gd name="T33" fmla="*/ 23 h 66"/>
                <a:gd name="T34" fmla="*/ 10 w 17"/>
                <a:gd name="T35" fmla="*/ 27 h 66"/>
                <a:gd name="T36" fmla="*/ 7 w 17"/>
                <a:gd name="T37" fmla="*/ 30 h 66"/>
                <a:gd name="T38" fmla="*/ 0 w 17"/>
                <a:gd name="T39" fmla="*/ 40 h 66"/>
                <a:gd name="T40" fmla="*/ 7 w 17"/>
                <a:gd name="T41" fmla="*/ 49 h 66"/>
                <a:gd name="T42" fmla="*/ 10 w 17"/>
                <a:gd name="T43" fmla="*/ 53 h 66"/>
                <a:gd name="T44" fmla="*/ 7 w 17"/>
                <a:gd name="T45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66">
                  <a:moveTo>
                    <a:pt x="7" y="56"/>
                  </a:moveTo>
                  <a:cubicBezTo>
                    <a:pt x="4" y="58"/>
                    <a:pt x="0" y="60"/>
                    <a:pt x="0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4"/>
                    <a:pt x="8" y="64"/>
                    <a:pt x="11" y="62"/>
                  </a:cubicBezTo>
                  <a:cubicBezTo>
                    <a:pt x="14" y="60"/>
                    <a:pt x="17" y="58"/>
                    <a:pt x="17" y="53"/>
                  </a:cubicBezTo>
                  <a:cubicBezTo>
                    <a:pt x="17" y="47"/>
                    <a:pt x="14" y="45"/>
                    <a:pt x="11" y="43"/>
                  </a:cubicBezTo>
                  <a:cubicBezTo>
                    <a:pt x="8" y="41"/>
                    <a:pt x="7" y="41"/>
                    <a:pt x="7" y="40"/>
                  </a:cubicBezTo>
                  <a:cubicBezTo>
                    <a:pt x="7" y="38"/>
                    <a:pt x="8" y="38"/>
                    <a:pt x="11" y="36"/>
                  </a:cubicBezTo>
                  <a:cubicBezTo>
                    <a:pt x="14" y="34"/>
                    <a:pt x="17" y="32"/>
                    <a:pt x="17" y="27"/>
                  </a:cubicBezTo>
                  <a:cubicBezTo>
                    <a:pt x="17" y="21"/>
                    <a:pt x="14" y="19"/>
                    <a:pt x="11" y="17"/>
                  </a:cubicBezTo>
                  <a:cubicBezTo>
                    <a:pt x="8" y="15"/>
                    <a:pt x="7" y="15"/>
                    <a:pt x="7" y="13"/>
                  </a:cubicBezTo>
                  <a:cubicBezTo>
                    <a:pt x="7" y="12"/>
                    <a:pt x="8" y="12"/>
                    <a:pt x="11" y="10"/>
                  </a:cubicBezTo>
                  <a:cubicBezTo>
                    <a:pt x="14" y="8"/>
                    <a:pt x="17" y="6"/>
                    <a:pt x="1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2"/>
                    <a:pt x="9" y="2"/>
                    <a:pt x="7" y="4"/>
                  </a:cubicBezTo>
                  <a:cubicBezTo>
                    <a:pt x="4" y="6"/>
                    <a:pt x="0" y="8"/>
                    <a:pt x="0" y="13"/>
                  </a:cubicBezTo>
                  <a:cubicBezTo>
                    <a:pt x="0" y="19"/>
                    <a:pt x="4" y="21"/>
                    <a:pt x="7" y="23"/>
                  </a:cubicBezTo>
                  <a:cubicBezTo>
                    <a:pt x="9" y="25"/>
                    <a:pt x="10" y="25"/>
                    <a:pt x="10" y="27"/>
                  </a:cubicBezTo>
                  <a:cubicBezTo>
                    <a:pt x="10" y="28"/>
                    <a:pt x="9" y="28"/>
                    <a:pt x="7" y="30"/>
                  </a:cubicBezTo>
                  <a:cubicBezTo>
                    <a:pt x="4" y="32"/>
                    <a:pt x="0" y="34"/>
                    <a:pt x="0" y="40"/>
                  </a:cubicBezTo>
                  <a:cubicBezTo>
                    <a:pt x="0" y="45"/>
                    <a:pt x="4" y="47"/>
                    <a:pt x="7" y="49"/>
                  </a:cubicBezTo>
                  <a:cubicBezTo>
                    <a:pt x="9" y="51"/>
                    <a:pt x="10" y="51"/>
                    <a:pt x="10" y="53"/>
                  </a:cubicBezTo>
                  <a:cubicBezTo>
                    <a:pt x="10" y="54"/>
                    <a:pt x="9" y="54"/>
                    <a:pt x="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1737355" y="1591206"/>
              <a:ext cx="47625" cy="171450"/>
            </a:xfrm>
            <a:custGeom>
              <a:avLst/>
              <a:gdLst>
                <a:gd name="T0" fmla="*/ 7 w 18"/>
                <a:gd name="T1" fmla="*/ 56 h 66"/>
                <a:gd name="T2" fmla="*/ 0 w 18"/>
                <a:gd name="T3" fmla="*/ 66 h 66"/>
                <a:gd name="T4" fmla="*/ 8 w 18"/>
                <a:gd name="T5" fmla="*/ 66 h 66"/>
                <a:gd name="T6" fmla="*/ 11 w 18"/>
                <a:gd name="T7" fmla="*/ 62 h 66"/>
                <a:gd name="T8" fmla="*/ 18 w 18"/>
                <a:gd name="T9" fmla="*/ 53 h 66"/>
                <a:gd name="T10" fmla="*/ 11 w 18"/>
                <a:gd name="T11" fmla="*/ 43 h 66"/>
                <a:gd name="T12" fmla="*/ 8 w 18"/>
                <a:gd name="T13" fmla="*/ 40 h 66"/>
                <a:gd name="T14" fmla="*/ 11 w 18"/>
                <a:gd name="T15" fmla="*/ 36 h 66"/>
                <a:gd name="T16" fmla="*/ 18 w 18"/>
                <a:gd name="T17" fmla="*/ 27 h 66"/>
                <a:gd name="T18" fmla="*/ 11 w 18"/>
                <a:gd name="T19" fmla="*/ 17 h 66"/>
                <a:gd name="T20" fmla="*/ 8 w 18"/>
                <a:gd name="T21" fmla="*/ 13 h 66"/>
                <a:gd name="T22" fmla="*/ 11 w 18"/>
                <a:gd name="T23" fmla="*/ 10 h 66"/>
                <a:gd name="T24" fmla="*/ 18 w 18"/>
                <a:gd name="T25" fmla="*/ 0 h 66"/>
                <a:gd name="T26" fmla="*/ 11 w 18"/>
                <a:gd name="T27" fmla="*/ 0 h 66"/>
                <a:gd name="T28" fmla="*/ 7 w 18"/>
                <a:gd name="T29" fmla="*/ 4 h 66"/>
                <a:gd name="T30" fmla="*/ 0 w 18"/>
                <a:gd name="T31" fmla="*/ 13 h 66"/>
                <a:gd name="T32" fmla="*/ 7 w 18"/>
                <a:gd name="T33" fmla="*/ 23 h 66"/>
                <a:gd name="T34" fmla="*/ 11 w 18"/>
                <a:gd name="T35" fmla="*/ 27 h 66"/>
                <a:gd name="T36" fmla="*/ 7 w 18"/>
                <a:gd name="T37" fmla="*/ 30 h 66"/>
                <a:gd name="T38" fmla="*/ 0 w 18"/>
                <a:gd name="T39" fmla="*/ 40 h 66"/>
                <a:gd name="T40" fmla="*/ 7 w 18"/>
                <a:gd name="T41" fmla="*/ 49 h 66"/>
                <a:gd name="T42" fmla="*/ 11 w 18"/>
                <a:gd name="T43" fmla="*/ 53 h 66"/>
                <a:gd name="T44" fmla="*/ 7 w 18"/>
                <a:gd name="T45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66">
                  <a:moveTo>
                    <a:pt x="7" y="56"/>
                  </a:moveTo>
                  <a:cubicBezTo>
                    <a:pt x="4" y="58"/>
                    <a:pt x="0" y="60"/>
                    <a:pt x="0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4"/>
                    <a:pt x="8" y="64"/>
                    <a:pt x="11" y="62"/>
                  </a:cubicBezTo>
                  <a:cubicBezTo>
                    <a:pt x="14" y="60"/>
                    <a:pt x="18" y="58"/>
                    <a:pt x="18" y="53"/>
                  </a:cubicBezTo>
                  <a:cubicBezTo>
                    <a:pt x="18" y="47"/>
                    <a:pt x="14" y="45"/>
                    <a:pt x="11" y="43"/>
                  </a:cubicBezTo>
                  <a:cubicBezTo>
                    <a:pt x="8" y="41"/>
                    <a:pt x="8" y="41"/>
                    <a:pt x="8" y="40"/>
                  </a:cubicBezTo>
                  <a:cubicBezTo>
                    <a:pt x="8" y="38"/>
                    <a:pt x="8" y="38"/>
                    <a:pt x="11" y="36"/>
                  </a:cubicBezTo>
                  <a:cubicBezTo>
                    <a:pt x="14" y="34"/>
                    <a:pt x="18" y="32"/>
                    <a:pt x="18" y="27"/>
                  </a:cubicBezTo>
                  <a:cubicBezTo>
                    <a:pt x="18" y="21"/>
                    <a:pt x="14" y="19"/>
                    <a:pt x="11" y="17"/>
                  </a:cubicBezTo>
                  <a:cubicBezTo>
                    <a:pt x="8" y="15"/>
                    <a:pt x="8" y="15"/>
                    <a:pt x="8" y="13"/>
                  </a:cubicBezTo>
                  <a:cubicBezTo>
                    <a:pt x="8" y="12"/>
                    <a:pt x="8" y="12"/>
                    <a:pt x="11" y="10"/>
                  </a:cubicBezTo>
                  <a:cubicBezTo>
                    <a:pt x="14" y="8"/>
                    <a:pt x="18" y="6"/>
                    <a:pt x="1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0" y="2"/>
                    <a:pt x="7" y="4"/>
                  </a:cubicBezTo>
                  <a:cubicBezTo>
                    <a:pt x="4" y="6"/>
                    <a:pt x="0" y="8"/>
                    <a:pt x="0" y="13"/>
                  </a:cubicBezTo>
                  <a:cubicBezTo>
                    <a:pt x="0" y="19"/>
                    <a:pt x="4" y="21"/>
                    <a:pt x="7" y="23"/>
                  </a:cubicBezTo>
                  <a:cubicBezTo>
                    <a:pt x="10" y="25"/>
                    <a:pt x="11" y="25"/>
                    <a:pt x="11" y="27"/>
                  </a:cubicBezTo>
                  <a:cubicBezTo>
                    <a:pt x="11" y="28"/>
                    <a:pt x="10" y="28"/>
                    <a:pt x="7" y="30"/>
                  </a:cubicBezTo>
                  <a:cubicBezTo>
                    <a:pt x="4" y="32"/>
                    <a:pt x="0" y="34"/>
                    <a:pt x="0" y="40"/>
                  </a:cubicBezTo>
                  <a:cubicBezTo>
                    <a:pt x="0" y="45"/>
                    <a:pt x="4" y="47"/>
                    <a:pt x="7" y="49"/>
                  </a:cubicBezTo>
                  <a:cubicBezTo>
                    <a:pt x="10" y="51"/>
                    <a:pt x="11" y="51"/>
                    <a:pt x="11" y="53"/>
                  </a:cubicBezTo>
                  <a:cubicBezTo>
                    <a:pt x="11" y="54"/>
                    <a:pt x="10" y="54"/>
                    <a:pt x="7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1837367" y="1675343"/>
              <a:ext cx="44450" cy="171450"/>
            </a:xfrm>
            <a:custGeom>
              <a:avLst/>
              <a:gdLst>
                <a:gd name="T0" fmla="*/ 6 w 17"/>
                <a:gd name="T1" fmla="*/ 56 h 66"/>
                <a:gd name="T2" fmla="*/ 0 w 17"/>
                <a:gd name="T3" fmla="*/ 66 h 66"/>
                <a:gd name="T4" fmla="*/ 7 w 17"/>
                <a:gd name="T5" fmla="*/ 66 h 66"/>
                <a:gd name="T6" fmla="*/ 10 w 17"/>
                <a:gd name="T7" fmla="*/ 62 h 66"/>
                <a:gd name="T8" fmla="*/ 17 w 17"/>
                <a:gd name="T9" fmla="*/ 53 h 66"/>
                <a:gd name="T10" fmla="*/ 10 w 17"/>
                <a:gd name="T11" fmla="*/ 43 h 66"/>
                <a:gd name="T12" fmla="*/ 7 w 17"/>
                <a:gd name="T13" fmla="*/ 40 h 66"/>
                <a:gd name="T14" fmla="*/ 10 w 17"/>
                <a:gd name="T15" fmla="*/ 36 h 66"/>
                <a:gd name="T16" fmla="*/ 17 w 17"/>
                <a:gd name="T17" fmla="*/ 27 h 66"/>
                <a:gd name="T18" fmla="*/ 10 w 17"/>
                <a:gd name="T19" fmla="*/ 17 h 66"/>
                <a:gd name="T20" fmla="*/ 7 w 17"/>
                <a:gd name="T21" fmla="*/ 13 h 66"/>
                <a:gd name="T22" fmla="*/ 10 w 17"/>
                <a:gd name="T23" fmla="*/ 10 h 66"/>
                <a:gd name="T24" fmla="*/ 17 w 17"/>
                <a:gd name="T25" fmla="*/ 0 h 66"/>
                <a:gd name="T26" fmla="*/ 10 w 17"/>
                <a:gd name="T27" fmla="*/ 0 h 66"/>
                <a:gd name="T28" fmla="*/ 6 w 17"/>
                <a:gd name="T29" fmla="*/ 4 h 66"/>
                <a:gd name="T30" fmla="*/ 0 w 17"/>
                <a:gd name="T31" fmla="*/ 13 h 66"/>
                <a:gd name="T32" fmla="*/ 6 w 17"/>
                <a:gd name="T33" fmla="*/ 23 h 66"/>
                <a:gd name="T34" fmla="*/ 10 w 17"/>
                <a:gd name="T35" fmla="*/ 27 h 66"/>
                <a:gd name="T36" fmla="*/ 6 w 17"/>
                <a:gd name="T37" fmla="*/ 30 h 66"/>
                <a:gd name="T38" fmla="*/ 0 w 17"/>
                <a:gd name="T39" fmla="*/ 40 h 66"/>
                <a:gd name="T40" fmla="*/ 6 w 17"/>
                <a:gd name="T41" fmla="*/ 49 h 66"/>
                <a:gd name="T42" fmla="*/ 10 w 17"/>
                <a:gd name="T43" fmla="*/ 53 h 66"/>
                <a:gd name="T44" fmla="*/ 6 w 17"/>
                <a:gd name="T45" fmla="*/ 5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66">
                  <a:moveTo>
                    <a:pt x="6" y="56"/>
                  </a:moveTo>
                  <a:cubicBezTo>
                    <a:pt x="3" y="58"/>
                    <a:pt x="0" y="60"/>
                    <a:pt x="0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4"/>
                    <a:pt x="8" y="64"/>
                    <a:pt x="10" y="62"/>
                  </a:cubicBezTo>
                  <a:cubicBezTo>
                    <a:pt x="13" y="60"/>
                    <a:pt x="17" y="58"/>
                    <a:pt x="17" y="53"/>
                  </a:cubicBezTo>
                  <a:cubicBezTo>
                    <a:pt x="17" y="47"/>
                    <a:pt x="13" y="45"/>
                    <a:pt x="10" y="43"/>
                  </a:cubicBezTo>
                  <a:cubicBezTo>
                    <a:pt x="8" y="41"/>
                    <a:pt x="7" y="41"/>
                    <a:pt x="7" y="40"/>
                  </a:cubicBezTo>
                  <a:cubicBezTo>
                    <a:pt x="7" y="38"/>
                    <a:pt x="8" y="38"/>
                    <a:pt x="10" y="36"/>
                  </a:cubicBezTo>
                  <a:cubicBezTo>
                    <a:pt x="13" y="34"/>
                    <a:pt x="17" y="32"/>
                    <a:pt x="17" y="27"/>
                  </a:cubicBezTo>
                  <a:cubicBezTo>
                    <a:pt x="17" y="21"/>
                    <a:pt x="13" y="19"/>
                    <a:pt x="10" y="17"/>
                  </a:cubicBezTo>
                  <a:cubicBezTo>
                    <a:pt x="8" y="15"/>
                    <a:pt x="7" y="15"/>
                    <a:pt x="7" y="13"/>
                  </a:cubicBezTo>
                  <a:cubicBezTo>
                    <a:pt x="7" y="12"/>
                    <a:pt x="8" y="12"/>
                    <a:pt x="10" y="10"/>
                  </a:cubicBezTo>
                  <a:cubicBezTo>
                    <a:pt x="13" y="8"/>
                    <a:pt x="17" y="6"/>
                    <a:pt x="1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2"/>
                    <a:pt x="9" y="2"/>
                    <a:pt x="6" y="4"/>
                  </a:cubicBezTo>
                  <a:cubicBezTo>
                    <a:pt x="3" y="6"/>
                    <a:pt x="0" y="8"/>
                    <a:pt x="0" y="13"/>
                  </a:cubicBezTo>
                  <a:cubicBezTo>
                    <a:pt x="0" y="19"/>
                    <a:pt x="3" y="21"/>
                    <a:pt x="6" y="23"/>
                  </a:cubicBezTo>
                  <a:cubicBezTo>
                    <a:pt x="9" y="25"/>
                    <a:pt x="10" y="25"/>
                    <a:pt x="10" y="27"/>
                  </a:cubicBezTo>
                  <a:cubicBezTo>
                    <a:pt x="10" y="28"/>
                    <a:pt x="9" y="28"/>
                    <a:pt x="6" y="30"/>
                  </a:cubicBezTo>
                  <a:cubicBezTo>
                    <a:pt x="3" y="32"/>
                    <a:pt x="0" y="34"/>
                    <a:pt x="0" y="40"/>
                  </a:cubicBezTo>
                  <a:cubicBezTo>
                    <a:pt x="0" y="45"/>
                    <a:pt x="3" y="47"/>
                    <a:pt x="6" y="49"/>
                  </a:cubicBezTo>
                  <a:cubicBezTo>
                    <a:pt x="9" y="51"/>
                    <a:pt x="10" y="51"/>
                    <a:pt x="10" y="53"/>
                  </a:cubicBezTo>
                  <a:cubicBezTo>
                    <a:pt x="10" y="54"/>
                    <a:pt x="9" y="54"/>
                    <a:pt x="6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5" name="Group 132"/>
          <p:cNvGrpSpPr/>
          <p:nvPr/>
        </p:nvGrpSpPr>
        <p:grpSpPr>
          <a:xfrm>
            <a:off x="5973353" y="4304232"/>
            <a:ext cx="295151" cy="294582"/>
            <a:chOff x="4572490" y="3695700"/>
            <a:chExt cx="709609" cy="708025"/>
          </a:xfrm>
          <a:solidFill>
            <a:schemeClr val="bg1"/>
          </a:solidFill>
        </p:grpSpPr>
        <p:sp>
          <p:nvSpPr>
            <p:cNvPr id="46" name="Freeform 12"/>
            <p:cNvSpPr>
              <a:spLocks noEditPoints="1"/>
            </p:cNvSpPr>
            <p:nvPr/>
          </p:nvSpPr>
          <p:spPr bwMode="auto">
            <a:xfrm>
              <a:off x="4572490" y="3695700"/>
              <a:ext cx="709609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4642344" y="3781426"/>
              <a:ext cx="404810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374589" y="1990119"/>
            <a:ext cx="3892593" cy="1073756"/>
            <a:chOff x="5582359" y="1969034"/>
            <a:chExt cx="3892593" cy="1073756"/>
          </a:xfrm>
        </p:grpSpPr>
        <p:sp>
          <p:nvSpPr>
            <p:cNvPr id="49" name="TextBox 54"/>
            <p:cNvSpPr txBox="1"/>
            <p:nvPr/>
          </p:nvSpPr>
          <p:spPr>
            <a:xfrm>
              <a:off x="5582359" y="2250009"/>
              <a:ext cx="3892593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582360" y="1969034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374589" y="3235681"/>
            <a:ext cx="3892593" cy="1073756"/>
            <a:chOff x="5582359" y="1969034"/>
            <a:chExt cx="3892593" cy="1073756"/>
          </a:xfrm>
        </p:grpSpPr>
        <p:sp>
          <p:nvSpPr>
            <p:cNvPr id="52" name="TextBox 54"/>
            <p:cNvSpPr txBox="1"/>
            <p:nvPr/>
          </p:nvSpPr>
          <p:spPr>
            <a:xfrm>
              <a:off x="5582359" y="2250009"/>
              <a:ext cx="3892593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582360" y="1969034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82847" y="2614009"/>
            <a:ext cx="3892593" cy="1073756"/>
            <a:chOff x="5582359" y="1969034"/>
            <a:chExt cx="3892593" cy="1073756"/>
          </a:xfrm>
        </p:grpSpPr>
        <p:sp>
          <p:nvSpPr>
            <p:cNvPr id="55" name="TextBox 54"/>
            <p:cNvSpPr txBox="1"/>
            <p:nvPr/>
          </p:nvSpPr>
          <p:spPr>
            <a:xfrm>
              <a:off x="5582359" y="2250009"/>
              <a:ext cx="3892593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735647" y="1969034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82847" y="3944017"/>
            <a:ext cx="3892593" cy="1073756"/>
            <a:chOff x="5582359" y="1969034"/>
            <a:chExt cx="3892593" cy="1073756"/>
          </a:xfrm>
        </p:grpSpPr>
        <p:sp>
          <p:nvSpPr>
            <p:cNvPr id="58" name="TextBox 54"/>
            <p:cNvSpPr txBox="1"/>
            <p:nvPr/>
          </p:nvSpPr>
          <p:spPr>
            <a:xfrm>
              <a:off x="5582359" y="2250009"/>
              <a:ext cx="3892593" cy="7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735647" y="1969034"/>
              <a:ext cx="7393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8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6"/>
          <p:cNvSpPr>
            <a:spLocks noChangeArrowheads="1"/>
          </p:cNvSpPr>
          <p:nvPr/>
        </p:nvSpPr>
        <p:spPr bwMode="auto">
          <a:xfrm>
            <a:off x="1984197" y="3026484"/>
            <a:ext cx="974114" cy="98283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1" name="Oval 7"/>
          <p:cNvSpPr>
            <a:spLocks noChangeArrowheads="1"/>
          </p:cNvSpPr>
          <p:nvPr/>
        </p:nvSpPr>
        <p:spPr bwMode="auto">
          <a:xfrm>
            <a:off x="3787739" y="3023119"/>
            <a:ext cx="974114" cy="98283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2" name="Freeform 10"/>
          <p:cNvSpPr/>
          <p:nvPr/>
        </p:nvSpPr>
        <p:spPr bwMode="auto">
          <a:xfrm>
            <a:off x="1487886" y="2526656"/>
            <a:ext cx="2013842" cy="1132610"/>
          </a:xfrm>
          <a:custGeom>
            <a:avLst/>
            <a:gdLst>
              <a:gd name="T0" fmla="*/ 583 w 597"/>
              <a:gd name="T1" fmla="*/ 291 h 333"/>
              <a:gd name="T2" fmla="*/ 291 w 597"/>
              <a:gd name="T3" fmla="*/ 0 h 333"/>
              <a:gd name="T4" fmla="*/ 0 w 597"/>
              <a:gd name="T5" fmla="*/ 291 h 333"/>
              <a:gd name="T6" fmla="*/ 49 w 597"/>
              <a:gd name="T7" fmla="*/ 291 h 333"/>
              <a:gd name="T8" fmla="*/ 291 w 597"/>
              <a:gd name="T9" fmla="*/ 49 h 333"/>
              <a:gd name="T10" fmla="*/ 534 w 597"/>
              <a:gd name="T11" fmla="*/ 291 h 333"/>
              <a:gd name="T12" fmla="*/ 520 w 597"/>
              <a:gd name="T13" fmla="*/ 291 h 333"/>
              <a:gd name="T14" fmla="*/ 559 w 597"/>
              <a:gd name="T15" fmla="*/ 333 h 333"/>
              <a:gd name="T16" fmla="*/ 597 w 597"/>
              <a:gd name="T17" fmla="*/ 291 h 333"/>
              <a:gd name="T18" fmla="*/ 583 w 597"/>
              <a:gd name="T19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7" h="333">
                <a:moveTo>
                  <a:pt x="583" y="291"/>
                </a:moveTo>
                <a:cubicBezTo>
                  <a:pt x="583" y="130"/>
                  <a:pt x="453" y="0"/>
                  <a:pt x="291" y="0"/>
                </a:cubicBezTo>
                <a:cubicBezTo>
                  <a:pt x="130" y="0"/>
                  <a:pt x="0" y="130"/>
                  <a:pt x="0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157"/>
                  <a:pt x="158" y="49"/>
                  <a:pt x="291" y="49"/>
                </a:cubicBezTo>
                <a:cubicBezTo>
                  <a:pt x="425" y="49"/>
                  <a:pt x="534" y="157"/>
                  <a:pt x="534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9" y="333"/>
                  <a:pt x="559" y="333"/>
                  <a:pt x="559" y="333"/>
                </a:cubicBezTo>
                <a:cubicBezTo>
                  <a:pt x="597" y="291"/>
                  <a:pt x="597" y="291"/>
                  <a:pt x="597" y="291"/>
                </a:cubicBezTo>
                <a:lnTo>
                  <a:pt x="583" y="291"/>
                </a:lnTo>
                <a:close/>
              </a:path>
            </a:pathLst>
          </a:custGeom>
          <a:solidFill>
            <a:srgbClr val="4275FD"/>
          </a:solidFill>
          <a:ln w="63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Oval 11"/>
          <p:cNvSpPr>
            <a:spLocks noChangeArrowheads="1"/>
          </p:cNvSpPr>
          <p:nvPr/>
        </p:nvSpPr>
        <p:spPr bwMode="auto">
          <a:xfrm>
            <a:off x="5584549" y="3026484"/>
            <a:ext cx="975795" cy="98283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9186583" y="3026484"/>
            <a:ext cx="974114" cy="98283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7389773" y="3023119"/>
            <a:ext cx="974114" cy="982830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6" name="Freeform 14"/>
          <p:cNvSpPr/>
          <p:nvPr/>
        </p:nvSpPr>
        <p:spPr bwMode="auto">
          <a:xfrm>
            <a:off x="5093284" y="2526656"/>
            <a:ext cx="2008794" cy="1132610"/>
          </a:xfrm>
          <a:custGeom>
            <a:avLst/>
            <a:gdLst>
              <a:gd name="T0" fmla="*/ 582 w 596"/>
              <a:gd name="T1" fmla="*/ 291 h 333"/>
              <a:gd name="T2" fmla="*/ 291 w 596"/>
              <a:gd name="T3" fmla="*/ 0 h 333"/>
              <a:gd name="T4" fmla="*/ 0 w 596"/>
              <a:gd name="T5" fmla="*/ 266 h 333"/>
              <a:gd name="T6" fmla="*/ 24 w 596"/>
              <a:gd name="T7" fmla="*/ 240 h 333"/>
              <a:gd name="T8" fmla="*/ 49 w 596"/>
              <a:gd name="T9" fmla="*/ 268 h 333"/>
              <a:gd name="T10" fmla="*/ 291 w 596"/>
              <a:gd name="T11" fmla="*/ 49 h 333"/>
              <a:gd name="T12" fmla="*/ 533 w 596"/>
              <a:gd name="T13" fmla="*/ 291 h 333"/>
              <a:gd name="T14" fmla="*/ 520 w 596"/>
              <a:gd name="T15" fmla="*/ 291 h 333"/>
              <a:gd name="T16" fmla="*/ 558 w 596"/>
              <a:gd name="T17" fmla="*/ 333 h 333"/>
              <a:gd name="T18" fmla="*/ 596 w 596"/>
              <a:gd name="T19" fmla="*/ 291 h 333"/>
              <a:gd name="T20" fmla="*/ 582 w 596"/>
              <a:gd name="T21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82" y="291"/>
                </a:moveTo>
                <a:cubicBezTo>
                  <a:pt x="582" y="130"/>
                  <a:pt x="452" y="0"/>
                  <a:pt x="291" y="0"/>
                </a:cubicBezTo>
                <a:cubicBezTo>
                  <a:pt x="138" y="0"/>
                  <a:pt x="13" y="117"/>
                  <a:pt x="0" y="26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49" y="268"/>
                  <a:pt x="49" y="268"/>
                  <a:pt x="49" y="268"/>
                </a:cubicBezTo>
                <a:cubicBezTo>
                  <a:pt x="61" y="145"/>
                  <a:pt x="165" y="49"/>
                  <a:pt x="291" y="49"/>
                </a:cubicBezTo>
                <a:cubicBezTo>
                  <a:pt x="425" y="49"/>
                  <a:pt x="533" y="157"/>
                  <a:pt x="533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8" y="333"/>
                  <a:pt x="558" y="333"/>
                  <a:pt x="558" y="333"/>
                </a:cubicBezTo>
                <a:cubicBezTo>
                  <a:pt x="596" y="291"/>
                  <a:pt x="596" y="291"/>
                  <a:pt x="596" y="291"/>
                </a:cubicBezTo>
                <a:lnTo>
                  <a:pt x="582" y="291"/>
                </a:lnTo>
                <a:close/>
              </a:path>
            </a:pathLst>
          </a:custGeom>
          <a:solidFill>
            <a:srgbClr val="4275FD"/>
          </a:solidFill>
          <a:ln w="63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Freeform 15"/>
          <p:cNvSpPr/>
          <p:nvPr/>
        </p:nvSpPr>
        <p:spPr bwMode="auto">
          <a:xfrm>
            <a:off x="3291427" y="3376534"/>
            <a:ext cx="2010477" cy="1132610"/>
          </a:xfrm>
          <a:custGeom>
            <a:avLst/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3" y="216"/>
                  <a:pt x="138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rgbClr val="4275FD"/>
          </a:solidFill>
          <a:ln w="63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Freeform 16"/>
          <p:cNvSpPr/>
          <p:nvPr/>
        </p:nvSpPr>
        <p:spPr bwMode="auto">
          <a:xfrm>
            <a:off x="8697002" y="2526656"/>
            <a:ext cx="2007112" cy="1132610"/>
          </a:xfrm>
          <a:custGeom>
            <a:avLst/>
            <a:gdLst>
              <a:gd name="T0" fmla="*/ 581 w 595"/>
              <a:gd name="T1" fmla="*/ 291 h 333"/>
              <a:gd name="T2" fmla="*/ 290 w 595"/>
              <a:gd name="T3" fmla="*/ 0 h 333"/>
              <a:gd name="T4" fmla="*/ 0 w 595"/>
              <a:gd name="T5" fmla="*/ 263 h 333"/>
              <a:gd name="T6" fmla="*/ 23 w 595"/>
              <a:gd name="T7" fmla="*/ 238 h 333"/>
              <a:gd name="T8" fmla="*/ 49 w 595"/>
              <a:gd name="T9" fmla="*/ 266 h 333"/>
              <a:gd name="T10" fmla="*/ 290 w 595"/>
              <a:gd name="T11" fmla="*/ 49 h 333"/>
              <a:gd name="T12" fmla="*/ 532 w 595"/>
              <a:gd name="T13" fmla="*/ 291 h 333"/>
              <a:gd name="T14" fmla="*/ 519 w 595"/>
              <a:gd name="T15" fmla="*/ 291 h 333"/>
              <a:gd name="T16" fmla="*/ 557 w 595"/>
              <a:gd name="T17" fmla="*/ 333 h 333"/>
              <a:gd name="T18" fmla="*/ 595 w 595"/>
              <a:gd name="T19" fmla="*/ 291 h 333"/>
              <a:gd name="T20" fmla="*/ 581 w 595"/>
              <a:gd name="T21" fmla="*/ 291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5" h="333">
                <a:moveTo>
                  <a:pt x="581" y="291"/>
                </a:moveTo>
                <a:cubicBezTo>
                  <a:pt x="581" y="130"/>
                  <a:pt x="451" y="0"/>
                  <a:pt x="290" y="0"/>
                </a:cubicBezTo>
                <a:cubicBezTo>
                  <a:pt x="138" y="0"/>
                  <a:pt x="14" y="115"/>
                  <a:pt x="0" y="263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49" y="266"/>
                  <a:pt x="49" y="266"/>
                  <a:pt x="49" y="266"/>
                </a:cubicBezTo>
                <a:cubicBezTo>
                  <a:pt x="62" y="144"/>
                  <a:pt x="165" y="49"/>
                  <a:pt x="290" y="49"/>
                </a:cubicBezTo>
                <a:cubicBezTo>
                  <a:pt x="424" y="49"/>
                  <a:pt x="532" y="157"/>
                  <a:pt x="532" y="291"/>
                </a:cubicBezTo>
                <a:cubicBezTo>
                  <a:pt x="519" y="291"/>
                  <a:pt x="519" y="291"/>
                  <a:pt x="519" y="291"/>
                </a:cubicBezTo>
                <a:cubicBezTo>
                  <a:pt x="557" y="333"/>
                  <a:pt x="557" y="333"/>
                  <a:pt x="557" y="333"/>
                </a:cubicBezTo>
                <a:cubicBezTo>
                  <a:pt x="595" y="291"/>
                  <a:pt x="595" y="291"/>
                  <a:pt x="595" y="291"/>
                </a:cubicBezTo>
                <a:lnTo>
                  <a:pt x="581" y="291"/>
                </a:lnTo>
                <a:close/>
              </a:path>
            </a:pathLst>
          </a:custGeom>
          <a:solidFill>
            <a:srgbClr val="4275FD"/>
          </a:solidFill>
          <a:ln w="63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Freeform 17"/>
          <p:cNvSpPr/>
          <p:nvPr/>
        </p:nvSpPr>
        <p:spPr bwMode="auto">
          <a:xfrm>
            <a:off x="6893461" y="3376534"/>
            <a:ext cx="2010477" cy="1132610"/>
          </a:xfrm>
          <a:custGeom>
            <a:avLst/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4" y="216"/>
                  <a:pt x="139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rgbClr val="4275FD"/>
          </a:solidFill>
          <a:ln w="63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122440" y="3329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3925982" y="3329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723632" y="3329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7549885" y="3329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9324826" y="3329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230322" y="4301080"/>
            <a:ext cx="2464670" cy="830326"/>
            <a:chOff x="977174" y="4276410"/>
            <a:chExt cx="2464670" cy="830326"/>
          </a:xfrm>
        </p:grpSpPr>
        <p:sp>
          <p:nvSpPr>
            <p:cNvPr id="76" name="TextBox 54"/>
            <p:cNvSpPr txBox="1"/>
            <p:nvPr/>
          </p:nvSpPr>
          <p:spPr>
            <a:xfrm>
              <a:off x="977174" y="4645071"/>
              <a:ext cx="2464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77" name="文本框 37"/>
            <p:cNvSpPr txBox="1"/>
            <p:nvPr/>
          </p:nvSpPr>
          <p:spPr>
            <a:xfrm>
              <a:off x="1860696" y="427641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898339" y="4301080"/>
            <a:ext cx="2464670" cy="830326"/>
            <a:chOff x="977174" y="4276410"/>
            <a:chExt cx="2464670" cy="830326"/>
          </a:xfrm>
        </p:grpSpPr>
        <p:sp>
          <p:nvSpPr>
            <p:cNvPr id="79" name="TextBox 54"/>
            <p:cNvSpPr txBox="1"/>
            <p:nvPr/>
          </p:nvSpPr>
          <p:spPr>
            <a:xfrm>
              <a:off x="977174" y="4645071"/>
              <a:ext cx="2464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80" name="文本框 37"/>
            <p:cNvSpPr txBox="1"/>
            <p:nvPr/>
          </p:nvSpPr>
          <p:spPr>
            <a:xfrm>
              <a:off x="1860696" y="427641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441304" y="4301080"/>
            <a:ext cx="2464670" cy="830326"/>
            <a:chOff x="977174" y="4276410"/>
            <a:chExt cx="2464670" cy="830326"/>
          </a:xfrm>
        </p:grpSpPr>
        <p:sp>
          <p:nvSpPr>
            <p:cNvPr id="82" name="TextBox 54"/>
            <p:cNvSpPr txBox="1"/>
            <p:nvPr/>
          </p:nvSpPr>
          <p:spPr>
            <a:xfrm>
              <a:off x="977174" y="4645071"/>
              <a:ext cx="2464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83" name="文本框 37"/>
            <p:cNvSpPr txBox="1"/>
            <p:nvPr/>
          </p:nvSpPr>
          <p:spPr>
            <a:xfrm>
              <a:off x="1860696" y="427641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721913" y="1821094"/>
            <a:ext cx="2464670" cy="830326"/>
            <a:chOff x="977174" y="4276410"/>
            <a:chExt cx="2464670" cy="830326"/>
          </a:xfrm>
        </p:grpSpPr>
        <p:sp>
          <p:nvSpPr>
            <p:cNvPr id="85" name="TextBox 54"/>
            <p:cNvSpPr txBox="1"/>
            <p:nvPr/>
          </p:nvSpPr>
          <p:spPr>
            <a:xfrm>
              <a:off x="977174" y="4645071"/>
              <a:ext cx="2464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86" name="文本框 37"/>
            <p:cNvSpPr txBox="1"/>
            <p:nvPr/>
          </p:nvSpPr>
          <p:spPr>
            <a:xfrm>
              <a:off x="1860696" y="427641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079943" y="1821094"/>
            <a:ext cx="2464670" cy="830326"/>
            <a:chOff x="977174" y="4276410"/>
            <a:chExt cx="2464670" cy="830326"/>
          </a:xfrm>
        </p:grpSpPr>
        <p:sp>
          <p:nvSpPr>
            <p:cNvPr id="88" name="TextBox 54"/>
            <p:cNvSpPr txBox="1"/>
            <p:nvPr/>
          </p:nvSpPr>
          <p:spPr>
            <a:xfrm>
              <a:off x="977174" y="4645071"/>
              <a:ext cx="2464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endParaRPr>
            </a:p>
          </p:txBody>
        </p:sp>
        <p:sp>
          <p:nvSpPr>
            <p:cNvPr id="89" name="文本框 37"/>
            <p:cNvSpPr txBox="1"/>
            <p:nvPr/>
          </p:nvSpPr>
          <p:spPr>
            <a:xfrm>
              <a:off x="1860696" y="427641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11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410" y="-2933700"/>
            <a:ext cx="6562680" cy="685800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250439" y="1114425"/>
            <a:ext cx="4629150" cy="4629150"/>
            <a:chOff x="533400" y="1114425"/>
            <a:chExt cx="4629150" cy="46291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1114425"/>
              <a:ext cx="4629150" cy="4629150"/>
            </a:xfrm>
            <a:prstGeom prst="rect">
              <a:avLst/>
            </a:prstGeom>
          </p:spPr>
        </p:pic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1261195" y="3110831"/>
              <a:ext cx="3173559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27309" y="1568191"/>
            <a:ext cx="2902442" cy="616466"/>
            <a:chOff x="920346" y="4365046"/>
            <a:chExt cx="3316443" cy="616466"/>
          </a:xfrm>
        </p:grpSpPr>
        <p:sp>
          <p:nvSpPr>
            <p:cNvPr id="8" name="矩形 7"/>
            <p:cNvSpPr/>
            <p:nvPr/>
          </p:nvSpPr>
          <p:spPr>
            <a:xfrm>
              <a:off x="920346" y="4365046"/>
              <a:ext cx="3316443" cy="6164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矩形 8"/>
            <p:cNvSpPr/>
            <p:nvPr/>
          </p:nvSpPr>
          <p:spPr>
            <a:xfrm>
              <a:off x="1153315" y="4442447"/>
              <a:ext cx="2850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527309" y="2339511"/>
            <a:ext cx="2902442" cy="616466"/>
            <a:chOff x="920346" y="4365046"/>
            <a:chExt cx="3316443" cy="616466"/>
          </a:xfrm>
        </p:grpSpPr>
        <p:sp>
          <p:nvSpPr>
            <p:cNvPr id="11" name="矩形 10"/>
            <p:cNvSpPr/>
            <p:nvPr/>
          </p:nvSpPr>
          <p:spPr>
            <a:xfrm>
              <a:off x="920346" y="4365046"/>
              <a:ext cx="3316443" cy="6164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53315" y="4442447"/>
              <a:ext cx="2850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27309" y="3110831"/>
            <a:ext cx="2902442" cy="616466"/>
            <a:chOff x="920346" y="4365046"/>
            <a:chExt cx="3316443" cy="616466"/>
          </a:xfrm>
        </p:grpSpPr>
        <p:sp>
          <p:nvSpPr>
            <p:cNvPr id="14" name="矩形 13"/>
            <p:cNvSpPr/>
            <p:nvPr/>
          </p:nvSpPr>
          <p:spPr>
            <a:xfrm>
              <a:off x="920346" y="4365046"/>
              <a:ext cx="3316443" cy="6164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53315" y="4442447"/>
              <a:ext cx="2850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527309" y="3882151"/>
            <a:ext cx="2902442" cy="616466"/>
            <a:chOff x="920346" y="4365046"/>
            <a:chExt cx="3316443" cy="616466"/>
          </a:xfrm>
        </p:grpSpPr>
        <p:sp>
          <p:nvSpPr>
            <p:cNvPr id="17" name="矩形 16"/>
            <p:cNvSpPr/>
            <p:nvPr/>
          </p:nvSpPr>
          <p:spPr>
            <a:xfrm>
              <a:off x="920346" y="4365046"/>
              <a:ext cx="3316443" cy="6164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153315" y="4442447"/>
              <a:ext cx="2850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27309" y="4653472"/>
            <a:ext cx="2902442" cy="616466"/>
            <a:chOff x="920346" y="4365046"/>
            <a:chExt cx="3316443" cy="616466"/>
          </a:xfrm>
        </p:grpSpPr>
        <p:sp>
          <p:nvSpPr>
            <p:cNvPr id="20" name="矩形 19"/>
            <p:cNvSpPr/>
            <p:nvPr/>
          </p:nvSpPr>
          <p:spPr>
            <a:xfrm>
              <a:off x="920346" y="4365046"/>
              <a:ext cx="3316443" cy="6164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53315" y="4442447"/>
              <a:ext cx="28505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7419" y="4421217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6912" y="3848100"/>
            <a:ext cx="2705088" cy="3009900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502" b="-25664"/>
          <a:stretch>
            <a:fillRect/>
          </a:stretch>
        </p:blipFill>
        <p:spPr>
          <a:xfrm>
            <a:off x="5107500" y="4111484"/>
            <a:ext cx="2722051" cy="3451366"/>
          </a:xfrm>
          <a:custGeom>
            <a:avLst/>
            <a:gdLst>
              <a:gd name="connsiteX0" fmla="*/ 1750489 w 2722051"/>
              <a:gd name="connsiteY0" fmla="*/ 0 h 3451366"/>
              <a:gd name="connsiteX1" fmla="*/ 2493451 w 2722051"/>
              <a:gd name="connsiteY1" fmla="*/ 193816 h 3451366"/>
              <a:gd name="connsiteX2" fmla="*/ 2722051 w 2722051"/>
              <a:gd name="connsiteY2" fmla="*/ 2956066 h 3451366"/>
              <a:gd name="connsiteX3" fmla="*/ 436051 w 2722051"/>
              <a:gd name="connsiteY3" fmla="*/ 3451366 h 3451366"/>
              <a:gd name="connsiteX4" fmla="*/ 0 w 2722051"/>
              <a:gd name="connsiteY4" fmla="*/ 2746516 h 3451366"/>
              <a:gd name="connsiteX5" fmla="*/ 1750489 w 2722051"/>
              <a:gd name="connsiteY5" fmla="*/ 2746516 h 3451366"/>
              <a:gd name="connsiteX6" fmla="*/ 1750489 w 2722051"/>
              <a:gd name="connsiteY6" fmla="*/ 0 h 34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051" h="3451366">
                <a:moveTo>
                  <a:pt x="1750489" y="0"/>
                </a:moveTo>
                <a:lnTo>
                  <a:pt x="2493451" y="193816"/>
                </a:lnTo>
                <a:lnTo>
                  <a:pt x="2722051" y="2956066"/>
                </a:lnTo>
                <a:lnTo>
                  <a:pt x="436051" y="3451366"/>
                </a:lnTo>
                <a:lnTo>
                  <a:pt x="0" y="2746516"/>
                </a:lnTo>
                <a:lnTo>
                  <a:pt x="1750489" y="2746516"/>
                </a:lnTo>
                <a:lnTo>
                  <a:pt x="1750489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116" y="-3181350"/>
            <a:ext cx="656268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5" y="3069654"/>
            <a:ext cx="3559516" cy="5701862"/>
          </a:xfrm>
          <a:custGeom>
            <a:avLst/>
            <a:gdLst>
              <a:gd name="connsiteX0" fmla="*/ 2209800 w 3559516"/>
              <a:gd name="connsiteY0" fmla="*/ 0 h 5701862"/>
              <a:gd name="connsiteX1" fmla="*/ 3276600 w 3559516"/>
              <a:gd name="connsiteY1" fmla="*/ 971550 h 5701862"/>
              <a:gd name="connsiteX2" fmla="*/ 3559516 w 3559516"/>
              <a:gd name="connsiteY2" fmla="*/ 3410476 h 5701862"/>
              <a:gd name="connsiteX3" fmla="*/ 2305050 w 3559516"/>
              <a:gd name="connsiteY3" fmla="*/ 4495800 h 5701862"/>
              <a:gd name="connsiteX4" fmla="*/ 3051174 w 3559516"/>
              <a:gd name="connsiteY4" fmla="*/ 5701862 h 5701862"/>
              <a:gd name="connsiteX5" fmla="*/ 1066800 w 3559516"/>
              <a:gd name="connsiteY5" fmla="*/ 5619750 h 5701862"/>
              <a:gd name="connsiteX6" fmla="*/ 609600 w 3559516"/>
              <a:gd name="connsiteY6" fmla="*/ 5581650 h 5701862"/>
              <a:gd name="connsiteX7" fmla="*/ 209550 w 3559516"/>
              <a:gd name="connsiteY7" fmla="*/ 5505450 h 5701862"/>
              <a:gd name="connsiteX8" fmla="*/ 0 w 3559516"/>
              <a:gd name="connsiteY8" fmla="*/ 5467350 h 5701862"/>
              <a:gd name="connsiteX9" fmla="*/ 171450 w 3559516"/>
              <a:gd name="connsiteY9" fmla="*/ 857250 h 5701862"/>
              <a:gd name="connsiteX10" fmla="*/ 571500 w 3559516"/>
              <a:gd name="connsiteY10" fmla="*/ 190500 h 5701862"/>
              <a:gd name="connsiteX11" fmla="*/ 647700 w 3559516"/>
              <a:gd name="connsiteY11" fmla="*/ 171450 h 5701862"/>
              <a:gd name="connsiteX12" fmla="*/ 2209800 w 3559516"/>
              <a:gd name="connsiteY12" fmla="*/ 0 h 57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516" h="5701862">
                <a:moveTo>
                  <a:pt x="2209800" y="0"/>
                </a:moveTo>
                <a:lnTo>
                  <a:pt x="3276600" y="971550"/>
                </a:lnTo>
                <a:lnTo>
                  <a:pt x="3559516" y="3410476"/>
                </a:lnTo>
                <a:lnTo>
                  <a:pt x="2305050" y="4495800"/>
                </a:lnTo>
                <a:lnTo>
                  <a:pt x="3051174" y="5701862"/>
                </a:lnTo>
                <a:lnTo>
                  <a:pt x="1066800" y="5619750"/>
                </a:lnTo>
                <a:lnTo>
                  <a:pt x="609600" y="5581650"/>
                </a:lnTo>
                <a:cubicBezTo>
                  <a:pt x="474321" y="5570377"/>
                  <a:pt x="342972" y="5530467"/>
                  <a:pt x="209550" y="5505450"/>
                </a:cubicBezTo>
                <a:lnTo>
                  <a:pt x="0" y="5467350"/>
                </a:lnTo>
                <a:lnTo>
                  <a:pt x="171450" y="857250"/>
                </a:lnTo>
                <a:lnTo>
                  <a:pt x="571500" y="190500"/>
                </a:lnTo>
                <a:lnTo>
                  <a:pt x="647700" y="171450"/>
                </a:lnTo>
                <a:lnTo>
                  <a:pt x="220980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5389241" y="1370801"/>
            <a:ext cx="1413517" cy="141351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432517" y="2986236"/>
            <a:ext cx="5082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35856" y="4155119"/>
            <a:ext cx="692028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92070" y="1533468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2150" y="5408625"/>
            <a:ext cx="1187697" cy="45719"/>
          </a:xfrm>
          <a:prstGeom prst="rect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8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9375319" y="1132507"/>
            <a:ext cx="1681888" cy="5007020"/>
            <a:chOff x="0" y="0"/>
            <a:chExt cx="298450" cy="889000"/>
          </a:xfrm>
        </p:grpSpPr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0" y="0"/>
              <a:ext cx="298450" cy="889000"/>
            </a:xfrm>
            <a:custGeom>
              <a:avLst/>
              <a:gdLst>
                <a:gd name="T0" fmla="*/ 168275 w 188"/>
                <a:gd name="T1" fmla="*/ 0 h 560"/>
                <a:gd name="T2" fmla="*/ 136525 w 188"/>
                <a:gd name="T3" fmla="*/ 19050 h 560"/>
                <a:gd name="T4" fmla="*/ 130175 w 188"/>
                <a:gd name="T5" fmla="*/ 53975 h 560"/>
                <a:gd name="T6" fmla="*/ 123825 w 188"/>
                <a:gd name="T7" fmla="*/ 60325 h 560"/>
                <a:gd name="T8" fmla="*/ 123825 w 188"/>
                <a:gd name="T9" fmla="*/ 76200 h 560"/>
                <a:gd name="T10" fmla="*/ 136525 w 188"/>
                <a:gd name="T11" fmla="*/ 88900 h 560"/>
                <a:gd name="T12" fmla="*/ 127000 w 188"/>
                <a:gd name="T13" fmla="*/ 120650 h 560"/>
                <a:gd name="T14" fmla="*/ 69850 w 188"/>
                <a:gd name="T15" fmla="*/ 142875 h 560"/>
                <a:gd name="T16" fmla="*/ 41275 w 188"/>
                <a:gd name="T17" fmla="*/ 149225 h 560"/>
                <a:gd name="T18" fmla="*/ 12700 w 188"/>
                <a:gd name="T19" fmla="*/ 250825 h 560"/>
                <a:gd name="T20" fmla="*/ 3175 w 188"/>
                <a:gd name="T21" fmla="*/ 279400 h 560"/>
                <a:gd name="T22" fmla="*/ 0 w 188"/>
                <a:gd name="T23" fmla="*/ 317500 h 560"/>
                <a:gd name="T24" fmla="*/ 22225 w 188"/>
                <a:gd name="T25" fmla="*/ 352425 h 560"/>
                <a:gd name="T26" fmla="*/ 38100 w 188"/>
                <a:gd name="T27" fmla="*/ 387350 h 560"/>
                <a:gd name="T28" fmla="*/ 38100 w 188"/>
                <a:gd name="T29" fmla="*/ 482600 h 560"/>
                <a:gd name="T30" fmla="*/ 47625 w 188"/>
                <a:gd name="T31" fmla="*/ 492125 h 560"/>
                <a:gd name="T32" fmla="*/ 63500 w 188"/>
                <a:gd name="T33" fmla="*/ 650875 h 560"/>
                <a:gd name="T34" fmla="*/ 73025 w 188"/>
                <a:gd name="T35" fmla="*/ 781050 h 560"/>
                <a:gd name="T36" fmla="*/ 63500 w 188"/>
                <a:gd name="T37" fmla="*/ 819150 h 560"/>
                <a:gd name="T38" fmla="*/ 66675 w 188"/>
                <a:gd name="T39" fmla="*/ 831850 h 560"/>
                <a:gd name="T40" fmla="*/ 57150 w 188"/>
                <a:gd name="T41" fmla="*/ 863600 h 560"/>
                <a:gd name="T42" fmla="*/ 60325 w 188"/>
                <a:gd name="T43" fmla="*/ 885825 h 560"/>
                <a:gd name="T44" fmla="*/ 82550 w 188"/>
                <a:gd name="T45" fmla="*/ 885825 h 560"/>
                <a:gd name="T46" fmla="*/ 98425 w 188"/>
                <a:gd name="T47" fmla="*/ 869950 h 560"/>
                <a:gd name="T48" fmla="*/ 101600 w 188"/>
                <a:gd name="T49" fmla="*/ 838200 h 560"/>
                <a:gd name="T50" fmla="*/ 123825 w 188"/>
                <a:gd name="T51" fmla="*/ 819150 h 560"/>
                <a:gd name="T52" fmla="*/ 117475 w 188"/>
                <a:gd name="T53" fmla="*/ 781050 h 560"/>
                <a:gd name="T54" fmla="*/ 120650 w 188"/>
                <a:gd name="T55" fmla="*/ 733425 h 560"/>
                <a:gd name="T56" fmla="*/ 127000 w 188"/>
                <a:gd name="T57" fmla="*/ 673100 h 560"/>
                <a:gd name="T58" fmla="*/ 152400 w 188"/>
                <a:gd name="T59" fmla="*/ 501650 h 560"/>
                <a:gd name="T60" fmla="*/ 155575 w 188"/>
                <a:gd name="T61" fmla="*/ 492125 h 560"/>
                <a:gd name="T62" fmla="*/ 155575 w 188"/>
                <a:gd name="T63" fmla="*/ 517525 h 560"/>
                <a:gd name="T64" fmla="*/ 168275 w 188"/>
                <a:gd name="T65" fmla="*/ 638175 h 560"/>
                <a:gd name="T66" fmla="*/ 171450 w 188"/>
                <a:gd name="T67" fmla="*/ 698500 h 560"/>
                <a:gd name="T68" fmla="*/ 174625 w 188"/>
                <a:gd name="T69" fmla="*/ 790575 h 560"/>
                <a:gd name="T70" fmla="*/ 180975 w 188"/>
                <a:gd name="T71" fmla="*/ 835025 h 560"/>
                <a:gd name="T72" fmla="*/ 184150 w 188"/>
                <a:gd name="T73" fmla="*/ 847725 h 560"/>
                <a:gd name="T74" fmla="*/ 196850 w 188"/>
                <a:gd name="T75" fmla="*/ 857250 h 560"/>
                <a:gd name="T76" fmla="*/ 200025 w 188"/>
                <a:gd name="T77" fmla="*/ 873125 h 560"/>
                <a:gd name="T78" fmla="*/ 219075 w 188"/>
                <a:gd name="T79" fmla="*/ 882650 h 560"/>
                <a:gd name="T80" fmla="*/ 241300 w 188"/>
                <a:gd name="T81" fmla="*/ 879475 h 560"/>
                <a:gd name="T82" fmla="*/ 234950 w 188"/>
                <a:gd name="T83" fmla="*/ 847725 h 560"/>
                <a:gd name="T84" fmla="*/ 238125 w 188"/>
                <a:gd name="T85" fmla="*/ 803275 h 560"/>
                <a:gd name="T86" fmla="*/ 225425 w 188"/>
                <a:gd name="T87" fmla="*/ 768350 h 560"/>
                <a:gd name="T88" fmla="*/ 231775 w 188"/>
                <a:gd name="T89" fmla="*/ 650875 h 560"/>
                <a:gd name="T90" fmla="*/ 241300 w 188"/>
                <a:gd name="T91" fmla="*/ 523875 h 560"/>
                <a:gd name="T92" fmla="*/ 247650 w 188"/>
                <a:gd name="T93" fmla="*/ 406400 h 560"/>
                <a:gd name="T94" fmla="*/ 260350 w 188"/>
                <a:gd name="T95" fmla="*/ 387350 h 560"/>
                <a:gd name="T96" fmla="*/ 292100 w 188"/>
                <a:gd name="T97" fmla="*/ 349250 h 560"/>
                <a:gd name="T98" fmla="*/ 298450 w 188"/>
                <a:gd name="T99" fmla="*/ 314325 h 560"/>
                <a:gd name="T100" fmla="*/ 285750 w 188"/>
                <a:gd name="T101" fmla="*/ 263525 h 560"/>
                <a:gd name="T102" fmla="*/ 276225 w 188"/>
                <a:gd name="T103" fmla="*/ 212725 h 560"/>
                <a:gd name="T104" fmla="*/ 266700 w 188"/>
                <a:gd name="T105" fmla="*/ 168275 h 560"/>
                <a:gd name="T106" fmla="*/ 225425 w 188"/>
                <a:gd name="T107" fmla="*/ 149225 h 560"/>
                <a:gd name="T108" fmla="*/ 200025 w 188"/>
                <a:gd name="T109" fmla="*/ 139700 h 560"/>
                <a:gd name="T110" fmla="*/ 193675 w 188"/>
                <a:gd name="T111" fmla="*/ 117475 h 560"/>
                <a:gd name="T112" fmla="*/ 206375 w 188"/>
                <a:gd name="T113" fmla="*/ 92075 h 560"/>
                <a:gd name="T114" fmla="*/ 212725 w 188"/>
                <a:gd name="T115" fmla="*/ 92075 h 560"/>
                <a:gd name="T116" fmla="*/ 215900 w 188"/>
                <a:gd name="T117" fmla="*/ 63500 h 560"/>
                <a:gd name="T118" fmla="*/ 212725 w 188"/>
                <a:gd name="T119" fmla="*/ 31750 h 560"/>
                <a:gd name="T120" fmla="*/ 196850 w 188"/>
                <a:gd name="T121" fmla="*/ 6350 h 5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"/>
                <a:gd name="T184" fmla="*/ 0 h 560"/>
                <a:gd name="T185" fmla="*/ 188 w 188"/>
                <a:gd name="T186" fmla="*/ 560 h 5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" h="560">
                  <a:moveTo>
                    <a:pt x="124" y="4"/>
                  </a:moveTo>
                  <a:lnTo>
                    <a:pt x="124" y="4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2"/>
                  </a:lnTo>
                  <a:lnTo>
                    <a:pt x="86" y="12"/>
                  </a:lnTo>
                  <a:lnTo>
                    <a:pt x="82" y="20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8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6" y="56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72" y="80"/>
                  </a:lnTo>
                  <a:lnTo>
                    <a:pt x="60" y="84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6" y="94"/>
                  </a:lnTo>
                  <a:lnTo>
                    <a:pt x="18" y="112"/>
                  </a:lnTo>
                  <a:lnTo>
                    <a:pt x="8" y="144"/>
                  </a:lnTo>
                  <a:lnTo>
                    <a:pt x="8" y="158"/>
                  </a:lnTo>
                  <a:lnTo>
                    <a:pt x="6" y="166"/>
                  </a:lnTo>
                  <a:lnTo>
                    <a:pt x="4" y="172"/>
                  </a:lnTo>
                  <a:lnTo>
                    <a:pt x="2" y="176"/>
                  </a:lnTo>
                  <a:lnTo>
                    <a:pt x="2" y="180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2" y="212"/>
                  </a:lnTo>
                  <a:lnTo>
                    <a:pt x="6" y="218"/>
                  </a:lnTo>
                  <a:lnTo>
                    <a:pt x="14" y="222"/>
                  </a:lnTo>
                  <a:lnTo>
                    <a:pt x="24" y="228"/>
                  </a:lnTo>
                  <a:lnTo>
                    <a:pt x="24" y="244"/>
                  </a:lnTo>
                  <a:lnTo>
                    <a:pt x="24" y="260"/>
                  </a:lnTo>
                  <a:lnTo>
                    <a:pt x="24" y="282"/>
                  </a:lnTo>
                  <a:lnTo>
                    <a:pt x="24" y="304"/>
                  </a:lnTo>
                  <a:lnTo>
                    <a:pt x="28" y="306"/>
                  </a:lnTo>
                  <a:lnTo>
                    <a:pt x="30" y="310"/>
                  </a:lnTo>
                  <a:lnTo>
                    <a:pt x="36" y="344"/>
                  </a:lnTo>
                  <a:lnTo>
                    <a:pt x="40" y="378"/>
                  </a:lnTo>
                  <a:lnTo>
                    <a:pt x="40" y="410"/>
                  </a:lnTo>
                  <a:lnTo>
                    <a:pt x="40" y="442"/>
                  </a:lnTo>
                  <a:lnTo>
                    <a:pt x="40" y="462"/>
                  </a:lnTo>
                  <a:lnTo>
                    <a:pt x="46" y="492"/>
                  </a:lnTo>
                  <a:lnTo>
                    <a:pt x="42" y="502"/>
                  </a:lnTo>
                  <a:lnTo>
                    <a:pt x="40" y="510"/>
                  </a:lnTo>
                  <a:lnTo>
                    <a:pt x="40" y="516"/>
                  </a:lnTo>
                  <a:lnTo>
                    <a:pt x="42" y="522"/>
                  </a:lnTo>
                  <a:lnTo>
                    <a:pt x="42" y="524"/>
                  </a:lnTo>
                  <a:lnTo>
                    <a:pt x="42" y="532"/>
                  </a:lnTo>
                  <a:lnTo>
                    <a:pt x="38" y="538"/>
                  </a:lnTo>
                  <a:lnTo>
                    <a:pt x="36" y="544"/>
                  </a:lnTo>
                  <a:lnTo>
                    <a:pt x="34" y="548"/>
                  </a:lnTo>
                  <a:lnTo>
                    <a:pt x="34" y="552"/>
                  </a:lnTo>
                  <a:lnTo>
                    <a:pt x="38" y="558"/>
                  </a:lnTo>
                  <a:lnTo>
                    <a:pt x="40" y="560"/>
                  </a:lnTo>
                  <a:lnTo>
                    <a:pt x="44" y="560"/>
                  </a:lnTo>
                  <a:lnTo>
                    <a:pt x="52" y="558"/>
                  </a:lnTo>
                  <a:lnTo>
                    <a:pt x="58" y="556"/>
                  </a:lnTo>
                  <a:lnTo>
                    <a:pt x="60" y="552"/>
                  </a:lnTo>
                  <a:lnTo>
                    <a:pt x="62" y="548"/>
                  </a:lnTo>
                  <a:lnTo>
                    <a:pt x="62" y="542"/>
                  </a:lnTo>
                  <a:lnTo>
                    <a:pt x="64" y="528"/>
                  </a:lnTo>
                  <a:lnTo>
                    <a:pt x="66" y="528"/>
                  </a:lnTo>
                  <a:lnTo>
                    <a:pt x="70" y="526"/>
                  </a:lnTo>
                  <a:lnTo>
                    <a:pt x="78" y="516"/>
                  </a:lnTo>
                  <a:lnTo>
                    <a:pt x="78" y="510"/>
                  </a:lnTo>
                  <a:lnTo>
                    <a:pt x="76" y="504"/>
                  </a:lnTo>
                  <a:lnTo>
                    <a:pt x="74" y="492"/>
                  </a:lnTo>
                  <a:lnTo>
                    <a:pt x="74" y="480"/>
                  </a:lnTo>
                  <a:lnTo>
                    <a:pt x="74" y="470"/>
                  </a:lnTo>
                  <a:lnTo>
                    <a:pt x="76" y="462"/>
                  </a:lnTo>
                  <a:lnTo>
                    <a:pt x="78" y="450"/>
                  </a:lnTo>
                  <a:lnTo>
                    <a:pt x="78" y="438"/>
                  </a:lnTo>
                  <a:lnTo>
                    <a:pt x="80" y="424"/>
                  </a:lnTo>
                  <a:lnTo>
                    <a:pt x="86" y="386"/>
                  </a:lnTo>
                  <a:lnTo>
                    <a:pt x="92" y="354"/>
                  </a:lnTo>
                  <a:lnTo>
                    <a:pt x="96" y="316"/>
                  </a:lnTo>
                  <a:lnTo>
                    <a:pt x="96" y="312"/>
                  </a:lnTo>
                  <a:lnTo>
                    <a:pt x="96" y="310"/>
                  </a:lnTo>
                  <a:lnTo>
                    <a:pt x="98" y="310"/>
                  </a:lnTo>
                  <a:lnTo>
                    <a:pt x="100" y="314"/>
                  </a:lnTo>
                  <a:lnTo>
                    <a:pt x="100" y="318"/>
                  </a:lnTo>
                  <a:lnTo>
                    <a:pt x="98" y="326"/>
                  </a:lnTo>
                  <a:lnTo>
                    <a:pt x="100" y="366"/>
                  </a:lnTo>
                  <a:lnTo>
                    <a:pt x="106" y="402"/>
                  </a:lnTo>
                  <a:lnTo>
                    <a:pt x="106" y="422"/>
                  </a:lnTo>
                  <a:lnTo>
                    <a:pt x="108" y="440"/>
                  </a:lnTo>
                  <a:lnTo>
                    <a:pt x="110" y="478"/>
                  </a:lnTo>
                  <a:lnTo>
                    <a:pt x="110" y="498"/>
                  </a:lnTo>
                  <a:lnTo>
                    <a:pt x="108" y="508"/>
                  </a:lnTo>
                  <a:lnTo>
                    <a:pt x="114" y="526"/>
                  </a:lnTo>
                  <a:lnTo>
                    <a:pt x="116" y="530"/>
                  </a:lnTo>
                  <a:lnTo>
                    <a:pt x="116" y="534"/>
                  </a:lnTo>
                  <a:lnTo>
                    <a:pt x="118" y="538"/>
                  </a:lnTo>
                  <a:lnTo>
                    <a:pt x="122" y="540"/>
                  </a:lnTo>
                  <a:lnTo>
                    <a:pt x="124" y="540"/>
                  </a:lnTo>
                  <a:lnTo>
                    <a:pt x="124" y="542"/>
                  </a:lnTo>
                  <a:lnTo>
                    <a:pt x="124" y="546"/>
                  </a:lnTo>
                  <a:lnTo>
                    <a:pt x="126" y="550"/>
                  </a:lnTo>
                  <a:lnTo>
                    <a:pt x="128" y="552"/>
                  </a:lnTo>
                  <a:lnTo>
                    <a:pt x="132" y="554"/>
                  </a:lnTo>
                  <a:lnTo>
                    <a:pt x="138" y="556"/>
                  </a:lnTo>
                  <a:lnTo>
                    <a:pt x="146" y="556"/>
                  </a:lnTo>
                  <a:lnTo>
                    <a:pt x="150" y="556"/>
                  </a:lnTo>
                  <a:lnTo>
                    <a:pt x="152" y="554"/>
                  </a:lnTo>
                  <a:lnTo>
                    <a:pt x="156" y="548"/>
                  </a:lnTo>
                  <a:lnTo>
                    <a:pt x="152" y="542"/>
                  </a:lnTo>
                  <a:lnTo>
                    <a:pt x="148" y="534"/>
                  </a:lnTo>
                  <a:lnTo>
                    <a:pt x="146" y="522"/>
                  </a:lnTo>
                  <a:lnTo>
                    <a:pt x="150" y="506"/>
                  </a:lnTo>
                  <a:lnTo>
                    <a:pt x="146" y="496"/>
                  </a:lnTo>
                  <a:lnTo>
                    <a:pt x="142" y="484"/>
                  </a:lnTo>
                  <a:lnTo>
                    <a:pt x="144" y="454"/>
                  </a:lnTo>
                  <a:lnTo>
                    <a:pt x="150" y="422"/>
                  </a:lnTo>
                  <a:lnTo>
                    <a:pt x="146" y="410"/>
                  </a:lnTo>
                  <a:lnTo>
                    <a:pt x="142" y="396"/>
                  </a:lnTo>
                  <a:lnTo>
                    <a:pt x="144" y="372"/>
                  </a:lnTo>
                  <a:lnTo>
                    <a:pt x="152" y="330"/>
                  </a:lnTo>
                  <a:lnTo>
                    <a:pt x="156" y="288"/>
                  </a:lnTo>
                  <a:lnTo>
                    <a:pt x="156" y="256"/>
                  </a:lnTo>
                  <a:lnTo>
                    <a:pt x="158" y="252"/>
                  </a:lnTo>
                  <a:lnTo>
                    <a:pt x="164" y="244"/>
                  </a:lnTo>
                  <a:lnTo>
                    <a:pt x="174" y="232"/>
                  </a:lnTo>
                  <a:lnTo>
                    <a:pt x="182" y="222"/>
                  </a:lnTo>
                  <a:lnTo>
                    <a:pt x="184" y="220"/>
                  </a:lnTo>
                  <a:lnTo>
                    <a:pt x="184" y="218"/>
                  </a:lnTo>
                  <a:lnTo>
                    <a:pt x="186" y="206"/>
                  </a:lnTo>
                  <a:lnTo>
                    <a:pt x="188" y="198"/>
                  </a:lnTo>
                  <a:lnTo>
                    <a:pt x="188" y="192"/>
                  </a:lnTo>
                  <a:lnTo>
                    <a:pt x="180" y="166"/>
                  </a:lnTo>
                  <a:lnTo>
                    <a:pt x="176" y="148"/>
                  </a:lnTo>
                  <a:lnTo>
                    <a:pt x="174" y="134"/>
                  </a:lnTo>
                  <a:lnTo>
                    <a:pt x="172" y="120"/>
                  </a:lnTo>
                  <a:lnTo>
                    <a:pt x="170" y="110"/>
                  </a:lnTo>
                  <a:lnTo>
                    <a:pt x="168" y="106"/>
                  </a:lnTo>
                  <a:lnTo>
                    <a:pt x="160" y="102"/>
                  </a:lnTo>
                  <a:lnTo>
                    <a:pt x="152" y="98"/>
                  </a:lnTo>
                  <a:lnTo>
                    <a:pt x="142" y="94"/>
                  </a:lnTo>
                  <a:lnTo>
                    <a:pt x="134" y="92"/>
                  </a:lnTo>
                  <a:lnTo>
                    <a:pt x="128" y="90"/>
                  </a:lnTo>
                  <a:lnTo>
                    <a:pt x="126" y="88"/>
                  </a:lnTo>
                  <a:lnTo>
                    <a:pt x="124" y="86"/>
                  </a:lnTo>
                  <a:lnTo>
                    <a:pt x="122" y="74"/>
                  </a:lnTo>
                  <a:lnTo>
                    <a:pt x="126" y="68"/>
                  </a:lnTo>
                  <a:lnTo>
                    <a:pt x="130" y="60"/>
                  </a:lnTo>
                  <a:lnTo>
                    <a:pt x="130" y="58"/>
                  </a:lnTo>
                  <a:lnTo>
                    <a:pt x="132" y="58"/>
                  </a:lnTo>
                  <a:lnTo>
                    <a:pt x="134" y="58"/>
                  </a:lnTo>
                  <a:lnTo>
                    <a:pt x="134" y="50"/>
                  </a:lnTo>
                  <a:lnTo>
                    <a:pt x="136" y="40"/>
                  </a:lnTo>
                  <a:lnTo>
                    <a:pt x="136" y="38"/>
                  </a:lnTo>
                  <a:lnTo>
                    <a:pt x="134" y="38"/>
                  </a:lnTo>
                  <a:lnTo>
                    <a:pt x="134" y="20"/>
                  </a:lnTo>
                  <a:lnTo>
                    <a:pt x="132" y="16"/>
                  </a:lnTo>
                  <a:lnTo>
                    <a:pt x="130" y="1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733"/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auto">
            <a:xfrm>
              <a:off x="130175" y="117475"/>
              <a:ext cx="73025" cy="257175"/>
            </a:xfrm>
            <a:custGeom>
              <a:avLst/>
              <a:gdLst>
                <a:gd name="T0" fmla="*/ 6350 w 46"/>
                <a:gd name="T1" fmla="*/ 0 h 162"/>
                <a:gd name="T2" fmla="*/ 6350 w 46"/>
                <a:gd name="T3" fmla="*/ 0 h 162"/>
                <a:gd name="T4" fmla="*/ 6350 w 46"/>
                <a:gd name="T5" fmla="*/ 0 h 162"/>
                <a:gd name="T6" fmla="*/ 9525 w 46"/>
                <a:gd name="T7" fmla="*/ 12700 h 162"/>
                <a:gd name="T8" fmla="*/ 9525 w 46"/>
                <a:gd name="T9" fmla="*/ 12700 h 162"/>
                <a:gd name="T10" fmla="*/ 28575 w 46"/>
                <a:gd name="T11" fmla="*/ 31750 h 162"/>
                <a:gd name="T12" fmla="*/ 41275 w 46"/>
                <a:gd name="T13" fmla="*/ 41275 h 162"/>
                <a:gd name="T14" fmla="*/ 41275 w 46"/>
                <a:gd name="T15" fmla="*/ 41275 h 162"/>
                <a:gd name="T16" fmla="*/ 47625 w 46"/>
                <a:gd name="T17" fmla="*/ 34925 h 162"/>
                <a:gd name="T18" fmla="*/ 53975 w 46"/>
                <a:gd name="T19" fmla="*/ 28575 h 162"/>
                <a:gd name="T20" fmla="*/ 53975 w 46"/>
                <a:gd name="T21" fmla="*/ 28575 h 162"/>
                <a:gd name="T22" fmla="*/ 63500 w 46"/>
                <a:gd name="T23" fmla="*/ 9525 h 162"/>
                <a:gd name="T24" fmla="*/ 63500 w 46"/>
                <a:gd name="T25" fmla="*/ 9525 h 162"/>
                <a:gd name="T26" fmla="*/ 63500 w 46"/>
                <a:gd name="T27" fmla="*/ 6350 h 162"/>
                <a:gd name="T28" fmla="*/ 63500 w 46"/>
                <a:gd name="T29" fmla="*/ 6350 h 162"/>
                <a:gd name="T30" fmla="*/ 66675 w 46"/>
                <a:gd name="T31" fmla="*/ 22225 h 162"/>
                <a:gd name="T32" fmla="*/ 66675 w 46"/>
                <a:gd name="T33" fmla="*/ 22225 h 162"/>
                <a:gd name="T34" fmla="*/ 66675 w 46"/>
                <a:gd name="T35" fmla="*/ 25400 h 162"/>
                <a:gd name="T36" fmla="*/ 69850 w 46"/>
                <a:gd name="T37" fmla="*/ 34925 h 162"/>
                <a:gd name="T38" fmla="*/ 69850 w 46"/>
                <a:gd name="T39" fmla="*/ 34925 h 162"/>
                <a:gd name="T40" fmla="*/ 69850 w 46"/>
                <a:gd name="T41" fmla="*/ 66675 h 162"/>
                <a:gd name="T42" fmla="*/ 69850 w 46"/>
                <a:gd name="T43" fmla="*/ 66675 h 162"/>
                <a:gd name="T44" fmla="*/ 73025 w 46"/>
                <a:gd name="T45" fmla="*/ 107950 h 162"/>
                <a:gd name="T46" fmla="*/ 73025 w 46"/>
                <a:gd name="T47" fmla="*/ 155575 h 162"/>
                <a:gd name="T48" fmla="*/ 73025 w 46"/>
                <a:gd name="T49" fmla="*/ 209550 h 162"/>
                <a:gd name="T50" fmla="*/ 69850 w 46"/>
                <a:gd name="T51" fmla="*/ 244475 h 162"/>
                <a:gd name="T52" fmla="*/ 60325 w 46"/>
                <a:gd name="T53" fmla="*/ 257175 h 162"/>
                <a:gd name="T54" fmla="*/ 60325 w 46"/>
                <a:gd name="T55" fmla="*/ 257175 h 162"/>
                <a:gd name="T56" fmla="*/ 50800 w 46"/>
                <a:gd name="T57" fmla="*/ 244475 h 162"/>
                <a:gd name="T58" fmla="*/ 50800 w 46"/>
                <a:gd name="T59" fmla="*/ 244475 h 162"/>
                <a:gd name="T60" fmla="*/ 47625 w 46"/>
                <a:gd name="T61" fmla="*/ 241300 h 162"/>
                <a:gd name="T62" fmla="*/ 41275 w 46"/>
                <a:gd name="T63" fmla="*/ 238125 h 162"/>
                <a:gd name="T64" fmla="*/ 41275 w 46"/>
                <a:gd name="T65" fmla="*/ 238125 h 162"/>
                <a:gd name="T66" fmla="*/ 34925 w 46"/>
                <a:gd name="T67" fmla="*/ 234950 h 162"/>
                <a:gd name="T68" fmla="*/ 28575 w 46"/>
                <a:gd name="T69" fmla="*/ 231775 h 162"/>
                <a:gd name="T70" fmla="*/ 22225 w 46"/>
                <a:gd name="T71" fmla="*/ 174625 h 162"/>
                <a:gd name="T72" fmla="*/ 12700 w 46"/>
                <a:gd name="T73" fmla="*/ 111125 h 162"/>
                <a:gd name="T74" fmla="*/ 6350 w 46"/>
                <a:gd name="T75" fmla="*/ 60325 h 162"/>
                <a:gd name="T76" fmla="*/ 0 w 46"/>
                <a:gd name="T77" fmla="*/ 22225 h 162"/>
                <a:gd name="T78" fmla="*/ 0 w 46"/>
                <a:gd name="T79" fmla="*/ 3175 h 162"/>
                <a:gd name="T80" fmla="*/ 6350 w 46"/>
                <a:gd name="T81" fmla="*/ 0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"/>
                <a:gd name="T124" fmla="*/ 0 h 162"/>
                <a:gd name="T125" fmla="*/ 46 w 46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" h="162">
                  <a:moveTo>
                    <a:pt x="4" y="0"/>
                  </a:moveTo>
                  <a:lnTo>
                    <a:pt x="4" y="0"/>
                  </a:lnTo>
                  <a:lnTo>
                    <a:pt x="6" y="8"/>
                  </a:lnTo>
                  <a:lnTo>
                    <a:pt x="18" y="20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4" y="1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4" y="22"/>
                  </a:lnTo>
                  <a:lnTo>
                    <a:pt x="44" y="42"/>
                  </a:lnTo>
                  <a:lnTo>
                    <a:pt x="46" y="68"/>
                  </a:lnTo>
                  <a:lnTo>
                    <a:pt x="46" y="98"/>
                  </a:lnTo>
                  <a:lnTo>
                    <a:pt x="46" y="132"/>
                  </a:lnTo>
                  <a:lnTo>
                    <a:pt x="44" y="154"/>
                  </a:lnTo>
                  <a:lnTo>
                    <a:pt x="38" y="162"/>
                  </a:lnTo>
                  <a:lnTo>
                    <a:pt x="32" y="154"/>
                  </a:lnTo>
                  <a:lnTo>
                    <a:pt x="30" y="152"/>
                  </a:lnTo>
                  <a:lnTo>
                    <a:pt x="26" y="150"/>
                  </a:lnTo>
                  <a:lnTo>
                    <a:pt x="22" y="148"/>
                  </a:lnTo>
                  <a:lnTo>
                    <a:pt x="18" y="146"/>
                  </a:lnTo>
                  <a:lnTo>
                    <a:pt x="14" y="110"/>
                  </a:lnTo>
                  <a:lnTo>
                    <a:pt x="8" y="70"/>
                  </a:lnTo>
                  <a:lnTo>
                    <a:pt x="4" y="38"/>
                  </a:lnTo>
                  <a:lnTo>
                    <a:pt x="0" y="1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733"/>
            </a:p>
          </p:txBody>
        </p:sp>
        <p:sp>
          <p:nvSpPr>
            <p:cNvPr id="18" name="Freeform 8"/>
            <p:cNvSpPr>
              <a:spLocks noChangeArrowheads="1"/>
            </p:cNvSpPr>
            <p:nvPr/>
          </p:nvSpPr>
          <p:spPr bwMode="auto">
            <a:xfrm>
              <a:off x="155575" y="161925"/>
              <a:ext cx="28575" cy="196850"/>
            </a:xfrm>
            <a:custGeom>
              <a:avLst/>
              <a:gdLst>
                <a:gd name="T0" fmla="*/ 15875 w 18"/>
                <a:gd name="T1" fmla="*/ 0 h 124"/>
                <a:gd name="T2" fmla="*/ 9525 w 18"/>
                <a:gd name="T3" fmla="*/ 0 h 124"/>
                <a:gd name="T4" fmla="*/ 0 w 18"/>
                <a:gd name="T5" fmla="*/ 9525 h 124"/>
                <a:gd name="T6" fmla="*/ 9525 w 18"/>
                <a:gd name="T7" fmla="*/ 22225 h 124"/>
                <a:gd name="T8" fmla="*/ 9525 w 18"/>
                <a:gd name="T9" fmla="*/ 22225 h 124"/>
                <a:gd name="T10" fmla="*/ 0 w 18"/>
                <a:gd name="T11" fmla="*/ 82550 h 124"/>
                <a:gd name="T12" fmla="*/ 0 w 18"/>
                <a:gd name="T13" fmla="*/ 82550 h 124"/>
                <a:gd name="T14" fmla="*/ 0 w 18"/>
                <a:gd name="T15" fmla="*/ 139700 h 124"/>
                <a:gd name="T16" fmla="*/ 0 w 18"/>
                <a:gd name="T17" fmla="*/ 139700 h 124"/>
                <a:gd name="T18" fmla="*/ 0 w 18"/>
                <a:gd name="T19" fmla="*/ 152400 h 124"/>
                <a:gd name="T20" fmla="*/ 0 w 18"/>
                <a:gd name="T21" fmla="*/ 152400 h 124"/>
                <a:gd name="T22" fmla="*/ 3175 w 18"/>
                <a:gd name="T23" fmla="*/ 187325 h 124"/>
                <a:gd name="T24" fmla="*/ 3175 w 18"/>
                <a:gd name="T25" fmla="*/ 187325 h 124"/>
                <a:gd name="T26" fmla="*/ 12700 w 18"/>
                <a:gd name="T27" fmla="*/ 190500 h 124"/>
                <a:gd name="T28" fmla="*/ 12700 w 18"/>
                <a:gd name="T29" fmla="*/ 190500 h 124"/>
                <a:gd name="T30" fmla="*/ 22225 w 18"/>
                <a:gd name="T31" fmla="*/ 196850 h 124"/>
                <a:gd name="T32" fmla="*/ 22225 w 18"/>
                <a:gd name="T33" fmla="*/ 196850 h 124"/>
                <a:gd name="T34" fmla="*/ 25400 w 18"/>
                <a:gd name="T35" fmla="*/ 196850 h 124"/>
                <a:gd name="T36" fmla="*/ 28575 w 18"/>
                <a:gd name="T37" fmla="*/ 190500 h 124"/>
                <a:gd name="T38" fmla="*/ 28575 w 18"/>
                <a:gd name="T39" fmla="*/ 190500 h 124"/>
                <a:gd name="T40" fmla="*/ 28575 w 18"/>
                <a:gd name="T41" fmla="*/ 158750 h 124"/>
                <a:gd name="T42" fmla="*/ 25400 w 18"/>
                <a:gd name="T43" fmla="*/ 111125 h 124"/>
                <a:gd name="T44" fmla="*/ 28575 w 18"/>
                <a:gd name="T45" fmla="*/ 82550 h 124"/>
                <a:gd name="T46" fmla="*/ 28575 w 18"/>
                <a:gd name="T47" fmla="*/ 82550 h 124"/>
                <a:gd name="T48" fmla="*/ 25400 w 18"/>
                <a:gd name="T49" fmla="*/ 34925 h 124"/>
                <a:gd name="T50" fmla="*/ 25400 w 18"/>
                <a:gd name="T51" fmla="*/ 34925 h 124"/>
                <a:gd name="T52" fmla="*/ 25400 w 18"/>
                <a:gd name="T53" fmla="*/ 28575 h 124"/>
                <a:gd name="T54" fmla="*/ 22225 w 18"/>
                <a:gd name="T55" fmla="*/ 19050 h 124"/>
                <a:gd name="T56" fmla="*/ 22225 w 18"/>
                <a:gd name="T57" fmla="*/ 19050 h 124"/>
                <a:gd name="T58" fmla="*/ 25400 w 18"/>
                <a:gd name="T59" fmla="*/ 9525 h 124"/>
                <a:gd name="T60" fmla="*/ 25400 w 18"/>
                <a:gd name="T61" fmla="*/ 9525 h 124"/>
                <a:gd name="T62" fmla="*/ 22225 w 18"/>
                <a:gd name="T63" fmla="*/ 3175 h 124"/>
                <a:gd name="T64" fmla="*/ 19050 w 18"/>
                <a:gd name="T65" fmla="*/ 0 h 124"/>
                <a:gd name="T66" fmla="*/ 15875 w 18"/>
                <a:gd name="T67" fmla="*/ 0 h 124"/>
                <a:gd name="T68" fmla="*/ 15875 w 18"/>
                <a:gd name="T69" fmla="*/ 0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"/>
                <a:gd name="T106" fmla="*/ 0 h 124"/>
                <a:gd name="T107" fmla="*/ 18 w 18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" h="124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4"/>
                  </a:lnTo>
                  <a:lnTo>
                    <a:pt x="0" y="52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8" y="120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8" y="120"/>
                  </a:lnTo>
                  <a:lnTo>
                    <a:pt x="18" y="100"/>
                  </a:lnTo>
                  <a:lnTo>
                    <a:pt x="16" y="70"/>
                  </a:lnTo>
                  <a:lnTo>
                    <a:pt x="18" y="5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4" y="12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C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733"/>
            </a:p>
          </p:txBody>
        </p:sp>
        <p:sp>
          <p:nvSpPr>
            <p:cNvPr id="20" name="Freeform 9"/>
            <p:cNvSpPr>
              <a:spLocks noChangeArrowheads="1"/>
            </p:cNvSpPr>
            <p:nvPr/>
          </p:nvSpPr>
          <p:spPr bwMode="auto">
            <a:xfrm>
              <a:off x="104775" y="342900"/>
              <a:ext cx="34925" cy="41275"/>
            </a:xfrm>
            <a:custGeom>
              <a:avLst/>
              <a:gdLst>
                <a:gd name="T0" fmla="*/ 34925 w 22"/>
                <a:gd name="T1" fmla="*/ 6350 h 26"/>
                <a:gd name="T2" fmla="*/ 34925 w 22"/>
                <a:gd name="T3" fmla="*/ 6350 h 26"/>
                <a:gd name="T4" fmla="*/ 31750 w 22"/>
                <a:gd name="T5" fmla="*/ 6350 h 26"/>
                <a:gd name="T6" fmla="*/ 28575 w 22"/>
                <a:gd name="T7" fmla="*/ 6350 h 26"/>
                <a:gd name="T8" fmla="*/ 22225 w 22"/>
                <a:gd name="T9" fmla="*/ 9525 h 26"/>
                <a:gd name="T10" fmla="*/ 22225 w 22"/>
                <a:gd name="T11" fmla="*/ 9525 h 26"/>
                <a:gd name="T12" fmla="*/ 15875 w 22"/>
                <a:gd name="T13" fmla="*/ 25400 h 26"/>
                <a:gd name="T14" fmla="*/ 15875 w 22"/>
                <a:gd name="T15" fmla="*/ 34925 h 26"/>
                <a:gd name="T16" fmla="*/ 15875 w 22"/>
                <a:gd name="T17" fmla="*/ 38100 h 26"/>
                <a:gd name="T18" fmla="*/ 15875 w 22"/>
                <a:gd name="T19" fmla="*/ 38100 h 26"/>
                <a:gd name="T20" fmla="*/ 22225 w 22"/>
                <a:gd name="T21" fmla="*/ 41275 h 26"/>
                <a:gd name="T22" fmla="*/ 0 w 22"/>
                <a:gd name="T23" fmla="*/ 38100 h 26"/>
                <a:gd name="T24" fmla="*/ 0 w 22"/>
                <a:gd name="T25" fmla="*/ 38100 h 26"/>
                <a:gd name="T26" fmla="*/ 3175 w 22"/>
                <a:gd name="T27" fmla="*/ 25400 h 26"/>
                <a:gd name="T28" fmla="*/ 9525 w 22"/>
                <a:gd name="T29" fmla="*/ 9525 h 26"/>
                <a:gd name="T30" fmla="*/ 9525 w 22"/>
                <a:gd name="T31" fmla="*/ 9525 h 26"/>
                <a:gd name="T32" fmla="*/ 15875 w 22"/>
                <a:gd name="T33" fmla="*/ 3175 h 26"/>
                <a:gd name="T34" fmla="*/ 22225 w 22"/>
                <a:gd name="T35" fmla="*/ 0 h 26"/>
                <a:gd name="T36" fmla="*/ 22225 w 22"/>
                <a:gd name="T37" fmla="*/ 0 h 26"/>
                <a:gd name="T38" fmla="*/ 34925 w 22"/>
                <a:gd name="T39" fmla="*/ 6350 h 26"/>
                <a:gd name="T40" fmla="*/ 34925 w 22"/>
                <a:gd name="T41" fmla="*/ 63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26"/>
                <a:gd name="T65" fmla="*/ 22 w 2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26">
                  <a:moveTo>
                    <a:pt x="22" y="4"/>
                  </a:move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733"/>
            </a:p>
          </p:txBody>
        </p:sp>
        <p:sp>
          <p:nvSpPr>
            <p:cNvPr id="21" name="Freeform 36"/>
            <p:cNvSpPr>
              <a:spLocks noChangeArrowheads="1"/>
            </p:cNvSpPr>
            <p:nvPr/>
          </p:nvSpPr>
          <p:spPr bwMode="auto">
            <a:xfrm>
              <a:off x="0" y="0"/>
              <a:ext cx="298450" cy="889000"/>
            </a:xfrm>
            <a:custGeom>
              <a:avLst/>
              <a:gdLst>
                <a:gd name="T0" fmla="*/ 168275 w 188"/>
                <a:gd name="T1" fmla="*/ 0 h 560"/>
                <a:gd name="T2" fmla="*/ 136525 w 188"/>
                <a:gd name="T3" fmla="*/ 19050 h 560"/>
                <a:gd name="T4" fmla="*/ 130175 w 188"/>
                <a:gd name="T5" fmla="*/ 53975 h 560"/>
                <a:gd name="T6" fmla="*/ 123825 w 188"/>
                <a:gd name="T7" fmla="*/ 60325 h 560"/>
                <a:gd name="T8" fmla="*/ 123825 w 188"/>
                <a:gd name="T9" fmla="*/ 76200 h 560"/>
                <a:gd name="T10" fmla="*/ 136525 w 188"/>
                <a:gd name="T11" fmla="*/ 88900 h 560"/>
                <a:gd name="T12" fmla="*/ 127000 w 188"/>
                <a:gd name="T13" fmla="*/ 120650 h 560"/>
                <a:gd name="T14" fmla="*/ 69850 w 188"/>
                <a:gd name="T15" fmla="*/ 142875 h 560"/>
                <a:gd name="T16" fmla="*/ 41275 w 188"/>
                <a:gd name="T17" fmla="*/ 149225 h 560"/>
                <a:gd name="T18" fmla="*/ 12700 w 188"/>
                <a:gd name="T19" fmla="*/ 250825 h 560"/>
                <a:gd name="T20" fmla="*/ 3175 w 188"/>
                <a:gd name="T21" fmla="*/ 279400 h 560"/>
                <a:gd name="T22" fmla="*/ 0 w 188"/>
                <a:gd name="T23" fmla="*/ 317500 h 560"/>
                <a:gd name="T24" fmla="*/ 22225 w 188"/>
                <a:gd name="T25" fmla="*/ 352425 h 560"/>
                <a:gd name="T26" fmla="*/ 38100 w 188"/>
                <a:gd name="T27" fmla="*/ 387350 h 560"/>
                <a:gd name="T28" fmla="*/ 38100 w 188"/>
                <a:gd name="T29" fmla="*/ 482600 h 560"/>
                <a:gd name="T30" fmla="*/ 47625 w 188"/>
                <a:gd name="T31" fmla="*/ 492125 h 560"/>
                <a:gd name="T32" fmla="*/ 63500 w 188"/>
                <a:gd name="T33" fmla="*/ 650875 h 560"/>
                <a:gd name="T34" fmla="*/ 73025 w 188"/>
                <a:gd name="T35" fmla="*/ 781050 h 560"/>
                <a:gd name="T36" fmla="*/ 63500 w 188"/>
                <a:gd name="T37" fmla="*/ 819150 h 560"/>
                <a:gd name="T38" fmla="*/ 66675 w 188"/>
                <a:gd name="T39" fmla="*/ 831850 h 560"/>
                <a:gd name="T40" fmla="*/ 57150 w 188"/>
                <a:gd name="T41" fmla="*/ 863600 h 560"/>
                <a:gd name="T42" fmla="*/ 60325 w 188"/>
                <a:gd name="T43" fmla="*/ 885825 h 560"/>
                <a:gd name="T44" fmla="*/ 82550 w 188"/>
                <a:gd name="T45" fmla="*/ 885825 h 560"/>
                <a:gd name="T46" fmla="*/ 98425 w 188"/>
                <a:gd name="T47" fmla="*/ 869950 h 560"/>
                <a:gd name="T48" fmla="*/ 101600 w 188"/>
                <a:gd name="T49" fmla="*/ 838200 h 560"/>
                <a:gd name="T50" fmla="*/ 123825 w 188"/>
                <a:gd name="T51" fmla="*/ 819150 h 560"/>
                <a:gd name="T52" fmla="*/ 117475 w 188"/>
                <a:gd name="T53" fmla="*/ 781050 h 560"/>
                <a:gd name="T54" fmla="*/ 120650 w 188"/>
                <a:gd name="T55" fmla="*/ 733425 h 560"/>
                <a:gd name="T56" fmla="*/ 127000 w 188"/>
                <a:gd name="T57" fmla="*/ 673100 h 560"/>
                <a:gd name="T58" fmla="*/ 152400 w 188"/>
                <a:gd name="T59" fmla="*/ 501650 h 560"/>
                <a:gd name="T60" fmla="*/ 155575 w 188"/>
                <a:gd name="T61" fmla="*/ 492125 h 560"/>
                <a:gd name="T62" fmla="*/ 155575 w 188"/>
                <a:gd name="T63" fmla="*/ 517525 h 560"/>
                <a:gd name="T64" fmla="*/ 168275 w 188"/>
                <a:gd name="T65" fmla="*/ 638175 h 560"/>
                <a:gd name="T66" fmla="*/ 171450 w 188"/>
                <a:gd name="T67" fmla="*/ 698500 h 560"/>
                <a:gd name="T68" fmla="*/ 174625 w 188"/>
                <a:gd name="T69" fmla="*/ 790575 h 560"/>
                <a:gd name="T70" fmla="*/ 180975 w 188"/>
                <a:gd name="T71" fmla="*/ 835025 h 560"/>
                <a:gd name="T72" fmla="*/ 184150 w 188"/>
                <a:gd name="T73" fmla="*/ 847725 h 560"/>
                <a:gd name="T74" fmla="*/ 196850 w 188"/>
                <a:gd name="T75" fmla="*/ 857250 h 560"/>
                <a:gd name="T76" fmla="*/ 200025 w 188"/>
                <a:gd name="T77" fmla="*/ 873125 h 560"/>
                <a:gd name="T78" fmla="*/ 219075 w 188"/>
                <a:gd name="T79" fmla="*/ 882650 h 560"/>
                <a:gd name="T80" fmla="*/ 241300 w 188"/>
                <a:gd name="T81" fmla="*/ 879475 h 560"/>
                <a:gd name="T82" fmla="*/ 234950 w 188"/>
                <a:gd name="T83" fmla="*/ 847725 h 560"/>
                <a:gd name="T84" fmla="*/ 238125 w 188"/>
                <a:gd name="T85" fmla="*/ 803275 h 560"/>
                <a:gd name="T86" fmla="*/ 225425 w 188"/>
                <a:gd name="T87" fmla="*/ 768350 h 560"/>
                <a:gd name="T88" fmla="*/ 231775 w 188"/>
                <a:gd name="T89" fmla="*/ 650875 h 560"/>
                <a:gd name="T90" fmla="*/ 241300 w 188"/>
                <a:gd name="T91" fmla="*/ 523875 h 560"/>
                <a:gd name="T92" fmla="*/ 247650 w 188"/>
                <a:gd name="T93" fmla="*/ 406400 h 560"/>
                <a:gd name="T94" fmla="*/ 260350 w 188"/>
                <a:gd name="T95" fmla="*/ 387350 h 560"/>
                <a:gd name="T96" fmla="*/ 292100 w 188"/>
                <a:gd name="T97" fmla="*/ 349250 h 560"/>
                <a:gd name="T98" fmla="*/ 298450 w 188"/>
                <a:gd name="T99" fmla="*/ 314325 h 560"/>
                <a:gd name="T100" fmla="*/ 285750 w 188"/>
                <a:gd name="T101" fmla="*/ 263525 h 560"/>
                <a:gd name="T102" fmla="*/ 276225 w 188"/>
                <a:gd name="T103" fmla="*/ 212725 h 560"/>
                <a:gd name="T104" fmla="*/ 266700 w 188"/>
                <a:gd name="T105" fmla="*/ 168275 h 560"/>
                <a:gd name="T106" fmla="*/ 225425 w 188"/>
                <a:gd name="T107" fmla="*/ 149225 h 560"/>
                <a:gd name="T108" fmla="*/ 200025 w 188"/>
                <a:gd name="T109" fmla="*/ 139700 h 560"/>
                <a:gd name="T110" fmla="*/ 193675 w 188"/>
                <a:gd name="T111" fmla="*/ 117475 h 560"/>
                <a:gd name="T112" fmla="*/ 206375 w 188"/>
                <a:gd name="T113" fmla="*/ 92075 h 560"/>
                <a:gd name="T114" fmla="*/ 212725 w 188"/>
                <a:gd name="T115" fmla="*/ 92075 h 560"/>
                <a:gd name="T116" fmla="*/ 215900 w 188"/>
                <a:gd name="T117" fmla="*/ 63500 h 560"/>
                <a:gd name="T118" fmla="*/ 212725 w 188"/>
                <a:gd name="T119" fmla="*/ 31750 h 560"/>
                <a:gd name="T120" fmla="*/ 196850 w 188"/>
                <a:gd name="T121" fmla="*/ 6350 h 5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"/>
                <a:gd name="T184" fmla="*/ 0 h 560"/>
                <a:gd name="T185" fmla="*/ 188 w 188"/>
                <a:gd name="T186" fmla="*/ 560 h 5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" h="560">
                  <a:moveTo>
                    <a:pt x="124" y="4"/>
                  </a:moveTo>
                  <a:lnTo>
                    <a:pt x="124" y="4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2"/>
                  </a:lnTo>
                  <a:lnTo>
                    <a:pt x="86" y="12"/>
                  </a:lnTo>
                  <a:lnTo>
                    <a:pt x="82" y="20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48"/>
                  </a:lnTo>
                  <a:lnTo>
                    <a:pt x="80" y="52"/>
                  </a:lnTo>
                  <a:lnTo>
                    <a:pt x="82" y="54"/>
                  </a:lnTo>
                  <a:lnTo>
                    <a:pt x="86" y="56"/>
                  </a:lnTo>
                  <a:lnTo>
                    <a:pt x="86" y="70"/>
                  </a:lnTo>
                  <a:lnTo>
                    <a:pt x="84" y="72"/>
                  </a:lnTo>
                  <a:lnTo>
                    <a:pt x="80" y="76"/>
                  </a:lnTo>
                  <a:lnTo>
                    <a:pt x="72" y="80"/>
                  </a:lnTo>
                  <a:lnTo>
                    <a:pt x="60" y="84"/>
                  </a:lnTo>
                  <a:lnTo>
                    <a:pt x="44" y="90"/>
                  </a:lnTo>
                  <a:lnTo>
                    <a:pt x="36" y="90"/>
                  </a:lnTo>
                  <a:lnTo>
                    <a:pt x="26" y="94"/>
                  </a:lnTo>
                  <a:lnTo>
                    <a:pt x="18" y="112"/>
                  </a:lnTo>
                  <a:lnTo>
                    <a:pt x="8" y="144"/>
                  </a:lnTo>
                  <a:lnTo>
                    <a:pt x="8" y="158"/>
                  </a:lnTo>
                  <a:lnTo>
                    <a:pt x="6" y="166"/>
                  </a:lnTo>
                  <a:lnTo>
                    <a:pt x="4" y="172"/>
                  </a:lnTo>
                  <a:lnTo>
                    <a:pt x="2" y="176"/>
                  </a:lnTo>
                  <a:lnTo>
                    <a:pt x="2" y="180"/>
                  </a:lnTo>
                  <a:lnTo>
                    <a:pt x="2" y="188"/>
                  </a:lnTo>
                  <a:lnTo>
                    <a:pt x="0" y="200"/>
                  </a:lnTo>
                  <a:lnTo>
                    <a:pt x="2" y="212"/>
                  </a:lnTo>
                  <a:lnTo>
                    <a:pt x="6" y="218"/>
                  </a:lnTo>
                  <a:lnTo>
                    <a:pt x="14" y="222"/>
                  </a:lnTo>
                  <a:lnTo>
                    <a:pt x="24" y="228"/>
                  </a:lnTo>
                  <a:lnTo>
                    <a:pt x="24" y="244"/>
                  </a:lnTo>
                  <a:lnTo>
                    <a:pt x="24" y="260"/>
                  </a:lnTo>
                  <a:lnTo>
                    <a:pt x="24" y="282"/>
                  </a:lnTo>
                  <a:lnTo>
                    <a:pt x="24" y="304"/>
                  </a:lnTo>
                  <a:lnTo>
                    <a:pt x="28" y="306"/>
                  </a:lnTo>
                  <a:lnTo>
                    <a:pt x="30" y="310"/>
                  </a:lnTo>
                  <a:lnTo>
                    <a:pt x="36" y="344"/>
                  </a:lnTo>
                  <a:lnTo>
                    <a:pt x="40" y="378"/>
                  </a:lnTo>
                  <a:lnTo>
                    <a:pt x="40" y="410"/>
                  </a:lnTo>
                  <a:lnTo>
                    <a:pt x="40" y="442"/>
                  </a:lnTo>
                  <a:lnTo>
                    <a:pt x="40" y="462"/>
                  </a:lnTo>
                  <a:lnTo>
                    <a:pt x="46" y="492"/>
                  </a:lnTo>
                  <a:lnTo>
                    <a:pt x="42" y="502"/>
                  </a:lnTo>
                  <a:lnTo>
                    <a:pt x="40" y="510"/>
                  </a:lnTo>
                  <a:lnTo>
                    <a:pt x="40" y="516"/>
                  </a:lnTo>
                  <a:lnTo>
                    <a:pt x="42" y="522"/>
                  </a:lnTo>
                  <a:lnTo>
                    <a:pt x="42" y="524"/>
                  </a:lnTo>
                  <a:lnTo>
                    <a:pt x="42" y="532"/>
                  </a:lnTo>
                  <a:lnTo>
                    <a:pt x="38" y="538"/>
                  </a:lnTo>
                  <a:lnTo>
                    <a:pt x="36" y="544"/>
                  </a:lnTo>
                  <a:lnTo>
                    <a:pt x="34" y="548"/>
                  </a:lnTo>
                  <a:lnTo>
                    <a:pt x="34" y="552"/>
                  </a:lnTo>
                  <a:lnTo>
                    <a:pt x="38" y="558"/>
                  </a:lnTo>
                  <a:lnTo>
                    <a:pt x="40" y="560"/>
                  </a:lnTo>
                  <a:lnTo>
                    <a:pt x="44" y="560"/>
                  </a:lnTo>
                  <a:lnTo>
                    <a:pt x="52" y="558"/>
                  </a:lnTo>
                  <a:lnTo>
                    <a:pt x="58" y="556"/>
                  </a:lnTo>
                  <a:lnTo>
                    <a:pt x="60" y="552"/>
                  </a:lnTo>
                  <a:lnTo>
                    <a:pt x="62" y="548"/>
                  </a:lnTo>
                  <a:lnTo>
                    <a:pt x="62" y="542"/>
                  </a:lnTo>
                  <a:lnTo>
                    <a:pt x="64" y="528"/>
                  </a:lnTo>
                  <a:lnTo>
                    <a:pt x="66" y="528"/>
                  </a:lnTo>
                  <a:lnTo>
                    <a:pt x="70" y="526"/>
                  </a:lnTo>
                  <a:lnTo>
                    <a:pt x="78" y="516"/>
                  </a:lnTo>
                  <a:lnTo>
                    <a:pt x="78" y="510"/>
                  </a:lnTo>
                  <a:lnTo>
                    <a:pt x="76" y="504"/>
                  </a:lnTo>
                  <a:lnTo>
                    <a:pt x="74" y="492"/>
                  </a:lnTo>
                  <a:lnTo>
                    <a:pt x="74" y="480"/>
                  </a:lnTo>
                  <a:lnTo>
                    <a:pt x="74" y="470"/>
                  </a:lnTo>
                  <a:lnTo>
                    <a:pt x="76" y="462"/>
                  </a:lnTo>
                  <a:lnTo>
                    <a:pt x="78" y="450"/>
                  </a:lnTo>
                  <a:lnTo>
                    <a:pt x="78" y="438"/>
                  </a:lnTo>
                  <a:lnTo>
                    <a:pt x="80" y="424"/>
                  </a:lnTo>
                  <a:lnTo>
                    <a:pt x="86" y="386"/>
                  </a:lnTo>
                  <a:lnTo>
                    <a:pt x="92" y="354"/>
                  </a:lnTo>
                  <a:lnTo>
                    <a:pt x="96" y="316"/>
                  </a:lnTo>
                  <a:lnTo>
                    <a:pt x="96" y="312"/>
                  </a:lnTo>
                  <a:lnTo>
                    <a:pt x="96" y="310"/>
                  </a:lnTo>
                  <a:lnTo>
                    <a:pt x="98" y="310"/>
                  </a:lnTo>
                  <a:lnTo>
                    <a:pt x="100" y="314"/>
                  </a:lnTo>
                  <a:lnTo>
                    <a:pt x="100" y="318"/>
                  </a:lnTo>
                  <a:lnTo>
                    <a:pt x="98" y="326"/>
                  </a:lnTo>
                  <a:lnTo>
                    <a:pt x="100" y="366"/>
                  </a:lnTo>
                  <a:lnTo>
                    <a:pt x="106" y="402"/>
                  </a:lnTo>
                  <a:lnTo>
                    <a:pt x="106" y="422"/>
                  </a:lnTo>
                  <a:lnTo>
                    <a:pt x="108" y="440"/>
                  </a:lnTo>
                  <a:lnTo>
                    <a:pt x="110" y="478"/>
                  </a:lnTo>
                  <a:lnTo>
                    <a:pt x="110" y="498"/>
                  </a:lnTo>
                  <a:lnTo>
                    <a:pt x="108" y="508"/>
                  </a:lnTo>
                  <a:lnTo>
                    <a:pt x="114" y="526"/>
                  </a:lnTo>
                  <a:lnTo>
                    <a:pt x="116" y="530"/>
                  </a:lnTo>
                  <a:lnTo>
                    <a:pt x="116" y="534"/>
                  </a:lnTo>
                  <a:lnTo>
                    <a:pt x="118" y="538"/>
                  </a:lnTo>
                  <a:lnTo>
                    <a:pt x="122" y="540"/>
                  </a:lnTo>
                  <a:lnTo>
                    <a:pt x="124" y="540"/>
                  </a:lnTo>
                  <a:lnTo>
                    <a:pt x="124" y="542"/>
                  </a:lnTo>
                  <a:lnTo>
                    <a:pt x="124" y="546"/>
                  </a:lnTo>
                  <a:lnTo>
                    <a:pt x="126" y="550"/>
                  </a:lnTo>
                  <a:lnTo>
                    <a:pt x="128" y="552"/>
                  </a:lnTo>
                  <a:lnTo>
                    <a:pt x="132" y="554"/>
                  </a:lnTo>
                  <a:lnTo>
                    <a:pt x="138" y="556"/>
                  </a:lnTo>
                  <a:lnTo>
                    <a:pt x="146" y="556"/>
                  </a:lnTo>
                  <a:lnTo>
                    <a:pt x="150" y="556"/>
                  </a:lnTo>
                  <a:lnTo>
                    <a:pt x="152" y="554"/>
                  </a:lnTo>
                  <a:lnTo>
                    <a:pt x="156" y="548"/>
                  </a:lnTo>
                  <a:lnTo>
                    <a:pt x="152" y="542"/>
                  </a:lnTo>
                  <a:lnTo>
                    <a:pt x="148" y="534"/>
                  </a:lnTo>
                  <a:lnTo>
                    <a:pt x="146" y="522"/>
                  </a:lnTo>
                  <a:lnTo>
                    <a:pt x="150" y="506"/>
                  </a:lnTo>
                  <a:lnTo>
                    <a:pt x="146" y="496"/>
                  </a:lnTo>
                  <a:lnTo>
                    <a:pt x="142" y="484"/>
                  </a:lnTo>
                  <a:lnTo>
                    <a:pt x="144" y="454"/>
                  </a:lnTo>
                  <a:lnTo>
                    <a:pt x="150" y="422"/>
                  </a:lnTo>
                  <a:lnTo>
                    <a:pt x="146" y="410"/>
                  </a:lnTo>
                  <a:lnTo>
                    <a:pt x="142" y="396"/>
                  </a:lnTo>
                  <a:lnTo>
                    <a:pt x="144" y="372"/>
                  </a:lnTo>
                  <a:lnTo>
                    <a:pt x="152" y="330"/>
                  </a:lnTo>
                  <a:lnTo>
                    <a:pt x="156" y="288"/>
                  </a:lnTo>
                  <a:lnTo>
                    <a:pt x="156" y="256"/>
                  </a:lnTo>
                  <a:lnTo>
                    <a:pt x="158" y="252"/>
                  </a:lnTo>
                  <a:lnTo>
                    <a:pt x="164" y="244"/>
                  </a:lnTo>
                  <a:lnTo>
                    <a:pt x="174" y="232"/>
                  </a:lnTo>
                  <a:lnTo>
                    <a:pt x="182" y="222"/>
                  </a:lnTo>
                  <a:lnTo>
                    <a:pt x="184" y="220"/>
                  </a:lnTo>
                  <a:lnTo>
                    <a:pt x="184" y="218"/>
                  </a:lnTo>
                  <a:lnTo>
                    <a:pt x="186" y="206"/>
                  </a:lnTo>
                  <a:lnTo>
                    <a:pt x="188" y="198"/>
                  </a:lnTo>
                  <a:lnTo>
                    <a:pt x="188" y="192"/>
                  </a:lnTo>
                  <a:lnTo>
                    <a:pt x="180" y="166"/>
                  </a:lnTo>
                  <a:lnTo>
                    <a:pt x="176" y="148"/>
                  </a:lnTo>
                  <a:lnTo>
                    <a:pt x="174" y="134"/>
                  </a:lnTo>
                  <a:lnTo>
                    <a:pt x="172" y="120"/>
                  </a:lnTo>
                  <a:lnTo>
                    <a:pt x="170" y="110"/>
                  </a:lnTo>
                  <a:lnTo>
                    <a:pt x="168" y="106"/>
                  </a:lnTo>
                  <a:lnTo>
                    <a:pt x="160" y="102"/>
                  </a:lnTo>
                  <a:lnTo>
                    <a:pt x="152" y="98"/>
                  </a:lnTo>
                  <a:lnTo>
                    <a:pt x="142" y="94"/>
                  </a:lnTo>
                  <a:lnTo>
                    <a:pt x="134" y="92"/>
                  </a:lnTo>
                  <a:lnTo>
                    <a:pt x="128" y="90"/>
                  </a:lnTo>
                  <a:lnTo>
                    <a:pt x="126" y="88"/>
                  </a:lnTo>
                  <a:lnTo>
                    <a:pt x="124" y="86"/>
                  </a:lnTo>
                  <a:lnTo>
                    <a:pt x="122" y="74"/>
                  </a:lnTo>
                  <a:lnTo>
                    <a:pt x="126" y="68"/>
                  </a:lnTo>
                  <a:lnTo>
                    <a:pt x="130" y="60"/>
                  </a:lnTo>
                  <a:lnTo>
                    <a:pt x="130" y="58"/>
                  </a:lnTo>
                  <a:lnTo>
                    <a:pt x="132" y="58"/>
                  </a:lnTo>
                  <a:lnTo>
                    <a:pt x="134" y="58"/>
                  </a:lnTo>
                  <a:lnTo>
                    <a:pt x="134" y="50"/>
                  </a:lnTo>
                  <a:lnTo>
                    <a:pt x="136" y="40"/>
                  </a:lnTo>
                  <a:lnTo>
                    <a:pt x="136" y="38"/>
                  </a:lnTo>
                  <a:lnTo>
                    <a:pt x="134" y="38"/>
                  </a:lnTo>
                  <a:lnTo>
                    <a:pt x="134" y="20"/>
                  </a:lnTo>
                  <a:lnTo>
                    <a:pt x="132" y="16"/>
                  </a:lnTo>
                  <a:lnTo>
                    <a:pt x="130" y="1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427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733"/>
            </a:p>
          </p:txBody>
        </p:sp>
        <p:sp>
          <p:nvSpPr>
            <p:cNvPr id="22" name="Freeform 37"/>
            <p:cNvSpPr>
              <a:spLocks noChangeArrowheads="1"/>
            </p:cNvSpPr>
            <p:nvPr/>
          </p:nvSpPr>
          <p:spPr bwMode="auto">
            <a:xfrm>
              <a:off x="130175" y="117475"/>
              <a:ext cx="73025" cy="257175"/>
            </a:xfrm>
            <a:custGeom>
              <a:avLst/>
              <a:gdLst>
                <a:gd name="T0" fmla="*/ 6350 w 46"/>
                <a:gd name="T1" fmla="*/ 0 h 162"/>
                <a:gd name="T2" fmla="*/ 6350 w 46"/>
                <a:gd name="T3" fmla="*/ 0 h 162"/>
                <a:gd name="T4" fmla="*/ 6350 w 46"/>
                <a:gd name="T5" fmla="*/ 0 h 162"/>
                <a:gd name="T6" fmla="*/ 9525 w 46"/>
                <a:gd name="T7" fmla="*/ 12700 h 162"/>
                <a:gd name="T8" fmla="*/ 9525 w 46"/>
                <a:gd name="T9" fmla="*/ 12700 h 162"/>
                <a:gd name="T10" fmla="*/ 28575 w 46"/>
                <a:gd name="T11" fmla="*/ 31750 h 162"/>
                <a:gd name="T12" fmla="*/ 41275 w 46"/>
                <a:gd name="T13" fmla="*/ 41275 h 162"/>
                <a:gd name="T14" fmla="*/ 41275 w 46"/>
                <a:gd name="T15" fmla="*/ 41275 h 162"/>
                <a:gd name="T16" fmla="*/ 47625 w 46"/>
                <a:gd name="T17" fmla="*/ 34925 h 162"/>
                <a:gd name="T18" fmla="*/ 53975 w 46"/>
                <a:gd name="T19" fmla="*/ 28575 h 162"/>
                <a:gd name="T20" fmla="*/ 53975 w 46"/>
                <a:gd name="T21" fmla="*/ 28575 h 162"/>
                <a:gd name="T22" fmla="*/ 63500 w 46"/>
                <a:gd name="T23" fmla="*/ 9525 h 162"/>
                <a:gd name="T24" fmla="*/ 63500 w 46"/>
                <a:gd name="T25" fmla="*/ 9525 h 162"/>
                <a:gd name="T26" fmla="*/ 63500 w 46"/>
                <a:gd name="T27" fmla="*/ 6350 h 162"/>
                <a:gd name="T28" fmla="*/ 63500 w 46"/>
                <a:gd name="T29" fmla="*/ 6350 h 162"/>
                <a:gd name="T30" fmla="*/ 66675 w 46"/>
                <a:gd name="T31" fmla="*/ 22225 h 162"/>
                <a:gd name="T32" fmla="*/ 66675 w 46"/>
                <a:gd name="T33" fmla="*/ 22225 h 162"/>
                <a:gd name="T34" fmla="*/ 66675 w 46"/>
                <a:gd name="T35" fmla="*/ 25400 h 162"/>
                <a:gd name="T36" fmla="*/ 69850 w 46"/>
                <a:gd name="T37" fmla="*/ 34925 h 162"/>
                <a:gd name="T38" fmla="*/ 69850 w 46"/>
                <a:gd name="T39" fmla="*/ 34925 h 162"/>
                <a:gd name="T40" fmla="*/ 69850 w 46"/>
                <a:gd name="T41" fmla="*/ 66675 h 162"/>
                <a:gd name="T42" fmla="*/ 69850 w 46"/>
                <a:gd name="T43" fmla="*/ 66675 h 162"/>
                <a:gd name="T44" fmla="*/ 73025 w 46"/>
                <a:gd name="T45" fmla="*/ 107950 h 162"/>
                <a:gd name="T46" fmla="*/ 73025 w 46"/>
                <a:gd name="T47" fmla="*/ 155575 h 162"/>
                <a:gd name="T48" fmla="*/ 73025 w 46"/>
                <a:gd name="T49" fmla="*/ 209550 h 162"/>
                <a:gd name="T50" fmla="*/ 69850 w 46"/>
                <a:gd name="T51" fmla="*/ 244475 h 162"/>
                <a:gd name="T52" fmla="*/ 60325 w 46"/>
                <a:gd name="T53" fmla="*/ 257175 h 162"/>
                <a:gd name="T54" fmla="*/ 60325 w 46"/>
                <a:gd name="T55" fmla="*/ 257175 h 162"/>
                <a:gd name="T56" fmla="*/ 50800 w 46"/>
                <a:gd name="T57" fmla="*/ 244475 h 162"/>
                <a:gd name="T58" fmla="*/ 50800 w 46"/>
                <a:gd name="T59" fmla="*/ 244475 h 162"/>
                <a:gd name="T60" fmla="*/ 47625 w 46"/>
                <a:gd name="T61" fmla="*/ 241300 h 162"/>
                <a:gd name="T62" fmla="*/ 41275 w 46"/>
                <a:gd name="T63" fmla="*/ 238125 h 162"/>
                <a:gd name="T64" fmla="*/ 41275 w 46"/>
                <a:gd name="T65" fmla="*/ 238125 h 162"/>
                <a:gd name="T66" fmla="*/ 34925 w 46"/>
                <a:gd name="T67" fmla="*/ 234950 h 162"/>
                <a:gd name="T68" fmla="*/ 28575 w 46"/>
                <a:gd name="T69" fmla="*/ 231775 h 162"/>
                <a:gd name="T70" fmla="*/ 22225 w 46"/>
                <a:gd name="T71" fmla="*/ 174625 h 162"/>
                <a:gd name="T72" fmla="*/ 12700 w 46"/>
                <a:gd name="T73" fmla="*/ 111125 h 162"/>
                <a:gd name="T74" fmla="*/ 6350 w 46"/>
                <a:gd name="T75" fmla="*/ 60325 h 162"/>
                <a:gd name="T76" fmla="*/ 0 w 46"/>
                <a:gd name="T77" fmla="*/ 22225 h 162"/>
                <a:gd name="T78" fmla="*/ 0 w 46"/>
                <a:gd name="T79" fmla="*/ 3175 h 162"/>
                <a:gd name="T80" fmla="*/ 6350 w 46"/>
                <a:gd name="T81" fmla="*/ 0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"/>
                <a:gd name="T124" fmla="*/ 0 h 162"/>
                <a:gd name="T125" fmla="*/ 46 w 46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" h="162">
                  <a:moveTo>
                    <a:pt x="4" y="0"/>
                  </a:moveTo>
                  <a:lnTo>
                    <a:pt x="4" y="0"/>
                  </a:lnTo>
                  <a:lnTo>
                    <a:pt x="6" y="8"/>
                  </a:lnTo>
                  <a:lnTo>
                    <a:pt x="18" y="20"/>
                  </a:lnTo>
                  <a:lnTo>
                    <a:pt x="26" y="26"/>
                  </a:lnTo>
                  <a:lnTo>
                    <a:pt x="30" y="22"/>
                  </a:lnTo>
                  <a:lnTo>
                    <a:pt x="34" y="1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4" y="22"/>
                  </a:lnTo>
                  <a:lnTo>
                    <a:pt x="44" y="42"/>
                  </a:lnTo>
                  <a:lnTo>
                    <a:pt x="46" y="68"/>
                  </a:lnTo>
                  <a:lnTo>
                    <a:pt x="46" y="98"/>
                  </a:lnTo>
                  <a:lnTo>
                    <a:pt x="46" y="132"/>
                  </a:lnTo>
                  <a:lnTo>
                    <a:pt x="44" y="154"/>
                  </a:lnTo>
                  <a:lnTo>
                    <a:pt x="38" y="162"/>
                  </a:lnTo>
                  <a:lnTo>
                    <a:pt x="32" y="154"/>
                  </a:lnTo>
                  <a:lnTo>
                    <a:pt x="30" y="152"/>
                  </a:lnTo>
                  <a:lnTo>
                    <a:pt x="26" y="150"/>
                  </a:lnTo>
                  <a:lnTo>
                    <a:pt x="22" y="148"/>
                  </a:lnTo>
                  <a:lnTo>
                    <a:pt x="18" y="146"/>
                  </a:lnTo>
                  <a:lnTo>
                    <a:pt x="14" y="110"/>
                  </a:lnTo>
                  <a:lnTo>
                    <a:pt x="8" y="70"/>
                  </a:lnTo>
                  <a:lnTo>
                    <a:pt x="4" y="38"/>
                  </a:lnTo>
                  <a:lnTo>
                    <a:pt x="0" y="14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733"/>
            </a:p>
          </p:txBody>
        </p:sp>
        <p:sp>
          <p:nvSpPr>
            <p:cNvPr id="23" name="Freeform 38"/>
            <p:cNvSpPr>
              <a:spLocks noChangeArrowheads="1"/>
            </p:cNvSpPr>
            <p:nvPr/>
          </p:nvSpPr>
          <p:spPr bwMode="auto">
            <a:xfrm>
              <a:off x="155575" y="161925"/>
              <a:ext cx="28575" cy="196850"/>
            </a:xfrm>
            <a:custGeom>
              <a:avLst/>
              <a:gdLst>
                <a:gd name="T0" fmla="*/ 15875 w 18"/>
                <a:gd name="T1" fmla="*/ 0 h 124"/>
                <a:gd name="T2" fmla="*/ 9525 w 18"/>
                <a:gd name="T3" fmla="*/ 0 h 124"/>
                <a:gd name="T4" fmla="*/ 0 w 18"/>
                <a:gd name="T5" fmla="*/ 9525 h 124"/>
                <a:gd name="T6" fmla="*/ 9525 w 18"/>
                <a:gd name="T7" fmla="*/ 22225 h 124"/>
                <a:gd name="T8" fmla="*/ 9525 w 18"/>
                <a:gd name="T9" fmla="*/ 22225 h 124"/>
                <a:gd name="T10" fmla="*/ 0 w 18"/>
                <a:gd name="T11" fmla="*/ 82550 h 124"/>
                <a:gd name="T12" fmla="*/ 0 w 18"/>
                <a:gd name="T13" fmla="*/ 82550 h 124"/>
                <a:gd name="T14" fmla="*/ 0 w 18"/>
                <a:gd name="T15" fmla="*/ 139700 h 124"/>
                <a:gd name="T16" fmla="*/ 0 w 18"/>
                <a:gd name="T17" fmla="*/ 139700 h 124"/>
                <a:gd name="T18" fmla="*/ 0 w 18"/>
                <a:gd name="T19" fmla="*/ 152400 h 124"/>
                <a:gd name="T20" fmla="*/ 0 w 18"/>
                <a:gd name="T21" fmla="*/ 152400 h 124"/>
                <a:gd name="T22" fmla="*/ 3175 w 18"/>
                <a:gd name="T23" fmla="*/ 187325 h 124"/>
                <a:gd name="T24" fmla="*/ 3175 w 18"/>
                <a:gd name="T25" fmla="*/ 187325 h 124"/>
                <a:gd name="T26" fmla="*/ 12700 w 18"/>
                <a:gd name="T27" fmla="*/ 190500 h 124"/>
                <a:gd name="T28" fmla="*/ 12700 w 18"/>
                <a:gd name="T29" fmla="*/ 190500 h 124"/>
                <a:gd name="T30" fmla="*/ 22225 w 18"/>
                <a:gd name="T31" fmla="*/ 196850 h 124"/>
                <a:gd name="T32" fmla="*/ 22225 w 18"/>
                <a:gd name="T33" fmla="*/ 196850 h 124"/>
                <a:gd name="T34" fmla="*/ 25400 w 18"/>
                <a:gd name="T35" fmla="*/ 196850 h 124"/>
                <a:gd name="T36" fmla="*/ 28575 w 18"/>
                <a:gd name="T37" fmla="*/ 190500 h 124"/>
                <a:gd name="T38" fmla="*/ 28575 w 18"/>
                <a:gd name="T39" fmla="*/ 190500 h 124"/>
                <a:gd name="T40" fmla="*/ 28575 w 18"/>
                <a:gd name="T41" fmla="*/ 158750 h 124"/>
                <a:gd name="T42" fmla="*/ 25400 w 18"/>
                <a:gd name="T43" fmla="*/ 111125 h 124"/>
                <a:gd name="T44" fmla="*/ 28575 w 18"/>
                <a:gd name="T45" fmla="*/ 82550 h 124"/>
                <a:gd name="T46" fmla="*/ 28575 w 18"/>
                <a:gd name="T47" fmla="*/ 82550 h 124"/>
                <a:gd name="T48" fmla="*/ 25400 w 18"/>
                <a:gd name="T49" fmla="*/ 34925 h 124"/>
                <a:gd name="T50" fmla="*/ 25400 w 18"/>
                <a:gd name="T51" fmla="*/ 34925 h 124"/>
                <a:gd name="T52" fmla="*/ 25400 w 18"/>
                <a:gd name="T53" fmla="*/ 28575 h 124"/>
                <a:gd name="T54" fmla="*/ 22225 w 18"/>
                <a:gd name="T55" fmla="*/ 19050 h 124"/>
                <a:gd name="T56" fmla="*/ 22225 w 18"/>
                <a:gd name="T57" fmla="*/ 19050 h 124"/>
                <a:gd name="T58" fmla="*/ 25400 w 18"/>
                <a:gd name="T59" fmla="*/ 9525 h 124"/>
                <a:gd name="T60" fmla="*/ 25400 w 18"/>
                <a:gd name="T61" fmla="*/ 9525 h 124"/>
                <a:gd name="T62" fmla="*/ 22225 w 18"/>
                <a:gd name="T63" fmla="*/ 3175 h 124"/>
                <a:gd name="T64" fmla="*/ 19050 w 18"/>
                <a:gd name="T65" fmla="*/ 0 h 124"/>
                <a:gd name="T66" fmla="*/ 15875 w 18"/>
                <a:gd name="T67" fmla="*/ 0 h 124"/>
                <a:gd name="T68" fmla="*/ 15875 w 18"/>
                <a:gd name="T69" fmla="*/ 0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"/>
                <a:gd name="T106" fmla="*/ 0 h 124"/>
                <a:gd name="T107" fmla="*/ 18 w 18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" h="124">
                  <a:moveTo>
                    <a:pt x="10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4"/>
                  </a:lnTo>
                  <a:lnTo>
                    <a:pt x="0" y="52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8" y="120"/>
                  </a:lnTo>
                  <a:lnTo>
                    <a:pt x="14" y="124"/>
                  </a:lnTo>
                  <a:lnTo>
                    <a:pt x="16" y="124"/>
                  </a:lnTo>
                  <a:lnTo>
                    <a:pt x="18" y="120"/>
                  </a:lnTo>
                  <a:lnTo>
                    <a:pt x="18" y="100"/>
                  </a:lnTo>
                  <a:lnTo>
                    <a:pt x="16" y="70"/>
                  </a:lnTo>
                  <a:lnTo>
                    <a:pt x="18" y="5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4" y="12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27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733"/>
            </a:p>
          </p:txBody>
        </p:sp>
        <p:sp>
          <p:nvSpPr>
            <p:cNvPr id="24" name="Freeform 39"/>
            <p:cNvSpPr>
              <a:spLocks noChangeArrowheads="1"/>
            </p:cNvSpPr>
            <p:nvPr/>
          </p:nvSpPr>
          <p:spPr bwMode="auto">
            <a:xfrm>
              <a:off x="104775" y="342900"/>
              <a:ext cx="34925" cy="41275"/>
            </a:xfrm>
            <a:custGeom>
              <a:avLst/>
              <a:gdLst>
                <a:gd name="T0" fmla="*/ 34925 w 22"/>
                <a:gd name="T1" fmla="*/ 6350 h 26"/>
                <a:gd name="T2" fmla="*/ 34925 w 22"/>
                <a:gd name="T3" fmla="*/ 6350 h 26"/>
                <a:gd name="T4" fmla="*/ 31750 w 22"/>
                <a:gd name="T5" fmla="*/ 6350 h 26"/>
                <a:gd name="T6" fmla="*/ 28575 w 22"/>
                <a:gd name="T7" fmla="*/ 6350 h 26"/>
                <a:gd name="T8" fmla="*/ 22225 w 22"/>
                <a:gd name="T9" fmla="*/ 9525 h 26"/>
                <a:gd name="T10" fmla="*/ 22225 w 22"/>
                <a:gd name="T11" fmla="*/ 9525 h 26"/>
                <a:gd name="T12" fmla="*/ 15875 w 22"/>
                <a:gd name="T13" fmla="*/ 25400 h 26"/>
                <a:gd name="T14" fmla="*/ 15875 w 22"/>
                <a:gd name="T15" fmla="*/ 34925 h 26"/>
                <a:gd name="T16" fmla="*/ 15875 w 22"/>
                <a:gd name="T17" fmla="*/ 38100 h 26"/>
                <a:gd name="T18" fmla="*/ 15875 w 22"/>
                <a:gd name="T19" fmla="*/ 38100 h 26"/>
                <a:gd name="T20" fmla="*/ 22225 w 22"/>
                <a:gd name="T21" fmla="*/ 41275 h 26"/>
                <a:gd name="T22" fmla="*/ 0 w 22"/>
                <a:gd name="T23" fmla="*/ 38100 h 26"/>
                <a:gd name="T24" fmla="*/ 0 w 22"/>
                <a:gd name="T25" fmla="*/ 38100 h 26"/>
                <a:gd name="T26" fmla="*/ 3175 w 22"/>
                <a:gd name="T27" fmla="*/ 25400 h 26"/>
                <a:gd name="T28" fmla="*/ 9525 w 22"/>
                <a:gd name="T29" fmla="*/ 9525 h 26"/>
                <a:gd name="T30" fmla="*/ 9525 w 22"/>
                <a:gd name="T31" fmla="*/ 9525 h 26"/>
                <a:gd name="T32" fmla="*/ 15875 w 22"/>
                <a:gd name="T33" fmla="*/ 3175 h 26"/>
                <a:gd name="T34" fmla="*/ 22225 w 22"/>
                <a:gd name="T35" fmla="*/ 0 h 26"/>
                <a:gd name="T36" fmla="*/ 22225 w 22"/>
                <a:gd name="T37" fmla="*/ 0 h 26"/>
                <a:gd name="T38" fmla="*/ 34925 w 22"/>
                <a:gd name="T39" fmla="*/ 6350 h 26"/>
                <a:gd name="T40" fmla="*/ 34925 w 22"/>
                <a:gd name="T41" fmla="*/ 6350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26"/>
                <a:gd name="T65" fmla="*/ 22 w 22"/>
                <a:gd name="T66" fmla="*/ 26 h 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26">
                  <a:moveTo>
                    <a:pt x="22" y="4"/>
                  </a:moveTo>
                  <a:lnTo>
                    <a:pt x="22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3733"/>
            </a:p>
          </p:txBody>
        </p:sp>
      </p:grpSp>
      <p:sp>
        <p:nvSpPr>
          <p:cNvPr id="25" name="原创设计师QQ598969553          _11"/>
          <p:cNvSpPr/>
          <p:nvPr/>
        </p:nvSpPr>
        <p:spPr>
          <a:xfrm>
            <a:off x="1069145" y="2649924"/>
            <a:ext cx="4065562" cy="253422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6" name="矩形 25"/>
          <p:cNvSpPr/>
          <p:nvPr/>
        </p:nvSpPr>
        <p:spPr>
          <a:xfrm>
            <a:off x="5523690" y="3583820"/>
            <a:ext cx="3639287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altLang="zh-CN" sz="1600" dirty="0">
                <a:solidFill>
                  <a:srgbClr val="231B24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solidFill>
                <a:srgbClr val="231B24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4"/>
          <p:cNvSpPr txBox="1">
            <a:spLocks noChangeArrowheads="1"/>
          </p:cNvSpPr>
          <p:nvPr/>
        </p:nvSpPr>
        <p:spPr bwMode="auto">
          <a:xfrm>
            <a:off x="5521675" y="2689406"/>
            <a:ext cx="27300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Add title text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040654" y="1983544"/>
            <a:ext cx="4205537" cy="3707587"/>
            <a:chOff x="645233" y="1276222"/>
            <a:chExt cx="5829301" cy="5139091"/>
          </a:xfrm>
        </p:grpSpPr>
        <p:grpSp>
          <p:nvGrpSpPr>
            <p:cNvPr id="24" name="组合 23"/>
            <p:cNvGrpSpPr/>
            <p:nvPr/>
          </p:nvGrpSpPr>
          <p:grpSpPr>
            <a:xfrm>
              <a:off x="645233" y="1977065"/>
              <a:ext cx="1937495" cy="2822122"/>
              <a:chOff x="543635" y="1977065"/>
              <a:chExt cx="1937495" cy="2822122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3635" y="1977065"/>
                <a:ext cx="1937495" cy="2822122"/>
              </a:xfrm>
              <a:prstGeom prst="rect">
                <a:avLst/>
              </a:prstGeom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3" name="矩形 52"/>
              <p:cNvSpPr/>
              <p:nvPr/>
            </p:nvSpPr>
            <p:spPr>
              <a:xfrm>
                <a:off x="543635" y="1977065"/>
                <a:ext cx="343048" cy="343048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638717" y="1276222"/>
              <a:ext cx="1885518" cy="2617409"/>
              <a:chOff x="2537119" y="1276222"/>
              <a:chExt cx="1885518" cy="2617409"/>
            </a:xfrm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37119" y="1276222"/>
                <a:ext cx="1885518" cy="2617409"/>
              </a:xfrm>
              <a:prstGeom prst="rect">
                <a:avLst/>
              </a:prstGeom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1" name="矩形 50"/>
              <p:cNvSpPr/>
              <p:nvPr/>
            </p:nvSpPr>
            <p:spPr>
              <a:xfrm>
                <a:off x="2537119" y="1276222"/>
                <a:ext cx="343048" cy="343048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638717" y="3957977"/>
              <a:ext cx="1885518" cy="841211"/>
              <a:chOff x="2537119" y="3957977"/>
              <a:chExt cx="1885518" cy="841211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37119" y="3957977"/>
                <a:ext cx="1885518" cy="841211"/>
              </a:xfrm>
              <a:prstGeom prst="rect">
                <a:avLst/>
              </a:prstGeom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9" name="矩形 48"/>
              <p:cNvSpPr/>
              <p:nvPr/>
            </p:nvSpPr>
            <p:spPr>
              <a:xfrm>
                <a:off x="2537119" y="4207058"/>
                <a:ext cx="343048" cy="343048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078858" y="4863532"/>
              <a:ext cx="2445378" cy="1551781"/>
              <a:chOff x="1977260" y="4863532"/>
              <a:chExt cx="2445378" cy="1551781"/>
            </a:xfrm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77260" y="4863533"/>
                <a:ext cx="2445378" cy="1551780"/>
              </a:xfrm>
              <a:prstGeom prst="rect">
                <a:avLst/>
              </a:prstGeom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7" name="矩形 46"/>
              <p:cNvSpPr/>
              <p:nvPr/>
            </p:nvSpPr>
            <p:spPr>
              <a:xfrm>
                <a:off x="1977260" y="4863532"/>
                <a:ext cx="343048" cy="343048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580223" y="2330535"/>
              <a:ext cx="1894311" cy="2728875"/>
              <a:chOff x="4478625" y="2330535"/>
              <a:chExt cx="1894311" cy="2728875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78626" y="2330535"/>
                <a:ext cx="1894310" cy="2728875"/>
              </a:xfrm>
              <a:prstGeom prst="rect">
                <a:avLst/>
              </a:prstGeom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5" name="矩形 44"/>
              <p:cNvSpPr/>
              <p:nvPr/>
            </p:nvSpPr>
            <p:spPr>
              <a:xfrm>
                <a:off x="4478625" y="2330535"/>
                <a:ext cx="343048" cy="343048"/>
              </a:xfrm>
              <a:prstGeom prst="rect">
                <a:avLst/>
              </a:prstGeom>
              <a:solidFill>
                <a:srgbClr val="4275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5" name="AutoShape 12"/>
          <p:cNvSpPr>
            <a:spLocks/>
          </p:cNvSpPr>
          <p:nvPr/>
        </p:nvSpPr>
        <p:spPr bwMode="auto">
          <a:xfrm>
            <a:off x="5568124" y="3987347"/>
            <a:ext cx="5582938" cy="728288"/>
          </a:xfrm>
          <a:custGeom>
            <a:avLst/>
            <a:gdLst>
              <a:gd name="T0" fmla="*/ 2417763 w 21600"/>
              <a:gd name="T1" fmla="*/ 690563 h 21600"/>
              <a:gd name="T2" fmla="*/ 2417763 w 21600"/>
              <a:gd name="T3" fmla="*/ 690563 h 21600"/>
              <a:gd name="T4" fmla="*/ 2417763 w 21600"/>
              <a:gd name="T5" fmla="*/ 690563 h 21600"/>
              <a:gd name="T6" fmla="*/ 2417763 w 21600"/>
              <a:gd name="T7" fmla="*/ 6905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lt1"/>
              </a:solidFill>
              <a:sym typeface="Arial" panose="020B0604020202020204" pitchFamily="34" charset="0"/>
            </a:endParaRPr>
          </a:p>
        </p:txBody>
      </p:sp>
      <p:sp>
        <p:nvSpPr>
          <p:cNvPr id="56" name="AutoShape 24"/>
          <p:cNvSpPr>
            <a:spLocks/>
          </p:cNvSpPr>
          <p:nvPr/>
        </p:nvSpPr>
        <p:spPr bwMode="auto">
          <a:xfrm>
            <a:off x="6096000" y="4126310"/>
            <a:ext cx="4029728" cy="3750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308049">
              <a:lnSpc>
                <a:spcPct val="9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 charset="0"/>
                <a:sym typeface="Arial" panose="020B0604020202020204" pitchFamily="34" charset="0"/>
              </a:rPr>
              <a:t>+32,400 PERSON</a:t>
            </a: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5568124" y="2718910"/>
            <a:ext cx="5432809" cy="70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ts val="1000"/>
              </a:spcBef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0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6535209" y="1608057"/>
            <a:ext cx="1499557" cy="1499557"/>
          </a:xfrm>
          <a:prstGeom prst="ellipse">
            <a:avLst/>
          </a:prstGeom>
          <a:solidFill>
            <a:srgbClr val="023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3985185" y="1680854"/>
            <a:ext cx="1499557" cy="1499557"/>
          </a:xfrm>
          <a:prstGeom prst="ellipse">
            <a:avLst/>
          </a:prstGeom>
          <a:solidFill>
            <a:srgbClr val="023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Rounded Rectangle 6"/>
          <p:cNvSpPr/>
          <p:nvPr/>
        </p:nvSpPr>
        <p:spPr>
          <a:xfrm>
            <a:off x="7508423" y="2557610"/>
            <a:ext cx="1539072" cy="1539072"/>
          </a:xfrm>
          <a:prstGeom prst="roundRect">
            <a:avLst>
              <a:gd name="adj" fmla="val 50000"/>
            </a:avLst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"/>
              <a:ea typeface="+mn-ea"/>
              <a:cs typeface="Roboto condensed"/>
            </a:endParaRPr>
          </a:p>
        </p:txBody>
      </p:sp>
      <p:sp>
        <p:nvSpPr>
          <p:cNvPr id="32" name="Rounded Rectangle 7"/>
          <p:cNvSpPr/>
          <p:nvPr/>
        </p:nvSpPr>
        <p:spPr>
          <a:xfrm>
            <a:off x="2920649" y="2632878"/>
            <a:ext cx="1539072" cy="1539072"/>
          </a:xfrm>
          <a:prstGeom prst="roundRect">
            <a:avLst>
              <a:gd name="adj" fmla="val 50000"/>
            </a:avLst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boto condensed"/>
              <a:ea typeface="+mn-ea"/>
              <a:cs typeface="Roboto condensed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824716" y="1710106"/>
            <a:ext cx="1693930" cy="1693926"/>
          </a:xfrm>
          <a:prstGeom prst="ellipse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5167538" y="2106559"/>
            <a:ext cx="1804677" cy="1804672"/>
          </a:xfrm>
          <a:prstGeom prst="ellipse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767988" y="1540289"/>
            <a:ext cx="1656448" cy="1656443"/>
          </a:xfrm>
          <a:prstGeom prst="ellipse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6" name="Rectangle 42"/>
          <p:cNvSpPr>
            <a:spLocks/>
          </p:cNvSpPr>
          <p:nvPr/>
        </p:nvSpPr>
        <p:spPr bwMode="auto">
          <a:xfrm rot="10800000" flipH="1">
            <a:off x="0" y="4491871"/>
            <a:ext cx="12192000" cy="1472998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sym typeface="Gill Sans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828082" y="2186129"/>
            <a:ext cx="1536260" cy="306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884415" y="2430632"/>
            <a:ext cx="1536260" cy="306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6601946" y="2207097"/>
            <a:ext cx="1536260" cy="306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299240" y="2778474"/>
            <a:ext cx="1536260" cy="306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985185" y="2249706"/>
            <a:ext cx="1536260" cy="3069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TITLE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64542" y="5142466"/>
            <a:ext cx="1016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9"/>
          <p:cNvSpPr txBox="1"/>
          <p:nvPr/>
        </p:nvSpPr>
        <p:spPr>
          <a:xfrm>
            <a:off x="1074020" y="4759569"/>
            <a:ext cx="202087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99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6912" y="3848100"/>
            <a:ext cx="2705088" cy="3009900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502" b="-25664"/>
          <a:stretch>
            <a:fillRect/>
          </a:stretch>
        </p:blipFill>
        <p:spPr>
          <a:xfrm>
            <a:off x="5107500" y="4111484"/>
            <a:ext cx="2722051" cy="3451366"/>
          </a:xfrm>
          <a:custGeom>
            <a:avLst/>
            <a:gdLst>
              <a:gd name="connsiteX0" fmla="*/ 1750489 w 2722051"/>
              <a:gd name="connsiteY0" fmla="*/ 0 h 3451366"/>
              <a:gd name="connsiteX1" fmla="*/ 2493451 w 2722051"/>
              <a:gd name="connsiteY1" fmla="*/ 193816 h 3451366"/>
              <a:gd name="connsiteX2" fmla="*/ 2722051 w 2722051"/>
              <a:gd name="connsiteY2" fmla="*/ 2956066 h 3451366"/>
              <a:gd name="connsiteX3" fmla="*/ 436051 w 2722051"/>
              <a:gd name="connsiteY3" fmla="*/ 3451366 h 3451366"/>
              <a:gd name="connsiteX4" fmla="*/ 0 w 2722051"/>
              <a:gd name="connsiteY4" fmla="*/ 2746516 h 3451366"/>
              <a:gd name="connsiteX5" fmla="*/ 1750489 w 2722051"/>
              <a:gd name="connsiteY5" fmla="*/ 2746516 h 3451366"/>
              <a:gd name="connsiteX6" fmla="*/ 1750489 w 2722051"/>
              <a:gd name="connsiteY6" fmla="*/ 0 h 34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051" h="3451366">
                <a:moveTo>
                  <a:pt x="1750489" y="0"/>
                </a:moveTo>
                <a:lnTo>
                  <a:pt x="2493451" y="193816"/>
                </a:lnTo>
                <a:lnTo>
                  <a:pt x="2722051" y="2956066"/>
                </a:lnTo>
                <a:lnTo>
                  <a:pt x="436051" y="3451366"/>
                </a:lnTo>
                <a:lnTo>
                  <a:pt x="0" y="2746516"/>
                </a:lnTo>
                <a:lnTo>
                  <a:pt x="1750489" y="2746516"/>
                </a:lnTo>
                <a:lnTo>
                  <a:pt x="1750489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116" y="-3181350"/>
            <a:ext cx="656268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5" y="3069654"/>
            <a:ext cx="3559516" cy="5701862"/>
          </a:xfrm>
          <a:custGeom>
            <a:avLst/>
            <a:gdLst>
              <a:gd name="connsiteX0" fmla="*/ 2209800 w 3559516"/>
              <a:gd name="connsiteY0" fmla="*/ 0 h 5701862"/>
              <a:gd name="connsiteX1" fmla="*/ 3276600 w 3559516"/>
              <a:gd name="connsiteY1" fmla="*/ 971550 h 5701862"/>
              <a:gd name="connsiteX2" fmla="*/ 3559516 w 3559516"/>
              <a:gd name="connsiteY2" fmla="*/ 3410476 h 5701862"/>
              <a:gd name="connsiteX3" fmla="*/ 2305050 w 3559516"/>
              <a:gd name="connsiteY3" fmla="*/ 4495800 h 5701862"/>
              <a:gd name="connsiteX4" fmla="*/ 3051174 w 3559516"/>
              <a:gd name="connsiteY4" fmla="*/ 5701862 h 5701862"/>
              <a:gd name="connsiteX5" fmla="*/ 1066800 w 3559516"/>
              <a:gd name="connsiteY5" fmla="*/ 5619750 h 5701862"/>
              <a:gd name="connsiteX6" fmla="*/ 609600 w 3559516"/>
              <a:gd name="connsiteY6" fmla="*/ 5581650 h 5701862"/>
              <a:gd name="connsiteX7" fmla="*/ 209550 w 3559516"/>
              <a:gd name="connsiteY7" fmla="*/ 5505450 h 5701862"/>
              <a:gd name="connsiteX8" fmla="*/ 0 w 3559516"/>
              <a:gd name="connsiteY8" fmla="*/ 5467350 h 5701862"/>
              <a:gd name="connsiteX9" fmla="*/ 171450 w 3559516"/>
              <a:gd name="connsiteY9" fmla="*/ 857250 h 5701862"/>
              <a:gd name="connsiteX10" fmla="*/ 571500 w 3559516"/>
              <a:gd name="connsiteY10" fmla="*/ 190500 h 5701862"/>
              <a:gd name="connsiteX11" fmla="*/ 647700 w 3559516"/>
              <a:gd name="connsiteY11" fmla="*/ 171450 h 5701862"/>
              <a:gd name="connsiteX12" fmla="*/ 2209800 w 3559516"/>
              <a:gd name="connsiteY12" fmla="*/ 0 h 57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516" h="5701862">
                <a:moveTo>
                  <a:pt x="2209800" y="0"/>
                </a:moveTo>
                <a:lnTo>
                  <a:pt x="3276600" y="971550"/>
                </a:lnTo>
                <a:lnTo>
                  <a:pt x="3559516" y="3410476"/>
                </a:lnTo>
                <a:lnTo>
                  <a:pt x="2305050" y="4495800"/>
                </a:lnTo>
                <a:lnTo>
                  <a:pt x="3051174" y="5701862"/>
                </a:lnTo>
                <a:lnTo>
                  <a:pt x="1066800" y="5619750"/>
                </a:lnTo>
                <a:lnTo>
                  <a:pt x="609600" y="5581650"/>
                </a:lnTo>
                <a:cubicBezTo>
                  <a:pt x="474321" y="5570377"/>
                  <a:pt x="342972" y="5530467"/>
                  <a:pt x="209550" y="5505450"/>
                </a:cubicBezTo>
                <a:lnTo>
                  <a:pt x="0" y="5467350"/>
                </a:lnTo>
                <a:lnTo>
                  <a:pt x="171450" y="857250"/>
                </a:lnTo>
                <a:lnTo>
                  <a:pt x="571500" y="190500"/>
                </a:lnTo>
                <a:lnTo>
                  <a:pt x="647700" y="171450"/>
                </a:lnTo>
                <a:lnTo>
                  <a:pt x="220980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5389241" y="1370801"/>
            <a:ext cx="1413517" cy="141351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334042" y="2986236"/>
            <a:ext cx="5458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35856" y="4155119"/>
            <a:ext cx="692028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92070" y="1533468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2150" y="5408625"/>
            <a:ext cx="1187697" cy="45719"/>
          </a:xfrm>
          <a:prstGeom prst="rect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848509" y="2115950"/>
            <a:ext cx="4245171" cy="3462809"/>
            <a:chOff x="6096000" y="1656214"/>
            <a:chExt cx="5125185" cy="4180641"/>
          </a:xfrm>
        </p:grpSpPr>
        <p:pic>
          <p:nvPicPr>
            <p:cNvPr id="28" name="图片占位符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96000" y="1656214"/>
              <a:ext cx="2477988" cy="2015766"/>
            </a:xfrm>
            <a:prstGeom prst="rect">
              <a:avLst/>
            </a:prstGeom>
          </p:spPr>
        </p:pic>
        <p:pic>
          <p:nvPicPr>
            <p:cNvPr id="29" name="图片占位符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43197" y="1656214"/>
              <a:ext cx="2477988" cy="2015766"/>
            </a:xfrm>
            <a:prstGeom prst="rect">
              <a:avLst/>
            </a:prstGeom>
          </p:spPr>
        </p:pic>
        <p:pic>
          <p:nvPicPr>
            <p:cNvPr id="30" name="图片占位符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96000" y="3821089"/>
              <a:ext cx="2477988" cy="2015766"/>
            </a:xfrm>
            <a:prstGeom prst="rect">
              <a:avLst/>
            </a:prstGeom>
          </p:spPr>
        </p:pic>
        <p:pic>
          <p:nvPicPr>
            <p:cNvPr id="31" name="图片占位符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43197" y="3821089"/>
              <a:ext cx="2477988" cy="2015766"/>
            </a:xfrm>
            <a:prstGeom prst="rect">
              <a:avLst/>
            </a:prstGeom>
          </p:spPr>
        </p:pic>
      </p:grpSp>
      <p:grpSp>
        <p:nvGrpSpPr>
          <p:cNvPr id="32" name="组合 31"/>
          <p:cNvGrpSpPr/>
          <p:nvPr/>
        </p:nvGrpSpPr>
        <p:grpSpPr>
          <a:xfrm>
            <a:off x="959829" y="2914563"/>
            <a:ext cx="5398768" cy="1350490"/>
            <a:chOff x="1072371" y="2844225"/>
            <a:chExt cx="5398768" cy="1350490"/>
          </a:xfrm>
        </p:grpSpPr>
        <p:sp>
          <p:nvSpPr>
            <p:cNvPr id="33" name="文本框 11"/>
            <p:cNvSpPr txBox="1">
              <a:spLocks noChangeArrowheads="1"/>
            </p:cNvSpPr>
            <p:nvPr/>
          </p:nvSpPr>
          <p:spPr bwMode="auto">
            <a:xfrm>
              <a:off x="1072371" y="2844225"/>
              <a:ext cx="33308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47"/>
            <p:cNvSpPr>
              <a:spLocks noChangeArrowheads="1"/>
            </p:cNvSpPr>
            <p:nvPr/>
          </p:nvSpPr>
          <p:spPr bwMode="auto">
            <a:xfrm>
              <a:off x="1072371" y="3429000"/>
              <a:ext cx="5398768" cy="76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spcAft>
                  <a:spcPts val="394"/>
                </a:spcAft>
                <a:buNone/>
              </a:pPr>
              <a:r>
                <a: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content, content to match the title, you can copy and paste directly, to select useful keyword entry.</a:t>
              </a:r>
              <a:endPara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7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14"/>
          <p:cNvSpPr/>
          <p:nvPr/>
        </p:nvSpPr>
        <p:spPr>
          <a:xfrm rot="18900000" flipH="1">
            <a:off x="6041009" y="3636287"/>
            <a:ext cx="241333" cy="241149"/>
          </a:xfrm>
          <a:custGeom>
            <a:avLst/>
            <a:gdLst/>
            <a:ahLst/>
            <a:cxnLst/>
            <a:rect l="l" t="t" r="r" b="b"/>
            <a:pathLst>
              <a:path w="535418" h="535418">
                <a:moveTo>
                  <a:pt x="144016" y="535418"/>
                </a:moveTo>
                <a:lnTo>
                  <a:pt x="0" y="391402"/>
                </a:lnTo>
                <a:lnTo>
                  <a:pt x="391402" y="391402"/>
                </a:lnTo>
                <a:lnTo>
                  <a:pt x="391402" y="0"/>
                </a:lnTo>
                <a:lnTo>
                  <a:pt x="535418" y="144016"/>
                </a:lnTo>
                <a:lnTo>
                  <a:pt x="535418" y="391402"/>
                </a:lnTo>
                <a:lnTo>
                  <a:pt x="535418" y="535418"/>
                </a:lnTo>
                <a:lnTo>
                  <a:pt x="391402" y="5354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25" name="矩形 14"/>
          <p:cNvSpPr/>
          <p:nvPr/>
        </p:nvSpPr>
        <p:spPr>
          <a:xfrm rot="18900000" flipH="1">
            <a:off x="6032047" y="3487918"/>
            <a:ext cx="259255" cy="259059"/>
          </a:xfrm>
          <a:custGeom>
            <a:avLst/>
            <a:gdLst/>
            <a:ahLst/>
            <a:cxnLst/>
            <a:rect l="l" t="t" r="r" b="b"/>
            <a:pathLst>
              <a:path w="575182" h="575183">
                <a:moveTo>
                  <a:pt x="183779" y="575183"/>
                </a:moveTo>
                <a:lnTo>
                  <a:pt x="0" y="391403"/>
                </a:lnTo>
                <a:lnTo>
                  <a:pt x="391402" y="391403"/>
                </a:lnTo>
                <a:lnTo>
                  <a:pt x="391402" y="0"/>
                </a:lnTo>
                <a:lnTo>
                  <a:pt x="575182" y="183780"/>
                </a:lnTo>
                <a:lnTo>
                  <a:pt x="575182" y="391403"/>
                </a:lnTo>
                <a:lnTo>
                  <a:pt x="575182" y="575183"/>
                </a:lnTo>
                <a:lnTo>
                  <a:pt x="391402" y="5751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22" name="矩形 21"/>
          <p:cNvSpPr/>
          <p:nvPr/>
        </p:nvSpPr>
        <p:spPr>
          <a:xfrm>
            <a:off x="4635341" y="2171913"/>
            <a:ext cx="2921318" cy="1296211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37"/>
          <p:cNvSpPr txBox="1"/>
          <p:nvPr/>
        </p:nvSpPr>
        <p:spPr>
          <a:xfrm>
            <a:off x="5203224" y="2619964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35340" y="4000064"/>
            <a:ext cx="2921318" cy="1296211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74"/>
          <p:cNvSpPr txBox="1"/>
          <p:nvPr/>
        </p:nvSpPr>
        <p:spPr>
          <a:xfrm>
            <a:off x="5203221" y="4448115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9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000" dirty="0"/>
              <a:t>Add title text</a:t>
            </a:r>
            <a:endParaRPr lang="zh-CN" altLang="en-US" sz="2000" dirty="0"/>
          </a:p>
        </p:txBody>
      </p:sp>
      <p:sp>
        <p:nvSpPr>
          <p:cNvPr id="26" name="TextBox 54"/>
          <p:cNvSpPr txBox="1"/>
          <p:nvPr/>
        </p:nvSpPr>
        <p:spPr>
          <a:xfrm>
            <a:off x="7887843" y="2373743"/>
            <a:ext cx="326599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27" name="TextBox 54"/>
          <p:cNvSpPr txBox="1"/>
          <p:nvPr/>
        </p:nvSpPr>
        <p:spPr>
          <a:xfrm>
            <a:off x="1005787" y="4325003"/>
            <a:ext cx="326599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270065" y="2007110"/>
            <a:ext cx="708336" cy="708451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270065" y="3346083"/>
            <a:ext cx="708336" cy="708451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270065" y="4724737"/>
            <a:ext cx="708336" cy="708451"/>
          </a:xfrm>
          <a:prstGeom prst="rect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8"/>
          <p:cNvSpPr>
            <a:spLocks/>
          </p:cNvSpPr>
          <p:nvPr/>
        </p:nvSpPr>
        <p:spPr bwMode="auto">
          <a:xfrm>
            <a:off x="4411630" y="3487815"/>
            <a:ext cx="425207" cy="424989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74859" y="2721501"/>
            <a:ext cx="1957619" cy="1957617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keyword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97441" y="2844083"/>
            <a:ext cx="1712455" cy="1712452"/>
            <a:chOff x="989863" y="2466975"/>
            <a:chExt cx="2151074" cy="2151070"/>
          </a:xfrm>
        </p:grpSpPr>
        <p:sp>
          <p:nvSpPr>
            <p:cNvPr id="36" name="圆: 空心 20"/>
            <p:cNvSpPr/>
            <p:nvPr/>
          </p:nvSpPr>
          <p:spPr>
            <a:xfrm>
              <a:off x="989863" y="2466975"/>
              <a:ext cx="2151074" cy="2151070"/>
            </a:xfrm>
            <a:prstGeom prst="donut">
              <a:avLst>
                <a:gd name="adj" fmla="val 17000"/>
              </a:avLst>
            </a:prstGeom>
            <a:solidFill>
              <a:srgbClr val="023CE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空心弧 36"/>
            <p:cNvSpPr/>
            <p:nvPr/>
          </p:nvSpPr>
          <p:spPr>
            <a:xfrm>
              <a:off x="989863" y="2466975"/>
              <a:ext cx="2151074" cy="2151070"/>
            </a:xfrm>
            <a:prstGeom prst="blockArc">
              <a:avLst>
                <a:gd name="adj1" fmla="val 21117331"/>
                <a:gd name="adj2" fmla="val 9071983"/>
                <a:gd name="adj3" fmla="val 17000"/>
              </a:avLst>
            </a:prstGeom>
            <a:solidFill>
              <a:schemeClr val="tx1">
                <a:lumMod val="65000"/>
                <a:lumOff val="3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989863" y="2466975"/>
              <a:ext cx="2151074" cy="2151070"/>
            </a:xfrm>
            <a:prstGeom prst="blockArc">
              <a:avLst>
                <a:gd name="adj1" fmla="val 17895101"/>
                <a:gd name="adj2" fmla="val 2443215"/>
                <a:gd name="adj3" fmla="val 1700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>
            <a:endCxn id="29" idx="6"/>
          </p:cNvCxnSpPr>
          <p:nvPr/>
        </p:nvCxnSpPr>
        <p:spPr>
          <a:xfrm flipH="1">
            <a:off x="3032478" y="3700309"/>
            <a:ext cx="119737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16"/>
          <p:cNvCxnSpPr>
            <a:endCxn id="29" idx="0"/>
          </p:cNvCxnSpPr>
          <p:nvPr/>
        </p:nvCxnSpPr>
        <p:spPr>
          <a:xfrm rot="10800000" flipV="1">
            <a:off x="2053669" y="2393552"/>
            <a:ext cx="2176182" cy="327948"/>
          </a:xfrm>
          <a:prstGeom prst="bent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肘形 17"/>
          <p:cNvCxnSpPr>
            <a:endCxn id="29" idx="4"/>
          </p:cNvCxnSpPr>
          <p:nvPr/>
        </p:nvCxnSpPr>
        <p:spPr>
          <a:xfrm rot="10800000">
            <a:off x="2053669" y="4679118"/>
            <a:ext cx="2176182" cy="402500"/>
          </a:xfrm>
          <a:prstGeom prst="bentConnector2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: 形状 18"/>
          <p:cNvSpPr>
            <a:spLocks/>
          </p:cNvSpPr>
          <p:nvPr/>
        </p:nvSpPr>
        <p:spPr bwMode="auto">
          <a:xfrm>
            <a:off x="4411630" y="2181058"/>
            <a:ext cx="425207" cy="424989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任意多边形: 形状 19"/>
          <p:cNvSpPr>
            <a:spLocks/>
          </p:cNvSpPr>
          <p:nvPr/>
        </p:nvSpPr>
        <p:spPr bwMode="auto">
          <a:xfrm>
            <a:off x="4411630" y="4869124"/>
            <a:ext cx="425207" cy="424989"/>
          </a:xfrm>
          <a:custGeom>
            <a:avLst/>
            <a:gdLst>
              <a:gd name="connsiteX0" fmla="*/ 92075 w 329801"/>
              <a:gd name="connsiteY0" fmla="*/ 220095 h 329633"/>
              <a:gd name="connsiteX1" fmla="*/ 92075 w 329801"/>
              <a:gd name="connsiteY1" fmla="*/ 228033 h 329633"/>
              <a:gd name="connsiteX2" fmla="*/ 100013 w 329801"/>
              <a:gd name="connsiteY2" fmla="*/ 228033 h 329633"/>
              <a:gd name="connsiteX3" fmla="*/ 92075 w 329801"/>
              <a:gd name="connsiteY3" fmla="*/ 202632 h 329633"/>
              <a:gd name="connsiteX4" fmla="*/ 92075 w 329801"/>
              <a:gd name="connsiteY4" fmla="*/ 210570 h 329633"/>
              <a:gd name="connsiteX5" fmla="*/ 107950 w 329801"/>
              <a:gd name="connsiteY5" fmla="*/ 228032 h 329633"/>
              <a:gd name="connsiteX6" fmla="*/ 117475 w 329801"/>
              <a:gd name="connsiteY6" fmla="*/ 228032 h 329633"/>
              <a:gd name="connsiteX7" fmla="*/ 92075 w 329801"/>
              <a:gd name="connsiteY7" fmla="*/ 185170 h 329633"/>
              <a:gd name="connsiteX8" fmla="*/ 92075 w 329801"/>
              <a:gd name="connsiteY8" fmla="*/ 194695 h 329633"/>
              <a:gd name="connsiteX9" fmla="*/ 117475 w 329801"/>
              <a:gd name="connsiteY9" fmla="*/ 220095 h 329633"/>
              <a:gd name="connsiteX10" fmla="*/ 117475 w 329801"/>
              <a:gd name="connsiteY10" fmla="*/ 210570 h 329633"/>
              <a:gd name="connsiteX11" fmla="*/ 32288 w 329801"/>
              <a:gd name="connsiteY11" fmla="*/ 177232 h 329633"/>
              <a:gd name="connsiteX12" fmla="*/ 152400 w 329801"/>
              <a:gd name="connsiteY12" fmla="*/ 298635 h 329633"/>
              <a:gd name="connsiteX13" fmla="*/ 149817 w 329801"/>
              <a:gd name="connsiteY13" fmla="*/ 329632 h 329633"/>
              <a:gd name="connsiteX14" fmla="*/ 0 w 329801"/>
              <a:gd name="connsiteY14" fmla="*/ 179815 h 329633"/>
              <a:gd name="connsiteX15" fmla="*/ 32288 w 329801"/>
              <a:gd name="connsiteY15" fmla="*/ 177232 h 329633"/>
              <a:gd name="connsiteX16" fmla="*/ 92075 w 329801"/>
              <a:gd name="connsiteY16" fmla="*/ 167707 h 329633"/>
              <a:gd name="connsiteX17" fmla="*/ 92075 w 329801"/>
              <a:gd name="connsiteY17" fmla="*/ 177232 h 329633"/>
              <a:gd name="connsiteX18" fmla="*/ 117475 w 329801"/>
              <a:gd name="connsiteY18" fmla="*/ 202632 h 329633"/>
              <a:gd name="connsiteX19" fmla="*/ 117475 w 329801"/>
              <a:gd name="connsiteY19" fmla="*/ 194695 h 329633"/>
              <a:gd name="connsiteX20" fmla="*/ 109538 w 329801"/>
              <a:gd name="connsiteY20" fmla="*/ 161357 h 329633"/>
              <a:gd name="connsiteX21" fmla="*/ 117476 w 329801"/>
              <a:gd name="connsiteY21" fmla="*/ 169295 h 329633"/>
              <a:gd name="connsiteX22" fmla="*/ 117476 w 329801"/>
              <a:gd name="connsiteY22" fmla="*/ 161357 h 329633"/>
              <a:gd name="connsiteX23" fmla="*/ 92075 w 329801"/>
              <a:gd name="connsiteY23" fmla="*/ 161357 h 329633"/>
              <a:gd name="connsiteX24" fmla="*/ 117475 w 329801"/>
              <a:gd name="connsiteY24" fmla="*/ 186757 h 329633"/>
              <a:gd name="connsiteX25" fmla="*/ 117475 w 329801"/>
              <a:gd name="connsiteY25" fmla="*/ 177232 h 329633"/>
              <a:gd name="connsiteX26" fmla="*/ 100012 w 329801"/>
              <a:gd name="connsiteY26" fmla="*/ 161357 h 329633"/>
              <a:gd name="connsiteX27" fmla="*/ 86111 w 329801"/>
              <a:gd name="connsiteY27" fmla="*/ 150245 h 329633"/>
              <a:gd name="connsiteX28" fmla="*/ 123439 w 329801"/>
              <a:gd name="connsiteY28" fmla="*/ 150245 h 329633"/>
              <a:gd name="connsiteX29" fmla="*/ 128588 w 329801"/>
              <a:gd name="connsiteY29" fmla="*/ 155381 h 329633"/>
              <a:gd name="connsiteX30" fmla="*/ 128588 w 329801"/>
              <a:gd name="connsiteY30" fmla="*/ 232422 h 329633"/>
              <a:gd name="connsiteX31" fmla="*/ 123439 w 329801"/>
              <a:gd name="connsiteY31" fmla="*/ 237558 h 329633"/>
              <a:gd name="connsiteX32" fmla="*/ 86111 w 329801"/>
              <a:gd name="connsiteY32" fmla="*/ 237558 h 329633"/>
              <a:gd name="connsiteX33" fmla="*/ 80963 w 329801"/>
              <a:gd name="connsiteY33" fmla="*/ 232422 h 329633"/>
              <a:gd name="connsiteX34" fmla="*/ 80963 w 329801"/>
              <a:gd name="connsiteY34" fmla="*/ 155381 h 329633"/>
              <a:gd name="connsiteX35" fmla="*/ 86111 w 329801"/>
              <a:gd name="connsiteY35" fmla="*/ 150245 h 329633"/>
              <a:gd name="connsiteX36" fmla="*/ 327661 w 329801"/>
              <a:gd name="connsiteY36" fmla="*/ 137545 h 329633"/>
              <a:gd name="connsiteX37" fmla="*/ 178802 w 329801"/>
              <a:gd name="connsiteY37" fmla="*/ 329633 h 329633"/>
              <a:gd name="connsiteX38" fmla="*/ 176213 w 329801"/>
              <a:gd name="connsiteY38" fmla="*/ 297404 h 329633"/>
              <a:gd name="connsiteX39" fmla="*/ 269412 w 329801"/>
              <a:gd name="connsiteY39" fmla="*/ 247125 h 329633"/>
              <a:gd name="connsiteX40" fmla="*/ 295300 w 329801"/>
              <a:gd name="connsiteY40" fmla="*/ 143991 h 329633"/>
              <a:gd name="connsiteX41" fmla="*/ 327661 w 329801"/>
              <a:gd name="connsiteY41" fmla="*/ 137545 h 329633"/>
              <a:gd name="connsiteX42" fmla="*/ 211138 w 329801"/>
              <a:gd name="connsiteY42" fmla="*/ 132782 h 329633"/>
              <a:gd name="connsiteX43" fmla="*/ 211138 w 329801"/>
              <a:gd name="connsiteY43" fmla="*/ 228032 h 329633"/>
              <a:gd name="connsiteX44" fmla="*/ 236538 w 329801"/>
              <a:gd name="connsiteY44" fmla="*/ 228032 h 329633"/>
              <a:gd name="connsiteX45" fmla="*/ 236538 w 329801"/>
              <a:gd name="connsiteY45" fmla="*/ 132782 h 329633"/>
              <a:gd name="connsiteX46" fmla="*/ 203587 w 329801"/>
              <a:gd name="connsiteY46" fmla="*/ 121670 h 329633"/>
              <a:gd name="connsiteX47" fmla="*/ 240915 w 329801"/>
              <a:gd name="connsiteY47" fmla="*/ 121670 h 329633"/>
              <a:gd name="connsiteX48" fmla="*/ 246063 w 329801"/>
              <a:gd name="connsiteY48" fmla="*/ 126821 h 329633"/>
              <a:gd name="connsiteX49" fmla="*/ 246063 w 329801"/>
              <a:gd name="connsiteY49" fmla="*/ 232407 h 329633"/>
              <a:gd name="connsiteX50" fmla="*/ 240915 w 329801"/>
              <a:gd name="connsiteY50" fmla="*/ 237558 h 329633"/>
              <a:gd name="connsiteX51" fmla="*/ 203587 w 329801"/>
              <a:gd name="connsiteY51" fmla="*/ 237558 h 329633"/>
              <a:gd name="connsiteX52" fmla="*/ 198438 w 329801"/>
              <a:gd name="connsiteY52" fmla="*/ 232407 h 329633"/>
              <a:gd name="connsiteX53" fmla="*/ 198438 w 329801"/>
              <a:gd name="connsiteY53" fmla="*/ 126821 h 329633"/>
              <a:gd name="connsiteX54" fmla="*/ 203587 w 329801"/>
              <a:gd name="connsiteY54" fmla="*/ 121670 h 329633"/>
              <a:gd name="connsiteX55" fmla="*/ 146403 w 329801"/>
              <a:gd name="connsiteY55" fmla="*/ 78807 h 329633"/>
              <a:gd name="connsiteX56" fmla="*/ 182211 w 329801"/>
              <a:gd name="connsiteY56" fmla="*/ 78807 h 329633"/>
              <a:gd name="connsiteX57" fmla="*/ 187326 w 329801"/>
              <a:gd name="connsiteY57" fmla="*/ 83970 h 329633"/>
              <a:gd name="connsiteX58" fmla="*/ 187326 w 329801"/>
              <a:gd name="connsiteY58" fmla="*/ 232394 h 329633"/>
              <a:gd name="connsiteX59" fmla="*/ 182211 w 329801"/>
              <a:gd name="connsiteY59" fmla="*/ 237557 h 329633"/>
              <a:gd name="connsiteX60" fmla="*/ 146403 w 329801"/>
              <a:gd name="connsiteY60" fmla="*/ 237557 h 329633"/>
              <a:gd name="connsiteX61" fmla="*/ 141288 w 329801"/>
              <a:gd name="connsiteY61" fmla="*/ 232394 h 329633"/>
              <a:gd name="connsiteX62" fmla="*/ 141288 w 329801"/>
              <a:gd name="connsiteY62" fmla="*/ 83970 h 329633"/>
              <a:gd name="connsiteX63" fmla="*/ 146403 w 329801"/>
              <a:gd name="connsiteY63" fmla="*/ 78807 h 329633"/>
              <a:gd name="connsiteX64" fmla="*/ 257930 w 329801"/>
              <a:gd name="connsiteY64" fmla="*/ 31182 h 329633"/>
              <a:gd name="connsiteX65" fmla="*/ 319088 w 329801"/>
              <a:gd name="connsiteY65" fmla="*/ 109775 h 329633"/>
              <a:gd name="connsiteX66" fmla="*/ 287859 w 329801"/>
              <a:gd name="connsiteY66" fmla="*/ 120082 h 329633"/>
              <a:gd name="connsiteX67" fmla="*/ 268340 w 329801"/>
              <a:gd name="connsiteY67" fmla="*/ 85295 h 329633"/>
              <a:gd name="connsiteX68" fmla="*/ 239713 w 329801"/>
              <a:gd name="connsiteY68" fmla="*/ 58238 h 329633"/>
              <a:gd name="connsiteX69" fmla="*/ 257930 w 329801"/>
              <a:gd name="connsiteY69" fmla="*/ 31182 h 329633"/>
              <a:gd name="connsiteX70" fmla="*/ 155199 w 329801"/>
              <a:gd name="connsiteY70" fmla="*/ 194 h 329633"/>
              <a:gd name="connsiteX71" fmla="*/ 233363 w 329801"/>
              <a:gd name="connsiteY71" fmla="*/ 15064 h 329633"/>
              <a:gd name="connsiteX72" fmla="*/ 219181 w 329801"/>
              <a:gd name="connsiteY72" fmla="*/ 46097 h 329633"/>
              <a:gd name="connsiteX73" fmla="*/ 32232 w 329801"/>
              <a:gd name="connsiteY73" fmla="*/ 153420 h 329633"/>
              <a:gd name="connsiteX74" fmla="*/ 0 w 329801"/>
              <a:gd name="connsiteY74" fmla="*/ 150834 h 329633"/>
              <a:gd name="connsiteX75" fmla="*/ 79936 w 329801"/>
              <a:gd name="connsiteY75" fmla="*/ 24115 h 329633"/>
              <a:gd name="connsiteX76" fmla="*/ 155199 w 329801"/>
              <a:gd name="connsiteY76" fmla="*/ 194 h 32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29801" h="329633">
                <a:moveTo>
                  <a:pt x="92075" y="220095"/>
                </a:moveTo>
                <a:lnTo>
                  <a:pt x="92075" y="228033"/>
                </a:lnTo>
                <a:lnTo>
                  <a:pt x="100013" y="228033"/>
                </a:lnTo>
                <a:close/>
                <a:moveTo>
                  <a:pt x="92075" y="202632"/>
                </a:moveTo>
                <a:lnTo>
                  <a:pt x="92075" y="210570"/>
                </a:lnTo>
                <a:lnTo>
                  <a:pt x="107950" y="228032"/>
                </a:lnTo>
                <a:lnTo>
                  <a:pt x="117475" y="228032"/>
                </a:lnTo>
                <a:close/>
                <a:moveTo>
                  <a:pt x="92075" y="185170"/>
                </a:moveTo>
                <a:lnTo>
                  <a:pt x="92075" y="194695"/>
                </a:lnTo>
                <a:lnTo>
                  <a:pt x="117475" y="220095"/>
                </a:lnTo>
                <a:lnTo>
                  <a:pt x="117475" y="210570"/>
                </a:lnTo>
                <a:close/>
                <a:moveTo>
                  <a:pt x="32288" y="177232"/>
                </a:moveTo>
                <a:cubicBezTo>
                  <a:pt x="43912" y="246974"/>
                  <a:pt x="83949" y="287012"/>
                  <a:pt x="152400" y="298635"/>
                </a:cubicBezTo>
                <a:cubicBezTo>
                  <a:pt x="151108" y="308968"/>
                  <a:pt x="151108" y="319300"/>
                  <a:pt x="149817" y="329632"/>
                </a:cubicBezTo>
                <a:cubicBezTo>
                  <a:pt x="61993" y="323174"/>
                  <a:pt x="2583" y="246974"/>
                  <a:pt x="0" y="179815"/>
                </a:cubicBezTo>
                <a:cubicBezTo>
                  <a:pt x="10332" y="179815"/>
                  <a:pt x="21956" y="178524"/>
                  <a:pt x="32288" y="177232"/>
                </a:cubicBezTo>
                <a:close/>
                <a:moveTo>
                  <a:pt x="92075" y="167707"/>
                </a:moveTo>
                <a:lnTo>
                  <a:pt x="92075" y="177232"/>
                </a:lnTo>
                <a:lnTo>
                  <a:pt x="117475" y="202632"/>
                </a:lnTo>
                <a:lnTo>
                  <a:pt x="117475" y="194695"/>
                </a:lnTo>
                <a:close/>
                <a:moveTo>
                  <a:pt x="109538" y="161357"/>
                </a:moveTo>
                <a:lnTo>
                  <a:pt x="117476" y="169295"/>
                </a:lnTo>
                <a:lnTo>
                  <a:pt x="117476" y="161357"/>
                </a:lnTo>
                <a:close/>
                <a:moveTo>
                  <a:pt x="92075" y="161357"/>
                </a:moveTo>
                <a:lnTo>
                  <a:pt x="117475" y="186757"/>
                </a:lnTo>
                <a:lnTo>
                  <a:pt x="117475" y="177232"/>
                </a:lnTo>
                <a:lnTo>
                  <a:pt x="100012" y="161357"/>
                </a:lnTo>
                <a:close/>
                <a:moveTo>
                  <a:pt x="86111" y="150245"/>
                </a:moveTo>
                <a:lnTo>
                  <a:pt x="123439" y="150245"/>
                </a:lnTo>
                <a:cubicBezTo>
                  <a:pt x="126013" y="150245"/>
                  <a:pt x="128588" y="152813"/>
                  <a:pt x="128588" y="155381"/>
                </a:cubicBezTo>
                <a:cubicBezTo>
                  <a:pt x="128588" y="155381"/>
                  <a:pt x="128588" y="155381"/>
                  <a:pt x="128588" y="232422"/>
                </a:cubicBezTo>
                <a:cubicBezTo>
                  <a:pt x="128588" y="236274"/>
                  <a:pt x="126013" y="237558"/>
                  <a:pt x="123439" y="237558"/>
                </a:cubicBezTo>
                <a:cubicBezTo>
                  <a:pt x="123439" y="237558"/>
                  <a:pt x="123439" y="237558"/>
                  <a:pt x="86111" y="237558"/>
                </a:cubicBezTo>
                <a:cubicBezTo>
                  <a:pt x="83537" y="237558"/>
                  <a:pt x="80963" y="236274"/>
                  <a:pt x="80963" y="232422"/>
                </a:cubicBezTo>
                <a:cubicBezTo>
                  <a:pt x="80963" y="232422"/>
                  <a:pt x="80963" y="232422"/>
                  <a:pt x="80963" y="155381"/>
                </a:cubicBezTo>
                <a:cubicBezTo>
                  <a:pt x="80963" y="152813"/>
                  <a:pt x="83537" y="150245"/>
                  <a:pt x="86111" y="150245"/>
                </a:cubicBezTo>
                <a:close/>
                <a:moveTo>
                  <a:pt x="327661" y="137545"/>
                </a:moveTo>
                <a:cubicBezTo>
                  <a:pt x="344488" y="247125"/>
                  <a:pt x="259056" y="327055"/>
                  <a:pt x="178802" y="329633"/>
                </a:cubicBezTo>
                <a:cubicBezTo>
                  <a:pt x="177508" y="319320"/>
                  <a:pt x="177508" y="309006"/>
                  <a:pt x="176213" y="297404"/>
                </a:cubicBezTo>
                <a:cubicBezTo>
                  <a:pt x="213752" y="293536"/>
                  <a:pt x="246112" y="276777"/>
                  <a:pt x="269412" y="247125"/>
                </a:cubicBezTo>
                <a:cubicBezTo>
                  <a:pt x="292711" y="216185"/>
                  <a:pt x="300478" y="181377"/>
                  <a:pt x="295300" y="143991"/>
                </a:cubicBezTo>
                <a:cubicBezTo>
                  <a:pt x="305656" y="141413"/>
                  <a:pt x="316011" y="140123"/>
                  <a:pt x="327661" y="137545"/>
                </a:cubicBezTo>
                <a:close/>
                <a:moveTo>
                  <a:pt x="211138" y="132782"/>
                </a:moveTo>
                <a:lnTo>
                  <a:pt x="211138" y="228032"/>
                </a:lnTo>
                <a:lnTo>
                  <a:pt x="236538" y="228032"/>
                </a:lnTo>
                <a:lnTo>
                  <a:pt x="236538" y="132782"/>
                </a:lnTo>
                <a:close/>
                <a:moveTo>
                  <a:pt x="203587" y="121670"/>
                </a:moveTo>
                <a:lnTo>
                  <a:pt x="240915" y="121670"/>
                </a:lnTo>
                <a:cubicBezTo>
                  <a:pt x="243489" y="121670"/>
                  <a:pt x="246063" y="124245"/>
                  <a:pt x="246063" y="126821"/>
                </a:cubicBezTo>
                <a:cubicBezTo>
                  <a:pt x="246063" y="126821"/>
                  <a:pt x="246063" y="126821"/>
                  <a:pt x="246063" y="232407"/>
                </a:cubicBezTo>
                <a:cubicBezTo>
                  <a:pt x="246063" y="236270"/>
                  <a:pt x="243489" y="237558"/>
                  <a:pt x="240915" y="237558"/>
                </a:cubicBezTo>
                <a:cubicBezTo>
                  <a:pt x="240915" y="237558"/>
                  <a:pt x="240915" y="237558"/>
                  <a:pt x="203587" y="237558"/>
                </a:cubicBezTo>
                <a:cubicBezTo>
                  <a:pt x="201013" y="237558"/>
                  <a:pt x="198438" y="236270"/>
                  <a:pt x="198438" y="232407"/>
                </a:cubicBezTo>
                <a:cubicBezTo>
                  <a:pt x="198438" y="232407"/>
                  <a:pt x="198438" y="232407"/>
                  <a:pt x="198438" y="126821"/>
                </a:cubicBezTo>
                <a:cubicBezTo>
                  <a:pt x="198438" y="124245"/>
                  <a:pt x="201013" y="121670"/>
                  <a:pt x="203587" y="121670"/>
                </a:cubicBezTo>
                <a:close/>
                <a:moveTo>
                  <a:pt x="146403" y="78807"/>
                </a:moveTo>
                <a:lnTo>
                  <a:pt x="182211" y="78807"/>
                </a:lnTo>
                <a:cubicBezTo>
                  <a:pt x="186047" y="78807"/>
                  <a:pt x="187326" y="80098"/>
                  <a:pt x="187326" y="83970"/>
                </a:cubicBezTo>
                <a:cubicBezTo>
                  <a:pt x="187326" y="83970"/>
                  <a:pt x="187326" y="83970"/>
                  <a:pt x="187326" y="232394"/>
                </a:cubicBezTo>
                <a:cubicBezTo>
                  <a:pt x="187326" y="236266"/>
                  <a:pt x="186047" y="237557"/>
                  <a:pt x="182211" y="237557"/>
                </a:cubicBezTo>
                <a:cubicBezTo>
                  <a:pt x="182211" y="237557"/>
                  <a:pt x="182211" y="237557"/>
                  <a:pt x="146403" y="237557"/>
                </a:cubicBezTo>
                <a:cubicBezTo>
                  <a:pt x="142567" y="237557"/>
                  <a:pt x="141288" y="236266"/>
                  <a:pt x="141288" y="232394"/>
                </a:cubicBezTo>
                <a:cubicBezTo>
                  <a:pt x="141288" y="232394"/>
                  <a:pt x="141288" y="232394"/>
                  <a:pt x="141288" y="83970"/>
                </a:cubicBezTo>
                <a:cubicBezTo>
                  <a:pt x="141288" y="80098"/>
                  <a:pt x="142567" y="78807"/>
                  <a:pt x="146403" y="78807"/>
                </a:cubicBezTo>
                <a:close/>
                <a:moveTo>
                  <a:pt x="257930" y="31182"/>
                </a:moveTo>
                <a:cubicBezTo>
                  <a:pt x="286558" y="51796"/>
                  <a:pt x="306076" y="77565"/>
                  <a:pt x="319088" y="109775"/>
                </a:cubicBezTo>
                <a:cubicBezTo>
                  <a:pt x="308678" y="113640"/>
                  <a:pt x="298269" y="117505"/>
                  <a:pt x="287859" y="120082"/>
                </a:cubicBezTo>
                <a:cubicBezTo>
                  <a:pt x="282654" y="107198"/>
                  <a:pt x="276148" y="95602"/>
                  <a:pt x="268340" y="85295"/>
                </a:cubicBezTo>
                <a:cubicBezTo>
                  <a:pt x="259232" y="74988"/>
                  <a:pt x="250123" y="65969"/>
                  <a:pt x="239713" y="58238"/>
                </a:cubicBezTo>
                <a:cubicBezTo>
                  <a:pt x="244918" y="49220"/>
                  <a:pt x="251424" y="40201"/>
                  <a:pt x="257930" y="31182"/>
                </a:cubicBezTo>
                <a:close/>
                <a:moveTo>
                  <a:pt x="155199" y="194"/>
                </a:moveTo>
                <a:cubicBezTo>
                  <a:pt x="180825" y="-1099"/>
                  <a:pt x="206933" y="4073"/>
                  <a:pt x="233363" y="15064"/>
                </a:cubicBezTo>
                <a:cubicBezTo>
                  <a:pt x="228206" y="25408"/>
                  <a:pt x="224338" y="35753"/>
                  <a:pt x="219181" y="46097"/>
                </a:cubicBezTo>
                <a:cubicBezTo>
                  <a:pt x="130219" y="6012"/>
                  <a:pt x="37389" y="69372"/>
                  <a:pt x="32232" y="153420"/>
                </a:cubicBezTo>
                <a:cubicBezTo>
                  <a:pt x="21918" y="153420"/>
                  <a:pt x="10314" y="152127"/>
                  <a:pt x="0" y="150834"/>
                </a:cubicBezTo>
                <a:cubicBezTo>
                  <a:pt x="6446" y="95233"/>
                  <a:pt x="32232" y="52562"/>
                  <a:pt x="79936" y="24115"/>
                </a:cubicBezTo>
                <a:cubicBezTo>
                  <a:pt x="104433" y="9245"/>
                  <a:pt x="129574" y="1487"/>
                  <a:pt x="155199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04299" y="1988763"/>
            <a:ext cx="15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54"/>
          <p:cNvSpPr txBox="1"/>
          <p:nvPr/>
        </p:nvSpPr>
        <p:spPr>
          <a:xfrm>
            <a:off x="5304300" y="2388873"/>
            <a:ext cx="613840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304299" y="3205783"/>
            <a:ext cx="15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5304300" y="3605893"/>
            <a:ext cx="613840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304299" y="4659389"/>
            <a:ext cx="153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54"/>
          <p:cNvSpPr txBox="1"/>
          <p:nvPr/>
        </p:nvSpPr>
        <p:spPr>
          <a:xfrm>
            <a:off x="5304300" y="5059499"/>
            <a:ext cx="613840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003530" y="2140558"/>
            <a:ext cx="10223270" cy="3233244"/>
            <a:chOff x="1003530" y="1985811"/>
            <a:chExt cx="10223270" cy="3233244"/>
          </a:xfrm>
        </p:grpSpPr>
        <p:grpSp>
          <p:nvGrpSpPr>
            <p:cNvPr id="39" name="组合 38"/>
            <p:cNvGrpSpPr/>
            <p:nvPr/>
          </p:nvGrpSpPr>
          <p:grpSpPr>
            <a:xfrm>
              <a:off x="4774627" y="2725690"/>
              <a:ext cx="2642744" cy="1966387"/>
              <a:chOff x="3143251" y="1508660"/>
              <a:chExt cx="2857500" cy="2126181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3143251" y="1508660"/>
                <a:ext cx="2857500" cy="2126181"/>
                <a:chOff x="3668713" y="1581150"/>
                <a:chExt cx="4966870" cy="3695700"/>
              </a:xfrm>
            </p:grpSpPr>
            <p:sp>
              <p:nvSpPr>
                <p:cNvPr id="63" name="任意多边形: 形状 20"/>
                <p:cNvSpPr/>
                <p:nvPr/>
              </p:nvSpPr>
              <p:spPr>
                <a:xfrm>
                  <a:off x="6271209" y="1581150"/>
                  <a:ext cx="788400" cy="3000374"/>
                </a:xfrm>
                <a:custGeom>
                  <a:avLst/>
                  <a:gdLst>
                    <a:gd name="connsiteX0" fmla="*/ 0 w 788400"/>
                    <a:gd name="connsiteY0" fmla="*/ 0 h 3000374"/>
                    <a:gd name="connsiteX1" fmla="*/ 62053 w 788400"/>
                    <a:gd name="connsiteY1" fmla="*/ 0 h 3000374"/>
                    <a:gd name="connsiteX2" fmla="*/ 676597 w 788400"/>
                    <a:gd name="connsiteY2" fmla="*/ 0 h 3000374"/>
                    <a:gd name="connsiteX3" fmla="*/ 788400 w 788400"/>
                    <a:gd name="connsiteY3" fmla="*/ 0 h 3000374"/>
                    <a:gd name="connsiteX4" fmla="*/ 788400 w 788400"/>
                    <a:gd name="connsiteY4" fmla="*/ 3000374 h 3000374"/>
                    <a:gd name="connsiteX5" fmla="*/ 0 w 788400"/>
                    <a:gd name="connsiteY5" fmla="*/ 3000374 h 300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8400" h="3000374">
                      <a:moveTo>
                        <a:pt x="0" y="0"/>
                      </a:moveTo>
                      <a:lnTo>
                        <a:pt x="62053" y="0"/>
                      </a:lnTo>
                      <a:cubicBezTo>
                        <a:pt x="289632" y="0"/>
                        <a:pt x="493668" y="0"/>
                        <a:pt x="676597" y="0"/>
                      </a:cubicBezTo>
                      <a:lnTo>
                        <a:pt x="788400" y="0"/>
                      </a:lnTo>
                      <a:lnTo>
                        <a:pt x="788400" y="3000374"/>
                      </a:lnTo>
                      <a:lnTo>
                        <a:pt x="0" y="3000374"/>
                      </a:lnTo>
                      <a:close/>
                    </a:path>
                  </a:pathLst>
                </a:custGeom>
                <a:solidFill>
                  <a:srgbClr val="023CE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任意多边形: 形状 21"/>
                <p:cNvSpPr/>
                <p:nvPr/>
              </p:nvSpPr>
              <p:spPr>
                <a:xfrm>
                  <a:off x="7059196" y="1581150"/>
                  <a:ext cx="788400" cy="3000374"/>
                </a:xfrm>
                <a:custGeom>
                  <a:avLst/>
                  <a:gdLst>
                    <a:gd name="connsiteX0" fmla="*/ 0 w 788400"/>
                    <a:gd name="connsiteY0" fmla="*/ 0 h 3000374"/>
                    <a:gd name="connsiteX1" fmla="*/ 64593 w 788400"/>
                    <a:gd name="connsiteY1" fmla="*/ 0 h 3000374"/>
                    <a:gd name="connsiteX2" fmla="*/ 752380 w 788400"/>
                    <a:gd name="connsiteY2" fmla="*/ 0 h 3000374"/>
                    <a:gd name="connsiteX3" fmla="*/ 788400 w 788400"/>
                    <a:gd name="connsiteY3" fmla="*/ 0 h 3000374"/>
                    <a:gd name="connsiteX4" fmla="*/ 788400 w 788400"/>
                    <a:gd name="connsiteY4" fmla="*/ 2627144 h 3000374"/>
                    <a:gd name="connsiteX5" fmla="*/ 737203 w 788400"/>
                    <a:gd name="connsiteY5" fmla="*/ 2623185 h 3000374"/>
                    <a:gd name="connsiteX6" fmla="*/ 218311 w 788400"/>
                    <a:gd name="connsiteY6" fmla="*/ 2920175 h 3000374"/>
                    <a:gd name="connsiteX7" fmla="*/ 180328 w 788400"/>
                    <a:gd name="connsiteY7" fmla="*/ 3000374 h 3000374"/>
                    <a:gd name="connsiteX8" fmla="*/ 0 w 788400"/>
                    <a:gd name="connsiteY8" fmla="*/ 3000374 h 300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400" h="3000374">
                      <a:moveTo>
                        <a:pt x="0" y="0"/>
                      </a:moveTo>
                      <a:lnTo>
                        <a:pt x="64593" y="0"/>
                      </a:lnTo>
                      <a:cubicBezTo>
                        <a:pt x="346473" y="0"/>
                        <a:pt x="571977" y="0"/>
                        <a:pt x="752380" y="0"/>
                      </a:cubicBezTo>
                      <a:lnTo>
                        <a:pt x="788400" y="0"/>
                      </a:lnTo>
                      <a:lnTo>
                        <a:pt x="788400" y="2627144"/>
                      </a:lnTo>
                      <a:lnTo>
                        <a:pt x="737203" y="2623185"/>
                      </a:lnTo>
                      <a:cubicBezTo>
                        <a:pt x="512311" y="2623185"/>
                        <a:pt x="320216" y="2741325"/>
                        <a:pt x="218311" y="2920175"/>
                      </a:cubicBezTo>
                      <a:lnTo>
                        <a:pt x="180328" y="3000374"/>
                      </a:lnTo>
                      <a:lnTo>
                        <a:pt x="0" y="3000374"/>
                      </a:lnTo>
                      <a:close/>
                    </a:path>
                  </a:pathLst>
                </a:custGeom>
                <a:solidFill>
                  <a:srgbClr val="023CE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任意多边形: 形状 22"/>
                <p:cNvSpPr/>
                <p:nvPr/>
              </p:nvSpPr>
              <p:spPr>
                <a:xfrm>
                  <a:off x="7847183" y="1581150"/>
                  <a:ext cx="788400" cy="3000374"/>
                </a:xfrm>
                <a:custGeom>
                  <a:avLst/>
                  <a:gdLst>
                    <a:gd name="connsiteX0" fmla="*/ 0 w 788400"/>
                    <a:gd name="connsiteY0" fmla="*/ 0 h 3000374"/>
                    <a:gd name="connsiteX1" fmla="*/ 67313 w 788400"/>
                    <a:gd name="connsiteY1" fmla="*/ 0 h 3000374"/>
                    <a:gd name="connsiteX2" fmla="*/ 686006 w 788400"/>
                    <a:gd name="connsiteY2" fmla="*/ 0 h 3000374"/>
                    <a:gd name="connsiteX3" fmla="*/ 779979 w 788400"/>
                    <a:gd name="connsiteY3" fmla="*/ 61481 h 3000374"/>
                    <a:gd name="connsiteX4" fmla="*/ 788400 w 788400"/>
                    <a:gd name="connsiteY4" fmla="*/ 100931 h 3000374"/>
                    <a:gd name="connsiteX5" fmla="*/ 788400 w 788400"/>
                    <a:gd name="connsiteY5" fmla="*/ 2899445 h 3000374"/>
                    <a:gd name="connsiteX6" fmla="*/ 779979 w 788400"/>
                    <a:gd name="connsiteY6" fmla="*/ 2938894 h 3000374"/>
                    <a:gd name="connsiteX7" fmla="*/ 723756 w 788400"/>
                    <a:gd name="connsiteY7" fmla="*/ 2992740 h 3000374"/>
                    <a:gd name="connsiteX8" fmla="*/ 686011 w 788400"/>
                    <a:gd name="connsiteY8" fmla="*/ 3000374 h 3000374"/>
                    <a:gd name="connsiteX9" fmla="*/ 497525 w 788400"/>
                    <a:gd name="connsiteY9" fmla="*/ 3000374 h 3000374"/>
                    <a:gd name="connsiteX10" fmla="*/ 459558 w 788400"/>
                    <a:gd name="connsiteY10" fmla="*/ 2920175 h 3000374"/>
                    <a:gd name="connsiteX11" fmla="*/ 40596 w 788400"/>
                    <a:gd name="connsiteY11" fmla="*/ 2630251 h 3000374"/>
                    <a:gd name="connsiteX12" fmla="*/ 0 w 788400"/>
                    <a:gd name="connsiteY12" fmla="*/ 2627112 h 300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88400" h="3000374">
                      <a:moveTo>
                        <a:pt x="0" y="0"/>
                      </a:moveTo>
                      <a:lnTo>
                        <a:pt x="67313" y="0"/>
                      </a:lnTo>
                      <a:cubicBezTo>
                        <a:pt x="686006" y="0"/>
                        <a:pt x="686006" y="0"/>
                        <a:pt x="686006" y="0"/>
                      </a:cubicBezTo>
                      <a:cubicBezTo>
                        <a:pt x="724559" y="0"/>
                        <a:pt x="763112" y="24110"/>
                        <a:pt x="779979" y="61481"/>
                      </a:cubicBezTo>
                      <a:lnTo>
                        <a:pt x="788400" y="100931"/>
                      </a:lnTo>
                      <a:lnTo>
                        <a:pt x="788400" y="2899445"/>
                      </a:lnTo>
                      <a:lnTo>
                        <a:pt x="779979" y="2938894"/>
                      </a:lnTo>
                      <a:cubicBezTo>
                        <a:pt x="768734" y="2963808"/>
                        <a:pt x="747851" y="2982828"/>
                        <a:pt x="723756" y="2992740"/>
                      </a:cubicBezTo>
                      <a:lnTo>
                        <a:pt x="686011" y="3000374"/>
                      </a:lnTo>
                      <a:lnTo>
                        <a:pt x="497525" y="3000374"/>
                      </a:lnTo>
                      <a:lnTo>
                        <a:pt x="459558" y="2920175"/>
                      </a:lnTo>
                      <a:cubicBezTo>
                        <a:pt x="372312" y="2766875"/>
                        <a:pt x="219405" y="2658178"/>
                        <a:pt x="40596" y="2630251"/>
                      </a:cubicBezTo>
                      <a:lnTo>
                        <a:pt x="0" y="2627112"/>
                      </a:lnTo>
                      <a:close/>
                    </a:path>
                  </a:pathLst>
                </a:custGeom>
                <a:solidFill>
                  <a:srgbClr val="023CE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任意多边形: 形状 23"/>
                <p:cNvSpPr>
                  <a:spLocks/>
                </p:cNvSpPr>
                <p:nvPr/>
              </p:nvSpPr>
              <p:spPr bwMode="auto">
                <a:xfrm>
                  <a:off x="4038601" y="4324350"/>
                  <a:ext cx="950913" cy="952500"/>
                </a:xfrm>
                <a:custGeom>
                  <a:avLst/>
                  <a:gdLst>
                    <a:gd name="T0" fmla="*/ 0 w 111"/>
                    <a:gd name="T1" fmla="*/ 55 h 111"/>
                    <a:gd name="T2" fmla="*/ 56 w 111"/>
                    <a:gd name="T3" fmla="*/ 111 h 111"/>
                    <a:gd name="T4" fmla="*/ 111 w 111"/>
                    <a:gd name="T5" fmla="*/ 55 h 111"/>
                    <a:gd name="T6" fmla="*/ 56 w 111"/>
                    <a:gd name="T7" fmla="*/ 0 h 111"/>
                    <a:gd name="T8" fmla="*/ 0 w 111"/>
                    <a:gd name="T9" fmla="*/ 55 h 111"/>
                    <a:gd name="T10" fmla="*/ 27 w 111"/>
                    <a:gd name="T11" fmla="*/ 55 h 111"/>
                    <a:gd name="T12" fmla="*/ 56 w 111"/>
                    <a:gd name="T13" fmla="*/ 27 h 111"/>
                    <a:gd name="T14" fmla="*/ 84 w 111"/>
                    <a:gd name="T15" fmla="*/ 55 h 111"/>
                    <a:gd name="T16" fmla="*/ 56 w 111"/>
                    <a:gd name="T17" fmla="*/ 84 h 111"/>
                    <a:gd name="T18" fmla="*/ 27 w 111"/>
                    <a:gd name="T19" fmla="*/ 5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111">
                      <a:moveTo>
                        <a:pt x="0" y="55"/>
                      </a:moveTo>
                      <a:cubicBezTo>
                        <a:pt x="0" y="86"/>
                        <a:pt x="25" y="111"/>
                        <a:pt x="56" y="111"/>
                      </a:cubicBezTo>
                      <a:cubicBezTo>
                        <a:pt x="86" y="111"/>
                        <a:pt x="111" y="86"/>
                        <a:pt x="111" y="55"/>
                      </a:cubicBezTo>
                      <a:cubicBezTo>
                        <a:pt x="111" y="25"/>
                        <a:pt x="86" y="0"/>
                        <a:pt x="56" y="0"/>
                      </a:cubicBezTo>
                      <a:cubicBezTo>
                        <a:pt x="25" y="0"/>
                        <a:pt x="0" y="25"/>
                        <a:pt x="0" y="55"/>
                      </a:cubicBezTo>
                      <a:close/>
                      <a:moveTo>
                        <a:pt x="27" y="55"/>
                      </a:moveTo>
                      <a:cubicBezTo>
                        <a:pt x="27" y="40"/>
                        <a:pt x="40" y="27"/>
                        <a:pt x="56" y="27"/>
                      </a:cubicBezTo>
                      <a:cubicBezTo>
                        <a:pt x="71" y="27"/>
                        <a:pt x="84" y="40"/>
                        <a:pt x="84" y="55"/>
                      </a:cubicBezTo>
                      <a:cubicBezTo>
                        <a:pt x="84" y="71"/>
                        <a:pt x="71" y="84"/>
                        <a:pt x="56" y="84"/>
                      </a:cubicBezTo>
                      <a:cubicBezTo>
                        <a:pt x="40" y="84"/>
                        <a:pt x="27" y="71"/>
                        <a:pt x="27" y="5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任意多边形: 形状 24"/>
                <p:cNvSpPr>
                  <a:spLocks/>
                </p:cNvSpPr>
                <p:nvPr/>
              </p:nvSpPr>
              <p:spPr bwMode="auto">
                <a:xfrm>
                  <a:off x="7316788" y="4324350"/>
                  <a:ext cx="950913" cy="952500"/>
                </a:xfrm>
                <a:custGeom>
                  <a:avLst/>
                  <a:gdLst>
                    <a:gd name="T0" fmla="*/ 0 w 111"/>
                    <a:gd name="T1" fmla="*/ 55 h 111"/>
                    <a:gd name="T2" fmla="*/ 56 w 111"/>
                    <a:gd name="T3" fmla="*/ 111 h 111"/>
                    <a:gd name="T4" fmla="*/ 111 w 111"/>
                    <a:gd name="T5" fmla="*/ 55 h 111"/>
                    <a:gd name="T6" fmla="*/ 56 w 111"/>
                    <a:gd name="T7" fmla="*/ 0 h 111"/>
                    <a:gd name="T8" fmla="*/ 0 w 111"/>
                    <a:gd name="T9" fmla="*/ 55 h 111"/>
                    <a:gd name="T10" fmla="*/ 27 w 111"/>
                    <a:gd name="T11" fmla="*/ 55 h 111"/>
                    <a:gd name="T12" fmla="*/ 56 w 111"/>
                    <a:gd name="T13" fmla="*/ 27 h 111"/>
                    <a:gd name="T14" fmla="*/ 84 w 111"/>
                    <a:gd name="T15" fmla="*/ 55 h 111"/>
                    <a:gd name="T16" fmla="*/ 56 w 111"/>
                    <a:gd name="T17" fmla="*/ 84 h 111"/>
                    <a:gd name="T18" fmla="*/ 27 w 111"/>
                    <a:gd name="T19" fmla="*/ 55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1" h="111">
                      <a:moveTo>
                        <a:pt x="0" y="55"/>
                      </a:moveTo>
                      <a:cubicBezTo>
                        <a:pt x="0" y="86"/>
                        <a:pt x="25" y="111"/>
                        <a:pt x="56" y="111"/>
                      </a:cubicBezTo>
                      <a:cubicBezTo>
                        <a:pt x="86" y="111"/>
                        <a:pt x="111" y="86"/>
                        <a:pt x="111" y="55"/>
                      </a:cubicBezTo>
                      <a:cubicBezTo>
                        <a:pt x="111" y="25"/>
                        <a:pt x="86" y="0"/>
                        <a:pt x="56" y="0"/>
                      </a:cubicBezTo>
                      <a:cubicBezTo>
                        <a:pt x="25" y="0"/>
                        <a:pt x="0" y="25"/>
                        <a:pt x="0" y="55"/>
                      </a:cubicBezTo>
                      <a:close/>
                      <a:moveTo>
                        <a:pt x="27" y="55"/>
                      </a:moveTo>
                      <a:cubicBezTo>
                        <a:pt x="27" y="40"/>
                        <a:pt x="40" y="27"/>
                        <a:pt x="56" y="27"/>
                      </a:cubicBezTo>
                      <a:cubicBezTo>
                        <a:pt x="71" y="27"/>
                        <a:pt x="84" y="40"/>
                        <a:pt x="84" y="55"/>
                      </a:cubicBezTo>
                      <a:cubicBezTo>
                        <a:pt x="84" y="71"/>
                        <a:pt x="71" y="84"/>
                        <a:pt x="56" y="84"/>
                      </a:cubicBezTo>
                      <a:cubicBezTo>
                        <a:pt x="40" y="84"/>
                        <a:pt x="27" y="71"/>
                        <a:pt x="27" y="5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8" name="任意多边形: 形状 25"/>
                <p:cNvSpPr>
                  <a:spLocks/>
                </p:cNvSpPr>
                <p:nvPr/>
              </p:nvSpPr>
              <p:spPr bwMode="auto">
                <a:xfrm>
                  <a:off x="3668713" y="1855788"/>
                  <a:ext cx="1671638" cy="2725738"/>
                </a:xfrm>
                <a:custGeom>
                  <a:avLst/>
                  <a:gdLst>
                    <a:gd name="T0" fmla="*/ 2 w 195"/>
                    <a:gd name="T1" fmla="*/ 291 h 318"/>
                    <a:gd name="T2" fmla="*/ 29 w 195"/>
                    <a:gd name="T3" fmla="*/ 318 h 318"/>
                    <a:gd name="T4" fmla="*/ 34 w 195"/>
                    <a:gd name="T5" fmla="*/ 318 h 318"/>
                    <a:gd name="T6" fmla="*/ 37 w 195"/>
                    <a:gd name="T7" fmla="*/ 311 h 318"/>
                    <a:gd name="T8" fmla="*/ 99 w 195"/>
                    <a:gd name="T9" fmla="*/ 274 h 318"/>
                    <a:gd name="T10" fmla="*/ 163 w 195"/>
                    <a:gd name="T11" fmla="*/ 318 h 318"/>
                    <a:gd name="T12" fmla="*/ 165 w 195"/>
                    <a:gd name="T13" fmla="*/ 318 h 318"/>
                    <a:gd name="T14" fmla="*/ 167 w 195"/>
                    <a:gd name="T15" fmla="*/ 318 h 318"/>
                    <a:gd name="T16" fmla="*/ 168 w 195"/>
                    <a:gd name="T17" fmla="*/ 318 h 318"/>
                    <a:gd name="T18" fmla="*/ 195 w 195"/>
                    <a:gd name="T19" fmla="*/ 318 h 318"/>
                    <a:gd name="T20" fmla="*/ 195 w 195"/>
                    <a:gd name="T21" fmla="*/ 266 h 318"/>
                    <a:gd name="T22" fmla="*/ 195 w 195"/>
                    <a:gd name="T23" fmla="*/ 139 h 318"/>
                    <a:gd name="T24" fmla="*/ 195 w 195"/>
                    <a:gd name="T25" fmla="*/ 27 h 318"/>
                    <a:gd name="T26" fmla="*/ 168 w 195"/>
                    <a:gd name="T27" fmla="*/ 0 h 318"/>
                    <a:gd name="T28" fmla="*/ 62 w 195"/>
                    <a:gd name="T29" fmla="*/ 0 h 318"/>
                    <a:gd name="T30" fmla="*/ 35 w 195"/>
                    <a:gd name="T31" fmla="*/ 27 h 318"/>
                    <a:gd name="T32" fmla="*/ 2 w 195"/>
                    <a:gd name="T33" fmla="*/ 168 h 318"/>
                    <a:gd name="T34" fmla="*/ 2 w 195"/>
                    <a:gd name="T35" fmla="*/ 291 h 318"/>
                    <a:gd name="T36" fmla="*/ 38 w 195"/>
                    <a:gd name="T37" fmla="*/ 131 h 318"/>
                    <a:gd name="T38" fmla="*/ 58 w 195"/>
                    <a:gd name="T39" fmla="*/ 42 h 318"/>
                    <a:gd name="T40" fmla="*/ 75 w 195"/>
                    <a:gd name="T41" fmla="*/ 25 h 318"/>
                    <a:gd name="T42" fmla="*/ 142 w 195"/>
                    <a:gd name="T43" fmla="*/ 25 h 318"/>
                    <a:gd name="T44" fmla="*/ 159 w 195"/>
                    <a:gd name="T45" fmla="*/ 42 h 318"/>
                    <a:gd name="T46" fmla="*/ 159 w 195"/>
                    <a:gd name="T47" fmla="*/ 142 h 318"/>
                    <a:gd name="T48" fmla="*/ 142 w 195"/>
                    <a:gd name="T49" fmla="*/ 159 h 318"/>
                    <a:gd name="T50" fmla="*/ 55 w 195"/>
                    <a:gd name="T51" fmla="*/ 159 h 318"/>
                    <a:gd name="T52" fmla="*/ 38 w 195"/>
                    <a:gd name="T53" fmla="*/ 142 h 318"/>
                    <a:gd name="T54" fmla="*/ 38 w 195"/>
                    <a:gd name="T55" fmla="*/ 131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95" h="318">
                      <a:moveTo>
                        <a:pt x="2" y="291"/>
                      </a:moveTo>
                      <a:cubicBezTo>
                        <a:pt x="2" y="306"/>
                        <a:pt x="14" y="318"/>
                        <a:pt x="29" y="318"/>
                      </a:cubicBezTo>
                      <a:cubicBezTo>
                        <a:pt x="34" y="318"/>
                        <a:pt x="34" y="318"/>
                        <a:pt x="34" y="318"/>
                      </a:cubicBezTo>
                      <a:cubicBezTo>
                        <a:pt x="35" y="315"/>
                        <a:pt x="36" y="313"/>
                        <a:pt x="37" y="311"/>
                      </a:cubicBezTo>
                      <a:cubicBezTo>
                        <a:pt x="49" y="289"/>
                        <a:pt x="72" y="274"/>
                        <a:pt x="99" y="274"/>
                      </a:cubicBezTo>
                      <a:cubicBezTo>
                        <a:pt x="128" y="274"/>
                        <a:pt x="153" y="292"/>
                        <a:pt x="163" y="318"/>
                      </a:cubicBezTo>
                      <a:cubicBezTo>
                        <a:pt x="165" y="318"/>
                        <a:pt x="165" y="318"/>
                        <a:pt x="165" y="318"/>
                      </a:cubicBezTo>
                      <a:cubicBezTo>
                        <a:pt x="167" y="318"/>
                        <a:pt x="167" y="318"/>
                        <a:pt x="167" y="318"/>
                      </a:cubicBezTo>
                      <a:cubicBezTo>
                        <a:pt x="168" y="318"/>
                        <a:pt x="168" y="318"/>
                        <a:pt x="168" y="318"/>
                      </a:cubicBezTo>
                      <a:cubicBezTo>
                        <a:pt x="195" y="318"/>
                        <a:pt x="195" y="318"/>
                        <a:pt x="195" y="318"/>
                      </a:cubicBezTo>
                      <a:cubicBezTo>
                        <a:pt x="195" y="266"/>
                        <a:pt x="195" y="266"/>
                        <a:pt x="195" y="266"/>
                      </a:cubicBezTo>
                      <a:cubicBezTo>
                        <a:pt x="195" y="139"/>
                        <a:pt x="195" y="139"/>
                        <a:pt x="195" y="139"/>
                      </a:cubicBezTo>
                      <a:cubicBezTo>
                        <a:pt x="195" y="27"/>
                        <a:pt x="195" y="27"/>
                        <a:pt x="195" y="27"/>
                      </a:cubicBezTo>
                      <a:cubicBezTo>
                        <a:pt x="195" y="12"/>
                        <a:pt x="183" y="0"/>
                        <a:pt x="168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47" y="0"/>
                        <a:pt x="39" y="12"/>
                        <a:pt x="35" y="27"/>
                      </a:cubicBezTo>
                      <a:cubicBezTo>
                        <a:pt x="35" y="27"/>
                        <a:pt x="6" y="132"/>
                        <a:pt x="2" y="168"/>
                      </a:cubicBezTo>
                      <a:cubicBezTo>
                        <a:pt x="0" y="181"/>
                        <a:pt x="2" y="291"/>
                        <a:pt x="2" y="291"/>
                      </a:cubicBezTo>
                      <a:close/>
                      <a:moveTo>
                        <a:pt x="38" y="131"/>
                      </a:moveTo>
                      <a:cubicBezTo>
                        <a:pt x="40" y="109"/>
                        <a:pt x="58" y="42"/>
                        <a:pt x="58" y="42"/>
                      </a:cubicBezTo>
                      <a:cubicBezTo>
                        <a:pt x="61" y="33"/>
                        <a:pt x="66" y="25"/>
                        <a:pt x="75" y="25"/>
                      </a:cubicBezTo>
                      <a:cubicBezTo>
                        <a:pt x="142" y="25"/>
                        <a:pt x="142" y="25"/>
                        <a:pt x="142" y="25"/>
                      </a:cubicBezTo>
                      <a:cubicBezTo>
                        <a:pt x="151" y="25"/>
                        <a:pt x="159" y="33"/>
                        <a:pt x="159" y="42"/>
                      </a:cubicBezTo>
                      <a:cubicBezTo>
                        <a:pt x="159" y="142"/>
                        <a:pt x="159" y="142"/>
                        <a:pt x="159" y="142"/>
                      </a:cubicBezTo>
                      <a:cubicBezTo>
                        <a:pt x="159" y="151"/>
                        <a:pt x="151" y="159"/>
                        <a:pt x="142" y="159"/>
                      </a:cubicBezTo>
                      <a:cubicBezTo>
                        <a:pt x="55" y="159"/>
                        <a:pt x="55" y="159"/>
                        <a:pt x="55" y="159"/>
                      </a:cubicBezTo>
                      <a:cubicBezTo>
                        <a:pt x="45" y="159"/>
                        <a:pt x="38" y="151"/>
                        <a:pt x="38" y="142"/>
                      </a:cubicBezTo>
                      <a:cubicBezTo>
                        <a:pt x="38" y="142"/>
                        <a:pt x="37" y="140"/>
                        <a:pt x="38" y="13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9" name="任意多边形: 形状 26"/>
                <p:cNvSpPr>
                  <a:spLocks/>
                </p:cNvSpPr>
                <p:nvPr/>
              </p:nvSpPr>
              <p:spPr bwMode="auto">
                <a:xfrm>
                  <a:off x="5483222" y="1581150"/>
                  <a:ext cx="788400" cy="3000374"/>
                </a:xfrm>
                <a:custGeom>
                  <a:avLst/>
                  <a:gdLst>
                    <a:gd name="connsiteX0" fmla="*/ 94241 w 788400"/>
                    <a:gd name="connsiteY0" fmla="*/ 0 h 3000374"/>
                    <a:gd name="connsiteX1" fmla="*/ 614524 w 788400"/>
                    <a:gd name="connsiteY1" fmla="*/ 0 h 3000374"/>
                    <a:gd name="connsiteX2" fmla="*/ 788400 w 788400"/>
                    <a:gd name="connsiteY2" fmla="*/ 0 h 3000374"/>
                    <a:gd name="connsiteX3" fmla="*/ 788400 w 788400"/>
                    <a:gd name="connsiteY3" fmla="*/ 3000374 h 3000374"/>
                    <a:gd name="connsiteX4" fmla="*/ 94236 w 788400"/>
                    <a:gd name="connsiteY4" fmla="*/ 3000374 h 3000374"/>
                    <a:gd name="connsiteX5" fmla="*/ 57830 w 788400"/>
                    <a:gd name="connsiteY5" fmla="*/ 2992740 h 3000374"/>
                    <a:gd name="connsiteX6" fmla="*/ 0 w 788400"/>
                    <a:gd name="connsiteY6" fmla="*/ 2897505 h 3000374"/>
                    <a:gd name="connsiteX7" fmla="*/ 0 w 788400"/>
                    <a:gd name="connsiteY7" fmla="*/ 102870 h 3000374"/>
                    <a:gd name="connsiteX8" fmla="*/ 94241 w 788400"/>
                    <a:gd name="connsiteY8" fmla="*/ 0 h 3000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400" h="3000374">
                      <a:moveTo>
                        <a:pt x="94241" y="0"/>
                      </a:moveTo>
                      <a:cubicBezTo>
                        <a:pt x="278974" y="0"/>
                        <a:pt x="452161" y="0"/>
                        <a:pt x="614524" y="0"/>
                      </a:cubicBezTo>
                      <a:lnTo>
                        <a:pt x="788400" y="0"/>
                      </a:lnTo>
                      <a:lnTo>
                        <a:pt x="788400" y="3000374"/>
                      </a:lnTo>
                      <a:lnTo>
                        <a:pt x="94236" y="3000374"/>
                      </a:lnTo>
                      <a:lnTo>
                        <a:pt x="57830" y="2992740"/>
                      </a:lnTo>
                      <a:cubicBezTo>
                        <a:pt x="24096" y="2977872"/>
                        <a:pt x="0" y="2942511"/>
                        <a:pt x="0" y="2897505"/>
                      </a:cubicBezTo>
                      <a:cubicBezTo>
                        <a:pt x="0" y="102870"/>
                        <a:pt x="0" y="102870"/>
                        <a:pt x="0" y="102870"/>
                      </a:cubicBezTo>
                      <a:cubicBezTo>
                        <a:pt x="0" y="42863"/>
                        <a:pt x="42837" y="0"/>
                        <a:pt x="94241" y="0"/>
                      </a:cubicBezTo>
                      <a:close/>
                    </a:path>
                  </a:pathLst>
                </a:custGeom>
                <a:solidFill>
                  <a:srgbClr val="023CE0"/>
                </a:solidFill>
                <a:ln w="19050"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9" name="任意多边形: 形状 8"/>
              <p:cNvSpPr>
                <a:spLocks/>
              </p:cNvSpPr>
              <p:nvPr/>
            </p:nvSpPr>
            <p:spPr bwMode="auto">
              <a:xfrm>
                <a:off x="5251813" y="2334765"/>
                <a:ext cx="116446" cy="209602"/>
              </a:xfrm>
              <a:custGeom>
                <a:avLst/>
                <a:gdLst>
                  <a:gd name="T0" fmla="*/ 159 w 159"/>
                  <a:gd name="T1" fmla="*/ 50 h 286"/>
                  <a:gd name="T2" fmla="*/ 114 w 159"/>
                  <a:gd name="T3" fmla="*/ 50 h 286"/>
                  <a:gd name="T4" fmla="*/ 114 w 159"/>
                  <a:gd name="T5" fmla="*/ 50 h 286"/>
                  <a:gd name="T6" fmla="*/ 111 w 159"/>
                  <a:gd name="T7" fmla="*/ 51 h 286"/>
                  <a:gd name="T8" fmla="*/ 107 w 159"/>
                  <a:gd name="T9" fmla="*/ 54 h 286"/>
                  <a:gd name="T10" fmla="*/ 103 w 159"/>
                  <a:gd name="T11" fmla="*/ 60 h 286"/>
                  <a:gd name="T12" fmla="*/ 102 w 159"/>
                  <a:gd name="T13" fmla="*/ 66 h 286"/>
                  <a:gd name="T14" fmla="*/ 102 w 159"/>
                  <a:gd name="T15" fmla="*/ 99 h 286"/>
                  <a:gd name="T16" fmla="*/ 159 w 159"/>
                  <a:gd name="T17" fmla="*/ 99 h 286"/>
                  <a:gd name="T18" fmla="*/ 159 w 159"/>
                  <a:gd name="T19" fmla="*/ 146 h 286"/>
                  <a:gd name="T20" fmla="*/ 102 w 159"/>
                  <a:gd name="T21" fmla="*/ 146 h 286"/>
                  <a:gd name="T22" fmla="*/ 102 w 159"/>
                  <a:gd name="T23" fmla="*/ 286 h 286"/>
                  <a:gd name="T24" fmla="*/ 50 w 159"/>
                  <a:gd name="T25" fmla="*/ 286 h 286"/>
                  <a:gd name="T26" fmla="*/ 50 w 159"/>
                  <a:gd name="T27" fmla="*/ 146 h 286"/>
                  <a:gd name="T28" fmla="*/ 0 w 159"/>
                  <a:gd name="T29" fmla="*/ 146 h 286"/>
                  <a:gd name="T30" fmla="*/ 0 w 159"/>
                  <a:gd name="T31" fmla="*/ 99 h 286"/>
                  <a:gd name="T32" fmla="*/ 50 w 159"/>
                  <a:gd name="T33" fmla="*/ 99 h 286"/>
                  <a:gd name="T34" fmla="*/ 50 w 159"/>
                  <a:gd name="T35" fmla="*/ 71 h 286"/>
                  <a:gd name="T36" fmla="*/ 50 w 159"/>
                  <a:gd name="T37" fmla="*/ 71 h 286"/>
                  <a:gd name="T38" fmla="*/ 50 w 159"/>
                  <a:gd name="T39" fmla="*/ 64 h 286"/>
                  <a:gd name="T40" fmla="*/ 51 w 159"/>
                  <a:gd name="T41" fmla="*/ 57 h 286"/>
                  <a:gd name="T42" fmla="*/ 52 w 159"/>
                  <a:gd name="T43" fmla="*/ 50 h 286"/>
                  <a:gd name="T44" fmla="*/ 54 w 159"/>
                  <a:gd name="T45" fmla="*/ 43 h 286"/>
                  <a:gd name="T46" fmla="*/ 57 w 159"/>
                  <a:gd name="T47" fmla="*/ 37 h 286"/>
                  <a:gd name="T48" fmla="*/ 60 w 159"/>
                  <a:gd name="T49" fmla="*/ 31 h 286"/>
                  <a:gd name="T50" fmla="*/ 63 w 159"/>
                  <a:gd name="T51" fmla="*/ 26 h 286"/>
                  <a:gd name="T52" fmla="*/ 67 w 159"/>
                  <a:gd name="T53" fmla="*/ 21 h 286"/>
                  <a:gd name="T54" fmla="*/ 72 w 159"/>
                  <a:gd name="T55" fmla="*/ 16 h 286"/>
                  <a:gd name="T56" fmla="*/ 78 w 159"/>
                  <a:gd name="T57" fmla="*/ 12 h 286"/>
                  <a:gd name="T58" fmla="*/ 83 w 159"/>
                  <a:gd name="T59" fmla="*/ 8 h 286"/>
                  <a:gd name="T60" fmla="*/ 88 w 159"/>
                  <a:gd name="T61" fmla="*/ 5 h 286"/>
                  <a:gd name="T62" fmla="*/ 94 w 159"/>
                  <a:gd name="T63" fmla="*/ 3 h 286"/>
                  <a:gd name="T64" fmla="*/ 100 w 159"/>
                  <a:gd name="T65" fmla="*/ 1 h 286"/>
                  <a:gd name="T66" fmla="*/ 108 w 159"/>
                  <a:gd name="T67" fmla="*/ 0 h 286"/>
                  <a:gd name="T68" fmla="*/ 114 w 159"/>
                  <a:gd name="T69" fmla="*/ 0 h 286"/>
                  <a:gd name="T70" fmla="*/ 159 w 159"/>
                  <a:gd name="T71" fmla="*/ 0 h 286"/>
                  <a:gd name="T72" fmla="*/ 159 w 159"/>
                  <a:gd name="T73" fmla="*/ 5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9" h="286">
                    <a:moveTo>
                      <a:pt x="159" y="50"/>
                    </a:moveTo>
                    <a:lnTo>
                      <a:pt x="114" y="50"/>
                    </a:lnTo>
                    <a:lnTo>
                      <a:pt x="114" y="50"/>
                    </a:lnTo>
                    <a:lnTo>
                      <a:pt x="111" y="51"/>
                    </a:lnTo>
                    <a:lnTo>
                      <a:pt x="107" y="54"/>
                    </a:lnTo>
                    <a:lnTo>
                      <a:pt x="103" y="60"/>
                    </a:lnTo>
                    <a:lnTo>
                      <a:pt x="102" y="66"/>
                    </a:lnTo>
                    <a:lnTo>
                      <a:pt x="102" y="99"/>
                    </a:lnTo>
                    <a:lnTo>
                      <a:pt x="159" y="99"/>
                    </a:lnTo>
                    <a:lnTo>
                      <a:pt x="159" y="146"/>
                    </a:lnTo>
                    <a:lnTo>
                      <a:pt x="102" y="146"/>
                    </a:lnTo>
                    <a:lnTo>
                      <a:pt x="102" y="286"/>
                    </a:lnTo>
                    <a:lnTo>
                      <a:pt x="50" y="286"/>
                    </a:lnTo>
                    <a:lnTo>
                      <a:pt x="50" y="146"/>
                    </a:lnTo>
                    <a:lnTo>
                      <a:pt x="0" y="146"/>
                    </a:lnTo>
                    <a:lnTo>
                      <a:pt x="0" y="99"/>
                    </a:lnTo>
                    <a:lnTo>
                      <a:pt x="50" y="99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64"/>
                    </a:lnTo>
                    <a:lnTo>
                      <a:pt x="51" y="57"/>
                    </a:lnTo>
                    <a:lnTo>
                      <a:pt x="52" y="50"/>
                    </a:lnTo>
                    <a:lnTo>
                      <a:pt x="54" y="43"/>
                    </a:lnTo>
                    <a:lnTo>
                      <a:pt x="57" y="37"/>
                    </a:lnTo>
                    <a:lnTo>
                      <a:pt x="60" y="31"/>
                    </a:lnTo>
                    <a:lnTo>
                      <a:pt x="63" y="26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8" y="12"/>
                    </a:lnTo>
                    <a:lnTo>
                      <a:pt x="83" y="8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59" y="0"/>
                    </a:lnTo>
                    <a:lnTo>
                      <a:pt x="159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任意多边形: 形状 9"/>
              <p:cNvSpPr>
                <a:spLocks/>
              </p:cNvSpPr>
              <p:nvPr/>
            </p:nvSpPr>
            <p:spPr bwMode="auto">
              <a:xfrm>
                <a:off x="4307571" y="2346741"/>
                <a:ext cx="212514" cy="174668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任意多边形: 形状 10"/>
              <p:cNvSpPr>
                <a:spLocks/>
              </p:cNvSpPr>
              <p:nvPr/>
            </p:nvSpPr>
            <p:spPr bwMode="auto">
              <a:xfrm>
                <a:off x="5660681" y="2303087"/>
                <a:ext cx="226561" cy="218322"/>
              </a:xfrm>
              <a:custGeom>
                <a:avLst/>
                <a:gdLst>
                  <a:gd name="T0" fmla="*/ 0 w 208"/>
                  <a:gd name="T1" fmla="*/ 68 h 201"/>
                  <a:gd name="T2" fmla="*/ 8 w 208"/>
                  <a:gd name="T3" fmla="*/ 78 h 201"/>
                  <a:gd name="T4" fmla="*/ 31 w 208"/>
                  <a:gd name="T5" fmla="*/ 72 h 201"/>
                  <a:gd name="T6" fmla="*/ 64 w 208"/>
                  <a:gd name="T7" fmla="*/ 172 h 201"/>
                  <a:gd name="T8" fmla="*/ 106 w 208"/>
                  <a:gd name="T9" fmla="*/ 189 h 201"/>
                  <a:gd name="T10" fmla="*/ 197 w 208"/>
                  <a:gd name="T11" fmla="*/ 62 h 201"/>
                  <a:gd name="T12" fmla="*/ 114 w 208"/>
                  <a:gd name="T13" fmla="*/ 67 h 201"/>
                  <a:gd name="T14" fmla="*/ 137 w 208"/>
                  <a:gd name="T15" fmla="*/ 94 h 201"/>
                  <a:gd name="T16" fmla="*/ 109 w 208"/>
                  <a:gd name="T17" fmla="*/ 130 h 201"/>
                  <a:gd name="T18" fmla="*/ 93 w 208"/>
                  <a:gd name="T19" fmla="*/ 90 h 201"/>
                  <a:gd name="T20" fmla="*/ 60 w 208"/>
                  <a:gd name="T21" fmla="*/ 22 h 201"/>
                  <a:gd name="T22" fmla="*/ 0 w 208"/>
                  <a:gd name="T23" fmla="*/ 6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01">
                    <a:moveTo>
                      <a:pt x="0" y="68"/>
                    </a:move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25" y="65"/>
                      <a:pt x="31" y="72"/>
                    </a:cubicBezTo>
                    <a:cubicBezTo>
                      <a:pt x="36" y="78"/>
                      <a:pt x="57" y="157"/>
                      <a:pt x="64" y="172"/>
                    </a:cubicBezTo>
                    <a:cubicBezTo>
                      <a:pt x="70" y="184"/>
                      <a:pt x="87" y="201"/>
                      <a:pt x="106" y="189"/>
                    </a:cubicBezTo>
                    <a:cubicBezTo>
                      <a:pt x="125" y="177"/>
                      <a:pt x="186" y="124"/>
                      <a:pt x="197" y="62"/>
                    </a:cubicBezTo>
                    <a:cubicBezTo>
                      <a:pt x="208" y="0"/>
                      <a:pt x="123" y="13"/>
                      <a:pt x="114" y="67"/>
                    </a:cubicBezTo>
                    <a:cubicBezTo>
                      <a:pt x="137" y="54"/>
                      <a:pt x="149" y="73"/>
                      <a:pt x="137" y="94"/>
                    </a:cubicBezTo>
                    <a:cubicBezTo>
                      <a:pt x="126" y="116"/>
                      <a:pt x="115" y="130"/>
                      <a:pt x="109" y="130"/>
                    </a:cubicBezTo>
                    <a:cubicBezTo>
                      <a:pt x="104" y="130"/>
                      <a:pt x="100" y="116"/>
                      <a:pt x="93" y="90"/>
                    </a:cubicBezTo>
                    <a:cubicBezTo>
                      <a:pt x="87" y="64"/>
                      <a:pt x="87" y="17"/>
                      <a:pt x="60" y="22"/>
                    </a:cubicBezTo>
                    <a:cubicBezTo>
                      <a:pt x="34" y="27"/>
                      <a:pt x="0" y="68"/>
                      <a:pt x="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: 形状 11"/>
              <p:cNvSpPr>
                <a:spLocks/>
              </p:cNvSpPr>
              <p:nvPr/>
            </p:nvSpPr>
            <p:spPr bwMode="auto">
              <a:xfrm>
                <a:off x="4798474" y="2353603"/>
                <a:ext cx="191119" cy="190763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8144341" y="1985811"/>
              <a:ext cx="3082459" cy="1105368"/>
              <a:chOff x="1294943" y="3182775"/>
              <a:chExt cx="3082459" cy="1105368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294943" y="3182775"/>
                <a:ext cx="15370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TextBox 54"/>
              <p:cNvSpPr txBox="1"/>
              <p:nvPr/>
            </p:nvSpPr>
            <p:spPr>
              <a:xfrm>
                <a:off x="1294944" y="3582885"/>
                <a:ext cx="3082458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8140124" y="4113687"/>
              <a:ext cx="3082459" cy="1105368"/>
              <a:chOff x="1294943" y="3182775"/>
              <a:chExt cx="3082459" cy="1105368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1294943" y="3182775"/>
                <a:ext cx="15370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294944" y="3582885"/>
                <a:ext cx="3082458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007747" y="1985811"/>
              <a:ext cx="3082458" cy="1105368"/>
              <a:chOff x="1294944" y="3182775"/>
              <a:chExt cx="3082458" cy="110536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2840389" y="3182775"/>
                <a:ext cx="15370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TextBox 54"/>
              <p:cNvSpPr txBox="1"/>
              <p:nvPr/>
            </p:nvSpPr>
            <p:spPr>
              <a:xfrm>
                <a:off x="1294944" y="3582885"/>
                <a:ext cx="3082458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003530" y="4113687"/>
              <a:ext cx="3082458" cy="1105368"/>
              <a:chOff x="1294944" y="3182775"/>
              <a:chExt cx="3082458" cy="1105368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2840389" y="3182775"/>
                <a:ext cx="153701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altLang="zh-CN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title</a:t>
                </a:r>
                <a:endPara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TextBox 54"/>
              <p:cNvSpPr txBox="1"/>
              <p:nvPr/>
            </p:nvSpPr>
            <p:spPr>
              <a:xfrm>
                <a:off x="1294944" y="3582885"/>
                <a:ext cx="3082458" cy="70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微软雅黑" panose="020B0503020204020204" pitchFamily="34" charset="-122"/>
                    <a:cs typeface="方正兰亭细黑_GBK_M" pitchFamily="2" charset="2"/>
                    <a:sym typeface="Arial" panose="020B0604020202020204" pitchFamily="34" charset="0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anose="020B0503020204020204" pitchFamily="34" charset="-122"/>
                  <a:cs typeface="方正兰亭细黑_GBK_M" pitchFamily="2" charset="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82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931578" y="2597141"/>
            <a:ext cx="832884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i="1" dirty="0">
                <a:solidFill>
                  <a:srgbClr val="023CE0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Arial" panose="020B0604020202020204" pitchFamily="34" charset="0"/>
              </a:rPr>
              <a:t>Thank you</a:t>
            </a:r>
            <a:endParaRPr lang="zh-CN" altLang="en-US" sz="8800" i="1" dirty="0">
              <a:solidFill>
                <a:srgbClr val="023CE0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 259">
            <a:extLst>
              <a:ext uri="{FF2B5EF4-FFF2-40B4-BE49-F238E27FC236}">
                <a16:creationId xmlns:a16="http://schemas.microsoft.com/office/drawing/2014/main" id="{F2D78D4E-163D-4C12-B032-E079847BA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482" y="4205859"/>
            <a:ext cx="6032684" cy="9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the Subtitle of Your Presentation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jpppt.com      Time 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20XX.12.12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54806585-C011-42F0-8CBF-A57DF81C93D2}"/>
              </a:ext>
            </a:extLst>
          </p:cNvPr>
          <p:cNvSpPr/>
          <p:nvPr/>
        </p:nvSpPr>
        <p:spPr>
          <a:xfrm>
            <a:off x="356237" y="46533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9" name="TextBox 3">
            <a:hlinkClick r:id="rId4"/>
            <a:extLst>
              <a:ext uri="{FF2B5EF4-FFF2-40B4-BE49-F238E27FC236}">
                <a16:creationId xmlns:a16="http://schemas.microsoft.com/office/drawing/2014/main" id="{AA127F16-F1FF-4C92-AA4C-5E08912A6030}"/>
              </a:ext>
            </a:extLst>
          </p:cNvPr>
          <p:cNvSpPr txBox="1"/>
          <p:nvPr/>
        </p:nvSpPr>
        <p:spPr>
          <a:xfrm>
            <a:off x="379108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1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6912" y="3848100"/>
            <a:ext cx="2705088" cy="3009900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502" b="-25664"/>
          <a:stretch>
            <a:fillRect/>
          </a:stretch>
        </p:blipFill>
        <p:spPr>
          <a:xfrm>
            <a:off x="5107500" y="4111484"/>
            <a:ext cx="2722051" cy="3451366"/>
          </a:xfrm>
          <a:custGeom>
            <a:avLst/>
            <a:gdLst>
              <a:gd name="connsiteX0" fmla="*/ 1750489 w 2722051"/>
              <a:gd name="connsiteY0" fmla="*/ 0 h 3451366"/>
              <a:gd name="connsiteX1" fmla="*/ 2493451 w 2722051"/>
              <a:gd name="connsiteY1" fmla="*/ 193816 h 3451366"/>
              <a:gd name="connsiteX2" fmla="*/ 2722051 w 2722051"/>
              <a:gd name="connsiteY2" fmla="*/ 2956066 h 3451366"/>
              <a:gd name="connsiteX3" fmla="*/ 436051 w 2722051"/>
              <a:gd name="connsiteY3" fmla="*/ 3451366 h 3451366"/>
              <a:gd name="connsiteX4" fmla="*/ 0 w 2722051"/>
              <a:gd name="connsiteY4" fmla="*/ 2746516 h 3451366"/>
              <a:gd name="connsiteX5" fmla="*/ 1750489 w 2722051"/>
              <a:gd name="connsiteY5" fmla="*/ 2746516 h 3451366"/>
              <a:gd name="connsiteX6" fmla="*/ 1750489 w 2722051"/>
              <a:gd name="connsiteY6" fmla="*/ 0 h 34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051" h="3451366">
                <a:moveTo>
                  <a:pt x="1750489" y="0"/>
                </a:moveTo>
                <a:lnTo>
                  <a:pt x="2493451" y="193816"/>
                </a:lnTo>
                <a:lnTo>
                  <a:pt x="2722051" y="2956066"/>
                </a:lnTo>
                <a:lnTo>
                  <a:pt x="436051" y="3451366"/>
                </a:lnTo>
                <a:lnTo>
                  <a:pt x="0" y="2746516"/>
                </a:lnTo>
                <a:lnTo>
                  <a:pt x="1750489" y="2746516"/>
                </a:lnTo>
                <a:lnTo>
                  <a:pt x="1750489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116" y="-3181350"/>
            <a:ext cx="656268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5" y="3069654"/>
            <a:ext cx="3559516" cy="5701862"/>
          </a:xfrm>
          <a:custGeom>
            <a:avLst/>
            <a:gdLst>
              <a:gd name="connsiteX0" fmla="*/ 2209800 w 3559516"/>
              <a:gd name="connsiteY0" fmla="*/ 0 h 5701862"/>
              <a:gd name="connsiteX1" fmla="*/ 3276600 w 3559516"/>
              <a:gd name="connsiteY1" fmla="*/ 971550 h 5701862"/>
              <a:gd name="connsiteX2" fmla="*/ 3559516 w 3559516"/>
              <a:gd name="connsiteY2" fmla="*/ 3410476 h 5701862"/>
              <a:gd name="connsiteX3" fmla="*/ 2305050 w 3559516"/>
              <a:gd name="connsiteY3" fmla="*/ 4495800 h 5701862"/>
              <a:gd name="connsiteX4" fmla="*/ 3051174 w 3559516"/>
              <a:gd name="connsiteY4" fmla="*/ 5701862 h 5701862"/>
              <a:gd name="connsiteX5" fmla="*/ 1066800 w 3559516"/>
              <a:gd name="connsiteY5" fmla="*/ 5619750 h 5701862"/>
              <a:gd name="connsiteX6" fmla="*/ 609600 w 3559516"/>
              <a:gd name="connsiteY6" fmla="*/ 5581650 h 5701862"/>
              <a:gd name="connsiteX7" fmla="*/ 209550 w 3559516"/>
              <a:gd name="connsiteY7" fmla="*/ 5505450 h 5701862"/>
              <a:gd name="connsiteX8" fmla="*/ 0 w 3559516"/>
              <a:gd name="connsiteY8" fmla="*/ 5467350 h 5701862"/>
              <a:gd name="connsiteX9" fmla="*/ 171450 w 3559516"/>
              <a:gd name="connsiteY9" fmla="*/ 857250 h 5701862"/>
              <a:gd name="connsiteX10" fmla="*/ 571500 w 3559516"/>
              <a:gd name="connsiteY10" fmla="*/ 190500 h 5701862"/>
              <a:gd name="connsiteX11" fmla="*/ 647700 w 3559516"/>
              <a:gd name="connsiteY11" fmla="*/ 171450 h 5701862"/>
              <a:gd name="connsiteX12" fmla="*/ 2209800 w 3559516"/>
              <a:gd name="connsiteY12" fmla="*/ 0 h 57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516" h="5701862">
                <a:moveTo>
                  <a:pt x="2209800" y="0"/>
                </a:moveTo>
                <a:lnTo>
                  <a:pt x="3276600" y="971550"/>
                </a:lnTo>
                <a:lnTo>
                  <a:pt x="3559516" y="3410476"/>
                </a:lnTo>
                <a:lnTo>
                  <a:pt x="2305050" y="4495800"/>
                </a:lnTo>
                <a:lnTo>
                  <a:pt x="3051174" y="5701862"/>
                </a:lnTo>
                <a:lnTo>
                  <a:pt x="1066800" y="5619750"/>
                </a:lnTo>
                <a:lnTo>
                  <a:pt x="609600" y="5581650"/>
                </a:lnTo>
                <a:cubicBezTo>
                  <a:pt x="474321" y="5570377"/>
                  <a:pt x="342972" y="5530467"/>
                  <a:pt x="209550" y="5505450"/>
                </a:cubicBezTo>
                <a:lnTo>
                  <a:pt x="0" y="5467350"/>
                </a:lnTo>
                <a:lnTo>
                  <a:pt x="171450" y="857250"/>
                </a:lnTo>
                <a:lnTo>
                  <a:pt x="571500" y="190500"/>
                </a:lnTo>
                <a:lnTo>
                  <a:pt x="647700" y="171450"/>
                </a:lnTo>
                <a:lnTo>
                  <a:pt x="220980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5389241" y="1370801"/>
            <a:ext cx="1413517" cy="141351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597298" y="2986236"/>
            <a:ext cx="4918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35856" y="4155119"/>
            <a:ext cx="692028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2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42564" y="1533468"/>
            <a:ext cx="5068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2150" y="5408625"/>
            <a:ext cx="1187697" cy="45719"/>
          </a:xfrm>
          <a:prstGeom prst="rect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8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 flipH="1" flipV="1">
            <a:off x="6773239" y="1875142"/>
            <a:ext cx="3435237" cy="343523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5816337" y="2740616"/>
            <a:ext cx="5349043" cy="1702800"/>
            <a:chOff x="3082413" y="2755130"/>
            <a:chExt cx="5349043" cy="17028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8656" y="2755130"/>
              <a:ext cx="1702800" cy="1702800"/>
            </a:xfrm>
            <a:prstGeom prst="ellipse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2413" y="2756620"/>
              <a:ext cx="1701310" cy="1701310"/>
            </a:xfrm>
            <a:prstGeom prst="ellipse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7247310" y="2744370"/>
            <a:ext cx="248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</a:t>
            </a: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3003" y="3368750"/>
            <a:ext cx="4564347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2992" y="2734431"/>
            <a:ext cx="3060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1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438303" y="2121877"/>
            <a:ext cx="7306015" cy="2987169"/>
            <a:chOff x="2303867" y="2079675"/>
            <a:chExt cx="7306015" cy="2987169"/>
          </a:xfrm>
        </p:grpSpPr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xmlns:p14="http://schemas.microsoft.com/office/powerpoint/2010/main" val="3092713534"/>
                </p:ext>
              </p:extLst>
            </p:nvPr>
          </p:nvGraphicFramePr>
          <p:xfrm>
            <a:off x="2303867" y="2079675"/>
            <a:ext cx="4480754" cy="29871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图表 16"/>
            <p:cNvGraphicFramePr/>
            <p:nvPr>
              <p:extLst>
                <p:ext uri="{D42A27DB-BD31-4B8C-83A1-F6EECF244321}">
                  <p14:modId xmlns:p14="http://schemas.microsoft.com/office/powerpoint/2010/main" val="2869841371"/>
                </p:ext>
              </p:extLst>
            </p:nvPr>
          </p:nvGraphicFramePr>
          <p:xfrm>
            <a:off x="5129128" y="2079675"/>
            <a:ext cx="4480754" cy="29871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8" name="文本框 17"/>
          <p:cNvSpPr txBox="1"/>
          <p:nvPr/>
        </p:nvSpPr>
        <p:spPr>
          <a:xfrm>
            <a:off x="4116937" y="3457136"/>
            <a:ext cx="91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方正正黑简体" panose="02000000000000000000" pitchFamily="2" charset="-122"/>
                <a:cs typeface="Arial" panose="020B0604020202020204" pitchFamily="34" charset="0"/>
              </a:rPr>
              <a:t>3:1</a:t>
            </a:r>
            <a:endParaRPr lang="zh-CN" altLang="en-US" sz="2000" dirty="0">
              <a:latin typeface="Arial" panose="020B0604020202020204" pitchFamily="34" charset="0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70334" y="3457136"/>
            <a:ext cx="91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ea typeface="方正正黑简体" panose="02000000000000000000" pitchFamily="2" charset="-122"/>
                <a:cs typeface="Arial" panose="020B0604020202020204" pitchFamily="34" charset="0"/>
              </a:rPr>
              <a:t>3:1</a:t>
            </a:r>
            <a:endParaRPr lang="zh-CN" altLang="en-US" sz="2000" dirty="0">
              <a:latin typeface="Arial" panose="020B0604020202020204" pitchFamily="34" charset="0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5948289" y="3457136"/>
            <a:ext cx="295422" cy="400110"/>
          </a:xfrm>
          <a:prstGeom prst="rightArrow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688902" y="3126276"/>
            <a:ext cx="251257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56833" y="3154486"/>
            <a:ext cx="2512574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53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c="http://schemas.openxmlformats.org/drawingml/2006/chart"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>
            <a:off x="1054100" y="2397295"/>
            <a:ext cx="4896757" cy="555228"/>
          </a:xfrm>
          <a:custGeom>
            <a:avLst/>
            <a:gdLst>
              <a:gd name="connsiteX0" fmla="*/ 0 w 5041900"/>
              <a:gd name="connsiteY0" fmla="*/ 0 h 555228"/>
              <a:gd name="connsiteX1" fmla="*/ 5041900 w 5041900"/>
              <a:gd name="connsiteY1" fmla="*/ 0 h 555228"/>
              <a:gd name="connsiteX2" fmla="*/ 5041900 w 5041900"/>
              <a:gd name="connsiteY2" fmla="*/ 555228 h 555228"/>
              <a:gd name="connsiteX3" fmla="*/ 0 w 5041900"/>
              <a:gd name="connsiteY3" fmla="*/ 555228 h 555228"/>
              <a:gd name="connsiteX4" fmla="*/ 0 w 5041900"/>
              <a:gd name="connsiteY4" fmla="*/ 0 h 5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900" h="555228">
                <a:moveTo>
                  <a:pt x="0" y="0"/>
                </a:moveTo>
                <a:lnTo>
                  <a:pt x="5041900" y="0"/>
                </a:lnTo>
                <a:lnTo>
                  <a:pt x="5041900" y="555228"/>
                </a:lnTo>
                <a:lnTo>
                  <a:pt x="0" y="55522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054100" y="3039959"/>
            <a:ext cx="4896757" cy="1982664"/>
          </a:xfrm>
          <a:custGeom>
            <a:avLst/>
            <a:gdLst>
              <a:gd name="connsiteX0" fmla="*/ 0 w 5041900"/>
              <a:gd name="connsiteY0" fmla="*/ 0 h 1982664"/>
              <a:gd name="connsiteX1" fmla="*/ 5041900 w 5041900"/>
              <a:gd name="connsiteY1" fmla="*/ 0 h 1982664"/>
              <a:gd name="connsiteX2" fmla="*/ 5041900 w 5041900"/>
              <a:gd name="connsiteY2" fmla="*/ 1982664 h 1982664"/>
              <a:gd name="connsiteX3" fmla="*/ 0 w 5041900"/>
              <a:gd name="connsiteY3" fmla="*/ 1982664 h 1982664"/>
              <a:gd name="connsiteX4" fmla="*/ 0 w 5041900"/>
              <a:gd name="connsiteY4" fmla="*/ 0 h 19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900" h="1982664">
                <a:moveTo>
                  <a:pt x="0" y="0"/>
                </a:moveTo>
                <a:lnTo>
                  <a:pt x="5041900" y="0"/>
                </a:lnTo>
                <a:lnTo>
                  <a:pt x="5041900" y="1982664"/>
                </a:lnTo>
                <a:lnTo>
                  <a:pt x="0" y="198266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74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6213929" y="2397295"/>
            <a:ext cx="4896757" cy="555228"/>
          </a:xfrm>
          <a:custGeom>
            <a:avLst/>
            <a:gdLst>
              <a:gd name="connsiteX0" fmla="*/ 0 w 5041900"/>
              <a:gd name="connsiteY0" fmla="*/ 0 h 555228"/>
              <a:gd name="connsiteX1" fmla="*/ 5041900 w 5041900"/>
              <a:gd name="connsiteY1" fmla="*/ 0 h 555228"/>
              <a:gd name="connsiteX2" fmla="*/ 5041900 w 5041900"/>
              <a:gd name="connsiteY2" fmla="*/ 555228 h 555228"/>
              <a:gd name="connsiteX3" fmla="*/ 0 w 5041900"/>
              <a:gd name="connsiteY3" fmla="*/ 555228 h 555228"/>
              <a:gd name="connsiteX4" fmla="*/ 0 w 5041900"/>
              <a:gd name="connsiteY4" fmla="*/ 0 h 55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900" h="555228">
                <a:moveTo>
                  <a:pt x="0" y="0"/>
                </a:moveTo>
                <a:lnTo>
                  <a:pt x="5041900" y="0"/>
                </a:lnTo>
                <a:lnTo>
                  <a:pt x="5041900" y="555228"/>
                </a:lnTo>
                <a:lnTo>
                  <a:pt x="0" y="55522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6213929" y="3039959"/>
            <a:ext cx="4896757" cy="1982664"/>
          </a:xfrm>
          <a:custGeom>
            <a:avLst/>
            <a:gdLst>
              <a:gd name="connsiteX0" fmla="*/ 0 w 5041900"/>
              <a:gd name="connsiteY0" fmla="*/ 0 h 1982664"/>
              <a:gd name="connsiteX1" fmla="*/ 5041900 w 5041900"/>
              <a:gd name="connsiteY1" fmla="*/ 0 h 1982664"/>
              <a:gd name="connsiteX2" fmla="*/ 5041900 w 5041900"/>
              <a:gd name="connsiteY2" fmla="*/ 1982664 h 1982664"/>
              <a:gd name="connsiteX3" fmla="*/ 0 w 5041900"/>
              <a:gd name="connsiteY3" fmla="*/ 1982664 h 1982664"/>
              <a:gd name="connsiteX4" fmla="*/ 0 w 5041900"/>
              <a:gd name="connsiteY4" fmla="*/ 0 h 198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1900" h="1982664">
                <a:moveTo>
                  <a:pt x="0" y="0"/>
                </a:moveTo>
                <a:lnTo>
                  <a:pt x="5041900" y="0"/>
                </a:lnTo>
                <a:lnTo>
                  <a:pt x="5041900" y="1982664"/>
                </a:lnTo>
                <a:lnTo>
                  <a:pt x="0" y="1982664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174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774553" y="2456841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934382" y="2456841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360323" y="3404055"/>
            <a:ext cx="4284307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20152" y="3404055"/>
            <a:ext cx="4284307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94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1547447" y="2259563"/>
            <a:ext cx="3052973" cy="2315874"/>
            <a:chOff x="1278260" y="2502675"/>
            <a:chExt cx="3052973" cy="2315874"/>
          </a:xfrm>
          <a:solidFill>
            <a:srgbClr val="4275FD"/>
          </a:solidFill>
        </p:grpSpPr>
        <p:sp>
          <p:nvSpPr>
            <p:cNvPr id="22" name="圆角矩形 21"/>
            <p:cNvSpPr/>
            <p:nvPr/>
          </p:nvSpPr>
          <p:spPr>
            <a:xfrm>
              <a:off x="1278260" y="2502675"/>
              <a:ext cx="538373" cy="2315874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2116460" y="3225801"/>
              <a:ext cx="538373" cy="15927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2954660" y="4051301"/>
              <a:ext cx="538373" cy="7672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792860" y="3632201"/>
              <a:ext cx="538373" cy="118634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1068924" y="4575437"/>
            <a:ext cx="3932369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150940" y="4659352"/>
            <a:ext cx="133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90596" y="4659352"/>
            <a:ext cx="133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830252" y="4659352"/>
            <a:ext cx="133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669908" y="4659352"/>
            <a:ext cx="133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587583" y="2501229"/>
            <a:ext cx="5748073" cy="2398476"/>
            <a:chOff x="6063249" y="2228203"/>
            <a:chExt cx="5359717" cy="2398476"/>
          </a:xfrm>
        </p:grpSpPr>
        <p:sp>
          <p:nvSpPr>
            <p:cNvPr id="34" name="矩形 33"/>
            <p:cNvSpPr/>
            <p:nvPr/>
          </p:nvSpPr>
          <p:spPr>
            <a:xfrm>
              <a:off x="6063249" y="2228203"/>
              <a:ext cx="53597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063249" y="2925103"/>
              <a:ext cx="53597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063249" y="3622003"/>
              <a:ext cx="53597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063249" y="4318902"/>
              <a:ext cx="53597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 that matches the title.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2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48666" y="212970"/>
            <a:ext cx="2494668" cy="647700"/>
            <a:chOff x="4848666" y="1239911"/>
            <a:chExt cx="2494668" cy="647700"/>
          </a:xfrm>
        </p:grpSpPr>
        <p:sp>
          <p:nvSpPr>
            <p:cNvPr id="8" name="圆角矩形 7"/>
            <p:cNvSpPr/>
            <p:nvPr/>
          </p:nvSpPr>
          <p:spPr>
            <a:xfrm>
              <a:off x="4861267" y="1239911"/>
              <a:ext cx="2482067" cy="6477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275FD">
                    <a:shade val="30000"/>
                    <a:satMod val="115000"/>
                  </a:srgbClr>
                </a:gs>
                <a:gs pos="29000">
                  <a:srgbClr val="4275FD">
                    <a:shade val="67500"/>
                    <a:satMod val="115000"/>
                  </a:srgbClr>
                </a:gs>
                <a:gs pos="100000">
                  <a:srgbClr val="D252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48666" y="1288083"/>
              <a:ext cx="24946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23557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495735" y="520505"/>
            <a:ext cx="4375053" cy="0"/>
          </a:xfrm>
          <a:prstGeom prst="line">
            <a:avLst/>
          </a:prstGeom>
          <a:ln>
            <a:solidFill>
              <a:srgbClr val="4275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857484" y="2261967"/>
            <a:ext cx="3295651" cy="3124202"/>
            <a:chOff x="7857484" y="2261967"/>
            <a:chExt cx="3295651" cy="3124202"/>
          </a:xfrm>
        </p:grpSpPr>
        <p:grpSp>
          <p:nvGrpSpPr>
            <p:cNvPr id="23" name="组合 22"/>
            <p:cNvGrpSpPr/>
            <p:nvPr/>
          </p:nvGrpSpPr>
          <p:grpSpPr>
            <a:xfrm>
              <a:off x="7857484" y="2261967"/>
              <a:ext cx="3295651" cy="3124202"/>
              <a:chOff x="1138989" y="2019298"/>
              <a:chExt cx="3295651" cy="4003621"/>
            </a:xfrm>
          </p:grpSpPr>
          <p:grpSp>
            <p:nvGrpSpPr>
              <p:cNvPr id="30" name="组合 29"/>
              <p:cNvGrpSpPr/>
              <p:nvPr/>
            </p:nvGrpSpPr>
            <p:grpSpPr>
              <a:xfrm rot="5400000">
                <a:off x="1550361" y="1607927"/>
                <a:ext cx="2472907" cy="3295650"/>
                <a:chOff x="0" y="0"/>
                <a:chExt cx="4660064" cy="6858000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0" y="0"/>
                  <a:ext cx="1562100" cy="6858000"/>
                </a:xfrm>
                <a:prstGeom prst="rect">
                  <a:avLst/>
                </a:prstGeom>
                <a:solidFill>
                  <a:srgbClr val="4275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1536557" y="0"/>
                  <a:ext cx="1562100" cy="6858000"/>
                </a:xfrm>
                <a:prstGeom prst="rect">
                  <a:avLst/>
                </a:prstGeom>
                <a:solidFill>
                  <a:srgbClr val="023C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3097964" y="0"/>
                  <a:ext cx="1562100" cy="6858000"/>
                </a:xfrm>
                <a:prstGeom prst="rect">
                  <a:avLst/>
                </a:prstGeom>
                <a:solidFill>
                  <a:srgbClr val="4275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 flipV="1">
                <a:off x="1138989" y="4378587"/>
                <a:ext cx="3295650" cy="1644332"/>
                <a:chOff x="1291390" y="2171698"/>
                <a:chExt cx="3295650" cy="1644332"/>
              </a:xfrm>
            </p:grpSpPr>
            <p:sp>
              <p:nvSpPr>
                <p:cNvPr id="39" name="矩形 38"/>
                <p:cNvSpPr/>
                <p:nvPr/>
              </p:nvSpPr>
              <p:spPr>
                <a:xfrm rot="5400000">
                  <a:off x="2524743" y="938345"/>
                  <a:ext cx="828943" cy="3295650"/>
                </a:xfrm>
                <a:prstGeom prst="rect">
                  <a:avLst/>
                </a:prstGeom>
                <a:solidFill>
                  <a:srgbClr val="4275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 rot="5400000">
                  <a:off x="2524743" y="1753734"/>
                  <a:ext cx="828943" cy="3295650"/>
                </a:xfrm>
                <a:prstGeom prst="rect">
                  <a:avLst/>
                </a:prstGeom>
                <a:solidFill>
                  <a:srgbClr val="023C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</p:grpSp>
        </p:grpSp>
        <p:sp>
          <p:nvSpPr>
            <p:cNvPr id="44" name="矩形 43"/>
            <p:cNvSpPr/>
            <p:nvPr/>
          </p:nvSpPr>
          <p:spPr>
            <a:xfrm>
              <a:off x="8452457" y="2346635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452457" y="2971655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452457" y="3583539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8452457" y="4209245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8452457" y="4845529"/>
              <a:ext cx="2105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68801" y="2917658"/>
            <a:ext cx="32454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  <a:p>
            <a:pPr algn="ctr"/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891656" y="3256212"/>
            <a:ext cx="4718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97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6912" y="3848100"/>
            <a:ext cx="2705088" cy="3009900"/>
          </a:xfrm>
          <a:custGeom>
            <a:avLst/>
            <a:gdLst>
              <a:gd name="connsiteX0" fmla="*/ 1695450 w 2705088"/>
              <a:gd name="connsiteY0" fmla="*/ 0 h 3009900"/>
              <a:gd name="connsiteX1" fmla="*/ 2705088 w 2705088"/>
              <a:gd name="connsiteY1" fmla="*/ 263384 h 3009900"/>
              <a:gd name="connsiteX2" fmla="*/ 2705088 w 2705088"/>
              <a:gd name="connsiteY2" fmla="*/ 3009900 h 3009900"/>
              <a:gd name="connsiteX3" fmla="*/ 954599 w 2705088"/>
              <a:gd name="connsiteY3" fmla="*/ 3009900 h 3009900"/>
              <a:gd name="connsiteX4" fmla="*/ 0 w 2705088"/>
              <a:gd name="connsiteY4" fmla="*/ 1466850 h 3009900"/>
              <a:gd name="connsiteX5" fmla="*/ 1695450 w 2705088"/>
              <a:gd name="connsiteY5" fmla="*/ 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5088" h="3009900">
                <a:moveTo>
                  <a:pt x="1695450" y="0"/>
                </a:moveTo>
                <a:lnTo>
                  <a:pt x="2705088" y="263384"/>
                </a:lnTo>
                <a:lnTo>
                  <a:pt x="2705088" y="3009900"/>
                </a:lnTo>
                <a:lnTo>
                  <a:pt x="954599" y="3009900"/>
                </a:lnTo>
                <a:lnTo>
                  <a:pt x="0" y="1466850"/>
                </a:lnTo>
                <a:lnTo>
                  <a:pt x="169545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502" b="-25664"/>
          <a:stretch>
            <a:fillRect/>
          </a:stretch>
        </p:blipFill>
        <p:spPr>
          <a:xfrm>
            <a:off x="5107500" y="4111484"/>
            <a:ext cx="2722051" cy="3451366"/>
          </a:xfrm>
          <a:custGeom>
            <a:avLst/>
            <a:gdLst>
              <a:gd name="connsiteX0" fmla="*/ 1750489 w 2722051"/>
              <a:gd name="connsiteY0" fmla="*/ 0 h 3451366"/>
              <a:gd name="connsiteX1" fmla="*/ 2493451 w 2722051"/>
              <a:gd name="connsiteY1" fmla="*/ 193816 h 3451366"/>
              <a:gd name="connsiteX2" fmla="*/ 2722051 w 2722051"/>
              <a:gd name="connsiteY2" fmla="*/ 2956066 h 3451366"/>
              <a:gd name="connsiteX3" fmla="*/ 436051 w 2722051"/>
              <a:gd name="connsiteY3" fmla="*/ 3451366 h 3451366"/>
              <a:gd name="connsiteX4" fmla="*/ 0 w 2722051"/>
              <a:gd name="connsiteY4" fmla="*/ 2746516 h 3451366"/>
              <a:gd name="connsiteX5" fmla="*/ 1750489 w 2722051"/>
              <a:gd name="connsiteY5" fmla="*/ 2746516 h 3451366"/>
              <a:gd name="connsiteX6" fmla="*/ 1750489 w 2722051"/>
              <a:gd name="connsiteY6" fmla="*/ 0 h 345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051" h="3451366">
                <a:moveTo>
                  <a:pt x="1750489" y="0"/>
                </a:moveTo>
                <a:lnTo>
                  <a:pt x="2493451" y="193816"/>
                </a:lnTo>
                <a:lnTo>
                  <a:pt x="2722051" y="2956066"/>
                </a:lnTo>
                <a:lnTo>
                  <a:pt x="436051" y="3451366"/>
                </a:lnTo>
                <a:lnTo>
                  <a:pt x="0" y="2746516"/>
                </a:lnTo>
                <a:lnTo>
                  <a:pt x="1750489" y="2746516"/>
                </a:lnTo>
                <a:lnTo>
                  <a:pt x="1750489" y="0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116" y="-3181350"/>
            <a:ext cx="656268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5" y="3069654"/>
            <a:ext cx="3559516" cy="5701862"/>
          </a:xfrm>
          <a:custGeom>
            <a:avLst/>
            <a:gdLst>
              <a:gd name="connsiteX0" fmla="*/ 2209800 w 3559516"/>
              <a:gd name="connsiteY0" fmla="*/ 0 h 5701862"/>
              <a:gd name="connsiteX1" fmla="*/ 3276600 w 3559516"/>
              <a:gd name="connsiteY1" fmla="*/ 971550 h 5701862"/>
              <a:gd name="connsiteX2" fmla="*/ 3559516 w 3559516"/>
              <a:gd name="connsiteY2" fmla="*/ 3410476 h 5701862"/>
              <a:gd name="connsiteX3" fmla="*/ 2305050 w 3559516"/>
              <a:gd name="connsiteY3" fmla="*/ 4495800 h 5701862"/>
              <a:gd name="connsiteX4" fmla="*/ 3051174 w 3559516"/>
              <a:gd name="connsiteY4" fmla="*/ 5701862 h 5701862"/>
              <a:gd name="connsiteX5" fmla="*/ 1066800 w 3559516"/>
              <a:gd name="connsiteY5" fmla="*/ 5619750 h 5701862"/>
              <a:gd name="connsiteX6" fmla="*/ 609600 w 3559516"/>
              <a:gd name="connsiteY6" fmla="*/ 5581650 h 5701862"/>
              <a:gd name="connsiteX7" fmla="*/ 209550 w 3559516"/>
              <a:gd name="connsiteY7" fmla="*/ 5505450 h 5701862"/>
              <a:gd name="connsiteX8" fmla="*/ 0 w 3559516"/>
              <a:gd name="connsiteY8" fmla="*/ 5467350 h 5701862"/>
              <a:gd name="connsiteX9" fmla="*/ 171450 w 3559516"/>
              <a:gd name="connsiteY9" fmla="*/ 857250 h 5701862"/>
              <a:gd name="connsiteX10" fmla="*/ 571500 w 3559516"/>
              <a:gd name="connsiteY10" fmla="*/ 190500 h 5701862"/>
              <a:gd name="connsiteX11" fmla="*/ 647700 w 3559516"/>
              <a:gd name="connsiteY11" fmla="*/ 171450 h 5701862"/>
              <a:gd name="connsiteX12" fmla="*/ 2209800 w 3559516"/>
              <a:gd name="connsiteY12" fmla="*/ 0 h 570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59516" h="5701862">
                <a:moveTo>
                  <a:pt x="2209800" y="0"/>
                </a:moveTo>
                <a:lnTo>
                  <a:pt x="3276600" y="971550"/>
                </a:lnTo>
                <a:lnTo>
                  <a:pt x="3559516" y="3410476"/>
                </a:lnTo>
                <a:lnTo>
                  <a:pt x="2305050" y="4495800"/>
                </a:lnTo>
                <a:lnTo>
                  <a:pt x="3051174" y="5701862"/>
                </a:lnTo>
                <a:lnTo>
                  <a:pt x="1066800" y="5619750"/>
                </a:lnTo>
                <a:lnTo>
                  <a:pt x="609600" y="5581650"/>
                </a:lnTo>
                <a:cubicBezTo>
                  <a:pt x="474321" y="5570377"/>
                  <a:pt x="342972" y="5530467"/>
                  <a:pt x="209550" y="5505450"/>
                </a:cubicBezTo>
                <a:lnTo>
                  <a:pt x="0" y="5467350"/>
                </a:lnTo>
                <a:lnTo>
                  <a:pt x="171450" y="857250"/>
                </a:lnTo>
                <a:lnTo>
                  <a:pt x="571500" y="190500"/>
                </a:lnTo>
                <a:lnTo>
                  <a:pt x="647700" y="171450"/>
                </a:lnTo>
                <a:lnTo>
                  <a:pt x="2209800" y="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4111484 h 6858000"/>
              <a:gd name="connsiteX3" fmla="*/ 5848362 w 6858000"/>
              <a:gd name="connsiteY3" fmla="*/ 3848100 h 6858000"/>
              <a:gd name="connsiteX4" fmla="*/ 5407378 w 6858000"/>
              <a:gd name="connsiteY4" fmla="*/ 4229626 h 6858000"/>
              <a:gd name="connsiteX5" fmla="*/ 5124462 w 6858000"/>
              <a:gd name="connsiteY5" fmla="*/ 1790700 h 6858000"/>
              <a:gd name="connsiteX6" fmla="*/ 4057662 w 6858000"/>
              <a:gd name="connsiteY6" fmla="*/ 819150 h 6858000"/>
              <a:gd name="connsiteX7" fmla="*/ 2495562 w 6858000"/>
              <a:gd name="connsiteY7" fmla="*/ 990600 h 6858000"/>
              <a:gd name="connsiteX8" fmla="*/ 2419362 w 6858000"/>
              <a:gd name="connsiteY8" fmla="*/ 1009650 h 6858000"/>
              <a:gd name="connsiteX9" fmla="*/ 2019312 w 6858000"/>
              <a:gd name="connsiteY9" fmla="*/ 1676400 h 6858000"/>
              <a:gd name="connsiteX10" fmla="*/ 1847862 w 6858000"/>
              <a:gd name="connsiteY10" fmla="*/ 6286500 h 6858000"/>
              <a:gd name="connsiteX11" fmla="*/ 2057412 w 6858000"/>
              <a:gd name="connsiteY11" fmla="*/ 6324600 h 6858000"/>
              <a:gd name="connsiteX12" fmla="*/ 2457462 w 6858000"/>
              <a:gd name="connsiteY12" fmla="*/ 6400800 h 6858000"/>
              <a:gd name="connsiteX13" fmla="*/ 2914662 w 6858000"/>
              <a:gd name="connsiteY13" fmla="*/ 6438900 h 6858000"/>
              <a:gd name="connsiteX14" fmla="*/ 4899036 w 6858000"/>
              <a:gd name="connsiteY14" fmla="*/ 6521012 h 6858000"/>
              <a:gd name="connsiteX15" fmla="*/ 5107511 w 6858000"/>
              <a:gd name="connsiteY15" fmla="*/ 6858000 h 6858000"/>
              <a:gd name="connsiteX16" fmla="*/ 0 w 6858000"/>
              <a:gd name="connsiteY16" fmla="*/ 6858000 h 6858000"/>
              <a:gd name="connsiteX17" fmla="*/ 0 w 685800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4111484"/>
                </a:lnTo>
                <a:lnTo>
                  <a:pt x="5848362" y="3848100"/>
                </a:lnTo>
                <a:lnTo>
                  <a:pt x="5407378" y="4229626"/>
                </a:lnTo>
                <a:lnTo>
                  <a:pt x="5124462" y="1790700"/>
                </a:lnTo>
                <a:lnTo>
                  <a:pt x="4057662" y="819150"/>
                </a:lnTo>
                <a:lnTo>
                  <a:pt x="2495562" y="990600"/>
                </a:lnTo>
                <a:lnTo>
                  <a:pt x="2419362" y="1009650"/>
                </a:lnTo>
                <a:lnTo>
                  <a:pt x="2019312" y="1676400"/>
                </a:lnTo>
                <a:lnTo>
                  <a:pt x="1847862" y="6286500"/>
                </a:lnTo>
                <a:lnTo>
                  <a:pt x="2057412" y="6324600"/>
                </a:lnTo>
                <a:cubicBezTo>
                  <a:pt x="2190834" y="6349617"/>
                  <a:pt x="2322183" y="6389527"/>
                  <a:pt x="2457462" y="6400800"/>
                </a:cubicBezTo>
                <a:lnTo>
                  <a:pt x="2914662" y="6438900"/>
                </a:lnTo>
                <a:lnTo>
                  <a:pt x="4899036" y="6521012"/>
                </a:lnTo>
                <a:lnTo>
                  <a:pt x="510751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椭圆 15"/>
          <p:cNvSpPr/>
          <p:nvPr/>
        </p:nvSpPr>
        <p:spPr>
          <a:xfrm>
            <a:off x="5389241" y="1370801"/>
            <a:ext cx="1413517" cy="1413517"/>
          </a:xfrm>
          <a:prstGeom prst="ellipse">
            <a:avLst/>
          </a:prstGeom>
          <a:gradFill flip="none" rotWithShape="1">
            <a:gsLst>
              <a:gs pos="0">
                <a:srgbClr val="4275FD">
                  <a:shade val="30000"/>
                  <a:satMod val="115000"/>
                </a:srgbClr>
              </a:gs>
              <a:gs pos="29000">
                <a:srgbClr val="4275FD">
                  <a:shade val="67500"/>
                  <a:satMod val="115000"/>
                </a:srgbClr>
              </a:gs>
              <a:gs pos="100000">
                <a:srgbClr val="D252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578401" y="2986236"/>
            <a:ext cx="4936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35856" y="4155119"/>
            <a:ext cx="6920286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91268" y="1533468"/>
            <a:ext cx="6094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6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02150" y="5408625"/>
            <a:ext cx="1187697" cy="45719"/>
          </a:xfrm>
          <a:prstGeom prst="rect">
            <a:avLst/>
          </a:prstGeom>
          <a:solidFill>
            <a:srgbClr val="427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0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860</Words>
  <Application>Microsoft Office PowerPoint</Application>
  <PresentationFormat>宽屏</PresentationFormat>
  <Paragraphs>201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Gill Sans</vt:lpstr>
      <vt:lpstr>等线</vt:lpstr>
      <vt:lpstr>方正细谭黑简体</vt:lpstr>
      <vt:lpstr>微软雅黑</vt:lpstr>
      <vt:lpstr>Arial</vt:lpstr>
      <vt:lpstr>Calibri</vt:lpstr>
      <vt:lpstr>Calibri Light</vt:lpstr>
      <vt:lpstr>Impact</vt:lpstr>
      <vt:lpstr>Open Sans Light</vt:lpstr>
      <vt:lpstr>Roboto condensed</vt:lpstr>
      <vt:lpstr>Wingdings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111</cp:revision>
  <dcterms:created xsi:type="dcterms:W3CDTF">2018-07-06T07:54:02Z</dcterms:created>
  <dcterms:modified xsi:type="dcterms:W3CDTF">2022-02-12T14:22:59Z</dcterms:modified>
</cp:coreProperties>
</file>