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465" r:id="rId2"/>
    <p:sldId id="464" r:id="rId3"/>
    <p:sldId id="408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9" r:id="rId25"/>
    <p:sldId id="448" r:id="rId26"/>
    <p:sldId id="450" r:id="rId27"/>
    <p:sldId id="451" r:id="rId28"/>
    <p:sldId id="452" r:id="rId29"/>
    <p:sldId id="454" r:id="rId30"/>
    <p:sldId id="453" r:id="rId31"/>
    <p:sldId id="456" r:id="rId32"/>
    <p:sldId id="457" r:id="rId33"/>
    <p:sldId id="458" r:id="rId34"/>
    <p:sldId id="459" r:id="rId35"/>
    <p:sldId id="466" r:id="rId3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247">
          <p15:clr>
            <a:srgbClr val="A4A3A4"/>
          </p15:clr>
        </p15:guide>
        <p15:guide id="4" pos="4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4" autoAdjust="0"/>
    <p:restoredTop sz="98932" autoAdjust="0"/>
  </p:normalViewPr>
  <p:slideViewPr>
    <p:cSldViewPr>
      <p:cViewPr varScale="1">
        <p:scale>
          <a:sx n="95" d="100"/>
          <a:sy n="95" d="100"/>
        </p:scale>
        <p:origin x="690" y="66"/>
      </p:cViewPr>
      <p:guideLst>
        <p:guide orient="horz" pos="1620"/>
        <p:guide pos="2880"/>
        <p:guide pos="1247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5F9-4E8E-8E79-662D8AFE4AD5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75F9-4E8E-8E79-662D8AFE4AD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75F9-4E8E-8E79-662D8AFE4AD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75F9-4E8E-8E79-662D8AFE4AD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F9-4E8E-8E79-662D8AFE4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C21-4F0A-B8D2-685BBCD92B14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1C21-4F0A-B8D2-685BBCD92B1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21-4F0A-B8D2-685BBCD92B1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1C21-4F0A-B8D2-685BBCD92B1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21-4F0A-B8D2-685BBCD92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DCD-45B5-AC53-BC86DD0E39B3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CDCD-45B5-AC53-BC86DD0E39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CDCD-45B5-AC53-BC86DD0E39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CDCD-45B5-AC53-BC86DD0E39B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CD-45B5-AC53-BC86DD0E3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D87B-4752-87C7-744E39E501AA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D87B-4752-87C7-744E39E501A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D87B-4752-87C7-744E39E501A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D87B-4752-87C7-744E39E501A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7B-4752-87C7-744E39E50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19D7-4E1C-A004-4B91618C074A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19D7-4E1C-A004-4B91618C074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9D7-4E1C-A004-4B91618C074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19D7-4E1C-A004-4B91618C074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D7-4E1C-A004-4B91618C0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DB4-4042-922D-30C20E93CFC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DB4-4042-922D-30C20E93CFC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B4-4042-922D-30C20E93CFC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DB4-4042-922D-30C20E93CFC8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B4-4042-922D-30C20E93C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AE7-40B4-A137-40C819F5E7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AE7-40B4-A137-40C819F5E73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E7-40B4-A137-40C819F5E73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E7-40B4-A137-40C819F5E73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E7-40B4-A137-40C819F5E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D5E-4A34-939B-5FD3EDB2AB4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D5E-4A34-939B-5FD3EDB2AB4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5E-4A34-939B-5FD3EDB2AB4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5E-4A34-939B-5FD3EDB2AB4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5E-4A34-939B-5FD3EDB2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"/>
          <c:y val="8.8007807086133899E-2"/>
          <c:w val="0.53865932578740106"/>
          <c:h val="0.80798893897705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F56-4B65-BEA5-35CA91A1CE5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F56-4B65-BEA5-35CA91A1CE5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56-4B65-BEA5-35CA91A1CE5B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56-4B65-BEA5-35CA91A1CE5B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56-4B65-BEA5-35CA91A1C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none" lIns="45720" tIns="45720" rIns="45720" bIns="45720" anchor="t" anchorCtr="0">
          <a:norm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C0ED-1C8B-4FF3-91A6-E652895D4634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D419-5B3F-423C-8358-46E41EBE13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452320" y="480399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11560" y="771550"/>
            <a:ext cx="7920880" cy="45719"/>
            <a:chOff x="3060700" y="4724400"/>
            <a:chExt cx="5955507" cy="3143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729481-F56E-4915-B271-F2E0B2C5AF7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1394FF-90D5-437E-BC53-F12E581A66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" y="0"/>
            <a:ext cx="9125566" cy="51435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 bwMode="auto">
          <a:xfrm>
            <a:off x="-23693" y="1691884"/>
            <a:ext cx="9169826" cy="1143353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C00000"/>
              </a:gs>
              <a:gs pos="100000">
                <a:srgbClr val="FF0000"/>
              </a:gs>
            </a:gsLst>
            <a:lin ang="16200000" scaled="1"/>
            <a:tileRect/>
          </a:gradFill>
          <a:ln>
            <a:noFill/>
          </a:ln>
        </p:spPr>
        <p:txBody>
          <a:bodyPr lIns="91362" tIns="45681" rIns="91362" bIns="45681" rtlCol="0" anchor="ctr"/>
          <a:lstStyle/>
          <a:p>
            <a:pPr algn="ctr"/>
            <a:endParaRPr lang="zh-CN" altLang="en-US">
              <a:latin typeface="方正兰亭黑_GBK" pitchFamily="2" charset="-122"/>
              <a:ea typeface="方正兰亭黑_GBK" pitchFamily="2" charset="-122"/>
              <a:sym typeface="方正兰亭黑_GBK" pitchFamily="2" charset="-122"/>
            </a:endParaRPr>
          </a:p>
        </p:txBody>
      </p:sp>
      <p:grpSp>
        <p:nvGrpSpPr>
          <p:cNvPr id="2" name="淘宝店chenying0907出品 1"/>
          <p:cNvGrpSpPr/>
          <p:nvPr/>
        </p:nvGrpSpPr>
        <p:grpSpPr>
          <a:xfrm>
            <a:off x="2267744" y="771550"/>
            <a:ext cx="1289946" cy="1289946"/>
            <a:chOff x="2026208" y="849756"/>
            <a:chExt cx="1289946" cy="1289946"/>
          </a:xfrm>
        </p:grpSpPr>
        <p:grpSp>
          <p:nvGrpSpPr>
            <p:cNvPr id="4" name="淘宝店chenying0907出品 3"/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淘宝店chenying0907出品 5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53218" y="986898"/>
              <a:ext cx="6359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淘宝店chenying0907出品 2"/>
          <p:cNvGrpSpPr/>
          <p:nvPr/>
        </p:nvGrpSpPr>
        <p:grpSpPr>
          <a:xfrm>
            <a:off x="3254490" y="771550"/>
            <a:ext cx="1289946" cy="1289946"/>
            <a:chOff x="3351228" y="849756"/>
            <a:chExt cx="1289946" cy="1289946"/>
          </a:xfrm>
        </p:grpSpPr>
        <p:grpSp>
          <p:nvGrpSpPr>
            <p:cNvPr id="7" name="淘宝店chenying0907出品 6"/>
            <p:cNvGrpSpPr/>
            <p:nvPr/>
          </p:nvGrpSpPr>
          <p:grpSpPr>
            <a:xfrm>
              <a:off x="335122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淘宝店chenying0907出品 8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678238" y="986898"/>
              <a:ext cx="6359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</a:t>
              </a:r>
              <a:endParaRPr lang="zh-CN" altLang="en-US" sz="66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淘宝店chenying0907出品 38"/>
          <p:cNvGrpSpPr/>
          <p:nvPr/>
        </p:nvGrpSpPr>
        <p:grpSpPr>
          <a:xfrm>
            <a:off x="4262602" y="771550"/>
            <a:ext cx="1289946" cy="1289946"/>
            <a:chOff x="4648417" y="849756"/>
            <a:chExt cx="1289946" cy="1289946"/>
          </a:xfrm>
        </p:grpSpPr>
        <p:grpSp>
          <p:nvGrpSpPr>
            <p:cNvPr id="10" name="淘宝店chenying0907出品 9"/>
            <p:cNvGrpSpPr/>
            <p:nvPr/>
          </p:nvGrpSpPr>
          <p:grpSpPr>
            <a:xfrm>
              <a:off x="4648417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淘宝店chenying0907出品 11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75427" y="986898"/>
              <a:ext cx="6359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X</a:t>
              </a:r>
              <a:endParaRPr lang="zh-CN" altLang="en-US" sz="66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淘宝店chenying0907出品 39"/>
          <p:cNvGrpSpPr/>
          <p:nvPr/>
        </p:nvGrpSpPr>
        <p:grpSpPr>
          <a:xfrm>
            <a:off x="5537714" y="771550"/>
            <a:ext cx="1289946" cy="1289946"/>
            <a:chOff x="5946350" y="849756"/>
            <a:chExt cx="1289946" cy="1289946"/>
          </a:xfrm>
        </p:grpSpPr>
        <p:grpSp>
          <p:nvGrpSpPr>
            <p:cNvPr id="13" name="淘宝店chenying0907出品 12"/>
            <p:cNvGrpSpPr/>
            <p:nvPr/>
          </p:nvGrpSpPr>
          <p:grpSpPr>
            <a:xfrm>
              <a:off x="5946350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淘宝店chenying0907出品 14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273360" y="986898"/>
              <a:ext cx="63592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accent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X</a:t>
              </a:r>
              <a:endParaRPr lang="zh-CN" altLang="en-US" sz="66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TextBox 7"/>
          <p:cNvSpPr>
            <a:spLocks noChangeArrowheads="1"/>
          </p:cNvSpPr>
          <p:nvPr/>
        </p:nvSpPr>
        <p:spPr bwMode="auto">
          <a:xfrm>
            <a:off x="1259632" y="2193935"/>
            <a:ext cx="6458945" cy="5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65" tIns="45033" rIns="90065" bIns="45033">
            <a:spAutoFit/>
          </a:bodyPr>
          <a:lstStyle/>
          <a:p>
            <a:pPr algn="ctr" defTabSz="900430"/>
            <a:r>
              <a:rPr lang="en-US" altLang="zh-CN" sz="32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FREE  PPT  TEMPLATES</a:t>
            </a:r>
            <a:endParaRPr lang="zh-CN" altLang="en-US" sz="3200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TextBox 7"/>
          <p:cNvSpPr>
            <a:spLocks noChangeArrowheads="1"/>
          </p:cNvSpPr>
          <p:nvPr/>
        </p:nvSpPr>
        <p:spPr bwMode="auto">
          <a:xfrm>
            <a:off x="2267744" y="2966082"/>
            <a:ext cx="4424826" cy="3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65" tIns="45033" rIns="90065" bIns="45033">
            <a:spAutoFit/>
          </a:bodyPr>
          <a:lstStyle/>
          <a:p>
            <a:pPr algn="dist" defTabSz="900430"/>
            <a:r>
              <a:rPr lang="en-US" altLang="zh-CN" sz="139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Insert the Subtitle of Your Presentation</a:t>
            </a:r>
          </a:p>
        </p:txBody>
      </p:sp>
      <p:grpSp>
        <p:nvGrpSpPr>
          <p:cNvPr id="62" name="淘宝店chenying0907出品 61"/>
          <p:cNvGrpSpPr>
            <a:grpSpLocks noChangeAspect="1"/>
          </p:cNvGrpSpPr>
          <p:nvPr/>
        </p:nvGrpSpPr>
        <p:grpSpPr>
          <a:xfrm>
            <a:off x="3508049" y="3340438"/>
            <a:ext cx="311432" cy="311432"/>
            <a:chOff x="3543574" y="4265651"/>
            <a:chExt cx="414516" cy="414516"/>
          </a:xfrm>
          <a:solidFill>
            <a:srgbClr val="C00000"/>
          </a:solidFill>
        </p:grpSpPr>
        <p:sp>
          <p:nvSpPr>
            <p:cNvPr id="63" name="淘宝店chenying0907出品 62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64" name="淘宝店chenying0907出品 63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grpFill/>
          </p:grpSpPr>
          <p:sp>
            <p:nvSpPr>
              <p:cNvPr id="71" name="淘宝店chenying0907出品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淘宝店chenying0907出品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2" name="淘宝店chenying0907出品 91"/>
          <p:cNvGrpSpPr>
            <a:grpSpLocks noChangeAspect="1"/>
          </p:cNvGrpSpPr>
          <p:nvPr/>
        </p:nvGrpSpPr>
        <p:grpSpPr>
          <a:xfrm>
            <a:off x="4001205" y="3340438"/>
            <a:ext cx="311432" cy="311432"/>
            <a:chOff x="4102125" y="4265651"/>
            <a:chExt cx="414516" cy="414516"/>
          </a:xfrm>
          <a:solidFill>
            <a:srgbClr val="C00000"/>
          </a:solidFill>
        </p:grpSpPr>
        <p:sp>
          <p:nvSpPr>
            <p:cNvPr id="93" name="淘宝店chenying0907出品 92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94" name="淘宝店chenying0907出品 93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grpFill/>
          </p:grpSpPr>
          <p:sp>
            <p:nvSpPr>
              <p:cNvPr id="95" name="淘宝店chenying0907出品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淘宝店chenying0907出品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淘宝店chenying0907出品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淘宝店chenying0907出品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淘宝店chenying0907出品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淘宝店chenying0907出品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1" name="淘宝店chenying0907出品 100"/>
          <p:cNvGrpSpPr>
            <a:grpSpLocks noChangeAspect="1"/>
          </p:cNvGrpSpPr>
          <p:nvPr/>
        </p:nvGrpSpPr>
        <p:grpSpPr>
          <a:xfrm>
            <a:off x="4987517" y="3340438"/>
            <a:ext cx="311432" cy="311432"/>
            <a:chOff x="5181486" y="4265651"/>
            <a:chExt cx="414516" cy="414516"/>
          </a:xfrm>
          <a:solidFill>
            <a:srgbClr val="C00000"/>
          </a:solidFill>
        </p:grpSpPr>
        <p:sp>
          <p:nvSpPr>
            <p:cNvPr id="102" name="淘宝店chenying0907出品 101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03" name="淘宝店chenying0907出品 102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grpFill/>
          </p:grpSpPr>
          <p:sp>
            <p:nvSpPr>
              <p:cNvPr id="104" name="淘宝店chenying0907出品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淘宝店chenying0907出品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淘宝店chenying0907出品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淘宝店chenying0907出品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淘宝店chenying0907出品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淘宝店chenying0907出品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淘宝店chenying0907出品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淘宝店chenying0907出品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淘宝店chenying0907出品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3" name="淘宝店chenying0907出品 112"/>
          <p:cNvGrpSpPr>
            <a:grpSpLocks noChangeAspect="1"/>
          </p:cNvGrpSpPr>
          <p:nvPr/>
        </p:nvGrpSpPr>
        <p:grpSpPr>
          <a:xfrm>
            <a:off x="4494361" y="3340438"/>
            <a:ext cx="311432" cy="311432"/>
            <a:chOff x="4626437" y="4265651"/>
            <a:chExt cx="414516" cy="414516"/>
          </a:xfrm>
          <a:solidFill>
            <a:srgbClr val="C00000"/>
          </a:solidFill>
        </p:grpSpPr>
        <p:sp>
          <p:nvSpPr>
            <p:cNvPr id="114" name="淘宝店chenying0907出品 113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5" name="淘宝店chenying0907出品 114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grpFill/>
          </p:grpSpPr>
          <p:sp>
            <p:nvSpPr>
              <p:cNvPr id="116" name="淘宝店chenying0907出品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淘宝店chenying0907出品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淘宝店chenying0907出品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淘宝店chenying0907出品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淘宝店chenying0907出品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淘宝店chenying0907出品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淘宝店chenying0907出品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3" name="TextBox 7"/>
          <p:cNvSpPr>
            <a:spLocks noChangeArrowheads="1"/>
          </p:cNvSpPr>
          <p:nvPr/>
        </p:nvSpPr>
        <p:spPr bwMode="auto">
          <a:xfrm>
            <a:off x="2295898" y="3904964"/>
            <a:ext cx="4496834" cy="3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65" tIns="45033" rIns="90065" bIns="45033">
            <a:spAutoFit/>
          </a:bodyPr>
          <a:lstStyle/>
          <a:p>
            <a:pPr algn="ctr" defTabSz="900430"/>
            <a:r>
              <a:rPr lang="en-US" altLang="zh-CN" sz="1390" dirty="0" err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rport</a:t>
            </a:r>
            <a:r>
              <a:rPr lang="zh-CN" altLang="en-US" sz="139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39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jpppt.com   time</a:t>
            </a:r>
            <a:r>
              <a:rPr lang="zh-CN" altLang="en-US" sz="139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139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2030.12.12</a:t>
            </a:r>
          </a:p>
        </p:txBody>
      </p:sp>
      <p:pic>
        <p:nvPicPr>
          <p:cNvPr id="38" name="图片 9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635646"/>
            <a:ext cx="1148100" cy="45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ounded Rectangle 7">
            <a:extLst>
              <a:ext uri="{FF2B5EF4-FFF2-40B4-BE49-F238E27FC236}">
                <a16:creationId xmlns:a16="http://schemas.microsoft.com/office/drawing/2014/main" id="{0827E97C-2A78-49C6-B5A6-BA59A06410E7}"/>
              </a:ext>
            </a:extLst>
          </p:cNvPr>
          <p:cNvSpPr/>
          <p:nvPr/>
        </p:nvSpPr>
        <p:spPr>
          <a:xfrm>
            <a:off x="7164289" y="273562"/>
            <a:ext cx="1224136" cy="34859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3">
            <a:hlinkClick r:id="rId5"/>
            <a:extLst>
              <a:ext uri="{FF2B5EF4-FFF2-40B4-BE49-F238E27FC236}">
                <a16:creationId xmlns:a16="http://schemas.microsoft.com/office/drawing/2014/main" id="{63A49448-02FC-4708-8FF5-B8A302B38068}"/>
              </a:ext>
            </a:extLst>
          </p:cNvPr>
          <p:cNvSpPr txBox="1"/>
          <p:nvPr/>
        </p:nvSpPr>
        <p:spPr>
          <a:xfrm>
            <a:off x="1973006" y="4897279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914E-6 L 0.45 2.46914E-6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914E-6 L 0.29895 2.46914E-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914E-6 L 0.14878 -0.00185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284E-6 L 0.61563 -0.00556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淘宝店chenying0907出品 30"/>
          <p:cNvSpPr/>
          <p:nvPr/>
        </p:nvSpPr>
        <p:spPr>
          <a:xfrm>
            <a:off x="2683521" y="1238797"/>
            <a:ext cx="5422554" cy="7019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淘宝店chenying0907出品 31"/>
          <p:cNvGrpSpPr/>
          <p:nvPr/>
        </p:nvGrpSpPr>
        <p:grpSpPr>
          <a:xfrm>
            <a:off x="3685821" y="1292669"/>
            <a:ext cx="1778634" cy="602220"/>
            <a:chOff x="4871864" y="1833952"/>
            <a:chExt cx="2371512" cy="802960"/>
          </a:xfrm>
        </p:grpSpPr>
        <p:grpSp>
          <p:nvGrpSpPr>
            <p:cNvPr id="33" name="淘宝店chenying0907出品 32"/>
            <p:cNvGrpSpPr/>
            <p:nvPr/>
          </p:nvGrpSpPr>
          <p:grpSpPr>
            <a:xfrm>
              <a:off x="4871864" y="1833952"/>
              <a:ext cx="2371512" cy="802960"/>
              <a:chOff x="4143851" y="532568"/>
              <a:chExt cx="4142700" cy="584449"/>
            </a:xfrm>
          </p:grpSpPr>
          <p:sp>
            <p:nvSpPr>
              <p:cNvPr id="35" name="圆角淘宝店chenying0907出品 34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圆角淘宝店chenying0907出品 35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TextBox 48"/>
            <p:cNvSpPr txBox="1"/>
            <p:nvPr/>
          </p:nvSpPr>
          <p:spPr>
            <a:xfrm>
              <a:off x="5200291" y="1986189"/>
              <a:ext cx="1723549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7" name="TextBox 57"/>
          <p:cNvSpPr txBox="1"/>
          <p:nvPr/>
        </p:nvSpPr>
        <p:spPr>
          <a:xfrm>
            <a:off x="5630038" y="1370478"/>
            <a:ext cx="20913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Group 35"/>
          <p:cNvGrpSpPr>
            <a:grpSpLocks noChangeAspect="1"/>
          </p:cNvGrpSpPr>
          <p:nvPr/>
        </p:nvGrpSpPr>
        <p:grpSpPr bwMode="auto">
          <a:xfrm>
            <a:off x="3090123" y="1399881"/>
            <a:ext cx="347751" cy="356693"/>
            <a:chOff x="2446" y="1254"/>
            <a:chExt cx="868" cy="869"/>
          </a:xfrm>
          <a:solidFill>
            <a:schemeClr val="bg1"/>
          </a:solidFill>
        </p:grpSpPr>
        <p:sp>
          <p:nvSpPr>
            <p:cNvPr id="39" name="淘宝店chenying0907出品 36"/>
            <p:cNvSpPr>
              <a:spLocks noEditPoints="1"/>
            </p:cNvSpPr>
            <p:nvPr/>
          </p:nvSpPr>
          <p:spPr bwMode="auto">
            <a:xfrm>
              <a:off x="2446" y="1254"/>
              <a:ext cx="868" cy="869"/>
            </a:xfrm>
            <a:custGeom>
              <a:avLst/>
              <a:gdLst>
                <a:gd name="T0" fmla="*/ 184 w 368"/>
                <a:gd name="T1" fmla="*/ 0 h 368"/>
                <a:gd name="T2" fmla="*/ 0 w 368"/>
                <a:gd name="T3" fmla="*/ 184 h 368"/>
                <a:gd name="T4" fmla="*/ 184 w 368"/>
                <a:gd name="T5" fmla="*/ 368 h 368"/>
                <a:gd name="T6" fmla="*/ 368 w 368"/>
                <a:gd name="T7" fmla="*/ 184 h 368"/>
                <a:gd name="T8" fmla="*/ 184 w 368"/>
                <a:gd name="T9" fmla="*/ 0 h 368"/>
                <a:gd name="T10" fmla="*/ 184 w 368"/>
                <a:gd name="T11" fmla="*/ 328 h 368"/>
                <a:gd name="T12" fmla="*/ 40 w 368"/>
                <a:gd name="T13" fmla="*/ 184 h 368"/>
                <a:gd name="T14" fmla="*/ 184 w 368"/>
                <a:gd name="T15" fmla="*/ 40 h 368"/>
                <a:gd name="T16" fmla="*/ 328 w 368"/>
                <a:gd name="T17" fmla="*/ 184 h 368"/>
                <a:gd name="T18" fmla="*/ 184 w 368"/>
                <a:gd name="T19" fmla="*/ 32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8">
                  <a:moveTo>
                    <a:pt x="184" y="0"/>
                  </a:moveTo>
                  <a:cubicBezTo>
                    <a:pt x="82" y="0"/>
                    <a:pt x="0" y="82"/>
                    <a:pt x="0" y="184"/>
                  </a:cubicBezTo>
                  <a:cubicBezTo>
                    <a:pt x="0" y="286"/>
                    <a:pt x="82" y="368"/>
                    <a:pt x="184" y="368"/>
                  </a:cubicBezTo>
                  <a:cubicBezTo>
                    <a:pt x="285" y="368"/>
                    <a:pt x="368" y="286"/>
                    <a:pt x="368" y="184"/>
                  </a:cubicBezTo>
                  <a:cubicBezTo>
                    <a:pt x="368" y="82"/>
                    <a:pt x="285" y="0"/>
                    <a:pt x="184" y="0"/>
                  </a:cubicBezTo>
                  <a:close/>
                  <a:moveTo>
                    <a:pt x="184" y="328"/>
                  </a:moveTo>
                  <a:cubicBezTo>
                    <a:pt x="104" y="328"/>
                    <a:pt x="40" y="263"/>
                    <a:pt x="40" y="184"/>
                  </a:cubicBezTo>
                  <a:cubicBezTo>
                    <a:pt x="40" y="104"/>
                    <a:pt x="104" y="40"/>
                    <a:pt x="184" y="40"/>
                  </a:cubicBezTo>
                  <a:cubicBezTo>
                    <a:pt x="263" y="40"/>
                    <a:pt x="328" y="104"/>
                    <a:pt x="328" y="184"/>
                  </a:cubicBezTo>
                  <a:cubicBezTo>
                    <a:pt x="328" y="263"/>
                    <a:pt x="263" y="328"/>
                    <a:pt x="184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2100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淘宝店chenying0907出品 37"/>
            <p:cNvSpPr/>
            <p:nvPr/>
          </p:nvSpPr>
          <p:spPr bwMode="auto">
            <a:xfrm>
              <a:off x="2847" y="1443"/>
              <a:ext cx="208" cy="420"/>
            </a:xfrm>
            <a:custGeom>
              <a:avLst/>
              <a:gdLst>
                <a:gd name="T0" fmla="*/ 66 w 208"/>
                <a:gd name="T1" fmla="*/ 0 h 420"/>
                <a:gd name="T2" fmla="*/ 0 w 208"/>
                <a:gd name="T3" fmla="*/ 0 h 420"/>
                <a:gd name="T4" fmla="*/ 0 w 208"/>
                <a:gd name="T5" fmla="*/ 260 h 420"/>
                <a:gd name="T6" fmla="*/ 160 w 208"/>
                <a:gd name="T7" fmla="*/ 420 h 420"/>
                <a:gd name="T8" fmla="*/ 208 w 208"/>
                <a:gd name="T9" fmla="*/ 373 h 420"/>
                <a:gd name="T10" fmla="*/ 66 w 208"/>
                <a:gd name="T11" fmla="*/ 231 h 420"/>
                <a:gd name="T12" fmla="*/ 66 w 208"/>
                <a:gd name="T13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420">
                  <a:moveTo>
                    <a:pt x="66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160" y="420"/>
                  </a:lnTo>
                  <a:lnTo>
                    <a:pt x="208" y="373"/>
                  </a:lnTo>
                  <a:lnTo>
                    <a:pt x="66" y="231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210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圆角淘宝店chenying0907出品 69"/>
          <p:cNvSpPr/>
          <p:nvPr/>
        </p:nvSpPr>
        <p:spPr>
          <a:xfrm>
            <a:off x="974544" y="2110913"/>
            <a:ext cx="5422554" cy="70194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淘宝店chenying0907出品 70"/>
          <p:cNvGrpSpPr/>
          <p:nvPr/>
        </p:nvGrpSpPr>
        <p:grpSpPr>
          <a:xfrm>
            <a:off x="3701701" y="2164786"/>
            <a:ext cx="1778634" cy="602220"/>
            <a:chOff x="4893037" y="2996774"/>
            <a:chExt cx="2371512" cy="802960"/>
          </a:xfrm>
        </p:grpSpPr>
        <p:grpSp>
          <p:nvGrpSpPr>
            <p:cNvPr id="72" name="淘宝店chenying0907出品 71"/>
            <p:cNvGrpSpPr/>
            <p:nvPr/>
          </p:nvGrpSpPr>
          <p:grpSpPr>
            <a:xfrm>
              <a:off x="4893037" y="2996774"/>
              <a:ext cx="2371512" cy="802960"/>
              <a:chOff x="4143851" y="532568"/>
              <a:chExt cx="4142700" cy="584449"/>
            </a:xfrm>
          </p:grpSpPr>
          <p:sp>
            <p:nvSpPr>
              <p:cNvPr id="74" name="圆角淘宝店chenying0907出品 73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淘宝店chenying0907出品 74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TextBox 65"/>
            <p:cNvSpPr txBox="1"/>
            <p:nvPr/>
          </p:nvSpPr>
          <p:spPr>
            <a:xfrm>
              <a:off x="5221464" y="3149011"/>
              <a:ext cx="1723549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6" name="TextBox 66"/>
          <p:cNvSpPr txBox="1"/>
          <p:nvPr/>
        </p:nvSpPr>
        <p:spPr>
          <a:xfrm>
            <a:off x="1422084" y="2242594"/>
            <a:ext cx="20913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圆角淘宝店chenying0907出品 76"/>
          <p:cNvSpPr/>
          <p:nvPr/>
        </p:nvSpPr>
        <p:spPr>
          <a:xfrm>
            <a:off x="2683521" y="2971563"/>
            <a:ext cx="5422554" cy="70194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淘宝店chenying0907出品 77"/>
          <p:cNvGrpSpPr/>
          <p:nvPr/>
        </p:nvGrpSpPr>
        <p:grpSpPr>
          <a:xfrm>
            <a:off x="3685821" y="3025436"/>
            <a:ext cx="1778634" cy="602220"/>
            <a:chOff x="4871864" y="1833952"/>
            <a:chExt cx="2371512" cy="802960"/>
          </a:xfrm>
        </p:grpSpPr>
        <p:grpSp>
          <p:nvGrpSpPr>
            <p:cNvPr id="79" name="淘宝店chenying0907出品 78"/>
            <p:cNvGrpSpPr/>
            <p:nvPr/>
          </p:nvGrpSpPr>
          <p:grpSpPr>
            <a:xfrm>
              <a:off x="4871864" y="1833952"/>
              <a:ext cx="2371512" cy="802960"/>
              <a:chOff x="4143851" y="532568"/>
              <a:chExt cx="4142700" cy="584449"/>
            </a:xfrm>
          </p:grpSpPr>
          <p:sp>
            <p:nvSpPr>
              <p:cNvPr id="81" name="圆角淘宝店chenying0907出品 80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圆角淘宝店chenying0907出品 81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TextBox 78"/>
            <p:cNvSpPr txBox="1"/>
            <p:nvPr/>
          </p:nvSpPr>
          <p:spPr>
            <a:xfrm>
              <a:off x="5200291" y="1986189"/>
              <a:ext cx="1723549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3" name="TextBox 81"/>
          <p:cNvSpPr txBox="1"/>
          <p:nvPr/>
        </p:nvSpPr>
        <p:spPr>
          <a:xfrm>
            <a:off x="5630038" y="3103244"/>
            <a:ext cx="20913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KSO_Shape"/>
          <p:cNvSpPr/>
          <p:nvPr/>
        </p:nvSpPr>
        <p:spPr bwMode="auto">
          <a:xfrm>
            <a:off x="3037272" y="3199344"/>
            <a:ext cx="442754" cy="258274"/>
          </a:xfrm>
          <a:custGeom>
            <a:avLst/>
            <a:gdLst>
              <a:gd name="T0" fmla="*/ 2147483646 w 317"/>
              <a:gd name="T1" fmla="*/ 2147483646 h 185"/>
              <a:gd name="T2" fmla="*/ 2147483646 w 317"/>
              <a:gd name="T3" fmla="*/ 2147483646 h 185"/>
              <a:gd name="T4" fmla="*/ 2147483646 w 317"/>
              <a:gd name="T5" fmla="*/ 2147483646 h 185"/>
              <a:gd name="T6" fmla="*/ 2147483646 w 317"/>
              <a:gd name="T7" fmla="*/ 2147483646 h 185"/>
              <a:gd name="T8" fmla="*/ 2147483646 w 317"/>
              <a:gd name="T9" fmla="*/ 0 h 185"/>
              <a:gd name="T10" fmla="*/ 2147483646 w 317"/>
              <a:gd name="T11" fmla="*/ 0 h 185"/>
              <a:gd name="T12" fmla="*/ 2147483646 w 317"/>
              <a:gd name="T13" fmla="*/ 0 h 185"/>
              <a:gd name="T14" fmla="*/ 2147483646 w 317"/>
              <a:gd name="T15" fmla="*/ 0 h 185"/>
              <a:gd name="T16" fmla="*/ 2147483646 w 317"/>
              <a:gd name="T17" fmla="*/ 2147483646 h 185"/>
              <a:gd name="T18" fmla="*/ 2147483646 w 317"/>
              <a:gd name="T19" fmla="*/ 2147483646 h 185"/>
              <a:gd name="T20" fmla="*/ 2147483646 w 317"/>
              <a:gd name="T21" fmla="*/ 2147483646 h 185"/>
              <a:gd name="T22" fmla="*/ 2147483646 w 317"/>
              <a:gd name="T23" fmla="*/ 2147483646 h 185"/>
              <a:gd name="T24" fmla="*/ 2147483646 w 317"/>
              <a:gd name="T25" fmla="*/ 2147483646 h 185"/>
              <a:gd name="T26" fmla="*/ 2147483646 w 317"/>
              <a:gd name="T27" fmla="*/ 2147483646 h 185"/>
              <a:gd name="T28" fmla="*/ 2147483646 w 317"/>
              <a:gd name="T29" fmla="*/ 2147483646 h 185"/>
              <a:gd name="T30" fmla="*/ 2147483646 w 317"/>
              <a:gd name="T31" fmla="*/ 2147483646 h 185"/>
              <a:gd name="T32" fmla="*/ 2147483646 w 317"/>
              <a:gd name="T33" fmla="*/ 2147483646 h 185"/>
              <a:gd name="T34" fmla="*/ 2147483646 w 317"/>
              <a:gd name="T35" fmla="*/ 2147483646 h 185"/>
              <a:gd name="T36" fmla="*/ 2147483646 w 317"/>
              <a:gd name="T37" fmla="*/ 2147483646 h 185"/>
              <a:gd name="T38" fmla="*/ 2147483646 w 317"/>
              <a:gd name="T39" fmla="*/ 2147483646 h 185"/>
              <a:gd name="T40" fmla="*/ 2147483646 w 317"/>
              <a:gd name="T41" fmla="*/ 2147483646 h 185"/>
              <a:gd name="T42" fmla="*/ 2147483646 w 317"/>
              <a:gd name="T43" fmla="*/ 2147483646 h 185"/>
              <a:gd name="T44" fmla="*/ 2147483646 w 317"/>
              <a:gd name="T45" fmla="*/ 2147483646 h 185"/>
              <a:gd name="T46" fmla="*/ 2147483646 w 317"/>
              <a:gd name="T47" fmla="*/ 2147483646 h 185"/>
              <a:gd name="T48" fmla="*/ 2147483646 w 317"/>
              <a:gd name="T49" fmla="*/ 2147483646 h 185"/>
              <a:gd name="T50" fmla="*/ 2147483646 w 317"/>
              <a:gd name="T51" fmla="*/ 2147483646 h 185"/>
              <a:gd name="T52" fmla="*/ 2147483646 w 317"/>
              <a:gd name="T53" fmla="*/ 2147483646 h 185"/>
              <a:gd name="T54" fmla="*/ 2147483646 w 317"/>
              <a:gd name="T55" fmla="*/ 2147483646 h 185"/>
              <a:gd name="T56" fmla="*/ 2147483646 w 317"/>
              <a:gd name="T57" fmla="*/ 2147483646 h 185"/>
              <a:gd name="T58" fmla="*/ 2147483646 w 317"/>
              <a:gd name="T59" fmla="*/ 2147483646 h 185"/>
              <a:gd name="T60" fmla="*/ 2147483646 w 317"/>
              <a:gd name="T61" fmla="*/ 2147483646 h 185"/>
              <a:gd name="T62" fmla="*/ 2147483646 w 317"/>
              <a:gd name="T63" fmla="*/ 2147483646 h 185"/>
              <a:gd name="T64" fmla="*/ 2147483646 w 317"/>
              <a:gd name="T65" fmla="*/ 2147483646 h 185"/>
              <a:gd name="T66" fmla="*/ 2147483646 w 317"/>
              <a:gd name="T67" fmla="*/ 2147483646 h 185"/>
              <a:gd name="T68" fmla="*/ 2147483646 w 317"/>
              <a:gd name="T69" fmla="*/ 0 h 185"/>
              <a:gd name="T70" fmla="*/ 2147483646 w 317"/>
              <a:gd name="T71" fmla="*/ 2147483646 h 185"/>
              <a:gd name="T72" fmla="*/ 2147483646 w 317"/>
              <a:gd name="T73" fmla="*/ 2147483646 h 18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17" h="185">
                <a:moveTo>
                  <a:pt x="256" y="62"/>
                </a:moveTo>
                <a:cubicBezTo>
                  <a:pt x="247" y="62"/>
                  <a:pt x="239" y="64"/>
                  <a:pt x="231" y="67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5" y="3"/>
                </a:cubicBezTo>
                <a:cubicBezTo>
                  <a:pt x="195" y="3"/>
                  <a:pt x="195" y="3"/>
                  <a:pt x="194" y="2"/>
                </a:cubicBezTo>
                <a:cubicBezTo>
                  <a:pt x="194" y="2"/>
                  <a:pt x="194" y="2"/>
                  <a:pt x="194" y="2"/>
                </a:cubicBezTo>
                <a:cubicBezTo>
                  <a:pt x="194" y="2"/>
                  <a:pt x="194" y="2"/>
                  <a:pt x="194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3" y="1"/>
                  <a:pt x="193" y="1"/>
                  <a:pt x="193" y="1"/>
                </a:cubicBezTo>
                <a:cubicBezTo>
                  <a:pt x="192" y="1"/>
                  <a:pt x="192" y="0"/>
                  <a:pt x="192" y="0"/>
                </a:cubicBezTo>
                <a:cubicBezTo>
                  <a:pt x="192" y="0"/>
                  <a:pt x="192" y="0"/>
                  <a:pt x="191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91" y="0"/>
                  <a:pt x="190" y="0"/>
                  <a:pt x="190" y="0"/>
                </a:cubicBezTo>
                <a:cubicBezTo>
                  <a:pt x="190" y="0"/>
                  <a:pt x="190" y="0"/>
                  <a:pt x="189" y="0"/>
                </a:cubicBezTo>
                <a:cubicBezTo>
                  <a:pt x="189" y="0"/>
                  <a:pt x="189" y="0"/>
                  <a:pt x="18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5" y="0"/>
                  <a:pt x="162" y="3"/>
                  <a:pt x="162" y="6"/>
                </a:cubicBezTo>
                <a:cubicBezTo>
                  <a:pt x="162" y="10"/>
                  <a:pt x="165" y="13"/>
                  <a:pt x="169" y="13"/>
                </a:cubicBezTo>
                <a:cubicBezTo>
                  <a:pt x="185" y="13"/>
                  <a:pt x="185" y="13"/>
                  <a:pt x="185" y="13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99" y="18"/>
                  <a:pt x="99" y="18"/>
                  <a:pt x="99" y="18"/>
                </a:cubicBezTo>
                <a:cubicBezTo>
                  <a:pt x="83" y="18"/>
                  <a:pt x="83" y="18"/>
                  <a:pt x="83" y="18"/>
                </a:cubicBezTo>
                <a:cubicBezTo>
                  <a:pt x="117" y="72"/>
                  <a:pt x="117" y="72"/>
                  <a:pt x="117" y="72"/>
                </a:cubicBezTo>
                <a:cubicBezTo>
                  <a:pt x="119" y="74"/>
                  <a:pt x="121" y="75"/>
                  <a:pt x="123" y="75"/>
                </a:cubicBezTo>
                <a:cubicBezTo>
                  <a:pt x="124" y="75"/>
                  <a:pt x="125" y="74"/>
                  <a:pt x="126" y="74"/>
                </a:cubicBezTo>
                <a:cubicBezTo>
                  <a:pt x="129" y="72"/>
                  <a:pt x="130" y="68"/>
                  <a:pt x="128" y="6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94" y="43"/>
                  <a:pt x="194" y="43"/>
                  <a:pt x="194" y="4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19" y="86"/>
                  <a:pt x="93" y="62"/>
                  <a:pt x="61" y="62"/>
                </a:cubicBezTo>
                <a:cubicBezTo>
                  <a:pt x="27" y="62"/>
                  <a:pt x="0" y="90"/>
                  <a:pt x="0" y="123"/>
                </a:cubicBezTo>
                <a:cubicBezTo>
                  <a:pt x="0" y="157"/>
                  <a:pt x="27" y="185"/>
                  <a:pt x="61" y="185"/>
                </a:cubicBezTo>
                <a:cubicBezTo>
                  <a:pt x="93" y="185"/>
                  <a:pt x="119" y="161"/>
                  <a:pt x="123" y="130"/>
                </a:cubicBezTo>
                <a:cubicBezTo>
                  <a:pt x="123" y="130"/>
                  <a:pt x="151" y="130"/>
                  <a:pt x="155" y="130"/>
                </a:cubicBezTo>
                <a:cubicBezTo>
                  <a:pt x="158" y="130"/>
                  <a:pt x="159" y="129"/>
                  <a:pt x="161" y="127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204" y="85"/>
                  <a:pt x="194" y="103"/>
                  <a:pt x="194" y="123"/>
                </a:cubicBezTo>
                <a:cubicBezTo>
                  <a:pt x="194" y="157"/>
                  <a:pt x="222" y="185"/>
                  <a:pt x="256" y="185"/>
                </a:cubicBezTo>
                <a:cubicBezTo>
                  <a:pt x="290" y="185"/>
                  <a:pt x="317" y="157"/>
                  <a:pt x="317" y="123"/>
                </a:cubicBezTo>
                <a:cubicBezTo>
                  <a:pt x="317" y="90"/>
                  <a:pt x="290" y="62"/>
                  <a:pt x="256" y="62"/>
                </a:cubicBezTo>
                <a:close/>
                <a:moveTo>
                  <a:pt x="61" y="101"/>
                </a:moveTo>
                <a:cubicBezTo>
                  <a:pt x="49" y="101"/>
                  <a:pt x="38" y="111"/>
                  <a:pt x="38" y="124"/>
                </a:cubicBezTo>
                <a:cubicBezTo>
                  <a:pt x="38" y="136"/>
                  <a:pt x="49" y="146"/>
                  <a:pt x="61" y="146"/>
                </a:cubicBezTo>
                <a:cubicBezTo>
                  <a:pt x="72" y="146"/>
                  <a:pt x="81" y="139"/>
                  <a:pt x="83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8" y="155"/>
                  <a:pt x="87" y="174"/>
                  <a:pt x="61" y="174"/>
                </a:cubicBezTo>
                <a:cubicBezTo>
                  <a:pt x="34" y="174"/>
                  <a:pt x="11" y="151"/>
                  <a:pt x="11" y="123"/>
                </a:cubicBezTo>
                <a:cubicBezTo>
                  <a:pt x="11" y="96"/>
                  <a:pt x="34" y="73"/>
                  <a:pt x="61" y="73"/>
                </a:cubicBezTo>
                <a:cubicBezTo>
                  <a:pt x="87" y="73"/>
                  <a:pt x="108" y="92"/>
                  <a:pt x="111" y="117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1" y="108"/>
                  <a:pt x="72" y="101"/>
                  <a:pt x="61" y="101"/>
                </a:cubicBezTo>
                <a:close/>
                <a:moveTo>
                  <a:pt x="256" y="174"/>
                </a:moveTo>
                <a:cubicBezTo>
                  <a:pt x="228" y="174"/>
                  <a:pt x="206" y="151"/>
                  <a:pt x="206" y="123"/>
                </a:cubicBezTo>
                <a:cubicBezTo>
                  <a:pt x="206" y="107"/>
                  <a:pt x="213" y="93"/>
                  <a:pt x="226" y="84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5" y="112"/>
                  <a:pt x="233" y="117"/>
                  <a:pt x="233" y="124"/>
                </a:cubicBezTo>
                <a:cubicBezTo>
                  <a:pt x="233" y="136"/>
                  <a:pt x="243" y="146"/>
                  <a:pt x="256" y="146"/>
                </a:cubicBezTo>
                <a:cubicBezTo>
                  <a:pt x="268" y="146"/>
                  <a:pt x="279" y="136"/>
                  <a:pt x="279" y="124"/>
                </a:cubicBezTo>
                <a:cubicBezTo>
                  <a:pt x="279" y="111"/>
                  <a:pt x="268" y="101"/>
                  <a:pt x="256" y="101"/>
                </a:cubicBezTo>
                <a:cubicBezTo>
                  <a:pt x="254" y="101"/>
                  <a:pt x="252" y="101"/>
                  <a:pt x="251" y="101"/>
                </a:cubicBezTo>
                <a:cubicBezTo>
                  <a:pt x="237" y="77"/>
                  <a:pt x="237" y="77"/>
                  <a:pt x="237" y="77"/>
                </a:cubicBezTo>
                <a:cubicBezTo>
                  <a:pt x="243" y="75"/>
                  <a:pt x="249" y="73"/>
                  <a:pt x="256" y="73"/>
                </a:cubicBezTo>
                <a:cubicBezTo>
                  <a:pt x="283" y="73"/>
                  <a:pt x="306" y="96"/>
                  <a:pt x="306" y="123"/>
                </a:cubicBezTo>
                <a:cubicBezTo>
                  <a:pt x="306" y="151"/>
                  <a:pt x="283" y="174"/>
                  <a:pt x="256" y="174"/>
                </a:cubicBezTo>
                <a:close/>
                <a:moveTo>
                  <a:pt x="63" y="6"/>
                </a:moveTo>
                <a:cubicBezTo>
                  <a:pt x="63" y="3"/>
                  <a:pt x="66" y="0"/>
                  <a:pt x="69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4" y="0"/>
                  <a:pt x="117" y="3"/>
                  <a:pt x="117" y="6"/>
                </a:cubicBezTo>
                <a:cubicBezTo>
                  <a:pt x="117" y="10"/>
                  <a:pt x="114" y="13"/>
                  <a:pt x="110" y="13"/>
                </a:cubicBezTo>
                <a:cubicBezTo>
                  <a:pt x="69" y="13"/>
                  <a:pt x="69" y="13"/>
                  <a:pt x="69" y="13"/>
                </a:cubicBezTo>
                <a:cubicBezTo>
                  <a:pt x="66" y="13"/>
                  <a:pt x="63" y="10"/>
                  <a:pt x="63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85" name="圆角淘宝店chenying0907出品 84"/>
          <p:cNvSpPr/>
          <p:nvPr/>
        </p:nvSpPr>
        <p:spPr>
          <a:xfrm>
            <a:off x="974544" y="3835659"/>
            <a:ext cx="5422554" cy="7019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淘宝店chenying0907出品 85"/>
          <p:cNvGrpSpPr/>
          <p:nvPr/>
        </p:nvGrpSpPr>
        <p:grpSpPr>
          <a:xfrm>
            <a:off x="3701701" y="3889532"/>
            <a:ext cx="1778634" cy="602220"/>
            <a:chOff x="4893037" y="2996774"/>
            <a:chExt cx="2371512" cy="802960"/>
          </a:xfrm>
        </p:grpSpPr>
        <p:grpSp>
          <p:nvGrpSpPr>
            <p:cNvPr id="87" name="淘宝店chenying0907出品 86"/>
            <p:cNvGrpSpPr/>
            <p:nvPr/>
          </p:nvGrpSpPr>
          <p:grpSpPr>
            <a:xfrm>
              <a:off x="4893037" y="2996774"/>
              <a:ext cx="2371512" cy="802960"/>
              <a:chOff x="4143851" y="532568"/>
              <a:chExt cx="4142700" cy="584449"/>
            </a:xfrm>
          </p:grpSpPr>
          <p:sp>
            <p:nvSpPr>
              <p:cNvPr id="89" name="圆角淘宝店chenying0907出品 8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淘宝店chenying0907出品 8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TextBox 93"/>
            <p:cNvSpPr txBox="1"/>
            <p:nvPr/>
          </p:nvSpPr>
          <p:spPr>
            <a:xfrm>
              <a:off x="5221464" y="3149011"/>
              <a:ext cx="1723549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 b="1">
                  <a:gradFill>
                    <a:gsLst>
                      <a:gs pos="1000">
                        <a:srgbClr val="4EE4D2"/>
                      </a:gs>
                      <a:gs pos="100000">
                        <a:srgbClr val="0070C0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1" name="TextBox 96"/>
          <p:cNvSpPr txBox="1"/>
          <p:nvPr/>
        </p:nvSpPr>
        <p:spPr>
          <a:xfrm>
            <a:off x="1422084" y="3967340"/>
            <a:ext cx="209134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1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淘宝店chenying0907出品 41"/>
          <p:cNvSpPr>
            <a:spLocks noEditPoints="1"/>
          </p:cNvSpPr>
          <p:nvPr/>
        </p:nvSpPr>
        <p:spPr bwMode="auto">
          <a:xfrm>
            <a:off x="5726673" y="3994231"/>
            <a:ext cx="347900" cy="334467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5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7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49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0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2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0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7"/>
                  <a:pt x="421" y="229"/>
                  <a:pt x="419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7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7"/>
                  <a:pt x="411" y="249"/>
                </a:cubicBezTo>
                <a:cubicBezTo>
                  <a:pt x="411" y="250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5"/>
                  <a:pt x="412" y="295"/>
                </a:cubicBezTo>
                <a:cubicBezTo>
                  <a:pt x="414" y="298"/>
                  <a:pt x="415" y="301"/>
                  <a:pt x="417" y="305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2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7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1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49" y="232"/>
                  <a:pt x="249" y="270"/>
                </a:cubicBezTo>
                <a:cubicBezTo>
                  <a:pt x="249" y="278"/>
                  <a:pt x="249" y="286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1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8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3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1"/>
                  <a:pt x="353" y="391"/>
                  <a:pt x="353" y="391"/>
                </a:cubicBezTo>
                <a:cubicBezTo>
                  <a:pt x="337" y="410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0" y="340"/>
                </a:moveTo>
                <a:lnTo>
                  <a:pt x="150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5"/>
                </a:cubicBezTo>
                <a:cubicBezTo>
                  <a:pt x="213" y="302"/>
                  <a:pt x="214" y="298"/>
                  <a:pt x="216" y="295"/>
                </a:cubicBezTo>
                <a:cubicBezTo>
                  <a:pt x="216" y="295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3"/>
                  <a:pt x="219" y="282"/>
                  <a:pt x="219" y="282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3"/>
                  <a:pt x="217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7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1"/>
                  <a:pt x="186" y="210"/>
                </a:cubicBezTo>
                <a:cubicBezTo>
                  <a:pt x="184" y="209"/>
                  <a:pt x="181" y="208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0" y="200"/>
                </a:cubicBezTo>
                <a:cubicBezTo>
                  <a:pt x="112" y="200"/>
                  <a:pt x="81" y="232"/>
                  <a:pt x="81" y="270"/>
                </a:cubicBezTo>
                <a:cubicBezTo>
                  <a:pt x="81" y="309"/>
                  <a:pt x="112" y="340"/>
                  <a:pt x="150" y="3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grpSp>
        <p:nvGrpSpPr>
          <p:cNvPr id="93" name="淘宝店chenying0907出品 92"/>
          <p:cNvGrpSpPr/>
          <p:nvPr/>
        </p:nvGrpSpPr>
        <p:grpSpPr>
          <a:xfrm>
            <a:off x="5760132" y="2251197"/>
            <a:ext cx="263868" cy="391733"/>
            <a:chOff x="5649914" y="2946401"/>
            <a:chExt cx="360363" cy="534987"/>
          </a:xfrm>
        </p:grpSpPr>
        <p:sp>
          <p:nvSpPr>
            <p:cNvPr id="94" name="淘宝店chenying0907出品 29"/>
            <p:cNvSpPr/>
            <p:nvPr/>
          </p:nvSpPr>
          <p:spPr bwMode="auto">
            <a:xfrm>
              <a:off x="5776914" y="3424238"/>
              <a:ext cx="106363" cy="57150"/>
            </a:xfrm>
            <a:custGeom>
              <a:avLst/>
              <a:gdLst>
                <a:gd name="T0" fmla="*/ 0 w 74"/>
                <a:gd name="T1" fmla="*/ 0 h 40"/>
                <a:gd name="T2" fmla="*/ 37 w 74"/>
                <a:gd name="T3" fmla="*/ 40 h 40"/>
                <a:gd name="T4" fmla="*/ 74 w 74"/>
                <a:gd name="T5" fmla="*/ 0 h 40"/>
                <a:gd name="T6" fmla="*/ 0 w 74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0" y="0"/>
                  </a:moveTo>
                  <a:cubicBezTo>
                    <a:pt x="0" y="22"/>
                    <a:pt x="17" y="40"/>
                    <a:pt x="37" y="40"/>
                  </a:cubicBezTo>
                  <a:cubicBezTo>
                    <a:pt x="57" y="40"/>
                    <a:pt x="74" y="22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95" name="淘宝店chenying0907出品 30"/>
            <p:cNvSpPr/>
            <p:nvPr/>
          </p:nvSpPr>
          <p:spPr bwMode="auto">
            <a:xfrm>
              <a:off x="5753101" y="3346451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6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4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96" name="淘宝店chenying0907出品 31"/>
            <p:cNvSpPr/>
            <p:nvPr/>
          </p:nvSpPr>
          <p:spPr bwMode="auto">
            <a:xfrm>
              <a:off x="5753101" y="3386138"/>
              <a:ext cx="153988" cy="26988"/>
            </a:xfrm>
            <a:custGeom>
              <a:avLst/>
              <a:gdLst>
                <a:gd name="T0" fmla="*/ 106 w 106"/>
                <a:gd name="T1" fmla="*/ 11 h 19"/>
                <a:gd name="T2" fmla="*/ 98 w 106"/>
                <a:gd name="T3" fmla="*/ 19 h 19"/>
                <a:gd name="T4" fmla="*/ 8 w 106"/>
                <a:gd name="T5" fmla="*/ 19 h 19"/>
                <a:gd name="T6" fmla="*/ 0 w 106"/>
                <a:gd name="T7" fmla="*/ 11 h 19"/>
                <a:gd name="T8" fmla="*/ 0 w 106"/>
                <a:gd name="T9" fmla="*/ 8 h 19"/>
                <a:gd name="T10" fmla="*/ 8 w 106"/>
                <a:gd name="T11" fmla="*/ 0 h 19"/>
                <a:gd name="T12" fmla="*/ 98 w 106"/>
                <a:gd name="T13" fmla="*/ 0 h 19"/>
                <a:gd name="T14" fmla="*/ 106 w 106"/>
                <a:gd name="T15" fmla="*/ 8 h 19"/>
                <a:gd name="T16" fmla="*/ 106 w 106"/>
                <a:gd name="T17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9">
                  <a:moveTo>
                    <a:pt x="106" y="11"/>
                  </a:moveTo>
                  <a:cubicBezTo>
                    <a:pt x="106" y="15"/>
                    <a:pt x="103" y="19"/>
                    <a:pt x="9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3" y="0"/>
                    <a:pt x="106" y="3"/>
                    <a:pt x="106" y="8"/>
                  </a:cubicBezTo>
                  <a:lnTo>
                    <a:pt x="10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97" name="淘宝店chenying0907出品 32"/>
            <p:cNvSpPr/>
            <p:nvPr/>
          </p:nvSpPr>
          <p:spPr bwMode="auto">
            <a:xfrm>
              <a:off x="5649914" y="2946401"/>
              <a:ext cx="360363" cy="385763"/>
            </a:xfrm>
            <a:custGeom>
              <a:avLst/>
              <a:gdLst>
                <a:gd name="T0" fmla="*/ 250 w 250"/>
                <a:gd name="T1" fmla="*/ 125 h 268"/>
                <a:gd name="T2" fmla="*/ 125 w 250"/>
                <a:gd name="T3" fmla="*/ 0 h 268"/>
                <a:gd name="T4" fmla="*/ 0 w 250"/>
                <a:gd name="T5" fmla="*/ 125 h 268"/>
                <a:gd name="T6" fmla="*/ 72 w 250"/>
                <a:gd name="T7" fmla="*/ 238 h 268"/>
                <a:gd name="T8" fmla="*/ 72 w 250"/>
                <a:gd name="T9" fmla="*/ 244 h 268"/>
                <a:gd name="T10" fmla="*/ 96 w 250"/>
                <a:gd name="T11" fmla="*/ 268 h 268"/>
                <a:gd name="T12" fmla="*/ 154 w 250"/>
                <a:gd name="T13" fmla="*/ 268 h 268"/>
                <a:gd name="T14" fmla="*/ 178 w 250"/>
                <a:gd name="T15" fmla="*/ 244 h 268"/>
                <a:gd name="T16" fmla="*/ 178 w 250"/>
                <a:gd name="T17" fmla="*/ 238 h 268"/>
                <a:gd name="T18" fmla="*/ 250 w 250"/>
                <a:gd name="T19" fmla="*/ 12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68">
                  <a:moveTo>
                    <a:pt x="250" y="125"/>
                  </a:moveTo>
                  <a:cubicBezTo>
                    <a:pt x="250" y="56"/>
                    <a:pt x="194" y="0"/>
                    <a:pt x="125" y="0"/>
                  </a:cubicBezTo>
                  <a:cubicBezTo>
                    <a:pt x="56" y="0"/>
                    <a:pt x="0" y="56"/>
                    <a:pt x="0" y="125"/>
                  </a:cubicBezTo>
                  <a:cubicBezTo>
                    <a:pt x="0" y="175"/>
                    <a:pt x="30" y="218"/>
                    <a:pt x="72" y="238"/>
                  </a:cubicBezTo>
                  <a:cubicBezTo>
                    <a:pt x="72" y="244"/>
                    <a:pt x="72" y="244"/>
                    <a:pt x="72" y="244"/>
                  </a:cubicBezTo>
                  <a:cubicBezTo>
                    <a:pt x="72" y="257"/>
                    <a:pt x="83" y="268"/>
                    <a:pt x="96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67" y="268"/>
                    <a:pt x="178" y="257"/>
                    <a:pt x="178" y="244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221" y="218"/>
                    <a:pt x="250" y="175"/>
                    <a:pt x="250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淘宝店chenying0907出品 97"/>
          <p:cNvGrpSpPr/>
          <p:nvPr/>
        </p:nvGrpSpPr>
        <p:grpSpPr>
          <a:xfrm>
            <a:off x="1114069" y="1502770"/>
            <a:ext cx="299495" cy="986234"/>
            <a:chOff x="7994914" y="-2181452"/>
            <a:chExt cx="747713" cy="24622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淘宝店chenying0907出品 52"/>
            <p:cNvSpPr/>
            <p:nvPr/>
          </p:nvSpPr>
          <p:spPr bwMode="auto">
            <a:xfrm>
              <a:off x="8301302" y="-2181452"/>
              <a:ext cx="247650" cy="366713"/>
            </a:xfrm>
            <a:custGeom>
              <a:avLst/>
              <a:gdLst>
                <a:gd name="T0" fmla="*/ 24 w 156"/>
                <a:gd name="T1" fmla="*/ 145 h 231"/>
                <a:gd name="T2" fmla="*/ 27 w 156"/>
                <a:gd name="T3" fmla="*/ 147 h 231"/>
                <a:gd name="T4" fmla="*/ 26 w 156"/>
                <a:gd name="T5" fmla="*/ 168 h 231"/>
                <a:gd name="T6" fmla="*/ 25 w 156"/>
                <a:gd name="T7" fmla="*/ 182 h 231"/>
                <a:gd name="T8" fmla="*/ 25 w 156"/>
                <a:gd name="T9" fmla="*/ 186 h 231"/>
                <a:gd name="T10" fmla="*/ 36 w 156"/>
                <a:gd name="T11" fmla="*/ 198 h 231"/>
                <a:gd name="T12" fmla="*/ 47 w 156"/>
                <a:gd name="T13" fmla="*/ 211 h 231"/>
                <a:gd name="T14" fmla="*/ 55 w 156"/>
                <a:gd name="T15" fmla="*/ 217 h 231"/>
                <a:gd name="T16" fmla="*/ 76 w 156"/>
                <a:gd name="T17" fmla="*/ 229 h 231"/>
                <a:gd name="T18" fmla="*/ 80 w 156"/>
                <a:gd name="T19" fmla="*/ 231 h 231"/>
                <a:gd name="T20" fmla="*/ 86 w 156"/>
                <a:gd name="T21" fmla="*/ 231 h 231"/>
                <a:gd name="T22" fmla="*/ 97 w 156"/>
                <a:gd name="T23" fmla="*/ 228 h 231"/>
                <a:gd name="T24" fmla="*/ 107 w 156"/>
                <a:gd name="T25" fmla="*/ 221 h 231"/>
                <a:gd name="T26" fmla="*/ 118 w 156"/>
                <a:gd name="T27" fmla="*/ 215 h 231"/>
                <a:gd name="T28" fmla="*/ 115 w 156"/>
                <a:gd name="T29" fmla="*/ 206 h 231"/>
                <a:gd name="T30" fmla="*/ 115 w 156"/>
                <a:gd name="T31" fmla="*/ 199 h 231"/>
                <a:gd name="T32" fmla="*/ 120 w 156"/>
                <a:gd name="T33" fmla="*/ 171 h 231"/>
                <a:gd name="T34" fmla="*/ 124 w 156"/>
                <a:gd name="T35" fmla="*/ 168 h 231"/>
                <a:gd name="T36" fmla="*/ 137 w 156"/>
                <a:gd name="T37" fmla="*/ 150 h 231"/>
                <a:gd name="T38" fmla="*/ 142 w 156"/>
                <a:gd name="T39" fmla="*/ 141 h 231"/>
                <a:gd name="T40" fmla="*/ 144 w 156"/>
                <a:gd name="T41" fmla="*/ 137 h 231"/>
                <a:gd name="T42" fmla="*/ 147 w 156"/>
                <a:gd name="T43" fmla="*/ 133 h 231"/>
                <a:gd name="T44" fmla="*/ 154 w 156"/>
                <a:gd name="T45" fmla="*/ 114 h 231"/>
                <a:gd name="T46" fmla="*/ 155 w 156"/>
                <a:gd name="T47" fmla="*/ 103 h 231"/>
                <a:gd name="T48" fmla="*/ 155 w 156"/>
                <a:gd name="T49" fmla="*/ 97 h 231"/>
                <a:gd name="T50" fmla="*/ 153 w 156"/>
                <a:gd name="T51" fmla="*/ 94 h 231"/>
                <a:gd name="T52" fmla="*/ 148 w 156"/>
                <a:gd name="T53" fmla="*/ 93 h 231"/>
                <a:gd name="T54" fmla="*/ 148 w 156"/>
                <a:gd name="T55" fmla="*/ 89 h 231"/>
                <a:gd name="T56" fmla="*/ 147 w 156"/>
                <a:gd name="T57" fmla="*/ 73 h 231"/>
                <a:gd name="T58" fmla="*/ 148 w 156"/>
                <a:gd name="T59" fmla="*/ 61 h 231"/>
                <a:gd name="T60" fmla="*/ 146 w 156"/>
                <a:gd name="T61" fmla="*/ 47 h 231"/>
                <a:gd name="T62" fmla="*/ 139 w 156"/>
                <a:gd name="T63" fmla="*/ 35 h 231"/>
                <a:gd name="T64" fmla="*/ 119 w 156"/>
                <a:gd name="T65" fmla="*/ 12 h 231"/>
                <a:gd name="T66" fmla="*/ 115 w 156"/>
                <a:gd name="T67" fmla="*/ 9 h 231"/>
                <a:gd name="T68" fmla="*/ 98 w 156"/>
                <a:gd name="T69" fmla="*/ 2 h 231"/>
                <a:gd name="T70" fmla="*/ 79 w 156"/>
                <a:gd name="T71" fmla="*/ 0 h 231"/>
                <a:gd name="T72" fmla="*/ 68 w 156"/>
                <a:gd name="T73" fmla="*/ 0 h 231"/>
                <a:gd name="T74" fmla="*/ 49 w 156"/>
                <a:gd name="T75" fmla="*/ 5 h 231"/>
                <a:gd name="T76" fmla="*/ 35 w 156"/>
                <a:gd name="T77" fmla="*/ 12 h 231"/>
                <a:gd name="T78" fmla="*/ 21 w 156"/>
                <a:gd name="T79" fmla="*/ 24 h 231"/>
                <a:gd name="T80" fmla="*/ 16 w 156"/>
                <a:gd name="T81" fmla="*/ 28 h 231"/>
                <a:gd name="T82" fmla="*/ 9 w 156"/>
                <a:gd name="T83" fmla="*/ 47 h 231"/>
                <a:gd name="T84" fmla="*/ 5 w 156"/>
                <a:gd name="T85" fmla="*/ 70 h 231"/>
                <a:gd name="T86" fmla="*/ 5 w 156"/>
                <a:gd name="T87" fmla="*/ 76 h 231"/>
                <a:gd name="T88" fmla="*/ 6 w 156"/>
                <a:gd name="T89" fmla="*/ 90 h 231"/>
                <a:gd name="T90" fmla="*/ 2 w 156"/>
                <a:gd name="T91" fmla="*/ 95 h 231"/>
                <a:gd name="T92" fmla="*/ 0 w 156"/>
                <a:gd name="T93" fmla="*/ 97 h 231"/>
                <a:gd name="T94" fmla="*/ 0 w 156"/>
                <a:gd name="T95" fmla="*/ 109 h 231"/>
                <a:gd name="T96" fmla="*/ 6 w 156"/>
                <a:gd name="T97" fmla="*/ 128 h 231"/>
                <a:gd name="T98" fmla="*/ 10 w 156"/>
                <a:gd name="T99" fmla="*/ 134 h 231"/>
                <a:gd name="T100" fmla="*/ 19 w 156"/>
                <a:gd name="T101" fmla="*/ 144 h 231"/>
                <a:gd name="T102" fmla="*/ 24 w 156"/>
                <a:gd name="T103" fmla="*/ 14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6" h="231">
                  <a:moveTo>
                    <a:pt x="24" y="145"/>
                  </a:moveTo>
                  <a:lnTo>
                    <a:pt x="24" y="145"/>
                  </a:lnTo>
                  <a:lnTo>
                    <a:pt x="26" y="145"/>
                  </a:lnTo>
                  <a:lnTo>
                    <a:pt x="27" y="147"/>
                  </a:lnTo>
                  <a:lnTo>
                    <a:pt x="27" y="156"/>
                  </a:lnTo>
                  <a:lnTo>
                    <a:pt x="26" y="168"/>
                  </a:lnTo>
                  <a:lnTo>
                    <a:pt x="25" y="182"/>
                  </a:lnTo>
                  <a:lnTo>
                    <a:pt x="25" y="182"/>
                  </a:lnTo>
                  <a:lnTo>
                    <a:pt x="25" y="186"/>
                  </a:lnTo>
                  <a:lnTo>
                    <a:pt x="25" y="186"/>
                  </a:lnTo>
                  <a:lnTo>
                    <a:pt x="29" y="190"/>
                  </a:lnTo>
                  <a:lnTo>
                    <a:pt x="36" y="198"/>
                  </a:lnTo>
                  <a:lnTo>
                    <a:pt x="42" y="205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55" y="217"/>
                  </a:lnTo>
                  <a:lnTo>
                    <a:pt x="63" y="221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80" y="231"/>
                  </a:lnTo>
                  <a:lnTo>
                    <a:pt x="83" y="231"/>
                  </a:lnTo>
                  <a:lnTo>
                    <a:pt x="86" y="231"/>
                  </a:lnTo>
                  <a:lnTo>
                    <a:pt x="89" y="231"/>
                  </a:lnTo>
                  <a:lnTo>
                    <a:pt x="97" y="228"/>
                  </a:lnTo>
                  <a:lnTo>
                    <a:pt x="107" y="221"/>
                  </a:lnTo>
                  <a:lnTo>
                    <a:pt x="107" y="221"/>
                  </a:lnTo>
                  <a:lnTo>
                    <a:pt x="114" y="216"/>
                  </a:lnTo>
                  <a:lnTo>
                    <a:pt x="118" y="215"/>
                  </a:lnTo>
                  <a:lnTo>
                    <a:pt x="118" y="215"/>
                  </a:lnTo>
                  <a:lnTo>
                    <a:pt x="115" y="206"/>
                  </a:lnTo>
                  <a:lnTo>
                    <a:pt x="115" y="202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20" y="171"/>
                  </a:lnTo>
                  <a:lnTo>
                    <a:pt x="120" y="171"/>
                  </a:lnTo>
                  <a:lnTo>
                    <a:pt x="124" y="168"/>
                  </a:lnTo>
                  <a:lnTo>
                    <a:pt x="128" y="162"/>
                  </a:lnTo>
                  <a:lnTo>
                    <a:pt x="137" y="150"/>
                  </a:lnTo>
                  <a:lnTo>
                    <a:pt x="137" y="150"/>
                  </a:lnTo>
                  <a:lnTo>
                    <a:pt x="142" y="141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5" y="136"/>
                  </a:lnTo>
                  <a:lnTo>
                    <a:pt x="147" y="133"/>
                  </a:lnTo>
                  <a:lnTo>
                    <a:pt x="151" y="125"/>
                  </a:lnTo>
                  <a:lnTo>
                    <a:pt x="154" y="11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6" y="100"/>
                  </a:lnTo>
                  <a:lnTo>
                    <a:pt x="155" y="97"/>
                  </a:lnTo>
                  <a:lnTo>
                    <a:pt x="154" y="95"/>
                  </a:lnTo>
                  <a:lnTo>
                    <a:pt x="153" y="94"/>
                  </a:lnTo>
                  <a:lnTo>
                    <a:pt x="149" y="93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8" y="89"/>
                  </a:lnTo>
                  <a:lnTo>
                    <a:pt x="147" y="83"/>
                  </a:lnTo>
                  <a:lnTo>
                    <a:pt x="147" y="73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8" y="55"/>
                  </a:lnTo>
                  <a:lnTo>
                    <a:pt x="146" y="47"/>
                  </a:lnTo>
                  <a:lnTo>
                    <a:pt x="143" y="41"/>
                  </a:lnTo>
                  <a:lnTo>
                    <a:pt x="139" y="35"/>
                  </a:lnTo>
                  <a:lnTo>
                    <a:pt x="129" y="22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15" y="9"/>
                  </a:lnTo>
                  <a:lnTo>
                    <a:pt x="110" y="6"/>
                  </a:lnTo>
                  <a:lnTo>
                    <a:pt x="98" y="2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8" y="0"/>
                  </a:lnTo>
                  <a:lnTo>
                    <a:pt x="58" y="2"/>
                  </a:lnTo>
                  <a:lnTo>
                    <a:pt x="49" y="5"/>
                  </a:lnTo>
                  <a:lnTo>
                    <a:pt x="41" y="9"/>
                  </a:lnTo>
                  <a:lnTo>
                    <a:pt x="35" y="12"/>
                  </a:lnTo>
                  <a:lnTo>
                    <a:pt x="29" y="1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3" y="34"/>
                  </a:lnTo>
                  <a:lnTo>
                    <a:pt x="9" y="47"/>
                  </a:lnTo>
                  <a:lnTo>
                    <a:pt x="6" y="6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76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5" y="93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9"/>
                  </a:lnTo>
                  <a:lnTo>
                    <a:pt x="3" y="11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10" y="134"/>
                  </a:lnTo>
                  <a:lnTo>
                    <a:pt x="14" y="141"/>
                  </a:lnTo>
                  <a:lnTo>
                    <a:pt x="19" y="144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  <p:sp>
          <p:nvSpPr>
            <p:cNvPr id="100" name="淘宝店chenying0907出品 53"/>
            <p:cNvSpPr>
              <a:spLocks noEditPoints="1"/>
            </p:cNvSpPr>
            <p:nvPr/>
          </p:nvSpPr>
          <p:spPr bwMode="auto">
            <a:xfrm>
              <a:off x="7994914" y="-1868714"/>
              <a:ext cx="747713" cy="2149475"/>
            </a:xfrm>
            <a:custGeom>
              <a:avLst/>
              <a:gdLst>
                <a:gd name="T0" fmla="*/ 452 w 471"/>
                <a:gd name="T1" fmla="*/ 397 h 1354"/>
                <a:gd name="T2" fmla="*/ 460 w 471"/>
                <a:gd name="T3" fmla="*/ 382 h 1354"/>
                <a:gd name="T4" fmla="*/ 464 w 471"/>
                <a:gd name="T5" fmla="*/ 357 h 1354"/>
                <a:gd name="T6" fmla="*/ 457 w 471"/>
                <a:gd name="T7" fmla="*/ 294 h 1354"/>
                <a:gd name="T8" fmla="*/ 452 w 471"/>
                <a:gd name="T9" fmla="*/ 168 h 1354"/>
                <a:gd name="T10" fmla="*/ 439 w 471"/>
                <a:gd name="T11" fmla="*/ 85 h 1354"/>
                <a:gd name="T12" fmla="*/ 324 w 471"/>
                <a:gd name="T13" fmla="*/ 28 h 1354"/>
                <a:gd name="T14" fmla="*/ 322 w 471"/>
                <a:gd name="T15" fmla="*/ 62 h 1354"/>
                <a:gd name="T16" fmla="*/ 332 w 471"/>
                <a:gd name="T17" fmla="*/ 166 h 1354"/>
                <a:gd name="T18" fmla="*/ 311 w 471"/>
                <a:gd name="T19" fmla="*/ 146 h 1354"/>
                <a:gd name="T20" fmla="*/ 289 w 471"/>
                <a:gd name="T21" fmla="*/ 65 h 1354"/>
                <a:gd name="T22" fmla="*/ 279 w 471"/>
                <a:gd name="T23" fmla="*/ 43 h 1354"/>
                <a:gd name="T24" fmla="*/ 257 w 471"/>
                <a:gd name="T25" fmla="*/ 46 h 1354"/>
                <a:gd name="T26" fmla="*/ 266 w 471"/>
                <a:gd name="T27" fmla="*/ 62 h 1354"/>
                <a:gd name="T28" fmla="*/ 254 w 471"/>
                <a:gd name="T29" fmla="*/ 104 h 1354"/>
                <a:gd name="T30" fmla="*/ 256 w 471"/>
                <a:gd name="T31" fmla="*/ 196 h 1354"/>
                <a:gd name="T32" fmla="*/ 232 w 471"/>
                <a:gd name="T33" fmla="*/ 119 h 1354"/>
                <a:gd name="T34" fmla="*/ 216 w 471"/>
                <a:gd name="T35" fmla="*/ 27 h 1354"/>
                <a:gd name="T36" fmla="*/ 193 w 471"/>
                <a:gd name="T37" fmla="*/ 8 h 1354"/>
                <a:gd name="T38" fmla="*/ 89 w 471"/>
                <a:gd name="T39" fmla="*/ 37 h 1354"/>
                <a:gd name="T40" fmla="*/ 56 w 471"/>
                <a:gd name="T41" fmla="*/ 72 h 1354"/>
                <a:gd name="T42" fmla="*/ 32 w 471"/>
                <a:gd name="T43" fmla="*/ 181 h 1354"/>
                <a:gd name="T44" fmla="*/ 9 w 471"/>
                <a:gd name="T45" fmla="*/ 291 h 1354"/>
                <a:gd name="T46" fmla="*/ 6 w 471"/>
                <a:gd name="T47" fmla="*/ 349 h 1354"/>
                <a:gd name="T48" fmla="*/ 25 w 471"/>
                <a:gd name="T49" fmla="*/ 389 h 1354"/>
                <a:gd name="T50" fmla="*/ 42 w 471"/>
                <a:gd name="T51" fmla="*/ 410 h 1354"/>
                <a:gd name="T52" fmla="*/ 39 w 471"/>
                <a:gd name="T53" fmla="*/ 458 h 1354"/>
                <a:gd name="T54" fmla="*/ 91 w 471"/>
                <a:gd name="T55" fmla="*/ 524 h 1354"/>
                <a:gd name="T56" fmla="*/ 90 w 471"/>
                <a:gd name="T57" fmla="*/ 639 h 1354"/>
                <a:gd name="T58" fmla="*/ 78 w 471"/>
                <a:gd name="T59" fmla="*/ 849 h 1354"/>
                <a:gd name="T60" fmla="*/ 67 w 471"/>
                <a:gd name="T61" fmla="*/ 1033 h 1354"/>
                <a:gd name="T62" fmla="*/ 62 w 471"/>
                <a:gd name="T63" fmla="*/ 1166 h 1354"/>
                <a:gd name="T64" fmla="*/ 71 w 471"/>
                <a:gd name="T65" fmla="*/ 1285 h 1354"/>
                <a:gd name="T66" fmla="*/ 73 w 471"/>
                <a:gd name="T67" fmla="*/ 1335 h 1354"/>
                <a:gd name="T68" fmla="*/ 122 w 471"/>
                <a:gd name="T69" fmla="*/ 1354 h 1354"/>
                <a:gd name="T70" fmla="*/ 163 w 471"/>
                <a:gd name="T71" fmla="*/ 1345 h 1354"/>
                <a:gd name="T72" fmla="*/ 151 w 471"/>
                <a:gd name="T73" fmla="*/ 1287 h 1354"/>
                <a:gd name="T74" fmla="*/ 167 w 471"/>
                <a:gd name="T75" fmla="*/ 1232 h 1354"/>
                <a:gd name="T76" fmla="*/ 173 w 471"/>
                <a:gd name="T77" fmla="*/ 1175 h 1354"/>
                <a:gd name="T78" fmla="*/ 177 w 471"/>
                <a:gd name="T79" fmla="*/ 1061 h 1354"/>
                <a:gd name="T80" fmla="*/ 175 w 471"/>
                <a:gd name="T81" fmla="*/ 1007 h 1354"/>
                <a:gd name="T82" fmla="*/ 208 w 471"/>
                <a:gd name="T83" fmla="*/ 800 h 1354"/>
                <a:gd name="T84" fmla="*/ 231 w 471"/>
                <a:gd name="T85" fmla="*/ 711 h 1354"/>
                <a:gd name="T86" fmla="*/ 250 w 471"/>
                <a:gd name="T87" fmla="*/ 712 h 1354"/>
                <a:gd name="T88" fmla="*/ 259 w 471"/>
                <a:gd name="T89" fmla="*/ 874 h 1354"/>
                <a:gd name="T90" fmla="*/ 264 w 471"/>
                <a:gd name="T91" fmla="*/ 995 h 1354"/>
                <a:gd name="T92" fmla="*/ 279 w 471"/>
                <a:gd name="T93" fmla="*/ 1186 h 1354"/>
                <a:gd name="T94" fmla="*/ 293 w 471"/>
                <a:gd name="T95" fmla="*/ 1307 h 1354"/>
                <a:gd name="T96" fmla="*/ 321 w 471"/>
                <a:gd name="T97" fmla="*/ 1314 h 1354"/>
                <a:gd name="T98" fmla="*/ 358 w 471"/>
                <a:gd name="T99" fmla="*/ 1315 h 1354"/>
                <a:gd name="T100" fmla="*/ 431 w 471"/>
                <a:gd name="T101" fmla="*/ 1327 h 1354"/>
                <a:gd name="T102" fmla="*/ 461 w 471"/>
                <a:gd name="T103" fmla="*/ 1304 h 1354"/>
                <a:gd name="T104" fmla="*/ 424 w 471"/>
                <a:gd name="T105" fmla="*/ 1288 h 1354"/>
                <a:gd name="T106" fmla="*/ 378 w 471"/>
                <a:gd name="T107" fmla="*/ 1211 h 1354"/>
                <a:gd name="T108" fmla="*/ 363 w 471"/>
                <a:gd name="T109" fmla="*/ 1061 h 1354"/>
                <a:gd name="T110" fmla="*/ 373 w 471"/>
                <a:gd name="T111" fmla="*/ 844 h 1354"/>
                <a:gd name="T112" fmla="*/ 388 w 471"/>
                <a:gd name="T113" fmla="*/ 726 h 1354"/>
                <a:gd name="T114" fmla="*/ 404 w 471"/>
                <a:gd name="T115" fmla="*/ 601 h 1354"/>
                <a:gd name="T116" fmla="*/ 436 w 471"/>
                <a:gd name="T117" fmla="*/ 588 h 1354"/>
                <a:gd name="T118" fmla="*/ 467 w 471"/>
                <a:gd name="T119" fmla="*/ 608 h 1354"/>
                <a:gd name="T120" fmla="*/ 461 w 471"/>
                <a:gd name="T121" fmla="*/ 454 h 1354"/>
                <a:gd name="T122" fmla="*/ 88 w 471"/>
                <a:gd name="T123" fmla="*/ 298 h 1354"/>
                <a:gd name="T124" fmla="*/ 94 w 471"/>
                <a:gd name="T125" fmla="*/ 317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1" h="1354">
                  <a:moveTo>
                    <a:pt x="456" y="444"/>
                  </a:moveTo>
                  <a:lnTo>
                    <a:pt x="456" y="444"/>
                  </a:lnTo>
                  <a:lnTo>
                    <a:pt x="455" y="441"/>
                  </a:lnTo>
                  <a:lnTo>
                    <a:pt x="454" y="437"/>
                  </a:lnTo>
                  <a:lnTo>
                    <a:pt x="453" y="424"/>
                  </a:lnTo>
                  <a:lnTo>
                    <a:pt x="453" y="405"/>
                  </a:lnTo>
                  <a:lnTo>
                    <a:pt x="453" y="405"/>
                  </a:lnTo>
                  <a:lnTo>
                    <a:pt x="452" y="397"/>
                  </a:lnTo>
                  <a:lnTo>
                    <a:pt x="453" y="394"/>
                  </a:lnTo>
                  <a:lnTo>
                    <a:pt x="453" y="394"/>
                  </a:lnTo>
                  <a:lnTo>
                    <a:pt x="454" y="394"/>
                  </a:lnTo>
                  <a:lnTo>
                    <a:pt x="454" y="394"/>
                  </a:lnTo>
                  <a:lnTo>
                    <a:pt x="455" y="393"/>
                  </a:lnTo>
                  <a:lnTo>
                    <a:pt x="456" y="392"/>
                  </a:lnTo>
                  <a:lnTo>
                    <a:pt x="458" y="387"/>
                  </a:lnTo>
                  <a:lnTo>
                    <a:pt x="460" y="382"/>
                  </a:lnTo>
                  <a:lnTo>
                    <a:pt x="460" y="378"/>
                  </a:lnTo>
                  <a:lnTo>
                    <a:pt x="460" y="378"/>
                  </a:lnTo>
                  <a:lnTo>
                    <a:pt x="458" y="368"/>
                  </a:lnTo>
                  <a:lnTo>
                    <a:pt x="458" y="364"/>
                  </a:lnTo>
                  <a:lnTo>
                    <a:pt x="460" y="362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4" y="357"/>
                  </a:lnTo>
                  <a:lnTo>
                    <a:pt x="465" y="354"/>
                  </a:lnTo>
                  <a:lnTo>
                    <a:pt x="465" y="346"/>
                  </a:lnTo>
                  <a:lnTo>
                    <a:pt x="463" y="336"/>
                  </a:lnTo>
                  <a:lnTo>
                    <a:pt x="461" y="329"/>
                  </a:lnTo>
                  <a:lnTo>
                    <a:pt x="461" y="329"/>
                  </a:lnTo>
                  <a:lnTo>
                    <a:pt x="460" y="325"/>
                  </a:lnTo>
                  <a:lnTo>
                    <a:pt x="458" y="317"/>
                  </a:lnTo>
                  <a:lnTo>
                    <a:pt x="457" y="294"/>
                  </a:lnTo>
                  <a:lnTo>
                    <a:pt x="456" y="270"/>
                  </a:lnTo>
                  <a:lnTo>
                    <a:pt x="455" y="261"/>
                  </a:lnTo>
                  <a:lnTo>
                    <a:pt x="454" y="255"/>
                  </a:lnTo>
                  <a:lnTo>
                    <a:pt x="454" y="255"/>
                  </a:lnTo>
                  <a:lnTo>
                    <a:pt x="453" y="248"/>
                  </a:lnTo>
                  <a:lnTo>
                    <a:pt x="452" y="235"/>
                  </a:lnTo>
                  <a:lnTo>
                    <a:pt x="452" y="202"/>
                  </a:lnTo>
                  <a:lnTo>
                    <a:pt x="452" y="168"/>
                  </a:lnTo>
                  <a:lnTo>
                    <a:pt x="451" y="150"/>
                  </a:lnTo>
                  <a:lnTo>
                    <a:pt x="451" y="150"/>
                  </a:lnTo>
                  <a:lnTo>
                    <a:pt x="449" y="125"/>
                  </a:lnTo>
                  <a:lnTo>
                    <a:pt x="447" y="99"/>
                  </a:lnTo>
                  <a:lnTo>
                    <a:pt x="447" y="99"/>
                  </a:lnTo>
                  <a:lnTo>
                    <a:pt x="446" y="93"/>
                  </a:lnTo>
                  <a:lnTo>
                    <a:pt x="443" y="89"/>
                  </a:lnTo>
                  <a:lnTo>
                    <a:pt x="439" y="85"/>
                  </a:lnTo>
                  <a:lnTo>
                    <a:pt x="435" y="81"/>
                  </a:lnTo>
                  <a:lnTo>
                    <a:pt x="424" y="76"/>
                  </a:lnTo>
                  <a:lnTo>
                    <a:pt x="415" y="72"/>
                  </a:lnTo>
                  <a:lnTo>
                    <a:pt x="415" y="72"/>
                  </a:lnTo>
                  <a:lnTo>
                    <a:pt x="351" y="42"/>
                  </a:lnTo>
                  <a:lnTo>
                    <a:pt x="351" y="42"/>
                  </a:lnTo>
                  <a:lnTo>
                    <a:pt x="332" y="31"/>
                  </a:lnTo>
                  <a:lnTo>
                    <a:pt x="324" y="28"/>
                  </a:lnTo>
                  <a:lnTo>
                    <a:pt x="319" y="26"/>
                  </a:lnTo>
                  <a:lnTo>
                    <a:pt x="319" y="26"/>
                  </a:lnTo>
                  <a:lnTo>
                    <a:pt x="318" y="26"/>
                  </a:lnTo>
                  <a:lnTo>
                    <a:pt x="318" y="26"/>
                  </a:lnTo>
                  <a:lnTo>
                    <a:pt x="320" y="33"/>
                  </a:lnTo>
                  <a:lnTo>
                    <a:pt x="320" y="44"/>
                  </a:lnTo>
                  <a:lnTo>
                    <a:pt x="321" y="55"/>
                  </a:lnTo>
                  <a:lnTo>
                    <a:pt x="322" y="62"/>
                  </a:lnTo>
                  <a:lnTo>
                    <a:pt x="322" y="62"/>
                  </a:lnTo>
                  <a:lnTo>
                    <a:pt x="324" y="75"/>
                  </a:lnTo>
                  <a:lnTo>
                    <a:pt x="326" y="96"/>
                  </a:lnTo>
                  <a:lnTo>
                    <a:pt x="329" y="120"/>
                  </a:lnTo>
                  <a:lnTo>
                    <a:pt x="331" y="138"/>
                  </a:lnTo>
                  <a:lnTo>
                    <a:pt x="331" y="138"/>
                  </a:lnTo>
                  <a:lnTo>
                    <a:pt x="332" y="148"/>
                  </a:lnTo>
                  <a:lnTo>
                    <a:pt x="332" y="166"/>
                  </a:lnTo>
                  <a:lnTo>
                    <a:pt x="331" y="211"/>
                  </a:lnTo>
                  <a:lnTo>
                    <a:pt x="330" y="273"/>
                  </a:lnTo>
                  <a:lnTo>
                    <a:pt x="330" y="273"/>
                  </a:lnTo>
                  <a:lnTo>
                    <a:pt x="321" y="219"/>
                  </a:lnTo>
                  <a:lnTo>
                    <a:pt x="316" y="184"/>
                  </a:lnTo>
                  <a:lnTo>
                    <a:pt x="313" y="162"/>
                  </a:lnTo>
                  <a:lnTo>
                    <a:pt x="313" y="162"/>
                  </a:lnTo>
                  <a:lnTo>
                    <a:pt x="311" y="146"/>
                  </a:lnTo>
                  <a:lnTo>
                    <a:pt x="309" y="125"/>
                  </a:lnTo>
                  <a:lnTo>
                    <a:pt x="306" y="106"/>
                  </a:lnTo>
                  <a:lnTo>
                    <a:pt x="303" y="92"/>
                  </a:lnTo>
                  <a:lnTo>
                    <a:pt x="303" y="92"/>
                  </a:lnTo>
                  <a:lnTo>
                    <a:pt x="300" y="84"/>
                  </a:lnTo>
                  <a:lnTo>
                    <a:pt x="295" y="76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7" y="62"/>
                  </a:lnTo>
                  <a:lnTo>
                    <a:pt x="288" y="58"/>
                  </a:lnTo>
                  <a:lnTo>
                    <a:pt x="290" y="49"/>
                  </a:lnTo>
                  <a:lnTo>
                    <a:pt x="290" y="49"/>
                  </a:lnTo>
                  <a:lnTo>
                    <a:pt x="290" y="47"/>
                  </a:lnTo>
                  <a:lnTo>
                    <a:pt x="290" y="46"/>
                  </a:lnTo>
                  <a:lnTo>
                    <a:pt x="288" y="45"/>
                  </a:lnTo>
                  <a:lnTo>
                    <a:pt x="279" y="43"/>
                  </a:lnTo>
                  <a:lnTo>
                    <a:pt x="279" y="43"/>
                  </a:lnTo>
                  <a:lnTo>
                    <a:pt x="272" y="42"/>
                  </a:lnTo>
                  <a:lnTo>
                    <a:pt x="265" y="40"/>
                  </a:lnTo>
                  <a:lnTo>
                    <a:pt x="263" y="41"/>
                  </a:lnTo>
                  <a:lnTo>
                    <a:pt x="261" y="41"/>
                  </a:lnTo>
                  <a:lnTo>
                    <a:pt x="259" y="43"/>
                  </a:lnTo>
                  <a:lnTo>
                    <a:pt x="257" y="46"/>
                  </a:lnTo>
                  <a:lnTo>
                    <a:pt x="257" y="46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3"/>
                  </a:lnTo>
                  <a:lnTo>
                    <a:pt x="260" y="55"/>
                  </a:lnTo>
                  <a:lnTo>
                    <a:pt x="264" y="58"/>
                  </a:lnTo>
                  <a:lnTo>
                    <a:pt x="265" y="60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7" y="66"/>
                  </a:lnTo>
                  <a:lnTo>
                    <a:pt x="266" y="72"/>
                  </a:lnTo>
                  <a:lnTo>
                    <a:pt x="264" y="76"/>
                  </a:lnTo>
                  <a:lnTo>
                    <a:pt x="260" y="81"/>
                  </a:lnTo>
                  <a:lnTo>
                    <a:pt x="260" y="81"/>
                  </a:lnTo>
                  <a:lnTo>
                    <a:pt x="258" y="86"/>
                  </a:lnTo>
                  <a:lnTo>
                    <a:pt x="256" y="91"/>
                  </a:lnTo>
                  <a:lnTo>
                    <a:pt x="254" y="104"/>
                  </a:lnTo>
                  <a:lnTo>
                    <a:pt x="253" y="126"/>
                  </a:lnTo>
                  <a:lnTo>
                    <a:pt x="253" y="126"/>
                  </a:lnTo>
                  <a:lnTo>
                    <a:pt x="252" y="138"/>
                  </a:lnTo>
                  <a:lnTo>
                    <a:pt x="252" y="159"/>
                  </a:lnTo>
                  <a:lnTo>
                    <a:pt x="253" y="180"/>
                  </a:lnTo>
                  <a:lnTo>
                    <a:pt x="254" y="189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57" y="204"/>
                  </a:lnTo>
                  <a:lnTo>
                    <a:pt x="258" y="216"/>
                  </a:lnTo>
                  <a:lnTo>
                    <a:pt x="258" y="246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32" y="119"/>
                  </a:lnTo>
                  <a:lnTo>
                    <a:pt x="230" y="100"/>
                  </a:lnTo>
                  <a:lnTo>
                    <a:pt x="227" y="87"/>
                  </a:lnTo>
                  <a:lnTo>
                    <a:pt x="227" y="87"/>
                  </a:lnTo>
                  <a:lnTo>
                    <a:pt x="220" y="64"/>
                  </a:lnTo>
                  <a:lnTo>
                    <a:pt x="217" y="52"/>
                  </a:lnTo>
                  <a:lnTo>
                    <a:pt x="216" y="45"/>
                  </a:lnTo>
                  <a:lnTo>
                    <a:pt x="216" y="45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14" y="8"/>
                  </a:lnTo>
                  <a:lnTo>
                    <a:pt x="214" y="8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04" y="4"/>
                  </a:lnTo>
                  <a:lnTo>
                    <a:pt x="193" y="8"/>
                  </a:lnTo>
                  <a:lnTo>
                    <a:pt x="193" y="8"/>
                  </a:lnTo>
                  <a:lnTo>
                    <a:pt x="187" y="12"/>
                  </a:lnTo>
                  <a:lnTo>
                    <a:pt x="180" y="15"/>
                  </a:lnTo>
                  <a:lnTo>
                    <a:pt x="165" y="18"/>
                  </a:lnTo>
                  <a:lnTo>
                    <a:pt x="150" y="21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06" y="34"/>
                  </a:lnTo>
                  <a:lnTo>
                    <a:pt x="89" y="37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0" y="42"/>
                  </a:lnTo>
                  <a:lnTo>
                    <a:pt x="67" y="43"/>
                  </a:lnTo>
                  <a:lnTo>
                    <a:pt x="62" y="47"/>
                  </a:lnTo>
                  <a:lnTo>
                    <a:pt x="60" y="52"/>
                  </a:lnTo>
                  <a:lnTo>
                    <a:pt x="58" y="59"/>
                  </a:lnTo>
                  <a:lnTo>
                    <a:pt x="56" y="72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46" y="115"/>
                  </a:lnTo>
                  <a:lnTo>
                    <a:pt x="42" y="134"/>
                  </a:lnTo>
                  <a:lnTo>
                    <a:pt x="41" y="146"/>
                  </a:lnTo>
                  <a:lnTo>
                    <a:pt x="41" y="146"/>
                  </a:lnTo>
                  <a:lnTo>
                    <a:pt x="38" y="160"/>
                  </a:lnTo>
                  <a:lnTo>
                    <a:pt x="32" y="181"/>
                  </a:lnTo>
                  <a:lnTo>
                    <a:pt x="26" y="205"/>
                  </a:lnTo>
                  <a:lnTo>
                    <a:pt x="24" y="216"/>
                  </a:lnTo>
                  <a:lnTo>
                    <a:pt x="23" y="223"/>
                  </a:lnTo>
                  <a:lnTo>
                    <a:pt x="23" y="223"/>
                  </a:lnTo>
                  <a:lnTo>
                    <a:pt x="21" y="239"/>
                  </a:lnTo>
                  <a:lnTo>
                    <a:pt x="17" y="260"/>
                  </a:lnTo>
                  <a:lnTo>
                    <a:pt x="12" y="281"/>
                  </a:lnTo>
                  <a:lnTo>
                    <a:pt x="9" y="291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1" y="308"/>
                  </a:lnTo>
                  <a:lnTo>
                    <a:pt x="0" y="316"/>
                  </a:lnTo>
                  <a:lnTo>
                    <a:pt x="0" y="324"/>
                  </a:lnTo>
                  <a:lnTo>
                    <a:pt x="2" y="333"/>
                  </a:lnTo>
                  <a:lnTo>
                    <a:pt x="4" y="341"/>
                  </a:lnTo>
                  <a:lnTo>
                    <a:pt x="6" y="349"/>
                  </a:lnTo>
                  <a:lnTo>
                    <a:pt x="12" y="361"/>
                  </a:lnTo>
                  <a:lnTo>
                    <a:pt x="12" y="361"/>
                  </a:lnTo>
                  <a:lnTo>
                    <a:pt x="16" y="367"/>
                  </a:lnTo>
                  <a:lnTo>
                    <a:pt x="20" y="371"/>
                  </a:lnTo>
                  <a:lnTo>
                    <a:pt x="21" y="374"/>
                  </a:lnTo>
                  <a:lnTo>
                    <a:pt x="23" y="377"/>
                  </a:lnTo>
                  <a:lnTo>
                    <a:pt x="25" y="389"/>
                  </a:lnTo>
                  <a:lnTo>
                    <a:pt x="25" y="389"/>
                  </a:lnTo>
                  <a:lnTo>
                    <a:pt x="27" y="395"/>
                  </a:lnTo>
                  <a:lnTo>
                    <a:pt x="28" y="399"/>
                  </a:lnTo>
                  <a:lnTo>
                    <a:pt x="30" y="402"/>
                  </a:lnTo>
                  <a:lnTo>
                    <a:pt x="32" y="405"/>
                  </a:lnTo>
                  <a:lnTo>
                    <a:pt x="37" y="407"/>
                  </a:lnTo>
                  <a:lnTo>
                    <a:pt x="40" y="408"/>
                  </a:lnTo>
                  <a:lnTo>
                    <a:pt x="42" y="410"/>
                  </a:lnTo>
                  <a:lnTo>
                    <a:pt x="42" y="410"/>
                  </a:lnTo>
                  <a:lnTo>
                    <a:pt x="44" y="414"/>
                  </a:lnTo>
                  <a:lnTo>
                    <a:pt x="44" y="419"/>
                  </a:lnTo>
                  <a:lnTo>
                    <a:pt x="43" y="425"/>
                  </a:lnTo>
                  <a:lnTo>
                    <a:pt x="42" y="431"/>
                  </a:lnTo>
                  <a:lnTo>
                    <a:pt x="39" y="447"/>
                  </a:lnTo>
                  <a:lnTo>
                    <a:pt x="39" y="453"/>
                  </a:lnTo>
                  <a:lnTo>
                    <a:pt x="39" y="458"/>
                  </a:lnTo>
                  <a:lnTo>
                    <a:pt x="39" y="458"/>
                  </a:lnTo>
                  <a:lnTo>
                    <a:pt x="41" y="464"/>
                  </a:lnTo>
                  <a:lnTo>
                    <a:pt x="46" y="471"/>
                  </a:lnTo>
                  <a:lnTo>
                    <a:pt x="59" y="488"/>
                  </a:lnTo>
                  <a:lnTo>
                    <a:pt x="74" y="50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90" y="522"/>
                  </a:lnTo>
                  <a:lnTo>
                    <a:pt x="91" y="524"/>
                  </a:lnTo>
                  <a:lnTo>
                    <a:pt x="91" y="527"/>
                  </a:lnTo>
                  <a:lnTo>
                    <a:pt x="91" y="534"/>
                  </a:lnTo>
                  <a:lnTo>
                    <a:pt x="90" y="545"/>
                  </a:lnTo>
                  <a:lnTo>
                    <a:pt x="90" y="545"/>
                  </a:lnTo>
                  <a:lnTo>
                    <a:pt x="89" y="564"/>
                  </a:lnTo>
                  <a:lnTo>
                    <a:pt x="88" y="588"/>
                  </a:lnTo>
                  <a:lnTo>
                    <a:pt x="90" y="639"/>
                  </a:lnTo>
                  <a:lnTo>
                    <a:pt x="90" y="639"/>
                  </a:lnTo>
                  <a:lnTo>
                    <a:pt x="89" y="657"/>
                  </a:lnTo>
                  <a:lnTo>
                    <a:pt x="88" y="672"/>
                  </a:lnTo>
                  <a:lnTo>
                    <a:pt x="82" y="703"/>
                  </a:lnTo>
                  <a:lnTo>
                    <a:pt x="82" y="703"/>
                  </a:lnTo>
                  <a:lnTo>
                    <a:pt x="79" y="715"/>
                  </a:lnTo>
                  <a:lnTo>
                    <a:pt x="78" y="732"/>
                  </a:lnTo>
                  <a:lnTo>
                    <a:pt x="78" y="778"/>
                  </a:lnTo>
                  <a:lnTo>
                    <a:pt x="78" y="849"/>
                  </a:lnTo>
                  <a:lnTo>
                    <a:pt x="78" y="849"/>
                  </a:lnTo>
                  <a:lnTo>
                    <a:pt x="77" y="870"/>
                  </a:lnTo>
                  <a:lnTo>
                    <a:pt x="74" y="901"/>
                  </a:lnTo>
                  <a:lnTo>
                    <a:pt x="71" y="932"/>
                  </a:lnTo>
                  <a:lnTo>
                    <a:pt x="70" y="954"/>
                  </a:lnTo>
                  <a:lnTo>
                    <a:pt x="70" y="954"/>
                  </a:lnTo>
                  <a:lnTo>
                    <a:pt x="69" y="1005"/>
                  </a:lnTo>
                  <a:lnTo>
                    <a:pt x="67" y="1033"/>
                  </a:lnTo>
                  <a:lnTo>
                    <a:pt x="65" y="1043"/>
                  </a:lnTo>
                  <a:lnTo>
                    <a:pt x="64" y="1049"/>
                  </a:lnTo>
                  <a:lnTo>
                    <a:pt x="64" y="1049"/>
                  </a:lnTo>
                  <a:lnTo>
                    <a:pt x="63" y="1058"/>
                  </a:lnTo>
                  <a:lnTo>
                    <a:pt x="62" y="1070"/>
                  </a:lnTo>
                  <a:lnTo>
                    <a:pt x="62" y="1106"/>
                  </a:lnTo>
                  <a:lnTo>
                    <a:pt x="62" y="1166"/>
                  </a:lnTo>
                  <a:lnTo>
                    <a:pt x="62" y="1166"/>
                  </a:lnTo>
                  <a:lnTo>
                    <a:pt x="64" y="1204"/>
                  </a:lnTo>
                  <a:lnTo>
                    <a:pt x="65" y="1226"/>
                  </a:lnTo>
                  <a:lnTo>
                    <a:pt x="65" y="1242"/>
                  </a:lnTo>
                  <a:lnTo>
                    <a:pt x="65" y="1242"/>
                  </a:lnTo>
                  <a:lnTo>
                    <a:pt x="64" y="1255"/>
                  </a:lnTo>
                  <a:lnTo>
                    <a:pt x="65" y="1267"/>
                  </a:lnTo>
                  <a:lnTo>
                    <a:pt x="68" y="1278"/>
                  </a:lnTo>
                  <a:lnTo>
                    <a:pt x="71" y="1285"/>
                  </a:lnTo>
                  <a:lnTo>
                    <a:pt x="71" y="1285"/>
                  </a:lnTo>
                  <a:lnTo>
                    <a:pt x="72" y="1287"/>
                  </a:lnTo>
                  <a:lnTo>
                    <a:pt x="73" y="1292"/>
                  </a:lnTo>
                  <a:lnTo>
                    <a:pt x="73" y="1302"/>
                  </a:lnTo>
                  <a:lnTo>
                    <a:pt x="72" y="1315"/>
                  </a:lnTo>
                  <a:lnTo>
                    <a:pt x="73" y="1331"/>
                  </a:lnTo>
                  <a:lnTo>
                    <a:pt x="73" y="1331"/>
                  </a:lnTo>
                  <a:lnTo>
                    <a:pt x="73" y="1335"/>
                  </a:lnTo>
                  <a:lnTo>
                    <a:pt x="75" y="1339"/>
                  </a:lnTo>
                  <a:lnTo>
                    <a:pt x="76" y="1342"/>
                  </a:lnTo>
                  <a:lnTo>
                    <a:pt x="79" y="1344"/>
                  </a:lnTo>
                  <a:lnTo>
                    <a:pt x="85" y="1349"/>
                  </a:lnTo>
                  <a:lnTo>
                    <a:pt x="92" y="1352"/>
                  </a:lnTo>
                  <a:lnTo>
                    <a:pt x="100" y="1353"/>
                  </a:lnTo>
                  <a:lnTo>
                    <a:pt x="108" y="1354"/>
                  </a:lnTo>
                  <a:lnTo>
                    <a:pt x="122" y="1354"/>
                  </a:lnTo>
                  <a:lnTo>
                    <a:pt x="122" y="1354"/>
                  </a:lnTo>
                  <a:lnTo>
                    <a:pt x="134" y="1354"/>
                  </a:lnTo>
                  <a:lnTo>
                    <a:pt x="147" y="1353"/>
                  </a:lnTo>
                  <a:lnTo>
                    <a:pt x="152" y="1352"/>
                  </a:lnTo>
                  <a:lnTo>
                    <a:pt x="157" y="1350"/>
                  </a:lnTo>
                  <a:lnTo>
                    <a:pt x="161" y="1348"/>
                  </a:lnTo>
                  <a:lnTo>
                    <a:pt x="163" y="1345"/>
                  </a:lnTo>
                  <a:lnTo>
                    <a:pt x="163" y="1345"/>
                  </a:lnTo>
                  <a:lnTo>
                    <a:pt x="164" y="1341"/>
                  </a:lnTo>
                  <a:lnTo>
                    <a:pt x="164" y="1335"/>
                  </a:lnTo>
                  <a:lnTo>
                    <a:pt x="161" y="1321"/>
                  </a:lnTo>
                  <a:lnTo>
                    <a:pt x="157" y="1306"/>
                  </a:lnTo>
                  <a:lnTo>
                    <a:pt x="152" y="1295"/>
                  </a:lnTo>
                  <a:lnTo>
                    <a:pt x="152" y="1295"/>
                  </a:lnTo>
                  <a:lnTo>
                    <a:pt x="151" y="1292"/>
                  </a:lnTo>
                  <a:lnTo>
                    <a:pt x="151" y="1287"/>
                  </a:lnTo>
                  <a:lnTo>
                    <a:pt x="154" y="1280"/>
                  </a:lnTo>
                  <a:lnTo>
                    <a:pt x="158" y="1272"/>
                  </a:lnTo>
                  <a:lnTo>
                    <a:pt x="162" y="1266"/>
                  </a:lnTo>
                  <a:lnTo>
                    <a:pt x="162" y="1266"/>
                  </a:lnTo>
                  <a:lnTo>
                    <a:pt x="165" y="1259"/>
                  </a:lnTo>
                  <a:lnTo>
                    <a:pt x="167" y="1251"/>
                  </a:lnTo>
                  <a:lnTo>
                    <a:pt x="167" y="1242"/>
                  </a:lnTo>
                  <a:lnTo>
                    <a:pt x="167" y="1232"/>
                  </a:lnTo>
                  <a:lnTo>
                    <a:pt x="167" y="1232"/>
                  </a:lnTo>
                  <a:lnTo>
                    <a:pt x="167" y="1207"/>
                  </a:lnTo>
                  <a:lnTo>
                    <a:pt x="169" y="1195"/>
                  </a:lnTo>
                  <a:lnTo>
                    <a:pt x="170" y="1191"/>
                  </a:lnTo>
                  <a:lnTo>
                    <a:pt x="171" y="1186"/>
                  </a:lnTo>
                  <a:lnTo>
                    <a:pt x="171" y="1186"/>
                  </a:lnTo>
                  <a:lnTo>
                    <a:pt x="172" y="1182"/>
                  </a:lnTo>
                  <a:lnTo>
                    <a:pt x="173" y="1175"/>
                  </a:lnTo>
                  <a:lnTo>
                    <a:pt x="174" y="1157"/>
                  </a:lnTo>
                  <a:lnTo>
                    <a:pt x="174" y="1140"/>
                  </a:lnTo>
                  <a:lnTo>
                    <a:pt x="175" y="1126"/>
                  </a:lnTo>
                  <a:lnTo>
                    <a:pt x="175" y="1126"/>
                  </a:lnTo>
                  <a:lnTo>
                    <a:pt x="177" y="1111"/>
                  </a:lnTo>
                  <a:lnTo>
                    <a:pt x="178" y="1091"/>
                  </a:lnTo>
                  <a:lnTo>
                    <a:pt x="177" y="1069"/>
                  </a:lnTo>
                  <a:lnTo>
                    <a:pt x="177" y="1061"/>
                  </a:lnTo>
                  <a:lnTo>
                    <a:pt x="175" y="1055"/>
                  </a:lnTo>
                  <a:lnTo>
                    <a:pt x="175" y="1055"/>
                  </a:lnTo>
                  <a:lnTo>
                    <a:pt x="174" y="1050"/>
                  </a:lnTo>
                  <a:lnTo>
                    <a:pt x="173" y="1044"/>
                  </a:lnTo>
                  <a:lnTo>
                    <a:pt x="172" y="1031"/>
                  </a:lnTo>
                  <a:lnTo>
                    <a:pt x="173" y="1018"/>
                  </a:lnTo>
                  <a:lnTo>
                    <a:pt x="175" y="1007"/>
                  </a:lnTo>
                  <a:lnTo>
                    <a:pt x="175" y="1007"/>
                  </a:lnTo>
                  <a:lnTo>
                    <a:pt x="180" y="985"/>
                  </a:lnTo>
                  <a:lnTo>
                    <a:pt x="188" y="944"/>
                  </a:lnTo>
                  <a:lnTo>
                    <a:pt x="193" y="903"/>
                  </a:lnTo>
                  <a:lnTo>
                    <a:pt x="196" y="880"/>
                  </a:lnTo>
                  <a:lnTo>
                    <a:pt x="196" y="880"/>
                  </a:lnTo>
                  <a:lnTo>
                    <a:pt x="199" y="862"/>
                  </a:lnTo>
                  <a:lnTo>
                    <a:pt x="203" y="831"/>
                  </a:lnTo>
                  <a:lnTo>
                    <a:pt x="208" y="800"/>
                  </a:lnTo>
                  <a:lnTo>
                    <a:pt x="210" y="788"/>
                  </a:lnTo>
                  <a:lnTo>
                    <a:pt x="213" y="781"/>
                  </a:lnTo>
                  <a:lnTo>
                    <a:pt x="213" y="781"/>
                  </a:lnTo>
                  <a:lnTo>
                    <a:pt x="217" y="768"/>
                  </a:lnTo>
                  <a:lnTo>
                    <a:pt x="221" y="749"/>
                  </a:lnTo>
                  <a:lnTo>
                    <a:pt x="229" y="716"/>
                  </a:lnTo>
                  <a:lnTo>
                    <a:pt x="229" y="716"/>
                  </a:lnTo>
                  <a:lnTo>
                    <a:pt x="231" y="711"/>
                  </a:lnTo>
                  <a:lnTo>
                    <a:pt x="233" y="706"/>
                  </a:lnTo>
                  <a:lnTo>
                    <a:pt x="235" y="704"/>
                  </a:lnTo>
                  <a:lnTo>
                    <a:pt x="238" y="703"/>
                  </a:lnTo>
                  <a:lnTo>
                    <a:pt x="240" y="703"/>
                  </a:lnTo>
                  <a:lnTo>
                    <a:pt x="244" y="704"/>
                  </a:lnTo>
                  <a:lnTo>
                    <a:pt x="248" y="707"/>
                  </a:lnTo>
                  <a:lnTo>
                    <a:pt x="248" y="707"/>
                  </a:lnTo>
                  <a:lnTo>
                    <a:pt x="250" y="712"/>
                  </a:lnTo>
                  <a:lnTo>
                    <a:pt x="252" y="718"/>
                  </a:lnTo>
                  <a:lnTo>
                    <a:pt x="257" y="738"/>
                  </a:lnTo>
                  <a:lnTo>
                    <a:pt x="260" y="759"/>
                  </a:lnTo>
                  <a:lnTo>
                    <a:pt x="262" y="776"/>
                  </a:lnTo>
                  <a:lnTo>
                    <a:pt x="262" y="776"/>
                  </a:lnTo>
                  <a:lnTo>
                    <a:pt x="262" y="800"/>
                  </a:lnTo>
                  <a:lnTo>
                    <a:pt x="260" y="836"/>
                  </a:lnTo>
                  <a:lnTo>
                    <a:pt x="259" y="874"/>
                  </a:lnTo>
                  <a:lnTo>
                    <a:pt x="258" y="900"/>
                  </a:lnTo>
                  <a:lnTo>
                    <a:pt x="258" y="900"/>
                  </a:lnTo>
                  <a:lnTo>
                    <a:pt x="259" y="919"/>
                  </a:lnTo>
                  <a:lnTo>
                    <a:pt x="261" y="939"/>
                  </a:lnTo>
                  <a:lnTo>
                    <a:pt x="263" y="958"/>
                  </a:lnTo>
                  <a:lnTo>
                    <a:pt x="264" y="972"/>
                  </a:lnTo>
                  <a:lnTo>
                    <a:pt x="264" y="972"/>
                  </a:lnTo>
                  <a:lnTo>
                    <a:pt x="264" y="995"/>
                  </a:lnTo>
                  <a:lnTo>
                    <a:pt x="266" y="1038"/>
                  </a:lnTo>
                  <a:lnTo>
                    <a:pt x="269" y="1081"/>
                  </a:lnTo>
                  <a:lnTo>
                    <a:pt x="272" y="1108"/>
                  </a:lnTo>
                  <a:lnTo>
                    <a:pt x="272" y="1108"/>
                  </a:lnTo>
                  <a:lnTo>
                    <a:pt x="274" y="1125"/>
                  </a:lnTo>
                  <a:lnTo>
                    <a:pt x="275" y="1149"/>
                  </a:lnTo>
                  <a:lnTo>
                    <a:pt x="277" y="1171"/>
                  </a:lnTo>
                  <a:lnTo>
                    <a:pt x="279" y="1186"/>
                  </a:lnTo>
                  <a:lnTo>
                    <a:pt x="279" y="1186"/>
                  </a:lnTo>
                  <a:lnTo>
                    <a:pt x="280" y="1199"/>
                  </a:lnTo>
                  <a:lnTo>
                    <a:pt x="280" y="1219"/>
                  </a:lnTo>
                  <a:lnTo>
                    <a:pt x="280" y="1252"/>
                  </a:lnTo>
                  <a:lnTo>
                    <a:pt x="280" y="1252"/>
                  </a:lnTo>
                  <a:lnTo>
                    <a:pt x="281" y="1308"/>
                  </a:lnTo>
                  <a:lnTo>
                    <a:pt x="281" y="1308"/>
                  </a:lnTo>
                  <a:lnTo>
                    <a:pt x="293" y="1307"/>
                  </a:lnTo>
                  <a:lnTo>
                    <a:pt x="293" y="1307"/>
                  </a:lnTo>
                  <a:lnTo>
                    <a:pt x="294" y="1311"/>
                  </a:lnTo>
                  <a:lnTo>
                    <a:pt x="297" y="1313"/>
                  </a:lnTo>
                  <a:lnTo>
                    <a:pt x="304" y="1313"/>
                  </a:lnTo>
                  <a:lnTo>
                    <a:pt x="312" y="1314"/>
                  </a:lnTo>
                  <a:lnTo>
                    <a:pt x="312" y="1314"/>
                  </a:lnTo>
                  <a:lnTo>
                    <a:pt x="318" y="1314"/>
                  </a:lnTo>
                  <a:lnTo>
                    <a:pt x="321" y="1314"/>
                  </a:lnTo>
                  <a:lnTo>
                    <a:pt x="325" y="1312"/>
                  </a:lnTo>
                  <a:lnTo>
                    <a:pt x="329" y="1310"/>
                  </a:lnTo>
                  <a:lnTo>
                    <a:pt x="332" y="1309"/>
                  </a:lnTo>
                  <a:lnTo>
                    <a:pt x="335" y="1308"/>
                  </a:lnTo>
                  <a:lnTo>
                    <a:pt x="335" y="1308"/>
                  </a:lnTo>
                  <a:lnTo>
                    <a:pt x="344" y="1309"/>
                  </a:lnTo>
                  <a:lnTo>
                    <a:pt x="351" y="1311"/>
                  </a:lnTo>
                  <a:lnTo>
                    <a:pt x="358" y="1315"/>
                  </a:lnTo>
                  <a:lnTo>
                    <a:pt x="364" y="1319"/>
                  </a:lnTo>
                  <a:lnTo>
                    <a:pt x="364" y="1319"/>
                  </a:lnTo>
                  <a:lnTo>
                    <a:pt x="373" y="1323"/>
                  </a:lnTo>
                  <a:lnTo>
                    <a:pt x="387" y="1326"/>
                  </a:lnTo>
                  <a:lnTo>
                    <a:pt x="395" y="1327"/>
                  </a:lnTo>
                  <a:lnTo>
                    <a:pt x="406" y="1328"/>
                  </a:lnTo>
                  <a:lnTo>
                    <a:pt x="418" y="1328"/>
                  </a:lnTo>
                  <a:lnTo>
                    <a:pt x="431" y="1327"/>
                  </a:lnTo>
                  <a:lnTo>
                    <a:pt x="431" y="1327"/>
                  </a:lnTo>
                  <a:lnTo>
                    <a:pt x="442" y="1325"/>
                  </a:lnTo>
                  <a:lnTo>
                    <a:pt x="450" y="1323"/>
                  </a:lnTo>
                  <a:lnTo>
                    <a:pt x="456" y="1321"/>
                  </a:lnTo>
                  <a:lnTo>
                    <a:pt x="460" y="1317"/>
                  </a:lnTo>
                  <a:lnTo>
                    <a:pt x="461" y="1314"/>
                  </a:lnTo>
                  <a:lnTo>
                    <a:pt x="461" y="1311"/>
                  </a:lnTo>
                  <a:lnTo>
                    <a:pt x="461" y="1304"/>
                  </a:lnTo>
                  <a:lnTo>
                    <a:pt x="461" y="1304"/>
                  </a:lnTo>
                  <a:lnTo>
                    <a:pt x="460" y="1300"/>
                  </a:lnTo>
                  <a:lnTo>
                    <a:pt x="457" y="1298"/>
                  </a:lnTo>
                  <a:lnTo>
                    <a:pt x="453" y="1297"/>
                  </a:lnTo>
                  <a:lnTo>
                    <a:pt x="449" y="1296"/>
                  </a:lnTo>
                  <a:lnTo>
                    <a:pt x="437" y="1294"/>
                  </a:lnTo>
                  <a:lnTo>
                    <a:pt x="431" y="1292"/>
                  </a:lnTo>
                  <a:lnTo>
                    <a:pt x="424" y="1288"/>
                  </a:lnTo>
                  <a:lnTo>
                    <a:pt x="424" y="1288"/>
                  </a:lnTo>
                  <a:lnTo>
                    <a:pt x="410" y="1279"/>
                  </a:lnTo>
                  <a:lnTo>
                    <a:pt x="398" y="1268"/>
                  </a:lnTo>
                  <a:lnTo>
                    <a:pt x="390" y="1258"/>
                  </a:lnTo>
                  <a:lnTo>
                    <a:pt x="387" y="1254"/>
                  </a:lnTo>
                  <a:lnTo>
                    <a:pt x="385" y="1251"/>
                  </a:lnTo>
                  <a:lnTo>
                    <a:pt x="385" y="1251"/>
                  </a:lnTo>
                  <a:lnTo>
                    <a:pt x="378" y="1211"/>
                  </a:lnTo>
                  <a:lnTo>
                    <a:pt x="368" y="1162"/>
                  </a:lnTo>
                  <a:lnTo>
                    <a:pt x="368" y="1162"/>
                  </a:lnTo>
                  <a:lnTo>
                    <a:pt x="367" y="1153"/>
                  </a:lnTo>
                  <a:lnTo>
                    <a:pt x="366" y="1140"/>
                  </a:lnTo>
                  <a:lnTo>
                    <a:pt x="364" y="1110"/>
                  </a:lnTo>
                  <a:lnTo>
                    <a:pt x="363" y="1080"/>
                  </a:lnTo>
                  <a:lnTo>
                    <a:pt x="363" y="1061"/>
                  </a:lnTo>
                  <a:lnTo>
                    <a:pt x="363" y="1061"/>
                  </a:lnTo>
                  <a:lnTo>
                    <a:pt x="366" y="1015"/>
                  </a:lnTo>
                  <a:lnTo>
                    <a:pt x="369" y="968"/>
                  </a:lnTo>
                  <a:lnTo>
                    <a:pt x="369" y="968"/>
                  </a:lnTo>
                  <a:lnTo>
                    <a:pt x="369" y="944"/>
                  </a:lnTo>
                  <a:lnTo>
                    <a:pt x="370" y="904"/>
                  </a:lnTo>
                  <a:lnTo>
                    <a:pt x="371" y="864"/>
                  </a:lnTo>
                  <a:lnTo>
                    <a:pt x="371" y="850"/>
                  </a:lnTo>
                  <a:lnTo>
                    <a:pt x="373" y="844"/>
                  </a:lnTo>
                  <a:lnTo>
                    <a:pt x="373" y="844"/>
                  </a:lnTo>
                  <a:lnTo>
                    <a:pt x="376" y="829"/>
                  </a:lnTo>
                  <a:lnTo>
                    <a:pt x="379" y="804"/>
                  </a:lnTo>
                  <a:lnTo>
                    <a:pt x="381" y="778"/>
                  </a:lnTo>
                  <a:lnTo>
                    <a:pt x="382" y="763"/>
                  </a:lnTo>
                  <a:lnTo>
                    <a:pt x="382" y="763"/>
                  </a:lnTo>
                  <a:lnTo>
                    <a:pt x="383" y="749"/>
                  </a:lnTo>
                  <a:lnTo>
                    <a:pt x="388" y="726"/>
                  </a:lnTo>
                  <a:lnTo>
                    <a:pt x="393" y="685"/>
                  </a:lnTo>
                  <a:lnTo>
                    <a:pt x="393" y="685"/>
                  </a:lnTo>
                  <a:lnTo>
                    <a:pt x="396" y="644"/>
                  </a:lnTo>
                  <a:lnTo>
                    <a:pt x="398" y="621"/>
                  </a:lnTo>
                  <a:lnTo>
                    <a:pt x="400" y="612"/>
                  </a:lnTo>
                  <a:lnTo>
                    <a:pt x="403" y="607"/>
                  </a:lnTo>
                  <a:lnTo>
                    <a:pt x="403" y="607"/>
                  </a:lnTo>
                  <a:lnTo>
                    <a:pt x="404" y="601"/>
                  </a:lnTo>
                  <a:lnTo>
                    <a:pt x="406" y="593"/>
                  </a:lnTo>
                  <a:lnTo>
                    <a:pt x="407" y="573"/>
                  </a:lnTo>
                  <a:lnTo>
                    <a:pt x="408" y="549"/>
                  </a:lnTo>
                  <a:lnTo>
                    <a:pt x="408" y="549"/>
                  </a:lnTo>
                  <a:lnTo>
                    <a:pt x="411" y="553"/>
                  </a:lnTo>
                  <a:lnTo>
                    <a:pt x="414" y="559"/>
                  </a:lnTo>
                  <a:lnTo>
                    <a:pt x="425" y="573"/>
                  </a:lnTo>
                  <a:lnTo>
                    <a:pt x="436" y="588"/>
                  </a:lnTo>
                  <a:lnTo>
                    <a:pt x="446" y="602"/>
                  </a:lnTo>
                  <a:lnTo>
                    <a:pt x="446" y="602"/>
                  </a:lnTo>
                  <a:lnTo>
                    <a:pt x="453" y="614"/>
                  </a:lnTo>
                  <a:lnTo>
                    <a:pt x="462" y="624"/>
                  </a:lnTo>
                  <a:lnTo>
                    <a:pt x="469" y="632"/>
                  </a:lnTo>
                  <a:lnTo>
                    <a:pt x="469" y="632"/>
                  </a:lnTo>
                  <a:lnTo>
                    <a:pt x="468" y="623"/>
                  </a:lnTo>
                  <a:lnTo>
                    <a:pt x="467" y="608"/>
                  </a:lnTo>
                  <a:lnTo>
                    <a:pt x="468" y="568"/>
                  </a:lnTo>
                  <a:lnTo>
                    <a:pt x="469" y="528"/>
                  </a:lnTo>
                  <a:lnTo>
                    <a:pt x="471" y="503"/>
                  </a:lnTo>
                  <a:lnTo>
                    <a:pt x="471" y="503"/>
                  </a:lnTo>
                  <a:lnTo>
                    <a:pt x="471" y="497"/>
                  </a:lnTo>
                  <a:lnTo>
                    <a:pt x="470" y="489"/>
                  </a:lnTo>
                  <a:lnTo>
                    <a:pt x="466" y="471"/>
                  </a:lnTo>
                  <a:lnTo>
                    <a:pt x="461" y="454"/>
                  </a:lnTo>
                  <a:lnTo>
                    <a:pt x="456" y="444"/>
                  </a:lnTo>
                  <a:lnTo>
                    <a:pt x="456" y="444"/>
                  </a:lnTo>
                  <a:close/>
                  <a:moveTo>
                    <a:pt x="94" y="317"/>
                  </a:moveTo>
                  <a:lnTo>
                    <a:pt x="94" y="317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8" y="303"/>
                  </a:lnTo>
                  <a:lnTo>
                    <a:pt x="88" y="298"/>
                  </a:lnTo>
                  <a:lnTo>
                    <a:pt x="90" y="294"/>
                  </a:lnTo>
                  <a:lnTo>
                    <a:pt x="92" y="293"/>
                  </a:lnTo>
                  <a:lnTo>
                    <a:pt x="94" y="291"/>
                  </a:lnTo>
                  <a:lnTo>
                    <a:pt x="94" y="291"/>
                  </a:lnTo>
                  <a:lnTo>
                    <a:pt x="94" y="294"/>
                  </a:lnTo>
                  <a:lnTo>
                    <a:pt x="94" y="302"/>
                  </a:lnTo>
                  <a:lnTo>
                    <a:pt x="94" y="317"/>
                  </a:lnTo>
                  <a:lnTo>
                    <a:pt x="94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淘宝店chenying0907出品 54"/>
          <p:cNvSpPr>
            <a:spLocks noEditPoints="1"/>
          </p:cNvSpPr>
          <p:nvPr/>
        </p:nvSpPr>
        <p:spPr bwMode="auto">
          <a:xfrm>
            <a:off x="2033719" y="3007091"/>
            <a:ext cx="447776" cy="956145"/>
          </a:xfrm>
          <a:custGeom>
            <a:avLst/>
            <a:gdLst>
              <a:gd name="T0" fmla="*/ 685 w 739"/>
              <a:gd name="T1" fmla="*/ 1403 h 1578"/>
              <a:gd name="T2" fmla="*/ 615 w 739"/>
              <a:gd name="T3" fmla="*/ 1107 h 1578"/>
              <a:gd name="T4" fmla="*/ 642 w 739"/>
              <a:gd name="T5" fmla="*/ 933 h 1578"/>
              <a:gd name="T6" fmla="*/ 669 w 739"/>
              <a:gd name="T7" fmla="*/ 676 h 1578"/>
              <a:gd name="T8" fmla="*/ 606 w 739"/>
              <a:gd name="T9" fmla="*/ 614 h 1578"/>
              <a:gd name="T10" fmla="*/ 525 w 739"/>
              <a:gd name="T11" fmla="*/ 606 h 1578"/>
              <a:gd name="T12" fmla="*/ 406 w 739"/>
              <a:gd name="T13" fmla="*/ 622 h 1578"/>
              <a:gd name="T14" fmla="*/ 372 w 739"/>
              <a:gd name="T15" fmla="*/ 638 h 1578"/>
              <a:gd name="T16" fmla="*/ 254 w 739"/>
              <a:gd name="T17" fmla="*/ 631 h 1578"/>
              <a:gd name="T18" fmla="*/ 447 w 739"/>
              <a:gd name="T19" fmla="*/ 574 h 1578"/>
              <a:gd name="T20" fmla="*/ 692 w 739"/>
              <a:gd name="T21" fmla="*/ 541 h 1578"/>
              <a:gd name="T22" fmla="*/ 708 w 739"/>
              <a:gd name="T23" fmla="*/ 378 h 1578"/>
              <a:gd name="T24" fmla="*/ 653 w 739"/>
              <a:gd name="T25" fmla="*/ 266 h 1578"/>
              <a:gd name="T26" fmla="*/ 605 w 739"/>
              <a:gd name="T27" fmla="*/ 135 h 1578"/>
              <a:gd name="T28" fmla="*/ 461 w 739"/>
              <a:gd name="T29" fmla="*/ 172 h 1578"/>
              <a:gd name="T30" fmla="*/ 461 w 739"/>
              <a:gd name="T31" fmla="*/ 311 h 1578"/>
              <a:gd name="T32" fmla="*/ 489 w 739"/>
              <a:gd name="T33" fmla="*/ 310 h 1578"/>
              <a:gd name="T34" fmla="*/ 421 w 739"/>
              <a:gd name="T35" fmla="*/ 378 h 1578"/>
              <a:gd name="T36" fmla="*/ 394 w 739"/>
              <a:gd name="T37" fmla="*/ 506 h 1578"/>
              <a:gd name="T38" fmla="*/ 332 w 739"/>
              <a:gd name="T39" fmla="*/ 246 h 1578"/>
              <a:gd name="T40" fmla="*/ 303 w 739"/>
              <a:gd name="T41" fmla="*/ 164 h 1578"/>
              <a:gd name="T42" fmla="*/ 278 w 739"/>
              <a:gd name="T43" fmla="*/ 47 h 1578"/>
              <a:gd name="T44" fmla="*/ 139 w 739"/>
              <a:gd name="T45" fmla="*/ 47 h 1578"/>
              <a:gd name="T46" fmla="*/ 167 w 739"/>
              <a:gd name="T47" fmla="*/ 165 h 1578"/>
              <a:gd name="T48" fmla="*/ 135 w 739"/>
              <a:gd name="T49" fmla="*/ 234 h 1578"/>
              <a:gd name="T50" fmla="*/ 23 w 739"/>
              <a:gd name="T51" fmla="*/ 367 h 1578"/>
              <a:gd name="T52" fmla="*/ 3 w 739"/>
              <a:gd name="T53" fmla="*/ 539 h 1578"/>
              <a:gd name="T54" fmla="*/ 19 w 739"/>
              <a:gd name="T55" fmla="*/ 663 h 1578"/>
              <a:gd name="T56" fmla="*/ 34 w 739"/>
              <a:gd name="T57" fmla="*/ 714 h 1578"/>
              <a:gd name="T58" fmla="*/ 69 w 739"/>
              <a:gd name="T59" fmla="*/ 794 h 1578"/>
              <a:gd name="T60" fmla="*/ 85 w 739"/>
              <a:gd name="T61" fmla="*/ 1136 h 1578"/>
              <a:gd name="T62" fmla="*/ 121 w 739"/>
              <a:gd name="T63" fmla="*/ 1465 h 1578"/>
              <a:gd name="T64" fmla="*/ 140 w 739"/>
              <a:gd name="T65" fmla="*/ 1563 h 1578"/>
              <a:gd name="T66" fmla="*/ 216 w 739"/>
              <a:gd name="T67" fmla="*/ 1502 h 1578"/>
              <a:gd name="T68" fmla="*/ 329 w 739"/>
              <a:gd name="T69" fmla="*/ 1506 h 1578"/>
              <a:gd name="T70" fmla="*/ 386 w 739"/>
              <a:gd name="T71" fmla="*/ 1466 h 1578"/>
              <a:gd name="T72" fmla="*/ 275 w 739"/>
              <a:gd name="T73" fmla="*/ 1385 h 1578"/>
              <a:gd name="T74" fmla="*/ 345 w 739"/>
              <a:gd name="T75" fmla="*/ 1031 h 1578"/>
              <a:gd name="T76" fmla="*/ 392 w 739"/>
              <a:gd name="T77" fmla="*/ 861 h 1578"/>
              <a:gd name="T78" fmla="*/ 411 w 739"/>
              <a:gd name="T79" fmla="*/ 982 h 1578"/>
              <a:gd name="T80" fmla="*/ 474 w 739"/>
              <a:gd name="T81" fmla="*/ 1181 h 1578"/>
              <a:gd name="T82" fmla="*/ 468 w 739"/>
              <a:gd name="T83" fmla="*/ 1487 h 1578"/>
              <a:gd name="T84" fmla="*/ 476 w 739"/>
              <a:gd name="T85" fmla="*/ 1538 h 1578"/>
              <a:gd name="T86" fmla="*/ 550 w 739"/>
              <a:gd name="T87" fmla="*/ 1477 h 1578"/>
              <a:gd name="T88" fmla="*/ 590 w 739"/>
              <a:gd name="T89" fmla="*/ 1467 h 1578"/>
              <a:gd name="T90" fmla="*/ 591 w 739"/>
              <a:gd name="T91" fmla="*/ 1312 h 1578"/>
              <a:gd name="T92" fmla="*/ 666 w 739"/>
              <a:gd name="T93" fmla="*/ 1525 h 1578"/>
              <a:gd name="T94" fmla="*/ 737 w 739"/>
              <a:gd name="T95" fmla="*/ 1551 h 1578"/>
              <a:gd name="T96" fmla="*/ 492 w 739"/>
              <a:gd name="T97" fmla="*/ 350 h 1578"/>
              <a:gd name="T98" fmla="*/ 514 w 739"/>
              <a:gd name="T99" fmla="*/ 396 h 1578"/>
              <a:gd name="T100" fmla="*/ 578 w 739"/>
              <a:gd name="T101" fmla="*/ 311 h 1578"/>
              <a:gd name="T102" fmla="*/ 597 w 739"/>
              <a:gd name="T103" fmla="*/ 385 h 1578"/>
              <a:gd name="T104" fmla="*/ 532 w 739"/>
              <a:gd name="T105" fmla="*/ 400 h 1578"/>
              <a:gd name="T106" fmla="*/ 505 w 739"/>
              <a:gd name="T107" fmla="*/ 395 h 1578"/>
              <a:gd name="T108" fmla="*/ 477 w 739"/>
              <a:gd name="T109" fmla="*/ 382 h 1578"/>
              <a:gd name="T110" fmla="*/ 280 w 739"/>
              <a:gd name="T111" fmla="*/ 235 h 1578"/>
              <a:gd name="T112" fmla="*/ 273 w 739"/>
              <a:gd name="T113" fmla="*/ 270 h 1578"/>
              <a:gd name="T114" fmla="*/ 254 w 739"/>
              <a:gd name="T115" fmla="*/ 270 h 1578"/>
              <a:gd name="T116" fmla="*/ 234 w 739"/>
              <a:gd name="T117" fmla="*/ 281 h 1578"/>
              <a:gd name="T118" fmla="*/ 391 w 739"/>
              <a:gd name="T119" fmla="*/ 799 h 1578"/>
              <a:gd name="T120" fmla="*/ 420 w 739"/>
              <a:gd name="T121" fmla="*/ 670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9" h="1578">
                <a:moveTo>
                  <a:pt x="716" y="1481"/>
                </a:moveTo>
                <a:lnTo>
                  <a:pt x="716" y="1481"/>
                </a:lnTo>
                <a:lnTo>
                  <a:pt x="712" y="1462"/>
                </a:lnTo>
                <a:lnTo>
                  <a:pt x="709" y="1452"/>
                </a:lnTo>
                <a:lnTo>
                  <a:pt x="707" y="1449"/>
                </a:lnTo>
                <a:lnTo>
                  <a:pt x="706" y="1447"/>
                </a:lnTo>
                <a:lnTo>
                  <a:pt x="706" y="1447"/>
                </a:lnTo>
                <a:lnTo>
                  <a:pt x="702" y="1444"/>
                </a:lnTo>
                <a:lnTo>
                  <a:pt x="700" y="1440"/>
                </a:lnTo>
                <a:lnTo>
                  <a:pt x="699" y="1434"/>
                </a:lnTo>
                <a:lnTo>
                  <a:pt x="698" y="1429"/>
                </a:lnTo>
                <a:lnTo>
                  <a:pt x="698" y="1429"/>
                </a:lnTo>
                <a:lnTo>
                  <a:pt x="698" y="1425"/>
                </a:lnTo>
                <a:lnTo>
                  <a:pt x="698" y="1420"/>
                </a:lnTo>
                <a:lnTo>
                  <a:pt x="696" y="1416"/>
                </a:lnTo>
                <a:lnTo>
                  <a:pt x="693" y="1412"/>
                </a:lnTo>
                <a:lnTo>
                  <a:pt x="693" y="1412"/>
                </a:lnTo>
                <a:lnTo>
                  <a:pt x="688" y="1407"/>
                </a:lnTo>
                <a:lnTo>
                  <a:pt x="685" y="1403"/>
                </a:lnTo>
                <a:lnTo>
                  <a:pt x="682" y="1396"/>
                </a:lnTo>
                <a:lnTo>
                  <a:pt x="680" y="1388"/>
                </a:lnTo>
                <a:lnTo>
                  <a:pt x="680" y="1388"/>
                </a:lnTo>
                <a:lnTo>
                  <a:pt x="677" y="1373"/>
                </a:lnTo>
                <a:lnTo>
                  <a:pt x="674" y="1351"/>
                </a:lnTo>
                <a:lnTo>
                  <a:pt x="671" y="1328"/>
                </a:lnTo>
                <a:lnTo>
                  <a:pt x="670" y="1305"/>
                </a:lnTo>
                <a:lnTo>
                  <a:pt x="670" y="1305"/>
                </a:lnTo>
                <a:lnTo>
                  <a:pt x="669" y="1295"/>
                </a:lnTo>
                <a:lnTo>
                  <a:pt x="668" y="1281"/>
                </a:lnTo>
                <a:lnTo>
                  <a:pt x="663" y="1252"/>
                </a:lnTo>
                <a:lnTo>
                  <a:pt x="654" y="1213"/>
                </a:lnTo>
                <a:lnTo>
                  <a:pt x="654" y="1213"/>
                </a:lnTo>
                <a:lnTo>
                  <a:pt x="649" y="1198"/>
                </a:lnTo>
                <a:lnTo>
                  <a:pt x="638" y="1170"/>
                </a:lnTo>
                <a:lnTo>
                  <a:pt x="620" y="1127"/>
                </a:lnTo>
                <a:lnTo>
                  <a:pt x="620" y="1127"/>
                </a:lnTo>
                <a:lnTo>
                  <a:pt x="617" y="1118"/>
                </a:lnTo>
                <a:lnTo>
                  <a:pt x="615" y="1107"/>
                </a:lnTo>
                <a:lnTo>
                  <a:pt x="615" y="1094"/>
                </a:lnTo>
                <a:lnTo>
                  <a:pt x="616" y="1084"/>
                </a:lnTo>
                <a:lnTo>
                  <a:pt x="616" y="1084"/>
                </a:lnTo>
                <a:lnTo>
                  <a:pt x="620" y="1067"/>
                </a:lnTo>
                <a:lnTo>
                  <a:pt x="623" y="1042"/>
                </a:lnTo>
                <a:lnTo>
                  <a:pt x="627" y="1009"/>
                </a:lnTo>
                <a:lnTo>
                  <a:pt x="627" y="1009"/>
                </a:lnTo>
                <a:lnTo>
                  <a:pt x="630" y="1009"/>
                </a:lnTo>
                <a:lnTo>
                  <a:pt x="634" y="1008"/>
                </a:lnTo>
                <a:lnTo>
                  <a:pt x="636" y="1006"/>
                </a:lnTo>
                <a:lnTo>
                  <a:pt x="636" y="1006"/>
                </a:lnTo>
                <a:lnTo>
                  <a:pt x="636" y="999"/>
                </a:lnTo>
                <a:lnTo>
                  <a:pt x="636" y="988"/>
                </a:lnTo>
                <a:lnTo>
                  <a:pt x="637" y="971"/>
                </a:lnTo>
                <a:lnTo>
                  <a:pt x="637" y="971"/>
                </a:lnTo>
                <a:lnTo>
                  <a:pt x="638" y="954"/>
                </a:lnTo>
                <a:lnTo>
                  <a:pt x="639" y="943"/>
                </a:lnTo>
                <a:lnTo>
                  <a:pt x="642" y="933"/>
                </a:lnTo>
                <a:lnTo>
                  <a:pt x="642" y="933"/>
                </a:lnTo>
                <a:lnTo>
                  <a:pt x="643" y="927"/>
                </a:lnTo>
                <a:lnTo>
                  <a:pt x="643" y="920"/>
                </a:lnTo>
                <a:lnTo>
                  <a:pt x="644" y="903"/>
                </a:lnTo>
                <a:lnTo>
                  <a:pt x="643" y="882"/>
                </a:lnTo>
                <a:lnTo>
                  <a:pt x="643" y="882"/>
                </a:lnTo>
                <a:lnTo>
                  <a:pt x="668" y="883"/>
                </a:lnTo>
                <a:lnTo>
                  <a:pt x="668" y="883"/>
                </a:lnTo>
                <a:lnTo>
                  <a:pt x="669" y="878"/>
                </a:lnTo>
                <a:lnTo>
                  <a:pt x="671" y="868"/>
                </a:lnTo>
                <a:lnTo>
                  <a:pt x="673" y="837"/>
                </a:lnTo>
                <a:lnTo>
                  <a:pt x="677" y="790"/>
                </a:lnTo>
                <a:lnTo>
                  <a:pt x="677" y="790"/>
                </a:lnTo>
                <a:lnTo>
                  <a:pt x="675" y="744"/>
                </a:lnTo>
                <a:lnTo>
                  <a:pt x="673" y="714"/>
                </a:lnTo>
                <a:lnTo>
                  <a:pt x="672" y="702"/>
                </a:lnTo>
                <a:lnTo>
                  <a:pt x="671" y="694"/>
                </a:lnTo>
                <a:lnTo>
                  <a:pt x="671" y="694"/>
                </a:lnTo>
                <a:lnTo>
                  <a:pt x="669" y="685"/>
                </a:lnTo>
                <a:lnTo>
                  <a:pt x="669" y="676"/>
                </a:lnTo>
                <a:lnTo>
                  <a:pt x="670" y="666"/>
                </a:lnTo>
                <a:lnTo>
                  <a:pt x="670" y="666"/>
                </a:lnTo>
                <a:lnTo>
                  <a:pt x="673" y="666"/>
                </a:lnTo>
                <a:lnTo>
                  <a:pt x="679" y="664"/>
                </a:lnTo>
                <a:lnTo>
                  <a:pt x="685" y="659"/>
                </a:lnTo>
                <a:lnTo>
                  <a:pt x="685" y="659"/>
                </a:lnTo>
                <a:lnTo>
                  <a:pt x="689" y="656"/>
                </a:lnTo>
                <a:lnTo>
                  <a:pt x="693" y="650"/>
                </a:lnTo>
                <a:lnTo>
                  <a:pt x="695" y="644"/>
                </a:lnTo>
                <a:lnTo>
                  <a:pt x="697" y="637"/>
                </a:lnTo>
                <a:lnTo>
                  <a:pt x="699" y="622"/>
                </a:lnTo>
                <a:lnTo>
                  <a:pt x="699" y="609"/>
                </a:lnTo>
                <a:lnTo>
                  <a:pt x="699" y="609"/>
                </a:lnTo>
                <a:lnTo>
                  <a:pt x="699" y="602"/>
                </a:lnTo>
                <a:lnTo>
                  <a:pt x="701" y="593"/>
                </a:lnTo>
                <a:lnTo>
                  <a:pt x="701" y="593"/>
                </a:lnTo>
                <a:lnTo>
                  <a:pt x="651" y="603"/>
                </a:lnTo>
                <a:lnTo>
                  <a:pt x="623" y="608"/>
                </a:lnTo>
                <a:lnTo>
                  <a:pt x="606" y="614"/>
                </a:lnTo>
                <a:lnTo>
                  <a:pt x="606" y="614"/>
                </a:lnTo>
                <a:lnTo>
                  <a:pt x="575" y="624"/>
                </a:lnTo>
                <a:lnTo>
                  <a:pt x="559" y="630"/>
                </a:lnTo>
                <a:lnTo>
                  <a:pt x="552" y="631"/>
                </a:lnTo>
                <a:lnTo>
                  <a:pt x="547" y="632"/>
                </a:lnTo>
                <a:lnTo>
                  <a:pt x="547" y="632"/>
                </a:lnTo>
                <a:lnTo>
                  <a:pt x="537" y="633"/>
                </a:lnTo>
                <a:lnTo>
                  <a:pt x="529" y="634"/>
                </a:lnTo>
                <a:lnTo>
                  <a:pt x="526" y="634"/>
                </a:lnTo>
                <a:lnTo>
                  <a:pt x="524" y="634"/>
                </a:lnTo>
                <a:lnTo>
                  <a:pt x="523" y="633"/>
                </a:lnTo>
                <a:lnTo>
                  <a:pt x="523" y="631"/>
                </a:lnTo>
                <a:lnTo>
                  <a:pt x="523" y="631"/>
                </a:lnTo>
                <a:lnTo>
                  <a:pt x="528" y="616"/>
                </a:lnTo>
                <a:lnTo>
                  <a:pt x="529" y="609"/>
                </a:lnTo>
                <a:lnTo>
                  <a:pt x="528" y="607"/>
                </a:lnTo>
                <a:lnTo>
                  <a:pt x="527" y="606"/>
                </a:lnTo>
                <a:lnTo>
                  <a:pt x="527" y="606"/>
                </a:lnTo>
                <a:lnTo>
                  <a:pt x="525" y="606"/>
                </a:lnTo>
                <a:lnTo>
                  <a:pt x="523" y="606"/>
                </a:lnTo>
                <a:lnTo>
                  <a:pt x="518" y="610"/>
                </a:lnTo>
                <a:lnTo>
                  <a:pt x="509" y="619"/>
                </a:lnTo>
                <a:lnTo>
                  <a:pt x="509" y="619"/>
                </a:lnTo>
                <a:lnTo>
                  <a:pt x="502" y="632"/>
                </a:lnTo>
                <a:lnTo>
                  <a:pt x="498" y="636"/>
                </a:lnTo>
                <a:lnTo>
                  <a:pt x="494" y="639"/>
                </a:lnTo>
                <a:lnTo>
                  <a:pt x="491" y="642"/>
                </a:lnTo>
                <a:lnTo>
                  <a:pt x="485" y="643"/>
                </a:lnTo>
                <a:lnTo>
                  <a:pt x="485" y="643"/>
                </a:lnTo>
                <a:lnTo>
                  <a:pt x="476" y="643"/>
                </a:lnTo>
                <a:lnTo>
                  <a:pt x="463" y="642"/>
                </a:lnTo>
                <a:lnTo>
                  <a:pt x="451" y="638"/>
                </a:lnTo>
                <a:lnTo>
                  <a:pt x="441" y="634"/>
                </a:lnTo>
                <a:lnTo>
                  <a:pt x="441" y="634"/>
                </a:lnTo>
                <a:lnTo>
                  <a:pt x="415" y="622"/>
                </a:lnTo>
                <a:lnTo>
                  <a:pt x="415" y="622"/>
                </a:lnTo>
                <a:lnTo>
                  <a:pt x="410" y="621"/>
                </a:lnTo>
                <a:lnTo>
                  <a:pt x="406" y="622"/>
                </a:lnTo>
                <a:lnTo>
                  <a:pt x="402" y="624"/>
                </a:lnTo>
                <a:lnTo>
                  <a:pt x="401" y="627"/>
                </a:lnTo>
                <a:lnTo>
                  <a:pt x="401" y="628"/>
                </a:lnTo>
                <a:lnTo>
                  <a:pt x="401" y="628"/>
                </a:lnTo>
                <a:lnTo>
                  <a:pt x="405" y="632"/>
                </a:lnTo>
                <a:lnTo>
                  <a:pt x="409" y="637"/>
                </a:lnTo>
                <a:lnTo>
                  <a:pt x="419" y="644"/>
                </a:lnTo>
                <a:lnTo>
                  <a:pt x="419" y="644"/>
                </a:lnTo>
                <a:lnTo>
                  <a:pt x="405" y="637"/>
                </a:lnTo>
                <a:lnTo>
                  <a:pt x="387" y="629"/>
                </a:lnTo>
                <a:lnTo>
                  <a:pt x="387" y="629"/>
                </a:lnTo>
                <a:lnTo>
                  <a:pt x="381" y="629"/>
                </a:lnTo>
                <a:lnTo>
                  <a:pt x="376" y="629"/>
                </a:lnTo>
                <a:lnTo>
                  <a:pt x="372" y="630"/>
                </a:lnTo>
                <a:lnTo>
                  <a:pt x="369" y="630"/>
                </a:lnTo>
                <a:lnTo>
                  <a:pt x="369" y="632"/>
                </a:lnTo>
                <a:lnTo>
                  <a:pt x="369" y="632"/>
                </a:lnTo>
                <a:lnTo>
                  <a:pt x="369" y="635"/>
                </a:lnTo>
                <a:lnTo>
                  <a:pt x="372" y="638"/>
                </a:lnTo>
                <a:lnTo>
                  <a:pt x="376" y="643"/>
                </a:lnTo>
                <a:lnTo>
                  <a:pt x="383" y="645"/>
                </a:lnTo>
                <a:lnTo>
                  <a:pt x="383" y="645"/>
                </a:lnTo>
                <a:lnTo>
                  <a:pt x="391" y="648"/>
                </a:lnTo>
                <a:lnTo>
                  <a:pt x="398" y="652"/>
                </a:lnTo>
                <a:lnTo>
                  <a:pt x="405" y="657"/>
                </a:lnTo>
                <a:lnTo>
                  <a:pt x="410" y="659"/>
                </a:lnTo>
                <a:lnTo>
                  <a:pt x="410" y="659"/>
                </a:lnTo>
                <a:lnTo>
                  <a:pt x="415" y="661"/>
                </a:lnTo>
                <a:lnTo>
                  <a:pt x="420" y="664"/>
                </a:lnTo>
                <a:lnTo>
                  <a:pt x="424" y="668"/>
                </a:lnTo>
                <a:lnTo>
                  <a:pt x="424" y="668"/>
                </a:lnTo>
                <a:lnTo>
                  <a:pt x="348" y="656"/>
                </a:lnTo>
                <a:lnTo>
                  <a:pt x="265" y="643"/>
                </a:lnTo>
                <a:lnTo>
                  <a:pt x="265" y="643"/>
                </a:lnTo>
                <a:lnTo>
                  <a:pt x="263" y="642"/>
                </a:lnTo>
                <a:lnTo>
                  <a:pt x="261" y="641"/>
                </a:lnTo>
                <a:lnTo>
                  <a:pt x="257" y="636"/>
                </a:lnTo>
                <a:lnTo>
                  <a:pt x="254" y="631"/>
                </a:lnTo>
                <a:lnTo>
                  <a:pt x="250" y="624"/>
                </a:lnTo>
                <a:lnTo>
                  <a:pt x="250" y="624"/>
                </a:lnTo>
                <a:lnTo>
                  <a:pt x="236" y="599"/>
                </a:lnTo>
                <a:lnTo>
                  <a:pt x="233" y="591"/>
                </a:lnTo>
                <a:lnTo>
                  <a:pt x="231" y="585"/>
                </a:lnTo>
                <a:lnTo>
                  <a:pt x="230" y="579"/>
                </a:lnTo>
                <a:lnTo>
                  <a:pt x="231" y="578"/>
                </a:lnTo>
                <a:lnTo>
                  <a:pt x="232" y="577"/>
                </a:lnTo>
                <a:lnTo>
                  <a:pt x="424" y="594"/>
                </a:lnTo>
                <a:lnTo>
                  <a:pt x="424" y="594"/>
                </a:lnTo>
                <a:lnTo>
                  <a:pt x="424" y="592"/>
                </a:lnTo>
                <a:lnTo>
                  <a:pt x="425" y="586"/>
                </a:lnTo>
                <a:lnTo>
                  <a:pt x="426" y="583"/>
                </a:lnTo>
                <a:lnTo>
                  <a:pt x="429" y="579"/>
                </a:lnTo>
                <a:lnTo>
                  <a:pt x="433" y="577"/>
                </a:lnTo>
                <a:lnTo>
                  <a:pt x="437" y="575"/>
                </a:lnTo>
                <a:lnTo>
                  <a:pt x="437" y="575"/>
                </a:lnTo>
                <a:lnTo>
                  <a:pt x="442" y="574"/>
                </a:lnTo>
                <a:lnTo>
                  <a:pt x="447" y="574"/>
                </a:lnTo>
                <a:lnTo>
                  <a:pt x="450" y="575"/>
                </a:lnTo>
                <a:lnTo>
                  <a:pt x="453" y="577"/>
                </a:lnTo>
                <a:lnTo>
                  <a:pt x="455" y="578"/>
                </a:lnTo>
                <a:lnTo>
                  <a:pt x="458" y="580"/>
                </a:lnTo>
                <a:lnTo>
                  <a:pt x="459" y="586"/>
                </a:lnTo>
                <a:lnTo>
                  <a:pt x="459" y="586"/>
                </a:lnTo>
                <a:lnTo>
                  <a:pt x="485" y="579"/>
                </a:lnTo>
                <a:lnTo>
                  <a:pt x="543" y="564"/>
                </a:lnTo>
                <a:lnTo>
                  <a:pt x="575" y="558"/>
                </a:lnTo>
                <a:lnTo>
                  <a:pt x="602" y="551"/>
                </a:lnTo>
                <a:lnTo>
                  <a:pt x="623" y="548"/>
                </a:lnTo>
                <a:lnTo>
                  <a:pt x="628" y="548"/>
                </a:lnTo>
                <a:lnTo>
                  <a:pt x="630" y="549"/>
                </a:lnTo>
                <a:lnTo>
                  <a:pt x="630" y="549"/>
                </a:lnTo>
                <a:lnTo>
                  <a:pt x="634" y="556"/>
                </a:lnTo>
                <a:lnTo>
                  <a:pt x="635" y="558"/>
                </a:lnTo>
                <a:lnTo>
                  <a:pt x="635" y="558"/>
                </a:lnTo>
                <a:lnTo>
                  <a:pt x="665" y="548"/>
                </a:lnTo>
                <a:lnTo>
                  <a:pt x="692" y="541"/>
                </a:lnTo>
                <a:lnTo>
                  <a:pt x="716" y="534"/>
                </a:lnTo>
                <a:lnTo>
                  <a:pt x="716" y="534"/>
                </a:lnTo>
                <a:lnTo>
                  <a:pt x="719" y="520"/>
                </a:lnTo>
                <a:lnTo>
                  <a:pt x="724" y="507"/>
                </a:lnTo>
                <a:lnTo>
                  <a:pt x="724" y="507"/>
                </a:lnTo>
                <a:lnTo>
                  <a:pt x="725" y="502"/>
                </a:lnTo>
                <a:lnTo>
                  <a:pt x="725" y="494"/>
                </a:lnTo>
                <a:lnTo>
                  <a:pt x="724" y="475"/>
                </a:lnTo>
                <a:lnTo>
                  <a:pt x="723" y="454"/>
                </a:lnTo>
                <a:lnTo>
                  <a:pt x="723" y="445"/>
                </a:lnTo>
                <a:lnTo>
                  <a:pt x="723" y="439"/>
                </a:lnTo>
                <a:lnTo>
                  <a:pt x="723" y="439"/>
                </a:lnTo>
                <a:lnTo>
                  <a:pt x="723" y="434"/>
                </a:lnTo>
                <a:lnTo>
                  <a:pt x="723" y="428"/>
                </a:lnTo>
                <a:lnTo>
                  <a:pt x="721" y="415"/>
                </a:lnTo>
                <a:lnTo>
                  <a:pt x="715" y="395"/>
                </a:lnTo>
                <a:lnTo>
                  <a:pt x="715" y="395"/>
                </a:lnTo>
                <a:lnTo>
                  <a:pt x="713" y="388"/>
                </a:lnTo>
                <a:lnTo>
                  <a:pt x="708" y="378"/>
                </a:lnTo>
                <a:lnTo>
                  <a:pt x="702" y="370"/>
                </a:lnTo>
                <a:lnTo>
                  <a:pt x="699" y="367"/>
                </a:lnTo>
                <a:lnTo>
                  <a:pt x="696" y="365"/>
                </a:lnTo>
                <a:lnTo>
                  <a:pt x="696" y="365"/>
                </a:lnTo>
                <a:lnTo>
                  <a:pt x="687" y="360"/>
                </a:lnTo>
                <a:lnTo>
                  <a:pt x="685" y="359"/>
                </a:lnTo>
                <a:lnTo>
                  <a:pt x="683" y="356"/>
                </a:lnTo>
                <a:lnTo>
                  <a:pt x="683" y="356"/>
                </a:lnTo>
                <a:lnTo>
                  <a:pt x="679" y="347"/>
                </a:lnTo>
                <a:lnTo>
                  <a:pt x="677" y="343"/>
                </a:lnTo>
                <a:lnTo>
                  <a:pt x="672" y="339"/>
                </a:lnTo>
                <a:lnTo>
                  <a:pt x="672" y="339"/>
                </a:lnTo>
                <a:lnTo>
                  <a:pt x="667" y="332"/>
                </a:lnTo>
                <a:lnTo>
                  <a:pt x="661" y="326"/>
                </a:lnTo>
                <a:lnTo>
                  <a:pt x="655" y="316"/>
                </a:lnTo>
                <a:lnTo>
                  <a:pt x="655" y="316"/>
                </a:lnTo>
                <a:lnTo>
                  <a:pt x="654" y="294"/>
                </a:lnTo>
                <a:lnTo>
                  <a:pt x="653" y="279"/>
                </a:lnTo>
                <a:lnTo>
                  <a:pt x="653" y="266"/>
                </a:lnTo>
                <a:lnTo>
                  <a:pt x="653" y="266"/>
                </a:lnTo>
                <a:lnTo>
                  <a:pt x="653" y="255"/>
                </a:lnTo>
                <a:lnTo>
                  <a:pt x="651" y="244"/>
                </a:lnTo>
                <a:lnTo>
                  <a:pt x="649" y="234"/>
                </a:lnTo>
                <a:lnTo>
                  <a:pt x="648" y="224"/>
                </a:lnTo>
                <a:lnTo>
                  <a:pt x="648" y="224"/>
                </a:lnTo>
                <a:lnTo>
                  <a:pt x="648" y="220"/>
                </a:lnTo>
                <a:lnTo>
                  <a:pt x="646" y="214"/>
                </a:lnTo>
                <a:lnTo>
                  <a:pt x="643" y="203"/>
                </a:lnTo>
                <a:lnTo>
                  <a:pt x="638" y="191"/>
                </a:lnTo>
                <a:lnTo>
                  <a:pt x="635" y="178"/>
                </a:lnTo>
                <a:lnTo>
                  <a:pt x="635" y="178"/>
                </a:lnTo>
                <a:lnTo>
                  <a:pt x="633" y="171"/>
                </a:lnTo>
                <a:lnTo>
                  <a:pt x="629" y="165"/>
                </a:lnTo>
                <a:lnTo>
                  <a:pt x="625" y="159"/>
                </a:lnTo>
                <a:lnTo>
                  <a:pt x="621" y="154"/>
                </a:lnTo>
                <a:lnTo>
                  <a:pt x="612" y="144"/>
                </a:lnTo>
                <a:lnTo>
                  <a:pt x="605" y="135"/>
                </a:lnTo>
                <a:lnTo>
                  <a:pt x="605" y="135"/>
                </a:lnTo>
                <a:lnTo>
                  <a:pt x="601" y="130"/>
                </a:lnTo>
                <a:lnTo>
                  <a:pt x="597" y="127"/>
                </a:lnTo>
                <a:lnTo>
                  <a:pt x="592" y="124"/>
                </a:lnTo>
                <a:lnTo>
                  <a:pt x="586" y="121"/>
                </a:lnTo>
                <a:lnTo>
                  <a:pt x="576" y="116"/>
                </a:lnTo>
                <a:lnTo>
                  <a:pt x="565" y="115"/>
                </a:lnTo>
                <a:lnTo>
                  <a:pt x="565" y="115"/>
                </a:lnTo>
                <a:lnTo>
                  <a:pt x="553" y="116"/>
                </a:lnTo>
                <a:lnTo>
                  <a:pt x="536" y="119"/>
                </a:lnTo>
                <a:lnTo>
                  <a:pt x="520" y="123"/>
                </a:lnTo>
                <a:lnTo>
                  <a:pt x="507" y="128"/>
                </a:lnTo>
                <a:lnTo>
                  <a:pt x="507" y="128"/>
                </a:lnTo>
                <a:lnTo>
                  <a:pt x="500" y="131"/>
                </a:lnTo>
                <a:lnTo>
                  <a:pt x="495" y="136"/>
                </a:lnTo>
                <a:lnTo>
                  <a:pt x="482" y="145"/>
                </a:lnTo>
                <a:lnTo>
                  <a:pt x="471" y="157"/>
                </a:lnTo>
                <a:lnTo>
                  <a:pt x="464" y="167"/>
                </a:lnTo>
                <a:lnTo>
                  <a:pt x="464" y="167"/>
                </a:lnTo>
                <a:lnTo>
                  <a:pt x="461" y="172"/>
                </a:lnTo>
                <a:lnTo>
                  <a:pt x="459" y="179"/>
                </a:lnTo>
                <a:lnTo>
                  <a:pt x="455" y="195"/>
                </a:lnTo>
                <a:lnTo>
                  <a:pt x="454" y="211"/>
                </a:lnTo>
                <a:lnTo>
                  <a:pt x="454" y="216"/>
                </a:lnTo>
                <a:lnTo>
                  <a:pt x="455" y="220"/>
                </a:lnTo>
                <a:lnTo>
                  <a:pt x="455" y="220"/>
                </a:lnTo>
                <a:lnTo>
                  <a:pt x="459" y="227"/>
                </a:lnTo>
                <a:lnTo>
                  <a:pt x="460" y="238"/>
                </a:lnTo>
                <a:lnTo>
                  <a:pt x="460" y="249"/>
                </a:lnTo>
                <a:lnTo>
                  <a:pt x="459" y="258"/>
                </a:lnTo>
                <a:lnTo>
                  <a:pt x="459" y="258"/>
                </a:lnTo>
                <a:lnTo>
                  <a:pt x="458" y="261"/>
                </a:lnTo>
                <a:lnTo>
                  <a:pt x="458" y="266"/>
                </a:lnTo>
                <a:lnTo>
                  <a:pt x="459" y="274"/>
                </a:lnTo>
                <a:lnTo>
                  <a:pt x="463" y="289"/>
                </a:lnTo>
                <a:lnTo>
                  <a:pt x="463" y="289"/>
                </a:lnTo>
                <a:lnTo>
                  <a:pt x="463" y="295"/>
                </a:lnTo>
                <a:lnTo>
                  <a:pt x="462" y="302"/>
                </a:lnTo>
                <a:lnTo>
                  <a:pt x="461" y="311"/>
                </a:lnTo>
                <a:lnTo>
                  <a:pt x="461" y="319"/>
                </a:lnTo>
                <a:lnTo>
                  <a:pt x="461" y="319"/>
                </a:lnTo>
                <a:lnTo>
                  <a:pt x="461" y="324"/>
                </a:lnTo>
                <a:lnTo>
                  <a:pt x="463" y="328"/>
                </a:lnTo>
                <a:lnTo>
                  <a:pt x="467" y="336"/>
                </a:lnTo>
                <a:lnTo>
                  <a:pt x="471" y="340"/>
                </a:lnTo>
                <a:lnTo>
                  <a:pt x="473" y="341"/>
                </a:lnTo>
                <a:lnTo>
                  <a:pt x="473" y="341"/>
                </a:lnTo>
                <a:lnTo>
                  <a:pt x="475" y="336"/>
                </a:lnTo>
                <a:lnTo>
                  <a:pt x="477" y="332"/>
                </a:lnTo>
                <a:lnTo>
                  <a:pt x="479" y="329"/>
                </a:lnTo>
                <a:lnTo>
                  <a:pt x="479" y="329"/>
                </a:lnTo>
                <a:lnTo>
                  <a:pt x="481" y="327"/>
                </a:lnTo>
                <a:lnTo>
                  <a:pt x="482" y="324"/>
                </a:lnTo>
                <a:lnTo>
                  <a:pt x="484" y="315"/>
                </a:lnTo>
                <a:lnTo>
                  <a:pt x="484" y="315"/>
                </a:lnTo>
                <a:lnTo>
                  <a:pt x="484" y="313"/>
                </a:lnTo>
                <a:lnTo>
                  <a:pt x="485" y="311"/>
                </a:lnTo>
                <a:lnTo>
                  <a:pt x="489" y="310"/>
                </a:lnTo>
                <a:lnTo>
                  <a:pt x="492" y="309"/>
                </a:lnTo>
                <a:lnTo>
                  <a:pt x="493" y="310"/>
                </a:lnTo>
                <a:lnTo>
                  <a:pt x="493" y="310"/>
                </a:lnTo>
                <a:lnTo>
                  <a:pt x="496" y="318"/>
                </a:lnTo>
                <a:lnTo>
                  <a:pt x="499" y="326"/>
                </a:lnTo>
                <a:lnTo>
                  <a:pt x="499" y="326"/>
                </a:lnTo>
                <a:lnTo>
                  <a:pt x="499" y="329"/>
                </a:lnTo>
                <a:lnTo>
                  <a:pt x="498" y="331"/>
                </a:lnTo>
                <a:lnTo>
                  <a:pt x="491" y="338"/>
                </a:lnTo>
                <a:lnTo>
                  <a:pt x="491" y="338"/>
                </a:lnTo>
                <a:lnTo>
                  <a:pt x="486" y="341"/>
                </a:lnTo>
                <a:lnTo>
                  <a:pt x="480" y="344"/>
                </a:lnTo>
                <a:lnTo>
                  <a:pt x="462" y="351"/>
                </a:lnTo>
                <a:lnTo>
                  <a:pt x="442" y="357"/>
                </a:lnTo>
                <a:lnTo>
                  <a:pt x="429" y="363"/>
                </a:lnTo>
                <a:lnTo>
                  <a:pt x="429" y="363"/>
                </a:lnTo>
                <a:lnTo>
                  <a:pt x="425" y="367"/>
                </a:lnTo>
                <a:lnTo>
                  <a:pt x="423" y="372"/>
                </a:lnTo>
                <a:lnTo>
                  <a:pt x="421" y="378"/>
                </a:lnTo>
                <a:lnTo>
                  <a:pt x="421" y="385"/>
                </a:lnTo>
                <a:lnTo>
                  <a:pt x="420" y="400"/>
                </a:lnTo>
                <a:lnTo>
                  <a:pt x="420" y="412"/>
                </a:lnTo>
                <a:lnTo>
                  <a:pt x="420" y="412"/>
                </a:lnTo>
                <a:lnTo>
                  <a:pt x="418" y="432"/>
                </a:lnTo>
                <a:lnTo>
                  <a:pt x="416" y="441"/>
                </a:lnTo>
                <a:lnTo>
                  <a:pt x="413" y="445"/>
                </a:lnTo>
                <a:lnTo>
                  <a:pt x="411" y="449"/>
                </a:lnTo>
                <a:lnTo>
                  <a:pt x="411" y="449"/>
                </a:lnTo>
                <a:lnTo>
                  <a:pt x="409" y="453"/>
                </a:lnTo>
                <a:lnTo>
                  <a:pt x="408" y="457"/>
                </a:lnTo>
                <a:lnTo>
                  <a:pt x="408" y="467"/>
                </a:lnTo>
                <a:lnTo>
                  <a:pt x="408" y="477"/>
                </a:lnTo>
                <a:lnTo>
                  <a:pt x="408" y="487"/>
                </a:lnTo>
                <a:lnTo>
                  <a:pt x="408" y="487"/>
                </a:lnTo>
                <a:lnTo>
                  <a:pt x="407" y="491"/>
                </a:lnTo>
                <a:lnTo>
                  <a:pt x="405" y="496"/>
                </a:lnTo>
                <a:lnTo>
                  <a:pt x="400" y="502"/>
                </a:lnTo>
                <a:lnTo>
                  <a:pt x="394" y="506"/>
                </a:lnTo>
                <a:lnTo>
                  <a:pt x="392" y="508"/>
                </a:lnTo>
                <a:lnTo>
                  <a:pt x="392" y="508"/>
                </a:lnTo>
                <a:lnTo>
                  <a:pt x="388" y="461"/>
                </a:lnTo>
                <a:lnTo>
                  <a:pt x="383" y="412"/>
                </a:lnTo>
                <a:lnTo>
                  <a:pt x="383" y="412"/>
                </a:lnTo>
                <a:lnTo>
                  <a:pt x="379" y="342"/>
                </a:lnTo>
                <a:lnTo>
                  <a:pt x="379" y="342"/>
                </a:lnTo>
                <a:lnTo>
                  <a:pt x="376" y="297"/>
                </a:lnTo>
                <a:lnTo>
                  <a:pt x="376" y="297"/>
                </a:lnTo>
                <a:lnTo>
                  <a:pt x="375" y="286"/>
                </a:lnTo>
                <a:lnTo>
                  <a:pt x="372" y="279"/>
                </a:lnTo>
                <a:lnTo>
                  <a:pt x="367" y="272"/>
                </a:lnTo>
                <a:lnTo>
                  <a:pt x="364" y="268"/>
                </a:lnTo>
                <a:lnTo>
                  <a:pt x="364" y="268"/>
                </a:lnTo>
                <a:lnTo>
                  <a:pt x="351" y="258"/>
                </a:lnTo>
                <a:lnTo>
                  <a:pt x="344" y="253"/>
                </a:lnTo>
                <a:lnTo>
                  <a:pt x="337" y="250"/>
                </a:lnTo>
                <a:lnTo>
                  <a:pt x="337" y="250"/>
                </a:lnTo>
                <a:lnTo>
                  <a:pt x="332" y="246"/>
                </a:lnTo>
                <a:lnTo>
                  <a:pt x="325" y="242"/>
                </a:lnTo>
                <a:lnTo>
                  <a:pt x="318" y="238"/>
                </a:lnTo>
                <a:lnTo>
                  <a:pt x="310" y="235"/>
                </a:lnTo>
                <a:lnTo>
                  <a:pt x="310" y="235"/>
                </a:lnTo>
                <a:lnTo>
                  <a:pt x="303" y="231"/>
                </a:lnTo>
                <a:lnTo>
                  <a:pt x="295" y="228"/>
                </a:lnTo>
                <a:lnTo>
                  <a:pt x="289" y="224"/>
                </a:lnTo>
                <a:lnTo>
                  <a:pt x="288" y="223"/>
                </a:lnTo>
                <a:lnTo>
                  <a:pt x="288" y="221"/>
                </a:lnTo>
                <a:lnTo>
                  <a:pt x="288" y="221"/>
                </a:lnTo>
                <a:lnTo>
                  <a:pt x="288" y="221"/>
                </a:lnTo>
                <a:lnTo>
                  <a:pt x="292" y="208"/>
                </a:lnTo>
                <a:lnTo>
                  <a:pt x="296" y="193"/>
                </a:lnTo>
                <a:lnTo>
                  <a:pt x="296" y="193"/>
                </a:lnTo>
                <a:lnTo>
                  <a:pt x="299" y="186"/>
                </a:lnTo>
                <a:lnTo>
                  <a:pt x="301" y="178"/>
                </a:lnTo>
                <a:lnTo>
                  <a:pt x="302" y="169"/>
                </a:lnTo>
                <a:lnTo>
                  <a:pt x="303" y="164"/>
                </a:lnTo>
                <a:lnTo>
                  <a:pt x="303" y="164"/>
                </a:lnTo>
                <a:lnTo>
                  <a:pt x="303" y="149"/>
                </a:lnTo>
                <a:lnTo>
                  <a:pt x="303" y="140"/>
                </a:lnTo>
                <a:lnTo>
                  <a:pt x="302" y="134"/>
                </a:lnTo>
                <a:lnTo>
                  <a:pt x="302" y="134"/>
                </a:lnTo>
                <a:lnTo>
                  <a:pt x="299" y="124"/>
                </a:lnTo>
                <a:lnTo>
                  <a:pt x="299" y="119"/>
                </a:lnTo>
                <a:lnTo>
                  <a:pt x="298" y="112"/>
                </a:lnTo>
                <a:lnTo>
                  <a:pt x="298" y="112"/>
                </a:lnTo>
                <a:lnTo>
                  <a:pt x="298" y="106"/>
                </a:lnTo>
                <a:lnTo>
                  <a:pt x="295" y="100"/>
                </a:lnTo>
                <a:lnTo>
                  <a:pt x="293" y="96"/>
                </a:lnTo>
                <a:lnTo>
                  <a:pt x="292" y="91"/>
                </a:lnTo>
                <a:lnTo>
                  <a:pt x="292" y="91"/>
                </a:lnTo>
                <a:lnTo>
                  <a:pt x="291" y="84"/>
                </a:lnTo>
                <a:lnTo>
                  <a:pt x="288" y="74"/>
                </a:lnTo>
                <a:lnTo>
                  <a:pt x="284" y="62"/>
                </a:lnTo>
                <a:lnTo>
                  <a:pt x="280" y="51"/>
                </a:lnTo>
                <a:lnTo>
                  <a:pt x="280" y="51"/>
                </a:lnTo>
                <a:lnTo>
                  <a:pt x="278" y="47"/>
                </a:lnTo>
                <a:lnTo>
                  <a:pt x="276" y="41"/>
                </a:lnTo>
                <a:lnTo>
                  <a:pt x="270" y="32"/>
                </a:lnTo>
                <a:lnTo>
                  <a:pt x="262" y="22"/>
                </a:lnTo>
                <a:lnTo>
                  <a:pt x="255" y="16"/>
                </a:lnTo>
                <a:lnTo>
                  <a:pt x="255" y="16"/>
                </a:lnTo>
                <a:lnTo>
                  <a:pt x="244" y="10"/>
                </a:lnTo>
                <a:lnTo>
                  <a:pt x="228" y="5"/>
                </a:lnTo>
                <a:lnTo>
                  <a:pt x="212" y="2"/>
                </a:lnTo>
                <a:lnTo>
                  <a:pt x="205" y="0"/>
                </a:lnTo>
                <a:lnTo>
                  <a:pt x="201" y="0"/>
                </a:lnTo>
                <a:lnTo>
                  <a:pt x="201" y="0"/>
                </a:lnTo>
                <a:lnTo>
                  <a:pt x="188" y="6"/>
                </a:lnTo>
                <a:lnTo>
                  <a:pt x="177" y="10"/>
                </a:lnTo>
                <a:lnTo>
                  <a:pt x="169" y="17"/>
                </a:lnTo>
                <a:lnTo>
                  <a:pt x="161" y="22"/>
                </a:lnTo>
                <a:lnTo>
                  <a:pt x="150" y="33"/>
                </a:lnTo>
                <a:lnTo>
                  <a:pt x="142" y="42"/>
                </a:lnTo>
                <a:lnTo>
                  <a:pt x="142" y="42"/>
                </a:lnTo>
                <a:lnTo>
                  <a:pt x="139" y="47"/>
                </a:lnTo>
                <a:lnTo>
                  <a:pt x="135" y="52"/>
                </a:lnTo>
                <a:lnTo>
                  <a:pt x="133" y="57"/>
                </a:lnTo>
                <a:lnTo>
                  <a:pt x="132" y="64"/>
                </a:lnTo>
                <a:lnTo>
                  <a:pt x="130" y="77"/>
                </a:lnTo>
                <a:lnTo>
                  <a:pt x="130" y="87"/>
                </a:lnTo>
                <a:lnTo>
                  <a:pt x="130" y="87"/>
                </a:lnTo>
                <a:lnTo>
                  <a:pt x="130" y="93"/>
                </a:lnTo>
                <a:lnTo>
                  <a:pt x="132" y="98"/>
                </a:lnTo>
                <a:lnTo>
                  <a:pt x="139" y="109"/>
                </a:lnTo>
                <a:lnTo>
                  <a:pt x="146" y="119"/>
                </a:lnTo>
                <a:lnTo>
                  <a:pt x="150" y="126"/>
                </a:lnTo>
                <a:lnTo>
                  <a:pt x="150" y="126"/>
                </a:lnTo>
                <a:lnTo>
                  <a:pt x="154" y="140"/>
                </a:lnTo>
                <a:lnTo>
                  <a:pt x="156" y="150"/>
                </a:lnTo>
                <a:lnTo>
                  <a:pt x="156" y="150"/>
                </a:lnTo>
                <a:lnTo>
                  <a:pt x="157" y="154"/>
                </a:lnTo>
                <a:lnTo>
                  <a:pt x="160" y="158"/>
                </a:lnTo>
                <a:lnTo>
                  <a:pt x="163" y="162"/>
                </a:lnTo>
                <a:lnTo>
                  <a:pt x="167" y="165"/>
                </a:lnTo>
                <a:lnTo>
                  <a:pt x="174" y="169"/>
                </a:lnTo>
                <a:lnTo>
                  <a:pt x="176" y="171"/>
                </a:lnTo>
                <a:lnTo>
                  <a:pt x="176" y="173"/>
                </a:lnTo>
                <a:lnTo>
                  <a:pt x="176" y="174"/>
                </a:lnTo>
                <a:lnTo>
                  <a:pt x="176" y="174"/>
                </a:lnTo>
                <a:lnTo>
                  <a:pt x="176" y="180"/>
                </a:lnTo>
                <a:lnTo>
                  <a:pt x="177" y="184"/>
                </a:lnTo>
                <a:lnTo>
                  <a:pt x="178" y="188"/>
                </a:lnTo>
                <a:lnTo>
                  <a:pt x="178" y="188"/>
                </a:lnTo>
                <a:lnTo>
                  <a:pt x="174" y="192"/>
                </a:lnTo>
                <a:lnTo>
                  <a:pt x="170" y="196"/>
                </a:lnTo>
                <a:lnTo>
                  <a:pt x="167" y="200"/>
                </a:lnTo>
                <a:lnTo>
                  <a:pt x="163" y="206"/>
                </a:lnTo>
                <a:lnTo>
                  <a:pt x="159" y="215"/>
                </a:lnTo>
                <a:lnTo>
                  <a:pt x="157" y="220"/>
                </a:lnTo>
                <a:lnTo>
                  <a:pt x="155" y="222"/>
                </a:lnTo>
                <a:lnTo>
                  <a:pt x="155" y="222"/>
                </a:lnTo>
                <a:lnTo>
                  <a:pt x="147" y="227"/>
                </a:lnTo>
                <a:lnTo>
                  <a:pt x="135" y="234"/>
                </a:lnTo>
                <a:lnTo>
                  <a:pt x="121" y="241"/>
                </a:lnTo>
                <a:lnTo>
                  <a:pt x="109" y="249"/>
                </a:lnTo>
                <a:lnTo>
                  <a:pt x="109" y="249"/>
                </a:lnTo>
                <a:lnTo>
                  <a:pt x="99" y="255"/>
                </a:lnTo>
                <a:lnTo>
                  <a:pt x="90" y="259"/>
                </a:lnTo>
                <a:lnTo>
                  <a:pt x="80" y="264"/>
                </a:lnTo>
                <a:lnTo>
                  <a:pt x="68" y="271"/>
                </a:lnTo>
                <a:lnTo>
                  <a:pt x="68" y="271"/>
                </a:lnTo>
                <a:lnTo>
                  <a:pt x="61" y="276"/>
                </a:lnTo>
                <a:lnTo>
                  <a:pt x="55" y="283"/>
                </a:lnTo>
                <a:lnTo>
                  <a:pt x="50" y="289"/>
                </a:lnTo>
                <a:lnTo>
                  <a:pt x="44" y="297"/>
                </a:lnTo>
                <a:lnTo>
                  <a:pt x="36" y="310"/>
                </a:lnTo>
                <a:lnTo>
                  <a:pt x="30" y="321"/>
                </a:lnTo>
                <a:lnTo>
                  <a:pt x="30" y="321"/>
                </a:lnTo>
                <a:lnTo>
                  <a:pt x="27" y="330"/>
                </a:lnTo>
                <a:lnTo>
                  <a:pt x="25" y="343"/>
                </a:lnTo>
                <a:lnTo>
                  <a:pt x="23" y="355"/>
                </a:lnTo>
                <a:lnTo>
                  <a:pt x="23" y="367"/>
                </a:lnTo>
                <a:lnTo>
                  <a:pt x="23" y="367"/>
                </a:lnTo>
                <a:lnTo>
                  <a:pt x="22" y="376"/>
                </a:lnTo>
                <a:lnTo>
                  <a:pt x="18" y="388"/>
                </a:lnTo>
                <a:lnTo>
                  <a:pt x="13" y="406"/>
                </a:lnTo>
                <a:lnTo>
                  <a:pt x="13" y="406"/>
                </a:lnTo>
                <a:lnTo>
                  <a:pt x="13" y="410"/>
                </a:lnTo>
                <a:lnTo>
                  <a:pt x="13" y="412"/>
                </a:lnTo>
                <a:lnTo>
                  <a:pt x="14" y="418"/>
                </a:lnTo>
                <a:lnTo>
                  <a:pt x="16" y="425"/>
                </a:lnTo>
                <a:lnTo>
                  <a:pt x="17" y="430"/>
                </a:lnTo>
                <a:lnTo>
                  <a:pt x="17" y="430"/>
                </a:lnTo>
                <a:lnTo>
                  <a:pt x="16" y="449"/>
                </a:lnTo>
                <a:lnTo>
                  <a:pt x="14" y="473"/>
                </a:lnTo>
                <a:lnTo>
                  <a:pt x="14" y="473"/>
                </a:lnTo>
                <a:lnTo>
                  <a:pt x="13" y="487"/>
                </a:lnTo>
                <a:lnTo>
                  <a:pt x="10" y="506"/>
                </a:lnTo>
                <a:lnTo>
                  <a:pt x="7" y="525"/>
                </a:lnTo>
                <a:lnTo>
                  <a:pt x="3" y="539"/>
                </a:lnTo>
                <a:lnTo>
                  <a:pt x="3" y="539"/>
                </a:lnTo>
                <a:lnTo>
                  <a:pt x="1" y="544"/>
                </a:lnTo>
                <a:lnTo>
                  <a:pt x="1" y="550"/>
                </a:lnTo>
                <a:lnTo>
                  <a:pt x="1" y="566"/>
                </a:lnTo>
                <a:lnTo>
                  <a:pt x="1" y="584"/>
                </a:lnTo>
                <a:lnTo>
                  <a:pt x="1" y="592"/>
                </a:lnTo>
                <a:lnTo>
                  <a:pt x="1" y="599"/>
                </a:lnTo>
                <a:lnTo>
                  <a:pt x="1" y="599"/>
                </a:lnTo>
                <a:lnTo>
                  <a:pt x="0" y="605"/>
                </a:lnTo>
                <a:lnTo>
                  <a:pt x="1" y="613"/>
                </a:lnTo>
                <a:lnTo>
                  <a:pt x="3" y="619"/>
                </a:lnTo>
                <a:lnTo>
                  <a:pt x="6" y="624"/>
                </a:lnTo>
                <a:lnTo>
                  <a:pt x="12" y="635"/>
                </a:lnTo>
                <a:lnTo>
                  <a:pt x="17" y="641"/>
                </a:lnTo>
                <a:lnTo>
                  <a:pt x="17" y="641"/>
                </a:lnTo>
                <a:lnTo>
                  <a:pt x="21" y="645"/>
                </a:lnTo>
                <a:lnTo>
                  <a:pt x="23" y="649"/>
                </a:lnTo>
                <a:lnTo>
                  <a:pt x="23" y="651"/>
                </a:lnTo>
                <a:lnTo>
                  <a:pt x="23" y="654"/>
                </a:lnTo>
                <a:lnTo>
                  <a:pt x="19" y="663"/>
                </a:lnTo>
                <a:lnTo>
                  <a:pt x="19" y="663"/>
                </a:lnTo>
                <a:lnTo>
                  <a:pt x="17" y="667"/>
                </a:lnTo>
                <a:lnTo>
                  <a:pt x="17" y="671"/>
                </a:lnTo>
                <a:lnTo>
                  <a:pt x="17" y="674"/>
                </a:lnTo>
                <a:lnTo>
                  <a:pt x="18" y="676"/>
                </a:lnTo>
                <a:lnTo>
                  <a:pt x="21" y="680"/>
                </a:lnTo>
                <a:lnTo>
                  <a:pt x="21" y="683"/>
                </a:lnTo>
                <a:lnTo>
                  <a:pt x="21" y="687"/>
                </a:lnTo>
                <a:lnTo>
                  <a:pt x="21" y="687"/>
                </a:lnTo>
                <a:lnTo>
                  <a:pt x="21" y="690"/>
                </a:lnTo>
                <a:lnTo>
                  <a:pt x="21" y="692"/>
                </a:lnTo>
                <a:lnTo>
                  <a:pt x="22" y="694"/>
                </a:lnTo>
                <a:lnTo>
                  <a:pt x="23" y="695"/>
                </a:lnTo>
                <a:lnTo>
                  <a:pt x="26" y="697"/>
                </a:lnTo>
                <a:lnTo>
                  <a:pt x="29" y="700"/>
                </a:lnTo>
                <a:lnTo>
                  <a:pt x="29" y="700"/>
                </a:lnTo>
                <a:lnTo>
                  <a:pt x="31" y="702"/>
                </a:lnTo>
                <a:lnTo>
                  <a:pt x="33" y="707"/>
                </a:lnTo>
                <a:lnTo>
                  <a:pt x="34" y="714"/>
                </a:lnTo>
                <a:lnTo>
                  <a:pt x="34" y="718"/>
                </a:lnTo>
                <a:lnTo>
                  <a:pt x="34" y="721"/>
                </a:lnTo>
                <a:lnTo>
                  <a:pt x="34" y="721"/>
                </a:lnTo>
                <a:lnTo>
                  <a:pt x="34" y="724"/>
                </a:lnTo>
                <a:lnTo>
                  <a:pt x="36" y="726"/>
                </a:lnTo>
                <a:lnTo>
                  <a:pt x="38" y="729"/>
                </a:lnTo>
                <a:lnTo>
                  <a:pt x="40" y="731"/>
                </a:lnTo>
                <a:lnTo>
                  <a:pt x="45" y="734"/>
                </a:lnTo>
                <a:lnTo>
                  <a:pt x="46" y="735"/>
                </a:lnTo>
                <a:lnTo>
                  <a:pt x="47" y="737"/>
                </a:lnTo>
                <a:lnTo>
                  <a:pt x="47" y="737"/>
                </a:lnTo>
                <a:lnTo>
                  <a:pt x="47" y="746"/>
                </a:lnTo>
                <a:lnTo>
                  <a:pt x="50" y="758"/>
                </a:lnTo>
                <a:lnTo>
                  <a:pt x="52" y="779"/>
                </a:lnTo>
                <a:lnTo>
                  <a:pt x="52" y="779"/>
                </a:lnTo>
                <a:lnTo>
                  <a:pt x="53" y="782"/>
                </a:lnTo>
                <a:lnTo>
                  <a:pt x="56" y="786"/>
                </a:lnTo>
                <a:lnTo>
                  <a:pt x="65" y="791"/>
                </a:lnTo>
                <a:lnTo>
                  <a:pt x="69" y="794"/>
                </a:lnTo>
                <a:lnTo>
                  <a:pt x="73" y="796"/>
                </a:lnTo>
                <a:lnTo>
                  <a:pt x="75" y="799"/>
                </a:lnTo>
                <a:lnTo>
                  <a:pt x="75" y="801"/>
                </a:lnTo>
                <a:lnTo>
                  <a:pt x="75" y="803"/>
                </a:lnTo>
                <a:lnTo>
                  <a:pt x="75" y="803"/>
                </a:lnTo>
                <a:lnTo>
                  <a:pt x="73" y="817"/>
                </a:lnTo>
                <a:lnTo>
                  <a:pt x="71" y="838"/>
                </a:lnTo>
                <a:lnTo>
                  <a:pt x="69" y="885"/>
                </a:lnTo>
                <a:lnTo>
                  <a:pt x="69" y="885"/>
                </a:lnTo>
                <a:lnTo>
                  <a:pt x="69" y="897"/>
                </a:lnTo>
                <a:lnTo>
                  <a:pt x="70" y="915"/>
                </a:lnTo>
                <a:lnTo>
                  <a:pt x="75" y="957"/>
                </a:lnTo>
                <a:lnTo>
                  <a:pt x="80" y="1000"/>
                </a:lnTo>
                <a:lnTo>
                  <a:pt x="81" y="1016"/>
                </a:lnTo>
                <a:lnTo>
                  <a:pt x="81" y="1027"/>
                </a:lnTo>
                <a:lnTo>
                  <a:pt x="81" y="1027"/>
                </a:lnTo>
                <a:lnTo>
                  <a:pt x="81" y="1053"/>
                </a:lnTo>
                <a:lnTo>
                  <a:pt x="83" y="1093"/>
                </a:lnTo>
                <a:lnTo>
                  <a:pt x="85" y="1136"/>
                </a:lnTo>
                <a:lnTo>
                  <a:pt x="86" y="1170"/>
                </a:lnTo>
                <a:lnTo>
                  <a:pt x="86" y="1170"/>
                </a:lnTo>
                <a:lnTo>
                  <a:pt x="89" y="1210"/>
                </a:lnTo>
                <a:lnTo>
                  <a:pt x="94" y="1266"/>
                </a:lnTo>
                <a:lnTo>
                  <a:pt x="98" y="1319"/>
                </a:lnTo>
                <a:lnTo>
                  <a:pt x="100" y="1354"/>
                </a:lnTo>
                <a:lnTo>
                  <a:pt x="100" y="1354"/>
                </a:lnTo>
                <a:lnTo>
                  <a:pt x="101" y="1374"/>
                </a:lnTo>
                <a:lnTo>
                  <a:pt x="105" y="1394"/>
                </a:lnTo>
                <a:lnTo>
                  <a:pt x="108" y="1413"/>
                </a:lnTo>
                <a:lnTo>
                  <a:pt x="110" y="1425"/>
                </a:lnTo>
                <a:lnTo>
                  <a:pt x="110" y="1425"/>
                </a:lnTo>
                <a:lnTo>
                  <a:pt x="110" y="1429"/>
                </a:lnTo>
                <a:lnTo>
                  <a:pt x="111" y="1434"/>
                </a:lnTo>
                <a:lnTo>
                  <a:pt x="115" y="1445"/>
                </a:lnTo>
                <a:lnTo>
                  <a:pt x="119" y="1456"/>
                </a:lnTo>
                <a:lnTo>
                  <a:pt x="120" y="1460"/>
                </a:lnTo>
                <a:lnTo>
                  <a:pt x="121" y="1465"/>
                </a:lnTo>
                <a:lnTo>
                  <a:pt x="121" y="1465"/>
                </a:lnTo>
                <a:lnTo>
                  <a:pt x="123" y="1480"/>
                </a:lnTo>
                <a:lnTo>
                  <a:pt x="121" y="1489"/>
                </a:lnTo>
                <a:lnTo>
                  <a:pt x="117" y="1500"/>
                </a:lnTo>
                <a:lnTo>
                  <a:pt x="117" y="1500"/>
                </a:lnTo>
                <a:lnTo>
                  <a:pt x="114" y="1506"/>
                </a:lnTo>
                <a:lnTo>
                  <a:pt x="110" y="1514"/>
                </a:lnTo>
                <a:lnTo>
                  <a:pt x="97" y="1527"/>
                </a:lnTo>
                <a:lnTo>
                  <a:pt x="86" y="1538"/>
                </a:lnTo>
                <a:lnTo>
                  <a:pt x="82" y="1544"/>
                </a:lnTo>
                <a:lnTo>
                  <a:pt x="81" y="1548"/>
                </a:lnTo>
                <a:lnTo>
                  <a:pt x="81" y="1548"/>
                </a:lnTo>
                <a:lnTo>
                  <a:pt x="81" y="1550"/>
                </a:lnTo>
                <a:lnTo>
                  <a:pt x="82" y="1552"/>
                </a:lnTo>
                <a:lnTo>
                  <a:pt x="86" y="1557"/>
                </a:lnTo>
                <a:lnTo>
                  <a:pt x="94" y="1559"/>
                </a:lnTo>
                <a:lnTo>
                  <a:pt x="103" y="1561"/>
                </a:lnTo>
                <a:lnTo>
                  <a:pt x="115" y="1563"/>
                </a:lnTo>
                <a:lnTo>
                  <a:pt x="127" y="1563"/>
                </a:lnTo>
                <a:lnTo>
                  <a:pt x="140" y="1563"/>
                </a:lnTo>
                <a:lnTo>
                  <a:pt x="152" y="1563"/>
                </a:lnTo>
                <a:lnTo>
                  <a:pt x="152" y="1563"/>
                </a:lnTo>
                <a:lnTo>
                  <a:pt x="161" y="1561"/>
                </a:lnTo>
                <a:lnTo>
                  <a:pt x="169" y="1558"/>
                </a:lnTo>
                <a:lnTo>
                  <a:pt x="174" y="1554"/>
                </a:lnTo>
                <a:lnTo>
                  <a:pt x="178" y="1550"/>
                </a:lnTo>
                <a:lnTo>
                  <a:pt x="179" y="1546"/>
                </a:lnTo>
                <a:lnTo>
                  <a:pt x="181" y="1543"/>
                </a:lnTo>
                <a:lnTo>
                  <a:pt x="182" y="1539"/>
                </a:lnTo>
                <a:lnTo>
                  <a:pt x="182" y="1539"/>
                </a:lnTo>
                <a:lnTo>
                  <a:pt x="189" y="1539"/>
                </a:lnTo>
                <a:lnTo>
                  <a:pt x="196" y="1538"/>
                </a:lnTo>
                <a:lnTo>
                  <a:pt x="201" y="1536"/>
                </a:lnTo>
                <a:lnTo>
                  <a:pt x="205" y="1534"/>
                </a:lnTo>
                <a:lnTo>
                  <a:pt x="211" y="1531"/>
                </a:lnTo>
                <a:lnTo>
                  <a:pt x="213" y="1529"/>
                </a:lnTo>
                <a:lnTo>
                  <a:pt x="213" y="1501"/>
                </a:lnTo>
                <a:lnTo>
                  <a:pt x="213" y="1501"/>
                </a:lnTo>
                <a:lnTo>
                  <a:pt x="216" y="1502"/>
                </a:lnTo>
                <a:lnTo>
                  <a:pt x="231" y="1503"/>
                </a:lnTo>
                <a:lnTo>
                  <a:pt x="231" y="1503"/>
                </a:lnTo>
                <a:lnTo>
                  <a:pt x="237" y="1502"/>
                </a:lnTo>
                <a:lnTo>
                  <a:pt x="242" y="1501"/>
                </a:lnTo>
                <a:lnTo>
                  <a:pt x="245" y="1500"/>
                </a:lnTo>
                <a:lnTo>
                  <a:pt x="248" y="1498"/>
                </a:lnTo>
                <a:lnTo>
                  <a:pt x="251" y="1493"/>
                </a:lnTo>
                <a:lnTo>
                  <a:pt x="256" y="1488"/>
                </a:lnTo>
                <a:lnTo>
                  <a:pt x="256" y="1488"/>
                </a:lnTo>
                <a:lnTo>
                  <a:pt x="258" y="1487"/>
                </a:lnTo>
                <a:lnTo>
                  <a:pt x="263" y="1487"/>
                </a:lnTo>
                <a:lnTo>
                  <a:pt x="269" y="1488"/>
                </a:lnTo>
                <a:lnTo>
                  <a:pt x="275" y="1490"/>
                </a:lnTo>
                <a:lnTo>
                  <a:pt x="289" y="1496"/>
                </a:lnTo>
                <a:lnTo>
                  <a:pt x="299" y="1501"/>
                </a:lnTo>
                <a:lnTo>
                  <a:pt x="299" y="1501"/>
                </a:lnTo>
                <a:lnTo>
                  <a:pt x="303" y="1503"/>
                </a:lnTo>
                <a:lnTo>
                  <a:pt x="309" y="1504"/>
                </a:lnTo>
                <a:lnTo>
                  <a:pt x="329" y="1506"/>
                </a:lnTo>
                <a:lnTo>
                  <a:pt x="349" y="1507"/>
                </a:lnTo>
                <a:lnTo>
                  <a:pt x="367" y="1508"/>
                </a:lnTo>
                <a:lnTo>
                  <a:pt x="367" y="1508"/>
                </a:lnTo>
                <a:lnTo>
                  <a:pt x="376" y="1507"/>
                </a:lnTo>
                <a:lnTo>
                  <a:pt x="384" y="1506"/>
                </a:lnTo>
                <a:lnTo>
                  <a:pt x="393" y="1504"/>
                </a:lnTo>
                <a:lnTo>
                  <a:pt x="402" y="1501"/>
                </a:lnTo>
                <a:lnTo>
                  <a:pt x="409" y="1496"/>
                </a:lnTo>
                <a:lnTo>
                  <a:pt x="415" y="1493"/>
                </a:lnTo>
                <a:lnTo>
                  <a:pt x="419" y="1489"/>
                </a:lnTo>
                <a:lnTo>
                  <a:pt x="420" y="1485"/>
                </a:lnTo>
                <a:lnTo>
                  <a:pt x="420" y="1485"/>
                </a:lnTo>
                <a:lnTo>
                  <a:pt x="420" y="1482"/>
                </a:lnTo>
                <a:lnTo>
                  <a:pt x="419" y="1480"/>
                </a:lnTo>
                <a:lnTo>
                  <a:pt x="415" y="1476"/>
                </a:lnTo>
                <a:lnTo>
                  <a:pt x="409" y="1473"/>
                </a:lnTo>
                <a:lnTo>
                  <a:pt x="402" y="1470"/>
                </a:lnTo>
                <a:lnTo>
                  <a:pt x="393" y="1467"/>
                </a:lnTo>
                <a:lnTo>
                  <a:pt x="386" y="1466"/>
                </a:lnTo>
                <a:lnTo>
                  <a:pt x="369" y="1464"/>
                </a:lnTo>
                <a:lnTo>
                  <a:pt x="369" y="1464"/>
                </a:lnTo>
                <a:lnTo>
                  <a:pt x="362" y="1463"/>
                </a:lnTo>
                <a:lnTo>
                  <a:pt x="357" y="1462"/>
                </a:lnTo>
                <a:lnTo>
                  <a:pt x="351" y="1460"/>
                </a:lnTo>
                <a:lnTo>
                  <a:pt x="347" y="1458"/>
                </a:lnTo>
                <a:lnTo>
                  <a:pt x="338" y="1451"/>
                </a:lnTo>
                <a:lnTo>
                  <a:pt x="331" y="1443"/>
                </a:lnTo>
                <a:lnTo>
                  <a:pt x="331" y="1443"/>
                </a:lnTo>
                <a:lnTo>
                  <a:pt x="305" y="1414"/>
                </a:lnTo>
                <a:lnTo>
                  <a:pt x="292" y="1400"/>
                </a:lnTo>
                <a:lnTo>
                  <a:pt x="287" y="1396"/>
                </a:lnTo>
                <a:lnTo>
                  <a:pt x="284" y="1394"/>
                </a:lnTo>
                <a:lnTo>
                  <a:pt x="284" y="1394"/>
                </a:lnTo>
                <a:lnTo>
                  <a:pt x="279" y="1392"/>
                </a:lnTo>
                <a:lnTo>
                  <a:pt x="276" y="1390"/>
                </a:lnTo>
                <a:lnTo>
                  <a:pt x="275" y="1387"/>
                </a:lnTo>
                <a:lnTo>
                  <a:pt x="275" y="1386"/>
                </a:lnTo>
                <a:lnTo>
                  <a:pt x="275" y="1385"/>
                </a:lnTo>
                <a:lnTo>
                  <a:pt x="275" y="1385"/>
                </a:lnTo>
                <a:lnTo>
                  <a:pt x="280" y="1374"/>
                </a:lnTo>
                <a:lnTo>
                  <a:pt x="289" y="1351"/>
                </a:lnTo>
                <a:lnTo>
                  <a:pt x="305" y="1311"/>
                </a:lnTo>
                <a:lnTo>
                  <a:pt x="305" y="1311"/>
                </a:lnTo>
                <a:lnTo>
                  <a:pt x="306" y="1305"/>
                </a:lnTo>
                <a:lnTo>
                  <a:pt x="308" y="1298"/>
                </a:lnTo>
                <a:lnTo>
                  <a:pt x="311" y="1276"/>
                </a:lnTo>
                <a:lnTo>
                  <a:pt x="316" y="1240"/>
                </a:lnTo>
                <a:lnTo>
                  <a:pt x="316" y="1240"/>
                </a:lnTo>
                <a:lnTo>
                  <a:pt x="321" y="1203"/>
                </a:lnTo>
                <a:lnTo>
                  <a:pt x="324" y="1183"/>
                </a:lnTo>
                <a:lnTo>
                  <a:pt x="328" y="1170"/>
                </a:lnTo>
                <a:lnTo>
                  <a:pt x="328" y="1170"/>
                </a:lnTo>
                <a:lnTo>
                  <a:pt x="331" y="1154"/>
                </a:lnTo>
                <a:lnTo>
                  <a:pt x="335" y="1125"/>
                </a:lnTo>
                <a:lnTo>
                  <a:pt x="342" y="1078"/>
                </a:lnTo>
                <a:lnTo>
                  <a:pt x="342" y="1078"/>
                </a:lnTo>
                <a:lnTo>
                  <a:pt x="345" y="1031"/>
                </a:lnTo>
                <a:lnTo>
                  <a:pt x="346" y="1004"/>
                </a:lnTo>
                <a:lnTo>
                  <a:pt x="348" y="985"/>
                </a:lnTo>
                <a:lnTo>
                  <a:pt x="348" y="985"/>
                </a:lnTo>
                <a:lnTo>
                  <a:pt x="351" y="950"/>
                </a:lnTo>
                <a:lnTo>
                  <a:pt x="353" y="910"/>
                </a:lnTo>
                <a:lnTo>
                  <a:pt x="353" y="910"/>
                </a:lnTo>
                <a:lnTo>
                  <a:pt x="356" y="878"/>
                </a:lnTo>
                <a:lnTo>
                  <a:pt x="358" y="860"/>
                </a:lnTo>
                <a:lnTo>
                  <a:pt x="358" y="860"/>
                </a:lnTo>
                <a:lnTo>
                  <a:pt x="362" y="862"/>
                </a:lnTo>
                <a:lnTo>
                  <a:pt x="366" y="864"/>
                </a:lnTo>
                <a:lnTo>
                  <a:pt x="371" y="868"/>
                </a:lnTo>
                <a:lnTo>
                  <a:pt x="375" y="874"/>
                </a:lnTo>
                <a:lnTo>
                  <a:pt x="381" y="882"/>
                </a:lnTo>
                <a:lnTo>
                  <a:pt x="384" y="885"/>
                </a:lnTo>
                <a:lnTo>
                  <a:pt x="384" y="885"/>
                </a:lnTo>
                <a:lnTo>
                  <a:pt x="387" y="859"/>
                </a:lnTo>
                <a:lnTo>
                  <a:pt x="387" y="859"/>
                </a:lnTo>
                <a:lnTo>
                  <a:pt x="392" y="861"/>
                </a:lnTo>
                <a:lnTo>
                  <a:pt x="404" y="865"/>
                </a:lnTo>
                <a:lnTo>
                  <a:pt x="404" y="865"/>
                </a:lnTo>
                <a:lnTo>
                  <a:pt x="406" y="867"/>
                </a:lnTo>
                <a:lnTo>
                  <a:pt x="408" y="869"/>
                </a:lnTo>
                <a:lnTo>
                  <a:pt x="409" y="873"/>
                </a:lnTo>
                <a:lnTo>
                  <a:pt x="409" y="877"/>
                </a:lnTo>
                <a:lnTo>
                  <a:pt x="408" y="883"/>
                </a:lnTo>
                <a:lnTo>
                  <a:pt x="407" y="890"/>
                </a:lnTo>
                <a:lnTo>
                  <a:pt x="407" y="890"/>
                </a:lnTo>
                <a:lnTo>
                  <a:pt x="407" y="898"/>
                </a:lnTo>
                <a:lnTo>
                  <a:pt x="409" y="913"/>
                </a:lnTo>
                <a:lnTo>
                  <a:pt x="411" y="929"/>
                </a:lnTo>
                <a:lnTo>
                  <a:pt x="412" y="940"/>
                </a:lnTo>
                <a:lnTo>
                  <a:pt x="412" y="940"/>
                </a:lnTo>
                <a:lnTo>
                  <a:pt x="411" y="950"/>
                </a:lnTo>
                <a:lnTo>
                  <a:pt x="409" y="964"/>
                </a:lnTo>
                <a:lnTo>
                  <a:pt x="405" y="980"/>
                </a:lnTo>
                <a:lnTo>
                  <a:pt x="405" y="980"/>
                </a:lnTo>
                <a:lnTo>
                  <a:pt x="411" y="982"/>
                </a:lnTo>
                <a:lnTo>
                  <a:pt x="419" y="984"/>
                </a:lnTo>
                <a:lnTo>
                  <a:pt x="429" y="985"/>
                </a:lnTo>
                <a:lnTo>
                  <a:pt x="429" y="985"/>
                </a:lnTo>
                <a:lnTo>
                  <a:pt x="436" y="1013"/>
                </a:lnTo>
                <a:lnTo>
                  <a:pt x="445" y="1042"/>
                </a:lnTo>
                <a:lnTo>
                  <a:pt x="445" y="1042"/>
                </a:lnTo>
                <a:lnTo>
                  <a:pt x="455" y="1071"/>
                </a:lnTo>
                <a:lnTo>
                  <a:pt x="460" y="1087"/>
                </a:lnTo>
                <a:lnTo>
                  <a:pt x="461" y="1094"/>
                </a:lnTo>
                <a:lnTo>
                  <a:pt x="462" y="1100"/>
                </a:lnTo>
                <a:lnTo>
                  <a:pt x="462" y="1100"/>
                </a:lnTo>
                <a:lnTo>
                  <a:pt x="462" y="1107"/>
                </a:lnTo>
                <a:lnTo>
                  <a:pt x="463" y="1114"/>
                </a:lnTo>
                <a:lnTo>
                  <a:pt x="466" y="1130"/>
                </a:lnTo>
                <a:lnTo>
                  <a:pt x="470" y="1146"/>
                </a:lnTo>
                <a:lnTo>
                  <a:pt x="471" y="1154"/>
                </a:lnTo>
                <a:lnTo>
                  <a:pt x="471" y="1160"/>
                </a:lnTo>
                <a:lnTo>
                  <a:pt x="471" y="1160"/>
                </a:lnTo>
                <a:lnTo>
                  <a:pt x="474" y="1181"/>
                </a:lnTo>
                <a:lnTo>
                  <a:pt x="476" y="1212"/>
                </a:lnTo>
                <a:lnTo>
                  <a:pt x="480" y="1244"/>
                </a:lnTo>
                <a:lnTo>
                  <a:pt x="483" y="1266"/>
                </a:lnTo>
                <a:lnTo>
                  <a:pt x="483" y="1266"/>
                </a:lnTo>
                <a:lnTo>
                  <a:pt x="493" y="1311"/>
                </a:lnTo>
                <a:lnTo>
                  <a:pt x="499" y="1340"/>
                </a:lnTo>
                <a:lnTo>
                  <a:pt x="504" y="1363"/>
                </a:lnTo>
                <a:lnTo>
                  <a:pt x="504" y="1363"/>
                </a:lnTo>
                <a:lnTo>
                  <a:pt x="505" y="1384"/>
                </a:lnTo>
                <a:lnTo>
                  <a:pt x="505" y="1404"/>
                </a:lnTo>
                <a:lnTo>
                  <a:pt x="504" y="1421"/>
                </a:lnTo>
                <a:lnTo>
                  <a:pt x="502" y="1432"/>
                </a:lnTo>
                <a:lnTo>
                  <a:pt x="502" y="1432"/>
                </a:lnTo>
                <a:lnTo>
                  <a:pt x="499" y="1437"/>
                </a:lnTo>
                <a:lnTo>
                  <a:pt x="496" y="1444"/>
                </a:lnTo>
                <a:lnTo>
                  <a:pt x="486" y="1458"/>
                </a:lnTo>
                <a:lnTo>
                  <a:pt x="477" y="1474"/>
                </a:lnTo>
                <a:lnTo>
                  <a:pt x="468" y="1487"/>
                </a:lnTo>
                <a:lnTo>
                  <a:pt x="468" y="1487"/>
                </a:lnTo>
                <a:lnTo>
                  <a:pt x="465" y="1492"/>
                </a:lnTo>
                <a:lnTo>
                  <a:pt x="460" y="1496"/>
                </a:lnTo>
                <a:lnTo>
                  <a:pt x="454" y="1500"/>
                </a:lnTo>
                <a:lnTo>
                  <a:pt x="448" y="1503"/>
                </a:lnTo>
                <a:lnTo>
                  <a:pt x="435" y="1509"/>
                </a:lnTo>
                <a:lnTo>
                  <a:pt x="429" y="1513"/>
                </a:lnTo>
                <a:lnTo>
                  <a:pt x="422" y="1517"/>
                </a:lnTo>
                <a:lnTo>
                  <a:pt x="422" y="1517"/>
                </a:lnTo>
                <a:lnTo>
                  <a:pt x="417" y="1521"/>
                </a:lnTo>
                <a:lnTo>
                  <a:pt x="415" y="1525"/>
                </a:lnTo>
                <a:lnTo>
                  <a:pt x="413" y="1529"/>
                </a:lnTo>
                <a:lnTo>
                  <a:pt x="415" y="1532"/>
                </a:lnTo>
                <a:lnTo>
                  <a:pt x="418" y="1535"/>
                </a:lnTo>
                <a:lnTo>
                  <a:pt x="420" y="1537"/>
                </a:lnTo>
                <a:lnTo>
                  <a:pt x="426" y="1539"/>
                </a:lnTo>
                <a:lnTo>
                  <a:pt x="426" y="1539"/>
                </a:lnTo>
                <a:lnTo>
                  <a:pt x="437" y="1539"/>
                </a:lnTo>
                <a:lnTo>
                  <a:pt x="456" y="1538"/>
                </a:lnTo>
                <a:lnTo>
                  <a:pt x="476" y="1538"/>
                </a:lnTo>
                <a:lnTo>
                  <a:pt x="483" y="1538"/>
                </a:lnTo>
                <a:lnTo>
                  <a:pt x="489" y="1538"/>
                </a:lnTo>
                <a:lnTo>
                  <a:pt x="489" y="1538"/>
                </a:lnTo>
                <a:lnTo>
                  <a:pt x="492" y="1538"/>
                </a:lnTo>
                <a:lnTo>
                  <a:pt x="495" y="1537"/>
                </a:lnTo>
                <a:lnTo>
                  <a:pt x="499" y="1535"/>
                </a:lnTo>
                <a:lnTo>
                  <a:pt x="503" y="1533"/>
                </a:lnTo>
                <a:lnTo>
                  <a:pt x="509" y="1525"/>
                </a:lnTo>
                <a:lnTo>
                  <a:pt x="511" y="1522"/>
                </a:lnTo>
                <a:lnTo>
                  <a:pt x="512" y="1519"/>
                </a:lnTo>
                <a:lnTo>
                  <a:pt x="512" y="1519"/>
                </a:lnTo>
                <a:lnTo>
                  <a:pt x="517" y="1510"/>
                </a:lnTo>
                <a:lnTo>
                  <a:pt x="522" y="1502"/>
                </a:lnTo>
                <a:lnTo>
                  <a:pt x="528" y="1493"/>
                </a:lnTo>
                <a:lnTo>
                  <a:pt x="535" y="1487"/>
                </a:lnTo>
                <a:lnTo>
                  <a:pt x="535" y="1487"/>
                </a:lnTo>
                <a:lnTo>
                  <a:pt x="541" y="1481"/>
                </a:lnTo>
                <a:lnTo>
                  <a:pt x="547" y="1478"/>
                </a:lnTo>
                <a:lnTo>
                  <a:pt x="550" y="1477"/>
                </a:lnTo>
                <a:lnTo>
                  <a:pt x="552" y="1477"/>
                </a:lnTo>
                <a:lnTo>
                  <a:pt x="553" y="1477"/>
                </a:lnTo>
                <a:lnTo>
                  <a:pt x="554" y="1479"/>
                </a:lnTo>
                <a:lnTo>
                  <a:pt x="554" y="1479"/>
                </a:lnTo>
                <a:lnTo>
                  <a:pt x="554" y="1489"/>
                </a:lnTo>
                <a:lnTo>
                  <a:pt x="553" y="1504"/>
                </a:lnTo>
                <a:lnTo>
                  <a:pt x="552" y="1524"/>
                </a:lnTo>
                <a:lnTo>
                  <a:pt x="552" y="1524"/>
                </a:lnTo>
                <a:lnTo>
                  <a:pt x="557" y="1525"/>
                </a:lnTo>
                <a:lnTo>
                  <a:pt x="564" y="1525"/>
                </a:lnTo>
                <a:lnTo>
                  <a:pt x="576" y="1524"/>
                </a:lnTo>
                <a:lnTo>
                  <a:pt x="584" y="1522"/>
                </a:lnTo>
                <a:lnTo>
                  <a:pt x="588" y="1521"/>
                </a:lnTo>
                <a:lnTo>
                  <a:pt x="588" y="1521"/>
                </a:lnTo>
                <a:lnTo>
                  <a:pt x="588" y="1511"/>
                </a:lnTo>
                <a:lnTo>
                  <a:pt x="588" y="1490"/>
                </a:lnTo>
                <a:lnTo>
                  <a:pt x="588" y="1490"/>
                </a:lnTo>
                <a:lnTo>
                  <a:pt x="588" y="1479"/>
                </a:lnTo>
                <a:lnTo>
                  <a:pt x="590" y="1467"/>
                </a:lnTo>
                <a:lnTo>
                  <a:pt x="591" y="1455"/>
                </a:lnTo>
                <a:lnTo>
                  <a:pt x="593" y="1441"/>
                </a:lnTo>
                <a:lnTo>
                  <a:pt x="593" y="1441"/>
                </a:lnTo>
                <a:lnTo>
                  <a:pt x="592" y="1434"/>
                </a:lnTo>
                <a:lnTo>
                  <a:pt x="590" y="1427"/>
                </a:lnTo>
                <a:lnTo>
                  <a:pt x="587" y="1420"/>
                </a:lnTo>
                <a:lnTo>
                  <a:pt x="584" y="1414"/>
                </a:lnTo>
                <a:lnTo>
                  <a:pt x="577" y="1403"/>
                </a:lnTo>
                <a:lnTo>
                  <a:pt x="571" y="1394"/>
                </a:lnTo>
                <a:lnTo>
                  <a:pt x="571" y="1394"/>
                </a:lnTo>
                <a:lnTo>
                  <a:pt x="570" y="1390"/>
                </a:lnTo>
                <a:lnTo>
                  <a:pt x="569" y="1382"/>
                </a:lnTo>
                <a:lnTo>
                  <a:pt x="567" y="1359"/>
                </a:lnTo>
                <a:lnTo>
                  <a:pt x="565" y="1320"/>
                </a:lnTo>
                <a:lnTo>
                  <a:pt x="565" y="1320"/>
                </a:lnTo>
                <a:lnTo>
                  <a:pt x="566" y="1257"/>
                </a:lnTo>
                <a:lnTo>
                  <a:pt x="566" y="1257"/>
                </a:lnTo>
                <a:lnTo>
                  <a:pt x="591" y="1312"/>
                </a:lnTo>
                <a:lnTo>
                  <a:pt x="591" y="1312"/>
                </a:lnTo>
                <a:lnTo>
                  <a:pt x="607" y="1348"/>
                </a:lnTo>
                <a:lnTo>
                  <a:pt x="617" y="1371"/>
                </a:lnTo>
                <a:lnTo>
                  <a:pt x="624" y="1385"/>
                </a:lnTo>
                <a:lnTo>
                  <a:pt x="624" y="1385"/>
                </a:lnTo>
                <a:lnTo>
                  <a:pt x="628" y="1394"/>
                </a:lnTo>
                <a:lnTo>
                  <a:pt x="631" y="1408"/>
                </a:lnTo>
                <a:lnTo>
                  <a:pt x="634" y="1421"/>
                </a:lnTo>
                <a:lnTo>
                  <a:pt x="635" y="1430"/>
                </a:lnTo>
                <a:lnTo>
                  <a:pt x="635" y="1430"/>
                </a:lnTo>
                <a:lnTo>
                  <a:pt x="635" y="1433"/>
                </a:lnTo>
                <a:lnTo>
                  <a:pt x="636" y="1436"/>
                </a:lnTo>
                <a:lnTo>
                  <a:pt x="639" y="1447"/>
                </a:lnTo>
                <a:lnTo>
                  <a:pt x="646" y="1466"/>
                </a:lnTo>
                <a:lnTo>
                  <a:pt x="646" y="1466"/>
                </a:lnTo>
                <a:lnTo>
                  <a:pt x="651" y="1482"/>
                </a:lnTo>
                <a:lnTo>
                  <a:pt x="657" y="1502"/>
                </a:lnTo>
                <a:lnTo>
                  <a:pt x="657" y="1502"/>
                </a:lnTo>
                <a:lnTo>
                  <a:pt x="664" y="1518"/>
                </a:lnTo>
                <a:lnTo>
                  <a:pt x="666" y="1525"/>
                </a:lnTo>
                <a:lnTo>
                  <a:pt x="666" y="1533"/>
                </a:lnTo>
                <a:lnTo>
                  <a:pt x="666" y="1533"/>
                </a:lnTo>
                <a:lnTo>
                  <a:pt x="667" y="1542"/>
                </a:lnTo>
                <a:lnTo>
                  <a:pt x="668" y="1550"/>
                </a:lnTo>
                <a:lnTo>
                  <a:pt x="670" y="1561"/>
                </a:lnTo>
                <a:lnTo>
                  <a:pt x="674" y="1571"/>
                </a:lnTo>
                <a:lnTo>
                  <a:pt x="674" y="1571"/>
                </a:lnTo>
                <a:lnTo>
                  <a:pt x="678" y="1575"/>
                </a:lnTo>
                <a:lnTo>
                  <a:pt x="682" y="1577"/>
                </a:lnTo>
                <a:lnTo>
                  <a:pt x="688" y="1578"/>
                </a:lnTo>
                <a:lnTo>
                  <a:pt x="695" y="1578"/>
                </a:lnTo>
                <a:lnTo>
                  <a:pt x="710" y="1577"/>
                </a:lnTo>
                <a:lnTo>
                  <a:pt x="723" y="1574"/>
                </a:lnTo>
                <a:lnTo>
                  <a:pt x="723" y="1574"/>
                </a:lnTo>
                <a:lnTo>
                  <a:pt x="727" y="1572"/>
                </a:lnTo>
                <a:lnTo>
                  <a:pt x="731" y="1568"/>
                </a:lnTo>
                <a:lnTo>
                  <a:pt x="733" y="1565"/>
                </a:lnTo>
                <a:lnTo>
                  <a:pt x="736" y="1561"/>
                </a:lnTo>
                <a:lnTo>
                  <a:pt x="737" y="1551"/>
                </a:lnTo>
                <a:lnTo>
                  <a:pt x="738" y="1537"/>
                </a:lnTo>
                <a:lnTo>
                  <a:pt x="738" y="1537"/>
                </a:lnTo>
                <a:lnTo>
                  <a:pt x="739" y="1531"/>
                </a:lnTo>
                <a:lnTo>
                  <a:pt x="738" y="1527"/>
                </a:lnTo>
                <a:lnTo>
                  <a:pt x="737" y="1522"/>
                </a:lnTo>
                <a:lnTo>
                  <a:pt x="734" y="1519"/>
                </a:lnTo>
                <a:lnTo>
                  <a:pt x="730" y="1515"/>
                </a:lnTo>
                <a:lnTo>
                  <a:pt x="726" y="1509"/>
                </a:lnTo>
                <a:lnTo>
                  <a:pt x="726" y="1509"/>
                </a:lnTo>
                <a:lnTo>
                  <a:pt x="719" y="1496"/>
                </a:lnTo>
                <a:lnTo>
                  <a:pt x="717" y="1489"/>
                </a:lnTo>
                <a:lnTo>
                  <a:pt x="716" y="1481"/>
                </a:lnTo>
                <a:lnTo>
                  <a:pt x="716" y="1481"/>
                </a:lnTo>
                <a:close/>
                <a:moveTo>
                  <a:pt x="476" y="371"/>
                </a:moveTo>
                <a:lnTo>
                  <a:pt x="476" y="371"/>
                </a:lnTo>
                <a:lnTo>
                  <a:pt x="479" y="365"/>
                </a:lnTo>
                <a:lnTo>
                  <a:pt x="483" y="359"/>
                </a:lnTo>
                <a:lnTo>
                  <a:pt x="492" y="350"/>
                </a:lnTo>
                <a:lnTo>
                  <a:pt x="492" y="350"/>
                </a:lnTo>
                <a:lnTo>
                  <a:pt x="494" y="345"/>
                </a:lnTo>
                <a:lnTo>
                  <a:pt x="496" y="341"/>
                </a:lnTo>
                <a:lnTo>
                  <a:pt x="498" y="333"/>
                </a:lnTo>
                <a:lnTo>
                  <a:pt x="498" y="333"/>
                </a:lnTo>
                <a:lnTo>
                  <a:pt x="499" y="331"/>
                </a:lnTo>
                <a:lnTo>
                  <a:pt x="500" y="330"/>
                </a:lnTo>
                <a:lnTo>
                  <a:pt x="503" y="330"/>
                </a:lnTo>
                <a:lnTo>
                  <a:pt x="504" y="331"/>
                </a:lnTo>
                <a:lnTo>
                  <a:pt x="504" y="331"/>
                </a:lnTo>
                <a:lnTo>
                  <a:pt x="508" y="337"/>
                </a:lnTo>
                <a:lnTo>
                  <a:pt x="508" y="337"/>
                </a:lnTo>
                <a:lnTo>
                  <a:pt x="512" y="342"/>
                </a:lnTo>
                <a:lnTo>
                  <a:pt x="515" y="346"/>
                </a:lnTo>
                <a:lnTo>
                  <a:pt x="517" y="353"/>
                </a:lnTo>
                <a:lnTo>
                  <a:pt x="517" y="353"/>
                </a:lnTo>
                <a:lnTo>
                  <a:pt x="515" y="375"/>
                </a:lnTo>
                <a:lnTo>
                  <a:pt x="515" y="388"/>
                </a:lnTo>
                <a:lnTo>
                  <a:pt x="514" y="396"/>
                </a:lnTo>
                <a:lnTo>
                  <a:pt x="514" y="396"/>
                </a:lnTo>
                <a:lnTo>
                  <a:pt x="513" y="407"/>
                </a:lnTo>
                <a:lnTo>
                  <a:pt x="513" y="407"/>
                </a:lnTo>
                <a:lnTo>
                  <a:pt x="515" y="401"/>
                </a:lnTo>
                <a:lnTo>
                  <a:pt x="518" y="396"/>
                </a:lnTo>
                <a:lnTo>
                  <a:pt x="522" y="390"/>
                </a:lnTo>
                <a:lnTo>
                  <a:pt x="522" y="390"/>
                </a:lnTo>
                <a:lnTo>
                  <a:pt x="526" y="386"/>
                </a:lnTo>
                <a:lnTo>
                  <a:pt x="531" y="381"/>
                </a:lnTo>
                <a:lnTo>
                  <a:pt x="537" y="372"/>
                </a:lnTo>
                <a:lnTo>
                  <a:pt x="537" y="372"/>
                </a:lnTo>
                <a:lnTo>
                  <a:pt x="544" y="357"/>
                </a:lnTo>
                <a:lnTo>
                  <a:pt x="550" y="348"/>
                </a:lnTo>
                <a:lnTo>
                  <a:pt x="554" y="342"/>
                </a:lnTo>
                <a:lnTo>
                  <a:pt x="554" y="342"/>
                </a:lnTo>
                <a:lnTo>
                  <a:pt x="559" y="337"/>
                </a:lnTo>
                <a:lnTo>
                  <a:pt x="566" y="328"/>
                </a:lnTo>
                <a:lnTo>
                  <a:pt x="576" y="313"/>
                </a:lnTo>
                <a:lnTo>
                  <a:pt x="576" y="313"/>
                </a:lnTo>
                <a:lnTo>
                  <a:pt x="578" y="311"/>
                </a:lnTo>
                <a:lnTo>
                  <a:pt x="581" y="310"/>
                </a:lnTo>
                <a:lnTo>
                  <a:pt x="584" y="312"/>
                </a:lnTo>
                <a:lnTo>
                  <a:pt x="586" y="316"/>
                </a:lnTo>
                <a:lnTo>
                  <a:pt x="586" y="316"/>
                </a:lnTo>
                <a:lnTo>
                  <a:pt x="594" y="327"/>
                </a:lnTo>
                <a:lnTo>
                  <a:pt x="598" y="332"/>
                </a:lnTo>
                <a:lnTo>
                  <a:pt x="601" y="334"/>
                </a:lnTo>
                <a:lnTo>
                  <a:pt x="601" y="334"/>
                </a:lnTo>
                <a:lnTo>
                  <a:pt x="604" y="337"/>
                </a:lnTo>
                <a:lnTo>
                  <a:pt x="605" y="338"/>
                </a:lnTo>
                <a:lnTo>
                  <a:pt x="606" y="341"/>
                </a:lnTo>
                <a:lnTo>
                  <a:pt x="605" y="344"/>
                </a:lnTo>
                <a:lnTo>
                  <a:pt x="605" y="344"/>
                </a:lnTo>
                <a:lnTo>
                  <a:pt x="600" y="358"/>
                </a:lnTo>
                <a:lnTo>
                  <a:pt x="598" y="367"/>
                </a:lnTo>
                <a:lnTo>
                  <a:pt x="597" y="374"/>
                </a:lnTo>
                <a:lnTo>
                  <a:pt x="597" y="374"/>
                </a:lnTo>
                <a:lnTo>
                  <a:pt x="597" y="381"/>
                </a:lnTo>
                <a:lnTo>
                  <a:pt x="597" y="385"/>
                </a:lnTo>
                <a:lnTo>
                  <a:pt x="597" y="387"/>
                </a:lnTo>
                <a:lnTo>
                  <a:pt x="596" y="387"/>
                </a:lnTo>
                <a:lnTo>
                  <a:pt x="595" y="387"/>
                </a:lnTo>
                <a:lnTo>
                  <a:pt x="592" y="387"/>
                </a:lnTo>
                <a:lnTo>
                  <a:pt x="592" y="387"/>
                </a:lnTo>
                <a:lnTo>
                  <a:pt x="578" y="382"/>
                </a:lnTo>
                <a:lnTo>
                  <a:pt x="572" y="380"/>
                </a:lnTo>
                <a:lnTo>
                  <a:pt x="569" y="377"/>
                </a:lnTo>
                <a:lnTo>
                  <a:pt x="569" y="377"/>
                </a:lnTo>
                <a:lnTo>
                  <a:pt x="561" y="370"/>
                </a:lnTo>
                <a:lnTo>
                  <a:pt x="557" y="367"/>
                </a:lnTo>
                <a:lnTo>
                  <a:pt x="554" y="365"/>
                </a:lnTo>
                <a:lnTo>
                  <a:pt x="554" y="365"/>
                </a:lnTo>
                <a:lnTo>
                  <a:pt x="552" y="366"/>
                </a:lnTo>
                <a:lnTo>
                  <a:pt x="551" y="367"/>
                </a:lnTo>
                <a:lnTo>
                  <a:pt x="548" y="372"/>
                </a:lnTo>
                <a:lnTo>
                  <a:pt x="548" y="372"/>
                </a:lnTo>
                <a:lnTo>
                  <a:pt x="540" y="385"/>
                </a:lnTo>
                <a:lnTo>
                  <a:pt x="532" y="400"/>
                </a:lnTo>
                <a:lnTo>
                  <a:pt x="532" y="400"/>
                </a:lnTo>
                <a:lnTo>
                  <a:pt x="522" y="418"/>
                </a:lnTo>
                <a:lnTo>
                  <a:pt x="511" y="436"/>
                </a:lnTo>
                <a:lnTo>
                  <a:pt x="511" y="436"/>
                </a:lnTo>
                <a:lnTo>
                  <a:pt x="507" y="444"/>
                </a:lnTo>
                <a:lnTo>
                  <a:pt x="505" y="446"/>
                </a:lnTo>
                <a:lnTo>
                  <a:pt x="505" y="446"/>
                </a:lnTo>
                <a:lnTo>
                  <a:pt x="507" y="427"/>
                </a:lnTo>
                <a:lnTo>
                  <a:pt x="507" y="427"/>
                </a:lnTo>
                <a:lnTo>
                  <a:pt x="509" y="418"/>
                </a:lnTo>
                <a:lnTo>
                  <a:pt x="508" y="414"/>
                </a:lnTo>
                <a:lnTo>
                  <a:pt x="507" y="410"/>
                </a:lnTo>
                <a:lnTo>
                  <a:pt x="507" y="410"/>
                </a:lnTo>
                <a:lnTo>
                  <a:pt x="505" y="406"/>
                </a:lnTo>
                <a:lnTo>
                  <a:pt x="503" y="403"/>
                </a:lnTo>
                <a:lnTo>
                  <a:pt x="503" y="400"/>
                </a:lnTo>
                <a:lnTo>
                  <a:pt x="504" y="398"/>
                </a:lnTo>
                <a:lnTo>
                  <a:pt x="504" y="398"/>
                </a:lnTo>
                <a:lnTo>
                  <a:pt x="505" y="395"/>
                </a:lnTo>
                <a:lnTo>
                  <a:pt x="507" y="391"/>
                </a:lnTo>
                <a:lnTo>
                  <a:pt x="507" y="390"/>
                </a:lnTo>
                <a:lnTo>
                  <a:pt x="506" y="389"/>
                </a:lnTo>
                <a:lnTo>
                  <a:pt x="505" y="387"/>
                </a:lnTo>
                <a:lnTo>
                  <a:pt x="503" y="386"/>
                </a:lnTo>
                <a:lnTo>
                  <a:pt x="503" y="386"/>
                </a:lnTo>
                <a:lnTo>
                  <a:pt x="500" y="385"/>
                </a:lnTo>
                <a:lnTo>
                  <a:pt x="498" y="384"/>
                </a:lnTo>
                <a:lnTo>
                  <a:pt x="494" y="380"/>
                </a:lnTo>
                <a:lnTo>
                  <a:pt x="491" y="376"/>
                </a:lnTo>
                <a:lnTo>
                  <a:pt x="489" y="375"/>
                </a:lnTo>
                <a:lnTo>
                  <a:pt x="486" y="375"/>
                </a:lnTo>
                <a:lnTo>
                  <a:pt x="486" y="375"/>
                </a:lnTo>
                <a:lnTo>
                  <a:pt x="482" y="376"/>
                </a:lnTo>
                <a:lnTo>
                  <a:pt x="480" y="380"/>
                </a:lnTo>
                <a:lnTo>
                  <a:pt x="479" y="383"/>
                </a:lnTo>
                <a:lnTo>
                  <a:pt x="479" y="386"/>
                </a:lnTo>
                <a:lnTo>
                  <a:pt x="479" y="386"/>
                </a:lnTo>
                <a:lnTo>
                  <a:pt x="477" y="382"/>
                </a:lnTo>
                <a:lnTo>
                  <a:pt x="476" y="377"/>
                </a:lnTo>
                <a:lnTo>
                  <a:pt x="476" y="371"/>
                </a:lnTo>
                <a:lnTo>
                  <a:pt x="476" y="371"/>
                </a:lnTo>
                <a:close/>
                <a:moveTo>
                  <a:pt x="184" y="203"/>
                </a:moveTo>
                <a:lnTo>
                  <a:pt x="184" y="203"/>
                </a:lnTo>
                <a:lnTo>
                  <a:pt x="199" y="218"/>
                </a:lnTo>
                <a:lnTo>
                  <a:pt x="212" y="229"/>
                </a:lnTo>
                <a:lnTo>
                  <a:pt x="217" y="234"/>
                </a:lnTo>
                <a:lnTo>
                  <a:pt x="221" y="235"/>
                </a:lnTo>
                <a:lnTo>
                  <a:pt x="221" y="235"/>
                </a:lnTo>
                <a:lnTo>
                  <a:pt x="237" y="236"/>
                </a:lnTo>
                <a:lnTo>
                  <a:pt x="246" y="237"/>
                </a:lnTo>
                <a:lnTo>
                  <a:pt x="250" y="237"/>
                </a:lnTo>
                <a:lnTo>
                  <a:pt x="250" y="237"/>
                </a:lnTo>
                <a:lnTo>
                  <a:pt x="257" y="238"/>
                </a:lnTo>
                <a:lnTo>
                  <a:pt x="266" y="238"/>
                </a:lnTo>
                <a:lnTo>
                  <a:pt x="276" y="237"/>
                </a:lnTo>
                <a:lnTo>
                  <a:pt x="279" y="236"/>
                </a:lnTo>
                <a:lnTo>
                  <a:pt x="280" y="235"/>
                </a:lnTo>
                <a:lnTo>
                  <a:pt x="280" y="235"/>
                </a:lnTo>
                <a:lnTo>
                  <a:pt x="280" y="244"/>
                </a:lnTo>
                <a:lnTo>
                  <a:pt x="281" y="253"/>
                </a:lnTo>
                <a:lnTo>
                  <a:pt x="283" y="257"/>
                </a:lnTo>
                <a:lnTo>
                  <a:pt x="285" y="261"/>
                </a:lnTo>
                <a:lnTo>
                  <a:pt x="285" y="261"/>
                </a:lnTo>
                <a:lnTo>
                  <a:pt x="286" y="266"/>
                </a:lnTo>
                <a:lnTo>
                  <a:pt x="289" y="273"/>
                </a:lnTo>
                <a:lnTo>
                  <a:pt x="293" y="293"/>
                </a:lnTo>
                <a:lnTo>
                  <a:pt x="296" y="311"/>
                </a:lnTo>
                <a:lnTo>
                  <a:pt x="298" y="322"/>
                </a:lnTo>
                <a:lnTo>
                  <a:pt x="298" y="322"/>
                </a:lnTo>
                <a:lnTo>
                  <a:pt x="290" y="303"/>
                </a:lnTo>
                <a:lnTo>
                  <a:pt x="285" y="289"/>
                </a:lnTo>
                <a:lnTo>
                  <a:pt x="279" y="281"/>
                </a:lnTo>
                <a:lnTo>
                  <a:pt x="279" y="281"/>
                </a:lnTo>
                <a:lnTo>
                  <a:pt x="276" y="278"/>
                </a:lnTo>
                <a:lnTo>
                  <a:pt x="274" y="274"/>
                </a:lnTo>
                <a:lnTo>
                  <a:pt x="273" y="270"/>
                </a:lnTo>
                <a:lnTo>
                  <a:pt x="273" y="268"/>
                </a:lnTo>
                <a:lnTo>
                  <a:pt x="273" y="268"/>
                </a:lnTo>
                <a:lnTo>
                  <a:pt x="273" y="264"/>
                </a:lnTo>
                <a:lnTo>
                  <a:pt x="274" y="260"/>
                </a:lnTo>
                <a:lnTo>
                  <a:pt x="273" y="256"/>
                </a:lnTo>
                <a:lnTo>
                  <a:pt x="270" y="253"/>
                </a:lnTo>
                <a:lnTo>
                  <a:pt x="270" y="253"/>
                </a:lnTo>
                <a:lnTo>
                  <a:pt x="264" y="251"/>
                </a:lnTo>
                <a:lnTo>
                  <a:pt x="259" y="250"/>
                </a:lnTo>
                <a:lnTo>
                  <a:pt x="255" y="251"/>
                </a:lnTo>
                <a:lnTo>
                  <a:pt x="252" y="252"/>
                </a:lnTo>
                <a:lnTo>
                  <a:pt x="251" y="253"/>
                </a:lnTo>
                <a:lnTo>
                  <a:pt x="251" y="253"/>
                </a:lnTo>
                <a:lnTo>
                  <a:pt x="249" y="256"/>
                </a:lnTo>
                <a:lnTo>
                  <a:pt x="248" y="260"/>
                </a:lnTo>
                <a:lnTo>
                  <a:pt x="248" y="263"/>
                </a:lnTo>
                <a:lnTo>
                  <a:pt x="249" y="265"/>
                </a:lnTo>
                <a:lnTo>
                  <a:pt x="251" y="267"/>
                </a:lnTo>
                <a:lnTo>
                  <a:pt x="254" y="270"/>
                </a:lnTo>
                <a:lnTo>
                  <a:pt x="254" y="270"/>
                </a:lnTo>
                <a:lnTo>
                  <a:pt x="259" y="273"/>
                </a:lnTo>
                <a:lnTo>
                  <a:pt x="260" y="275"/>
                </a:lnTo>
                <a:lnTo>
                  <a:pt x="260" y="279"/>
                </a:lnTo>
                <a:lnTo>
                  <a:pt x="259" y="283"/>
                </a:lnTo>
                <a:lnTo>
                  <a:pt x="259" y="283"/>
                </a:lnTo>
                <a:lnTo>
                  <a:pt x="257" y="301"/>
                </a:lnTo>
                <a:lnTo>
                  <a:pt x="257" y="312"/>
                </a:lnTo>
                <a:lnTo>
                  <a:pt x="258" y="322"/>
                </a:lnTo>
                <a:lnTo>
                  <a:pt x="258" y="322"/>
                </a:lnTo>
                <a:lnTo>
                  <a:pt x="262" y="343"/>
                </a:lnTo>
                <a:lnTo>
                  <a:pt x="265" y="356"/>
                </a:lnTo>
                <a:lnTo>
                  <a:pt x="265" y="356"/>
                </a:lnTo>
                <a:lnTo>
                  <a:pt x="257" y="327"/>
                </a:lnTo>
                <a:lnTo>
                  <a:pt x="249" y="304"/>
                </a:lnTo>
                <a:lnTo>
                  <a:pt x="245" y="296"/>
                </a:lnTo>
                <a:lnTo>
                  <a:pt x="242" y="290"/>
                </a:lnTo>
                <a:lnTo>
                  <a:pt x="242" y="290"/>
                </a:lnTo>
                <a:lnTo>
                  <a:pt x="234" y="281"/>
                </a:lnTo>
                <a:lnTo>
                  <a:pt x="226" y="270"/>
                </a:lnTo>
                <a:lnTo>
                  <a:pt x="214" y="251"/>
                </a:lnTo>
                <a:lnTo>
                  <a:pt x="214" y="251"/>
                </a:lnTo>
                <a:lnTo>
                  <a:pt x="184" y="203"/>
                </a:lnTo>
                <a:lnTo>
                  <a:pt x="184" y="203"/>
                </a:lnTo>
                <a:close/>
                <a:moveTo>
                  <a:pt x="426" y="685"/>
                </a:moveTo>
                <a:lnTo>
                  <a:pt x="426" y="685"/>
                </a:lnTo>
                <a:lnTo>
                  <a:pt x="420" y="711"/>
                </a:lnTo>
                <a:lnTo>
                  <a:pt x="417" y="724"/>
                </a:lnTo>
                <a:lnTo>
                  <a:pt x="413" y="732"/>
                </a:lnTo>
                <a:lnTo>
                  <a:pt x="413" y="732"/>
                </a:lnTo>
                <a:lnTo>
                  <a:pt x="410" y="738"/>
                </a:lnTo>
                <a:lnTo>
                  <a:pt x="408" y="748"/>
                </a:lnTo>
                <a:lnTo>
                  <a:pt x="407" y="762"/>
                </a:lnTo>
                <a:lnTo>
                  <a:pt x="407" y="762"/>
                </a:lnTo>
                <a:lnTo>
                  <a:pt x="405" y="769"/>
                </a:lnTo>
                <a:lnTo>
                  <a:pt x="400" y="780"/>
                </a:lnTo>
                <a:lnTo>
                  <a:pt x="391" y="799"/>
                </a:lnTo>
                <a:lnTo>
                  <a:pt x="391" y="799"/>
                </a:lnTo>
                <a:lnTo>
                  <a:pt x="388" y="783"/>
                </a:lnTo>
                <a:lnTo>
                  <a:pt x="386" y="763"/>
                </a:lnTo>
                <a:lnTo>
                  <a:pt x="386" y="763"/>
                </a:lnTo>
                <a:lnTo>
                  <a:pt x="388" y="755"/>
                </a:lnTo>
                <a:lnTo>
                  <a:pt x="392" y="743"/>
                </a:lnTo>
                <a:lnTo>
                  <a:pt x="397" y="730"/>
                </a:lnTo>
                <a:lnTo>
                  <a:pt x="398" y="724"/>
                </a:lnTo>
                <a:lnTo>
                  <a:pt x="400" y="720"/>
                </a:lnTo>
                <a:lnTo>
                  <a:pt x="400" y="720"/>
                </a:lnTo>
                <a:lnTo>
                  <a:pt x="400" y="710"/>
                </a:lnTo>
                <a:lnTo>
                  <a:pt x="402" y="697"/>
                </a:lnTo>
                <a:lnTo>
                  <a:pt x="404" y="678"/>
                </a:lnTo>
                <a:lnTo>
                  <a:pt x="404" y="678"/>
                </a:lnTo>
                <a:lnTo>
                  <a:pt x="404" y="674"/>
                </a:lnTo>
                <a:lnTo>
                  <a:pt x="406" y="671"/>
                </a:lnTo>
                <a:lnTo>
                  <a:pt x="409" y="668"/>
                </a:lnTo>
                <a:lnTo>
                  <a:pt x="416" y="668"/>
                </a:lnTo>
                <a:lnTo>
                  <a:pt x="416" y="668"/>
                </a:lnTo>
                <a:lnTo>
                  <a:pt x="420" y="670"/>
                </a:lnTo>
                <a:lnTo>
                  <a:pt x="424" y="672"/>
                </a:lnTo>
                <a:lnTo>
                  <a:pt x="425" y="674"/>
                </a:lnTo>
                <a:lnTo>
                  <a:pt x="426" y="676"/>
                </a:lnTo>
                <a:lnTo>
                  <a:pt x="427" y="679"/>
                </a:lnTo>
                <a:lnTo>
                  <a:pt x="426" y="685"/>
                </a:lnTo>
                <a:lnTo>
                  <a:pt x="426" y="68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  <p:sp>
        <p:nvSpPr>
          <p:cNvPr id="102" name="淘宝店chenying0907出品 55"/>
          <p:cNvSpPr>
            <a:spLocks noEditPoints="1"/>
          </p:cNvSpPr>
          <p:nvPr/>
        </p:nvSpPr>
        <p:spPr bwMode="auto">
          <a:xfrm rot="21407145">
            <a:off x="8110610" y="2735167"/>
            <a:ext cx="548994" cy="969690"/>
          </a:xfrm>
          <a:custGeom>
            <a:avLst/>
            <a:gdLst>
              <a:gd name="T0" fmla="*/ 673 w 736"/>
              <a:gd name="T1" fmla="*/ 284 h 1300"/>
              <a:gd name="T2" fmla="*/ 626 w 736"/>
              <a:gd name="T3" fmla="*/ 210 h 1300"/>
              <a:gd name="T4" fmla="*/ 530 w 736"/>
              <a:gd name="T5" fmla="*/ 123 h 1300"/>
              <a:gd name="T6" fmla="*/ 538 w 736"/>
              <a:gd name="T7" fmla="*/ 75 h 1300"/>
              <a:gd name="T8" fmla="*/ 500 w 736"/>
              <a:gd name="T9" fmla="*/ 5 h 1300"/>
              <a:gd name="T10" fmla="*/ 445 w 736"/>
              <a:gd name="T11" fmla="*/ 9 h 1300"/>
              <a:gd name="T12" fmla="*/ 421 w 736"/>
              <a:gd name="T13" fmla="*/ 94 h 1300"/>
              <a:gd name="T14" fmla="*/ 452 w 736"/>
              <a:gd name="T15" fmla="*/ 180 h 1300"/>
              <a:gd name="T16" fmla="*/ 383 w 736"/>
              <a:gd name="T17" fmla="*/ 199 h 1300"/>
              <a:gd name="T18" fmla="*/ 340 w 736"/>
              <a:gd name="T19" fmla="*/ 271 h 1300"/>
              <a:gd name="T20" fmla="*/ 304 w 736"/>
              <a:gd name="T21" fmla="*/ 305 h 1300"/>
              <a:gd name="T22" fmla="*/ 271 w 736"/>
              <a:gd name="T23" fmla="*/ 316 h 1300"/>
              <a:gd name="T24" fmla="*/ 162 w 736"/>
              <a:gd name="T25" fmla="*/ 325 h 1300"/>
              <a:gd name="T26" fmla="*/ 92 w 736"/>
              <a:gd name="T27" fmla="*/ 301 h 1300"/>
              <a:gd name="T28" fmla="*/ 65 w 736"/>
              <a:gd name="T29" fmla="*/ 274 h 1300"/>
              <a:gd name="T30" fmla="*/ 76 w 736"/>
              <a:gd name="T31" fmla="*/ 300 h 1300"/>
              <a:gd name="T32" fmla="*/ 14 w 736"/>
              <a:gd name="T33" fmla="*/ 320 h 1300"/>
              <a:gd name="T34" fmla="*/ 0 w 736"/>
              <a:gd name="T35" fmla="*/ 335 h 1300"/>
              <a:gd name="T36" fmla="*/ 5 w 736"/>
              <a:gd name="T37" fmla="*/ 349 h 1300"/>
              <a:gd name="T38" fmla="*/ 20 w 736"/>
              <a:gd name="T39" fmla="*/ 360 h 1300"/>
              <a:gd name="T40" fmla="*/ 76 w 736"/>
              <a:gd name="T41" fmla="*/ 370 h 1300"/>
              <a:gd name="T42" fmla="*/ 125 w 736"/>
              <a:gd name="T43" fmla="*/ 397 h 1300"/>
              <a:gd name="T44" fmla="*/ 332 w 736"/>
              <a:gd name="T45" fmla="*/ 378 h 1300"/>
              <a:gd name="T46" fmla="*/ 302 w 736"/>
              <a:gd name="T47" fmla="*/ 654 h 1300"/>
              <a:gd name="T48" fmla="*/ 306 w 736"/>
              <a:gd name="T49" fmla="*/ 724 h 1300"/>
              <a:gd name="T50" fmla="*/ 293 w 736"/>
              <a:gd name="T51" fmla="*/ 980 h 1300"/>
              <a:gd name="T52" fmla="*/ 304 w 736"/>
              <a:gd name="T53" fmla="*/ 1120 h 1300"/>
              <a:gd name="T54" fmla="*/ 311 w 736"/>
              <a:gd name="T55" fmla="*/ 1178 h 1300"/>
              <a:gd name="T56" fmla="*/ 281 w 736"/>
              <a:gd name="T57" fmla="*/ 1227 h 1300"/>
              <a:gd name="T58" fmla="*/ 216 w 736"/>
              <a:gd name="T59" fmla="*/ 1250 h 1300"/>
              <a:gd name="T60" fmla="*/ 210 w 736"/>
              <a:gd name="T61" fmla="*/ 1274 h 1300"/>
              <a:gd name="T62" fmla="*/ 334 w 736"/>
              <a:gd name="T63" fmla="*/ 1259 h 1300"/>
              <a:gd name="T64" fmla="*/ 397 w 736"/>
              <a:gd name="T65" fmla="*/ 1261 h 1300"/>
              <a:gd name="T66" fmla="*/ 399 w 736"/>
              <a:gd name="T67" fmla="*/ 1122 h 1300"/>
              <a:gd name="T68" fmla="*/ 393 w 736"/>
              <a:gd name="T69" fmla="*/ 959 h 1300"/>
              <a:gd name="T70" fmla="*/ 437 w 736"/>
              <a:gd name="T71" fmla="*/ 821 h 1300"/>
              <a:gd name="T72" fmla="*/ 482 w 736"/>
              <a:gd name="T73" fmla="*/ 994 h 1300"/>
              <a:gd name="T74" fmla="*/ 497 w 736"/>
              <a:gd name="T75" fmla="*/ 1094 h 1300"/>
              <a:gd name="T76" fmla="*/ 471 w 736"/>
              <a:gd name="T77" fmla="*/ 1152 h 1300"/>
              <a:gd name="T78" fmla="*/ 446 w 736"/>
              <a:gd name="T79" fmla="*/ 1257 h 1300"/>
              <a:gd name="T80" fmla="*/ 427 w 736"/>
              <a:gd name="T81" fmla="*/ 1299 h 1300"/>
              <a:gd name="T82" fmla="*/ 523 w 736"/>
              <a:gd name="T83" fmla="*/ 1281 h 1300"/>
              <a:gd name="T84" fmla="*/ 545 w 736"/>
              <a:gd name="T85" fmla="*/ 1271 h 1300"/>
              <a:gd name="T86" fmla="*/ 555 w 736"/>
              <a:gd name="T87" fmla="*/ 1187 h 1300"/>
              <a:gd name="T88" fmla="*/ 576 w 736"/>
              <a:gd name="T89" fmla="*/ 993 h 1300"/>
              <a:gd name="T90" fmla="*/ 561 w 736"/>
              <a:gd name="T91" fmla="*/ 814 h 1300"/>
              <a:gd name="T92" fmla="*/ 577 w 736"/>
              <a:gd name="T93" fmla="*/ 673 h 1300"/>
              <a:gd name="T94" fmla="*/ 613 w 736"/>
              <a:gd name="T95" fmla="*/ 701 h 1300"/>
              <a:gd name="T96" fmla="*/ 687 w 736"/>
              <a:gd name="T97" fmla="*/ 655 h 1300"/>
              <a:gd name="T98" fmla="*/ 733 w 736"/>
              <a:gd name="T99" fmla="*/ 465 h 1300"/>
              <a:gd name="T100" fmla="*/ 366 w 736"/>
              <a:gd name="T101" fmla="*/ 560 h 1300"/>
              <a:gd name="T102" fmla="*/ 385 w 736"/>
              <a:gd name="T103" fmla="*/ 448 h 1300"/>
              <a:gd name="T104" fmla="*/ 399 w 736"/>
              <a:gd name="T105" fmla="*/ 279 h 1300"/>
              <a:gd name="T106" fmla="*/ 455 w 736"/>
              <a:gd name="T107" fmla="*/ 193 h 1300"/>
              <a:gd name="T108" fmla="*/ 452 w 736"/>
              <a:gd name="T109" fmla="*/ 230 h 1300"/>
              <a:gd name="T110" fmla="*/ 385 w 736"/>
              <a:gd name="T111" fmla="*/ 530 h 1300"/>
              <a:gd name="T112" fmla="*/ 467 w 736"/>
              <a:gd name="T113" fmla="*/ 294 h 1300"/>
              <a:gd name="T114" fmla="*/ 473 w 736"/>
              <a:gd name="T115" fmla="*/ 207 h 1300"/>
              <a:gd name="T116" fmla="*/ 537 w 736"/>
              <a:gd name="T117" fmla="*/ 169 h 1300"/>
              <a:gd name="T118" fmla="*/ 485 w 736"/>
              <a:gd name="T119" fmla="*/ 365 h 1300"/>
              <a:gd name="T120" fmla="*/ 501 w 736"/>
              <a:gd name="T121" fmla="*/ 512 h 1300"/>
              <a:gd name="T122" fmla="*/ 642 w 736"/>
              <a:gd name="T123" fmla="*/ 468 h 1300"/>
              <a:gd name="T124" fmla="*/ 638 w 736"/>
              <a:gd name="T125" fmla="*/ 430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6" h="1300">
                <a:moveTo>
                  <a:pt x="732" y="424"/>
                </a:moveTo>
                <a:lnTo>
                  <a:pt x="732" y="424"/>
                </a:lnTo>
                <a:lnTo>
                  <a:pt x="727" y="408"/>
                </a:lnTo>
                <a:lnTo>
                  <a:pt x="720" y="389"/>
                </a:lnTo>
                <a:lnTo>
                  <a:pt x="713" y="370"/>
                </a:lnTo>
                <a:lnTo>
                  <a:pt x="704" y="352"/>
                </a:lnTo>
                <a:lnTo>
                  <a:pt x="690" y="323"/>
                </a:lnTo>
                <a:lnTo>
                  <a:pt x="684" y="311"/>
                </a:lnTo>
                <a:lnTo>
                  <a:pt x="684" y="311"/>
                </a:lnTo>
                <a:lnTo>
                  <a:pt x="673" y="284"/>
                </a:lnTo>
                <a:lnTo>
                  <a:pt x="667" y="263"/>
                </a:lnTo>
                <a:lnTo>
                  <a:pt x="664" y="253"/>
                </a:lnTo>
                <a:lnTo>
                  <a:pt x="664" y="247"/>
                </a:lnTo>
                <a:lnTo>
                  <a:pt x="664" y="247"/>
                </a:lnTo>
                <a:lnTo>
                  <a:pt x="661" y="240"/>
                </a:lnTo>
                <a:lnTo>
                  <a:pt x="656" y="233"/>
                </a:lnTo>
                <a:lnTo>
                  <a:pt x="649" y="226"/>
                </a:lnTo>
                <a:lnTo>
                  <a:pt x="642" y="220"/>
                </a:lnTo>
                <a:lnTo>
                  <a:pt x="634" y="214"/>
                </a:lnTo>
                <a:lnTo>
                  <a:pt x="626" y="210"/>
                </a:lnTo>
                <a:lnTo>
                  <a:pt x="617" y="208"/>
                </a:lnTo>
                <a:lnTo>
                  <a:pt x="609" y="207"/>
                </a:lnTo>
                <a:lnTo>
                  <a:pt x="609" y="207"/>
                </a:lnTo>
                <a:lnTo>
                  <a:pt x="598" y="204"/>
                </a:lnTo>
                <a:lnTo>
                  <a:pt x="587" y="199"/>
                </a:lnTo>
                <a:lnTo>
                  <a:pt x="568" y="190"/>
                </a:lnTo>
                <a:lnTo>
                  <a:pt x="554" y="181"/>
                </a:lnTo>
                <a:lnTo>
                  <a:pt x="547" y="178"/>
                </a:lnTo>
                <a:lnTo>
                  <a:pt x="527" y="158"/>
                </a:lnTo>
                <a:lnTo>
                  <a:pt x="530" y="123"/>
                </a:lnTo>
                <a:lnTo>
                  <a:pt x="530" y="123"/>
                </a:lnTo>
                <a:lnTo>
                  <a:pt x="533" y="120"/>
                </a:lnTo>
                <a:lnTo>
                  <a:pt x="537" y="116"/>
                </a:lnTo>
                <a:lnTo>
                  <a:pt x="540" y="109"/>
                </a:lnTo>
                <a:lnTo>
                  <a:pt x="543" y="103"/>
                </a:lnTo>
                <a:lnTo>
                  <a:pt x="544" y="94"/>
                </a:lnTo>
                <a:lnTo>
                  <a:pt x="543" y="90"/>
                </a:lnTo>
                <a:lnTo>
                  <a:pt x="542" y="84"/>
                </a:lnTo>
                <a:lnTo>
                  <a:pt x="541" y="80"/>
                </a:lnTo>
                <a:lnTo>
                  <a:pt x="538" y="75"/>
                </a:lnTo>
                <a:lnTo>
                  <a:pt x="538" y="75"/>
                </a:lnTo>
                <a:lnTo>
                  <a:pt x="537" y="61"/>
                </a:lnTo>
                <a:lnTo>
                  <a:pt x="535" y="49"/>
                </a:lnTo>
                <a:lnTo>
                  <a:pt x="531" y="39"/>
                </a:lnTo>
                <a:lnTo>
                  <a:pt x="528" y="30"/>
                </a:lnTo>
                <a:lnTo>
                  <a:pt x="523" y="23"/>
                </a:lnTo>
                <a:lnTo>
                  <a:pt x="517" y="17"/>
                </a:lnTo>
                <a:lnTo>
                  <a:pt x="512" y="11"/>
                </a:lnTo>
                <a:lnTo>
                  <a:pt x="506" y="8"/>
                </a:lnTo>
                <a:lnTo>
                  <a:pt x="500" y="5"/>
                </a:lnTo>
                <a:lnTo>
                  <a:pt x="495" y="3"/>
                </a:lnTo>
                <a:lnTo>
                  <a:pt x="484" y="1"/>
                </a:lnTo>
                <a:lnTo>
                  <a:pt x="478" y="0"/>
                </a:lnTo>
                <a:lnTo>
                  <a:pt x="474" y="0"/>
                </a:lnTo>
                <a:lnTo>
                  <a:pt x="474" y="0"/>
                </a:lnTo>
                <a:lnTo>
                  <a:pt x="472" y="0"/>
                </a:lnTo>
                <a:lnTo>
                  <a:pt x="466" y="1"/>
                </a:lnTo>
                <a:lnTo>
                  <a:pt x="456" y="4"/>
                </a:lnTo>
                <a:lnTo>
                  <a:pt x="451" y="6"/>
                </a:lnTo>
                <a:lnTo>
                  <a:pt x="445" y="9"/>
                </a:lnTo>
                <a:lnTo>
                  <a:pt x="440" y="13"/>
                </a:lnTo>
                <a:lnTo>
                  <a:pt x="435" y="20"/>
                </a:lnTo>
                <a:lnTo>
                  <a:pt x="430" y="26"/>
                </a:lnTo>
                <a:lnTo>
                  <a:pt x="426" y="34"/>
                </a:lnTo>
                <a:lnTo>
                  <a:pt x="423" y="44"/>
                </a:lnTo>
                <a:lnTo>
                  <a:pt x="421" y="54"/>
                </a:lnTo>
                <a:lnTo>
                  <a:pt x="420" y="67"/>
                </a:lnTo>
                <a:lnTo>
                  <a:pt x="420" y="82"/>
                </a:lnTo>
                <a:lnTo>
                  <a:pt x="420" y="82"/>
                </a:lnTo>
                <a:lnTo>
                  <a:pt x="421" y="94"/>
                </a:lnTo>
                <a:lnTo>
                  <a:pt x="423" y="105"/>
                </a:lnTo>
                <a:lnTo>
                  <a:pt x="425" y="114"/>
                </a:lnTo>
                <a:lnTo>
                  <a:pt x="427" y="121"/>
                </a:lnTo>
                <a:lnTo>
                  <a:pt x="431" y="131"/>
                </a:lnTo>
                <a:lnTo>
                  <a:pt x="434" y="134"/>
                </a:lnTo>
                <a:lnTo>
                  <a:pt x="449" y="160"/>
                </a:lnTo>
                <a:lnTo>
                  <a:pt x="449" y="160"/>
                </a:lnTo>
                <a:lnTo>
                  <a:pt x="450" y="164"/>
                </a:lnTo>
                <a:lnTo>
                  <a:pt x="452" y="172"/>
                </a:lnTo>
                <a:lnTo>
                  <a:pt x="452" y="180"/>
                </a:lnTo>
                <a:lnTo>
                  <a:pt x="451" y="183"/>
                </a:lnTo>
                <a:lnTo>
                  <a:pt x="449" y="185"/>
                </a:lnTo>
                <a:lnTo>
                  <a:pt x="449" y="185"/>
                </a:lnTo>
                <a:lnTo>
                  <a:pt x="422" y="190"/>
                </a:lnTo>
                <a:lnTo>
                  <a:pt x="406" y="192"/>
                </a:lnTo>
                <a:lnTo>
                  <a:pt x="395" y="193"/>
                </a:lnTo>
                <a:lnTo>
                  <a:pt x="395" y="193"/>
                </a:lnTo>
                <a:lnTo>
                  <a:pt x="392" y="194"/>
                </a:lnTo>
                <a:lnTo>
                  <a:pt x="387" y="196"/>
                </a:lnTo>
                <a:lnTo>
                  <a:pt x="383" y="199"/>
                </a:lnTo>
                <a:lnTo>
                  <a:pt x="378" y="205"/>
                </a:lnTo>
                <a:lnTo>
                  <a:pt x="372" y="210"/>
                </a:lnTo>
                <a:lnTo>
                  <a:pt x="368" y="215"/>
                </a:lnTo>
                <a:lnTo>
                  <a:pt x="364" y="222"/>
                </a:lnTo>
                <a:lnTo>
                  <a:pt x="361" y="228"/>
                </a:lnTo>
                <a:lnTo>
                  <a:pt x="361" y="228"/>
                </a:lnTo>
                <a:lnTo>
                  <a:pt x="356" y="243"/>
                </a:lnTo>
                <a:lnTo>
                  <a:pt x="349" y="259"/>
                </a:lnTo>
                <a:lnTo>
                  <a:pt x="344" y="266"/>
                </a:lnTo>
                <a:lnTo>
                  <a:pt x="340" y="271"/>
                </a:lnTo>
                <a:lnTo>
                  <a:pt x="336" y="276"/>
                </a:lnTo>
                <a:lnTo>
                  <a:pt x="331" y="277"/>
                </a:lnTo>
                <a:lnTo>
                  <a:pt x="331" y="277"/>
                </a:lnTo>
                <a:lnTo>
                  <a:pt x="326" y="279"/>
                </a:lnTo>
                <a:lnTo>
                  <a:pt x="321" y="282"/>
                </a:lnTo>
                <a:lnTo>
                  <a:pt x="318" y="286"/>
                </a:lnTo>
                <a:lnTo>
                  <a:pt x="313" y="291"/>
                </a:lnTo>
                <a:lnTo>
                  <a:pt x="308" y="299"/>
                </a:lnTo>
                <a:lnTo>
                  <a:pt x="306" y="302"/>
                </a:lnTo>
                <a:lnTo>
                  <a:pt x="304" y="305"/>
                </a:lnTo>
                <a:lnTo>
                  <a:pt x="304" y="305"/>
                </a:lnTo>
                <a:lnTo>
                  <a:pt x="302" y="306"/>
                </a:lnTo>
                <a:lnTo>
                  <a:pt x="298" y="308"/>
                </a:lnTo>
                <a:lnTo>
                  <a:pt x="293" y="314"/>
                </a:lnTo>
                <a:lnTo>
                  <a:pt x="290" y="317"/>
                </a:lnTo>
                <a:lnTo>
                  <a:pt x="287" y="318"/>
                </a:lnTo>
                <a:lnTo>
                  <a:pt x="282" y="320"/>
                </a:lnTo>
                <a:lnTo>
                  <a:pt x="277" y="318"/>
                </a:lnTo>
                <a:lnTo>
                  <a:pt x="277" y="318"/>
                </a:lnTo>
                <a:lnTo>
                  <a:pt x="271" y="316"/>
                </a:lnTo>
                <a:lnTo>
                  <a:pt x="264" y="316"/>
                </a:lnTo>
                <a:lnTo>
                  <a:pt x="255" y="316"/>
                </a:lnTo>
                <a:lnTo>
                  <a:pt x="247" y="317"/>
                </a:lnTo>
                <a:lnTo>
                  <a:pt x="234" y="321"/>
                </a:lnTo>
                <a:lnTo>
                  <a:pt x="227" y="322"/>
                </a:lnTo>
                <a:lnTo>
                  <a:pt x="227" y="322"/>
                </a:lnTo>
                <a:lnTo>
                  <a:pt x="220" y="323"/>
                </a:lnTo>
                <a:lnTo>
                  <a:pt x="197" y="325"/>
                </a:lnTo>
                <a:lnTo>
                  <a:pt x="181" y="325"/>
                </a:lnTo>
                <a:lnTo>
                  <a:pt x="162" y="325"/>
                </a:lnTo>
                <a:lnTo>
                  <a:pt x="142" y="323"/>
                </a:lnTo>
                <a:lnTo>
                  <a:pt x="118" y="321"/>
                </a:lnTo>
                <a:lnTo>
                  <a:pt x="118" y="321"/>
                </a:lnTo>
                <a:lnTo>
                  <a:pt x="111" y="320"/>
                </a:lnTo>
                <a:lnTo>
                  <a:pt x="107" y="316"/>
                </a:lnTo>
                <a:lnTo>
                  <a:pt x="104" y="314"/>
                </a:lnTo>
                <a:lnTo>
                  <a:pt x="103" y="312"/>
                </a:lnTo>
                <a:lnTo>
                  <a:pt x="103" y="312"/>
                </a:lnTo>
                <a:lnTo>
                  <a:pt x="96" y="306"/>
                </a:lnTo>
                <a:lnTo>
                  <a:pt x="92" y="301"/>
                </a:lnTo>
                <a:lnTo>
                  <a:pt x="92" y="301"/>
                </a:lnTo>
                <a:lnTo>
                  <a:pt x="83" y="289"/>
                </a:lnTo>
                <a:lnTo>
                  <a:pt x="76" y="280"/>
                </a:lnTo>
                <a:lnTo>
                  <a:pt x="73" y="276"/>
                </a:lnTo>
                <a:lnTo>
                  <a:pt x="72" y="272"/>
                </a:lnTo>
                <a:lnTo>
                  <a:pt x="72" y="272"/>
                </a:lnTo>
                <a:lnTo>
                  <a:pt x="69" y="271"/>
                </a:lnTo>
                <a:lnTo>
                  <a:pt x="66" y="271"/>
                </a:lnTo>
                <a:lnTo>
                  <a:pt x="65" y="272"/>
                </a:lnTo>
                <a:lnTo>
                  <a:pt x="65" y="274"/>
                </a:lnTo>
                <a:lnTo>
                  <a:pt x="65" y="278"/>
                </a:lnTo>
                <a:lnTo>
                  <a:pt x="65" y="280"/>
                </a:lnTo>
                <a:lnTo>
                  <a:pt x="65" y="280"/>
                </a:lnTo>
                <a:lnTo>
                  <a:pt x="65" y="281"/>
                </a:lnTo>
                <a:lnTo>
                  <a:pt x="65" y="285"/>
                </a:lnTo>
                <a:lnTo>
                  <a:pt x="67" y="291"/>
                </a:lnTo>
                <a:lnTo>
                  <a:pt x="70" y="293"/>
                </a:lnTo>
                <a:lnTo>
                  <a:pt x="72" y="296"/>
                </a:lnTo>
                <a:lnTo>
                  <a:pt x="72" y="296"/>
                </a:lnTo>
                <a:lnTo>
                  <a:pt x="76" y="300"/>
                </a:lnTo>
                <a:lnTo>
                  <a:pt x="78" y="306"/>
                </a:lnTo>
                <a:lnTo>
                  <a:pt x="79" y="311"/>
                </a:lnTo>
                <a:lnTo>
                  <a:pt x="79" y="311"/>
                </a:lnTo>
                <a:lnTo>
                  <a:pt x="77" y="312"/>
                </a:lnTo>
                <a:lnTo>
                  <a:pt x="70" y="314"/>
                </a:lnTo>
                <a:lnTo>
                  <a:pt x="50" y="316"/>
                </a:lnTo>
                <a:lnTo>
                  <a:pt x="17" y="316"/>
                </a:lnTo>
                <a:lnTo>
                  <a:pt x="17" y="316"/>
                </a:lnTo>
                <a:lnTo>
                  <a:pt x="15" y="317"/>
                </a:lnTo>
                <a:lnTo>
                  <a:pt x="14" y="320"/>
                </a:lnTo>
                <a:lnTo>
                  <a:pt x="14" y="321"/>
                </a:lnTo>
                <a:lnTo>
                  <a:pt x="14" y="323"/>
                </a:lnTo>
                <a:lnTo>
                  <a:pt x="15" y="325"/>
                </a:lnTo>
                <a:lnTo>
                  <a:pt x="16" y="326"/>
                </a:lnTo>
                <a:lnTo>
                  <a:pt x="4" y="326"/>
                </a:lnTo>
                <a:lnTo>
                  <a:pt x="4" y="326"/>
                </a:lnTo>
                <a:lnTo>
                  <a:pt x="3" y="328"/>
                </a:lnTo>
                <a:lnTo>
                  <a:pt x="0" y="331"/>
                </a:lnTo>
                <a:lnTo>
                  <a:pt x="0" y="334"/>
                </a:lnTo>
                <a:lnTo>
                  <a:pt x="0" y="335"/>
                </a:lnTo>
                <a:lnTo>
                  <a:pt x="1" y="336"/>
                </a:lnTo>
                <a:lnTo>
                  <a:pt x="4" y="337"/>
                </a:lnTo>
                <a:lnTo>
                  <a:pt x="4" y="337"/>
                </a:lnTo>
                <a:lnTo>
                  <a:pt x="22" y="338"/>
                </a:lnTo>
                <a:lnTo>
                  <a:pt x="31" y="338"/>
                </a:lnTo>
                <a:lnTo>
                  <a:pt x="8" y="341"/>
                </a:lnTo>
                <a:lnTo>
                  <a:pt x="8" y="341"/>
                </a:lnTo>
                <a:lnTo>
                  <a:pt x="7" y="343"/>
                </a:lnTo>
                <a:lnTo>
                  <a:pt x="5" y="346"/>
                </a:lnTo>
                <a:lnTo>
                  <a:pt x="5" y="349"/>
                </a:lnTo>
                <a:lnTo>
                  <a:pt x="6" y="351"/>
                </a:lnTo>
                <a:lnTo>
                  <a:pt x="7" y="352"/>
                </a:lnTo>
                <a:lnTo>
                  <a:pt x="11" y="352"/>
                </a:lnTo>
                <a:lnTo>
                  <a:pt x="11" y="352"/>
                </a:lnTo>
                <a:lnTo>
                  <a:pt x="37" y="352"/>
                </a:lnTo>
                <a:lnTo>
                  <a:pt x="58" y="353"/>
                </a:lnTo>
                <a:lnTo>
                  <a:pt x="23" y="355"/>
                </a:lnTo>
                <a:lnTo>
                  <a:pt x="23" y="355"/>
                </a:lnTo>
                <a:lnTo>
                  <a:pt x="20" y="359"/>
                </a:lnTo>
                <a:lnTo>
                  <a:pt x="20" y="360"/>
                </a:lnTo>
                <a:lnTo>
                  <a:pt x="20" y="363"/>
                </a:lnTo>
                <a:lnTo>
                  <a:pt x="21" y="363"/>
                </a:lnTo>
                <a:lnTo>
                  <a:pt x="23" y="364"/>
                </a:lnTo>
                <a:lnTo>
                  <a:pt x="23" y="364"/>
                </a:lnTo>
                <a:lnTo>
                  <a:pt x="42" y="364"/>
                </a:lnTo>
                <a:lnTo>
                  <a:pt x="51" y="365"/>
                </a:lnTo>
                <a:lnTo>
                  <a:pt x="58" y="366"/>
                </a:lnTo>
                <a:lnTo>
                  <a:pt x="58" y="366"/>
                </a:lnTo>
                <a:lnTo>
                  <a:pt x="66" y="369"/>
                </a:lnTo>
                <a:lnTo>
                  <a:pt x="76" y="370"/>
                </a:lnTo>
                <a:lnTo>
                  <a:pt x="76" y="370"/>
                </a:lnTo>
                <a:lnTo>
                  <a:pt x="110" y="370"/>
                </a:lnTo>
                <a:lnTo>
                  <a:pt x="110" y="370"/>
                </a:lnTo>
                <a:lnTo>
                  <a:pt x="111" y="374"/>
                </a:lnTo>
                <a:lnTo>
                  <a:pt x="114" y="384"/>
                </a:lnTo>
                <a:lnTo>
                  <a:pt x="116" y="388"/>
                </a:lnTo>
                <a:lnTo>
                  <a:pt x="118" y="393"/>
                </a:lnTo>
                <a:lnTo>
                  <a:pt x="121" y="396"/>
                </a:lnTo>
                <a:lnTo>
                  <a:pt x="123" y="396"/>
                </a:lnTo>
                <a:lnTo>
                  <a:pt x="125" y="397"/>
                </a:lnTo>
                <a:lnTo>
                  <a:pt x="125" y="397"/>
                </a:lnTo>
                <a:lnTo>
                  <a:pt x="149" y="396"/>
                </a:lnTo>
                <a:lnTo>
                  <a:pt x="192" y="397"/>
                </a:lnTo>
                <a:lnTo>
                  <a:pt x="240" y="396"/>
                </a:lnTo>
                <a:lnTo>
                  <a:pt x="262" y="395"/>
                </a:lnTo>
                <a:lnTo>
                  <a:pt x="278" y="393"/>
                </a:lnTo>
                <a:lnTo>
                  <a:pt x="278" y="393"/>
                </a:lnTo>
                <a:lnTo>
                  <a:pt x="302" y="387"/>
                </a:lnTo>
                <a:lnTo>
                  <a:pt x="318" y="383"/>
                </a:lnTo>
                <a:lnTo>
                  <a:pt x="332" y="378"/>
                </a:lnTo>
                <a:lnTo>
                  <a:pt x="332" y="378"/>
                </a:lnTo>
                <a:lnTo>
                  <a:pt x="325" y="438"/>
                </a:lnTo>
                <a:lnTo>
                  <a:pt x="321" y="482"/>
                </a:lnTo>
                <a:lnTo>
                  <a:pt x="319" y="498"/>
                </a:lnTo>
                <a:lnTo>
                  <a:pt x="317" y="506"/>
                </a:lnTo>
                <a:lnTo>
                  <a:pt x="317" y="506"/>
                </a:lnTo>
                <a:lnTo>
                  <a:pt x="315" y="516"/>
                </a:lnTo>
                <a:lnTo>
                  <a:pt x="313" y="534"/>
                </a:lnTo>
                <a:lnTo>
                  <a:pt x="308" y="584"/>
                </a:lnTo>
                <a:lnTo>
                  <a:pt x="302" y="654"/>
                </a:lnTo>
                <a:lnTo>
                  <a:pt x="302" y="654"/>
                </a:lnTo>
                <a:lnTo>
                  <a:pt x="303" y="656"/>
                </a:lnTo>
                <a:lnTo>
                  <a:pt x="306" y="661"/>
                </a:lnTo>
                <a:lnTo>
                  <a:pt x="312" y="666"/>
                </a:lnTo>
                <a:lnTo>
                  <a:pt x="315" y="669"/>
                </a:lnTo>
                <a:lnTo>
                  <a:pt x="320" y="670"/>
                </a:lnTo>
                <a:lnTo>
                  <a:pt x="320" y="670"/>
                </a:lnTo>
                <a:lnTo>
                  <a:pt x="315" y="684"/>
                </a:lnTo>
                <a:lnTo>
                  <a:pt x="311" y="701"/>
                </a:lnTo>
                <a:lnTo>
                  <a:pt x="306" y="724"/>
                </a:lnTo>
                <a:lnTo>
                  <a:pt x="300" y="754"/>
                </a:lnTo>
                <a:lnTo>
                  <a:pt x="297" y="789"/>
                </a:lnTo>
                <a:lnTo>
                  <a:pt x="295" y="830"/>
                </a:lnTo>
                <a:lnTo>
                  <a:pt x="294" y="851"/>
                </a:lnTo>
                <a:lnTo>
                  <a:pt x="295" y="875"/>
                </a:lnTo>
                <a:lnTo>
                  <a:pt x="295" y="875"/>
                </a:lnTo>
                <a:lnTo>
                  <a:pt x="293" y="901"/>
                </a:lnTo>
                <a:lnTo>
                  <a:pt x="293" y="926"/>
                </a:lnTo>
                <a:lnTo>
                  <a:pt x="293" y="953"/>
                </a:lnTo>
                <a:lnTo>
                  <a:pt x="293" y="980"/>
                </a:lnTo>
                <a:lnTo>
                  <a:pt x="295" y="1005"/>
                </a:lnTo>
                <a:lnTo>
                  <a:pt x="297" y="1028"/>
                </a:lnTo>
                <a:lnTo>
                  <a:pt x="299" y="1051"/>
                </a:lnTo>
                <a:lnTo>
                  <a:pt x="304" y="1069"/>
                </a:lnTo>
                <a:lnTo>
                  <a:pt x="304" y="1069"/>
                </a:lnTo>
                <a:lnTo>
                  <a:pt x="306" y="1085"/>
                </a:lnTo>
                <a:lnTo>
                  <a:pt x="307" y="1097"/>
                </a:lnTo>
                <a:lnTo>
                  <a:pt x="307" y="1106"/>
                </a:lnTo>
                <a:lnTo>
                  <a:pt x="306" y="1112"/>
                </a:lnTo>
                <a:lnTo>
                  <a:pt x="304" y="1120"/>
                </a:lnTo>
                <a:lnTo>
                  <a:pt x="303" y="1123"/>
                </a:lnTo>
                <a:lnTo>
                  <a:pt x="302" y="1126"/>
                </a:lnTo>
                <a:lnTo>
                  <a:pt x="302" y="1126"/>
                </a:lnTo>
                <a:lnTo>
                  <a:pt x="302" y="1137"/>
                </a:lnTo>
                <a:lnTo>
                  <a:pt x="302" y="1152"/>
                </a:lnTo>
                <a:lnTo>
                  <a:pt x="303" y="1160"/>
                </a:lnTo>
                <a:lnTo>
                  <a:pt x="304" y="1168"/>
                </a:lnTo>
                <a:lnTo>
                  <a:pt x="307" y="1173"/>
                </a:lnTo>
                <a:lnTo>
                  <a:pt x="309" y="1177"/>
                </a:lnTo>
                <a:lnTo>
                  <a:pt x="311" y="1178"/>
                </a:lnTo>
                <a:lnTo>
                  <a:pt x="311" y="1178"/>
                </a:lnTo>
                <a:lnTo>
                  <a:pt x="306" y="1183"/>
                </a:lnTo>
                <a:lnTo>
                  <a:pt x="300" y="1188"/>
                </a:lnTo>
                <a:lnTo>
                  <a:pt x="297" y="1195"/>
                </a:lnTo>
                <a:lnTo>
                  <a:pt x="294" y="1200"/>
                </a:lnTo>
                <a:lnTo>
                  <a:pt x="290" y="1211"/>
                </a:lnTo>
                <a:lnTo>
                  <a:pt x="288" y="1215"/>
                </a:lnTo>
                <a:lnTo>
                  <a:pt x="288" y="1215"/>
                </a:lnTo>
                <a:lnTo>
                  <a:pt x="287" y="1218"/>
                </a:lnTo>
                <a:lnTo>
                  <a:pt x="281" y="1227"/>
                </a:lnTo>
                <a:lnTo>
                  <a:pt x="278" y="1231"/>
                </a:lnTo>
                <a:lnTo>
                  <a:pt x="275" y="1235"/>
                </a:lnTo>
                <a:lnTo>
                  <a:pt x="270" y="1238"/>
                </a:lnTo>
                <a:lnTo>
                  <a:pt x="266" y="1239"/>
                </a:lnTo>
                <a:lnTo>
                  <a:pt x="266" y="1239"/>
                </a:lnTo>
                <a:lnTo>
                  <a:pt x="261" y="1241"/>
                </a:lnTo>
                <a:lnTo>
                  <a:pt x="253" y="1242"/>
                </a:lnTo>
                <a:lnTo>
                  <a:pt x="236" y="1246"/>
                </a:lnTo>
                <a:lnTo>
                  <a:pt x="216" y="1250"/>
                </a:lnTo>
                <a:lnTo>
                  <a:pt x="216" y="1250"/>
                </a:lnTo>
                <a:lnTo>
                  <a:pt x="213" y="1251"/>
                </a:lnTo>
                <a:lnTo>
                  <a:pt x="209" y="1254"/>
                </a:lnTo>
                <a:lnTo>
                  <a:pt x="207" y="1257"/>
                </a:lnTo>
                <a:lnTo>
                  <a:pt x="206" y="1260"/>
                </a:lnTo>
                <a:lnTo>
                  <a:pt x="205" y="1264"/>
                </a:lnTo>
                <a:lnTo>
                  <a:pt x="204" y="1268"/>
                </a:lnTo>
                <a:lnTo>
                  <a:pt x="204" y="1268"/>
                </a:lnTo>
                <a:lnTo>
                  <a:pt x="205" y="1269"/>
                </a:lnTo>
                <a:lnTo>
                  <a:pt x="206" y="1271"/>
                </a:lnTo>
                <a:lnTo>
                  <a:pt x="210" y="1274"/>
                </a:lnTo>
                <a:lnTo>
                  <a:pt x="219" y="1275"/>
                </a:lnTo>
                <a:lnTo>
                  <a:pt x="230" y="1276"/>
                </a:lnTo>
                <a:lnTo>
                  <a:pt x="245" y="1276"/>
                </a:lnTo>
                <a:lnTo>
                  <a:pt x="265" y="1275"/>
                </a:lnTo>
                <a:lnTo>
                  <a:pt x="289" y="1272"/>
                </a:lnTo>
                <a:lnTo>
                  <a:pt x="319" y="1269"/>
                </a:lnTo>
                <a:lnTo>
                  <a:pt x="319" y="1269"/>
                </a:lnTo>
                <a:lnTo>
                  <a:pt x="325" y="1266"/>
                </a:lnTo>
                <a:lnTo>
                  <a:pt x="329" y="1262"/>
                </a:lnTo>
                <a:lnTo>
                  <a:pt x="334" y="1259"/>
                </a:lnTo>
                <a:lnTo>
                  <a:pt x="334" y="1259"/>
                </a:lnTo>
                <a:lnTo>
                  <a:pt x="340" y="1260"/>
                </a:lnTo>
                <a:lnTo>
                  <a:pt x="344" y="1262"/>
                </a:lnTo>
                <a:lnTo>
                  <a:pt x="347" y="1264"/>
                </a:lnTo>
                <a:lnTo>
                  <a:pt x="347" y="1265"/>
                </a:lnTo>
                <a:lnTo>
                  <a:pt x="347" y="1265"/>
                </a:lnTo>
                <a:lnTo>
                  <a:pt x="350" y="1266"/>
                </a:lnTo>
                <a:lnTo>
                  <a:pt x="356" y="1266"/>
                </a:lnTo>
                <a:lnTo>
                  <a:pt x="377" y="1265"/>
                </a:lnTo>
                <a:lnTo>
                  <a:pt x="397" y="1261"/>
                </a:lnTo>
                <a:lnTo>
                  <a:pt x="405" y="1259"/>
                </a:lnTo>
                <a:lnTo>
                  <a:pt x="409" y="1258"/>
                </a:lnTo>
                <a:lnTo>
                  <a:pt x="409" y="1258"/>
                </a:lnTo>
                <a:lnTo>
                  <a:pt x="408" y="1245"/>
                </a:lnTo>
                <a:lnTo>
                  <a:pt x="408" y="1237"/>
                </a:lnTo>
                <a:lnTo>
                  <a:pt x="408" y="1237"/>
                </a:lnTo>
                <a:lnTo>
                  <a:pt x="406" y="1189"/>
                </a:lnTo>
                <a:lnTo>
                  <a:pt x="404" y="1151"/>
                </a:lnTo>
                <a:lnTo>
                  <a:pt x="401" y="1135"/>
                </a:lnTo>
                <a:lnTo>
                  <a:pt x="399" y="1122"/>
                </a:lnTo>
                <a:lnTo>
                  <a:pt x="399" y="1122"/>
                </a:lnTo>
                <a:lnTo>
                  <a:pt x="397" y="1109"/>
                </a:lnTo>
                <a:lnTo>
                  <a:pt x="397" y="1090"/>
                </a:lnTo>
                <a:lnTo>
                  <a:pt x="398" y="1042"/>
                </a:lnTo>
                <a:lnTo>
                  <a:pt x="398" y="1018"/>
                </a:lnTo>
                <a:lnTo>
                  <a:pt x="398" y="994"/>
                </a:lnTo>
                <a:lnTo>
                  <a:pt x="396" y="974"/>
                </a:lnTo>
                <a:lnTo>
                  <a:pt x="395" y="965"/>
                </a:lnTo>
                <a:lnTo>
                  <a:pt x="393" y="959"/>
                </a:lnTo>
                <a:lnTo>
                  <a:pt x="393" y="959"/>
                </a:lnTo>
                <a:lnTo>
                  <a:pt x="395" y="956"/>
                </a:lnTo>
                <a:lnTo>
                  <a:pt x="397" y="954"/>
                </a:lnTo>
                <a:lnTo>
                  <a:pt x="400" y="948"/>
                </a:lnTo>
                <a:lnTo>
                  <a:pt x="404" y="939"/>
                </a:lnTo>
                <a:lnTo>
                  <a:pt x="406" y="931"/>
                </a:lnTo>
                <a:lnTo>
                  <a:pt x="408" y="915"/>
                </a:lnTo>
                <a:lnTo>
                  <a:pt x="409" y="907"/>
                </a:lnTo>
                <a:lnTo>
                  <a:pt x="437" y="821"/>
                </a:lnTo>
                <a:lnTo>
                  <a:pt x="437" y="821"/>
                </a:lnTo>
                <a:lnTo>
                  <a:pt x="437" y="821"/>
                </a:lnTo>
                <a:lnTo>
                  <a:pt x="439" y="821"/>
                </a:lnTo>
                <a:lnTo>
                  <a:pt x="442" y="822"/>
                </a:lnTo>
                <a:lnTo>
                  <a:pt x="445" y="828"/>
                </a:lnTo>
                <a:lnTo>
                  <a:pt x="450" y="835"/>
                </a:lnTo>
                <a:lnTo>
                  <a:pt x="455" y="849"/>
                </a:lnTo>
                <a:lnTo>
                  <a:pt x="460" y="868"/>
                </a:lnTo>
                <a:lnTo>
                  <a:pt x="466" y="895"/>
                </a:lnTo>
                <a:lnTo>
                  <a:pt x="466" y="895"/>
                </a:lnTo>
                <a:lnTo>
                  <a:pt x="474" y="950"/>
                </a:lnTo>
                <a:lnTo>
                  <a:pt x="482" y="994"/>
                </a:lnTo>
                <a:lnTo>
                  <a:pt x="486" y="1012"/>
                </a:lnTo>
                <a:lnTo>
                  <a:pt x="490" y="1029"/>
                </a:lnTo>
                <a:lnTo>
                  <a:pt x="495" y="1046"/>
                </a:lnTo>
                <a:lnTo>
                  <a:pt x="501" y="1059"/>
                </a:lnTo>
                <a:lnTo>
                  <a:pt x="501" y="1059"/>
                </a:lnTo>
                <a:lnTo>
                  <a:pt x="502" y="1068"/>
                </a:lnTo>
                <a:lnTo>
                  <a:pt x="502" y="1075"/>
                </a:lnTo>
                <a:lnTo>
                  <a:pt x="501" y="1081"/>
                </a:lnTo>
                <a:lnTo>
                  <a:pt x="500" y="1086"/>
                </a:lnTo>
                <a:lnTo>
                  <a:pt x="497" y="1094"/>
                </a:lnTo>
                <a:lnTo>
                  <a:pt x="496" y="1097"/>
                </a:lnTo>
                <a:lnTo>
                  <a:pt x="496" y="1097"/>
                </a:lnTo>
                <a:lnTo>
                  <a:pt x="492" y="1101"/>
                </a:lnTo>
                <a:lnTo>
                  <a:pt x="482" y="1114"/>
                </a:lnTo>
                <a:lnTo>
                  <a:pt x="478" y="1123"/>
                </a:lnTo>
                <a:lnTo>
                  <a:pt x="473" y="1133"/>
                </a:lnTo>
                <a:lnTo>
                  <a:pt x="471" y="1142"/>
                </a:lnTo>
                <a:lnTo>
                  <a:pt x="470" y="1146"/>
                </a:lnTo>
                <a:lnTo>
                  <a:pt x="471" y="1152"/>
                </a:lnTo>
                <a:lnTo>
                  <a:pt x="471" y="1152"/>
                </a:lnTo>
                <a:lnTo>
                  <a:pt x="471" y="1163"/>
                </a:lnTo>
                <a:lnTo>
                  <a:pt x="470" y="1175"/>
                </a:lnTo>
                <a:lnTo>
                  <a:pt x="467" y="1200"/>
                </a:lnTo>
                <a:lnTo>
                  <a:pt x="463" y="1221"/>
                </a:lnTo>
                <a:lnTo>
                  <a:pt x="462" y="1229"/>
                </a:lnTo>
                <a:lnTo>
                  <a:pt x="462" y="1229"/>
                </a:lnTo>
                <a:lnTo>
                  <a:pt x="459" y="1233"/>
                </a:lnTo>
                <a:lnTo>
                  <a:pt x="454" y="1244"/>
                </a:lnTo>
                <a:lnTo>
                  <a:pt x="451" y="1251"/>
                </a:lnTo>
                <a:lnTo>
                  <a:pt x="446" y="1257"/>
                </a:lnTo>
                <a:lnTo>
                  <a:pt x="442" y="1262"/>
                </a:lnTo>
                <a:lnTo>
                  <a:pt x="437" y="1266"/>
                </a:lnTo>
                <a:lnTo>
                  <a:pt x="437" y="1266"/>
                </a:lnTo>
                <a:lnTo>
                  <a:pt x="431" y="1270"/>
                </a:lnTo>
                <a:lnTo>
                  <a:pt x="427" y="1274"/>
                </a:lnTo>
                <a:lnTo>
                  <a:pt x="425" y="1281"/>
                </a:lnTo>
                <a:lnTo>
                  <a:pt x="423" y="1286"/>
                </a:lnTo>
                <a:lnTo>
                  <a:pt x="423" y="1291"/>
                </a:lnTo>
                <a:lnTo>
                  <a:pt x="424" y="1296"/>
                </a:lnTo>
                <a:lnTo>
                  <a:pt x="427" y="1299"/>
                </a:lnTo>
                <a:lnTo>
                  <a:pt x="429" y="1300"/>
                </a:lnTo>
                <a:lnTo>
                  <a:pt x="433" y="1300"/>
                </a:lnTo>
                <a:lnTo>
                  <a:pt x="433" y="1300"/>
                </a:lnTo>
                <a:lnTo>
                  <a:pt x="450" y="1299"/>
                </a:lnTo>
                <a:lnTo>
                  <a:pt x="475" y="1296"/>
                </a:lnTo>
                <a:lnTo>
                  <a:pt x="489" y="1293"/>
                </a:lnTo>
                <a:lnTo>
                  <a:pt x="502" y="1289"/>
                </a:lnTo>
                <a:lnTo>
                  <a:pt x="514" y="1285"/>
                </a:lnTo>
                <a:lnTo>
                  <a:pt x="523" y="1281"/>
                </a:lnTo>
                <a:lnTo>
                  <a:pt x="523" y="1281"/>
                </a:lnTo>
                <a:lnTo>
                  <a:pt x="524" y="1277"/>
                </a:lnTo>
                <a:lnTo>
                  <a:pt x="526" y="1274"/>
                </a:lnTo>
                <a:lnTo>
                  <a:pt x="528" y="1273"/>
                </a:lnTo>
                <a:lnTo>
                  <a:pt x="531" y="1272"/>
                </a:lnTo>
                <a:lnTo>
                  <a:pt x="537" y="1272"/>
                </a:lnTo>
                <a:lnTo>
                  <a:pt x="540" y="1273"/>
                </a:lnTo>
                <a:lnTo>
                  <a:pt x="540" y="1273"/>
                </a:lnTo>
                <a:lnTo>
                  <a:pt x="541" y="1273"/>
                </a:lnTo>
                <a:lnTo>
                  <a:pt x="543" y="1272"/>
                </a:lnTo>
                <a:lnTo>
                  <a:pt x="545" y="1271"/>
                </a:lnTo>
                <a:lnTo>
                  <a:pt x="546" y="1269"/>
                </a:lnTo>
                <a:lnTo>
                  <a:pt x="547" y="1267"/>
                </a:lnTo>
                <a:lnTo>
                  <a:pt x="547" y="1264"/>
                </a:lnTo>
                <a:lnTo>
                  <a:pt x="547" y="1264"/>
                </a:lnTo>
                <a:lnTo>
                  <a:pt x="546" y="1241"/>
                </a:lnTo>
                <a:lnTo>
                  <a:pt x="546" y="1227"/>
                </a:lnTo>
                <a:lnTo>
                  <a:pt x="547" y="1214"/>
                </a:lnTo>
                <a:lnTo>
                  <a:pt x="547" y="1214"/>
                </a:lnTo>
                <a:lnTo>
                  <a:pt x="551" y="1203"/>
                </a:lnTo>
                <a:lnTo>
                  <a:pt x="555" y="1187"/>
                </a:lnTo>
                <a:lnTo>
                  <a:pt x="561" y="1165"/>
                </a:lnTo>
                <a:lnTo>
                  <a:pt x="568" y="1137"/>
                </a:lnTo>
                <a:lnTo>
                  <a:pt x="573" y="1106"/>
                </a:lnTo>
                <a:lnTo>
                  <a:pt x="575" y="1088"/>
                </a:lnTo>
                <a:lnTo>
                  <a:pt x="577" y="1070"/>
                </a:lnTo>
                <a:lnTo>
                  <a:pt x="579" y="1052"/>
                </a:lnTo>
                <a:lnTo>
                  <a:pt x="579" y="1033"/>
                </a:lnTo>
                <a:lnTo>
                  <a:pt x="579" y="1012"/>
                </a:lnTo>
                <a:lnTo>
                  <a:pt x="576" y="993"/>
                </a:lnTo>
                <a:lnTo>
                  <a:pt x="576" y="993"/>
                </a:lnTo>
                <a:lnTo>
                  <a:pt x="576" y="985"/>
                </a:lnTo>
                <a:lnTo>
                  <a:pt x="576" y="968"/>
                </a:lnTo>
                <a:lnTo>
                  <a:pt x="574" y="948"/>
                </a:lnTo>
                <a:lnTo>
                  <a:pt x="572" y="937"/>
                </a:lnTo>
                <a:lnTo>
                  <a:pt x="570" y="928"/>
                </a:lnTo>
                <a:lnTo>
                  <a:pt x="570" y="928"/>
                </a:lnTo>
                <a:lnTo>
                  <a:pt x="567" y="916"/>
                </a:lnTo>
                <a:lnTo>
                  <a:pt x="565" y="898"/>
                </a:lnTo>
                <a:lnTo>
                  <a:pt x="562" y="853"/>
                </a:lnTo>
                <a:lnTo>
                  <a:pt x="561" y="814"/>
                </a:lnTo>
                <a:lnTo>
                  <a:pt x="561" y="796"/>
                </a:lnTo>
                <a:lnTo>
                  <a:pt x="561" y="796"/>
                </a:lnTo>
                <a:lnTo>
                  <a:pt x="567" y="754"/>
                </a:lnTo>
                <a:lnTo>
                  <a:pt x="571" y="723"/>
                </a:lnTo>
                <a:lnTo>
                  <a:pt x="574" y="707"/>
                </a:lnTo>
                <a:lnTo>
                  <a:pt x="574" y="707"/>
                </a:lnTo>
                <a:lnTo>
                  <a:pt x="575" y="699"/>
                </a:lnTo>
                <a:lnTo>
                  <a:pt x="576" y="687"/>
                </a:lnTo>
                <a:lnTo>
                  <a:pt x="577" y="673"/>
                </a:lnTo>
                <a:lnTo>
                  <a:pt x="577" y="673"/>
                </a:lnTo>
                <a:lnTo>
                  <a:pt x="585" y="676"/>
                </a:lnTo>
                <a:lnTo>
                  <a:pt x="590" y="680"/>
                </a:lnTo>
                <a:lnTo>
                  <a:pt x="595" y="684"/>
                </a:lnTo>
                <a:lnTo>
                  <a:pt x="595" y="684"/>
                </a:lnTo>
                <a:lnTo>
                  <a:pt x="596" y="686"/>
                </a:lnTo>
                <a:lnTo>
                  <a:pt x="598" y="690"/>
                </a:lnTo>
                <a:lnTo>
                  <a:pt x="601" y="695"/>
                </a:lnTo>
                <a:lnTo>
                  <a:pt x="604" y="698"/>
                </a:lnTo>
                <a:lnTo>
                  <a:pt x="609" y="700"/>
                </a:lnTo>
                <a:lnTo>
                  <a:pt x="613" y="701"/>
                </a:lnTo>
                <a:lnTo>
                  <a:pt x="619" y="702"/>
                </a:lnTo>
                <a:lnTo>
                  <a:pt x="627" y="702"/>
                </a:lnTo>
                <a:lnTo>
                  <a:pt x="637" y="702"/>
                </a:lnTo>
                <a:lnTo>
                  <a:pt x="647" y="700"/>
                </a:lnTo>
                <a:lnTo>
                  <a:pt x="660" y="698"/>
                </a:lnTo>
                <a:lnTo>
                  <a:pt x="675" y="693"/>
                </a:lnTo>
                <a:lnTo>
                  <a:pt x="692" y="688"/>
                </a:lnTo>
                <a:lnTo>
                  <a:pt x="692" y="688"/>
                </a:lnTo>
                <a:lnTo>
                  <a:pt x="690" y="672"/>
                </a:lnTo>
                <a:lnTo>
                  <a:pt x="687" y="655"/>
                </a:lnTo>
                <a:lnTo>
                  <a:pt x="679" y="616"/>
                </a:lnTo>
                <a:lnTo>
                  <a:pt x="671" y="584"/>
                </a:lnTo>
                <a:lnTo>
                  <a:pt x="668" y="571"/>
                </a:lnTo>
                <a:lnTo>
                  <a:pt x="668" y="571"/>
                </a:lnTo>
                <a:lnTo>
                  <a:pt x="701" y="520"/>
                </a:lnTo>
                <a:lnTo>
                  <a:pt x="723" y="485"/>
                </a:lnTo>
                <a:lnTo>
                  <a:pt x="731" y="472"/>
                </a:lnTo>
                <a:lnTo>
                  <a:pt x="732" y="468"/>
                </a:lnTo>
                <a:lnTo>
                  <a:pt x="733" y="465"/>
                </a:lnTo>
                <a:lnTo>
                  <a:pt x="733" y="465"/>
                </a:lnTo>
                <a:lnTo>
                  <a:pt x="733" y="463"/>
                </a:lnTo>
                <a:lnTo>
                  <a:pt x="733" y="461"/>
                </a:lnTo>
                <a:lnTo>
                  <a:pt x="735" y="457"/>
                </a:lnTo>
                <a:lnTo>
                  <a:pt x="736" y="453"/>
                </a:lnTo>
                <a:lnTo>
                  <a:pt x="735" y="446"/>
                </a:lnTo>
                <a:lnTo>
                  <a:pt x="734" y="437"/>
                </a:lnTo>
                <a:lnTo>
                  <a:pt x="732" y="424"/>
                </a:lnTo>
                <a:lnTo>
                  <a:pt x="732" y="424"/>
                </a:lnTo>
                <a:close/>
                <a:moveTo>
                  <a:pt x="366" y="560"/>
                </a:moveTo>
                <a:lnTo>
                  <a:pt x="366" y="560"/>
                </a:lnTo>
                <a:lnTo>
                  <a:pt x="367" y="527"/>
                </a:lnTo>
                <a:lnTo>
                  <a:pt x="370" y="502"/>
                </a:lnTo>
                <a:lnTo>
                  <a:pt x="371" y="494"/>
                </a:lnTo>
                <a:lnTo>
                  <a:pt x="372" y="490"/>
                </a:lnTo>
                <a:lnTo>
                  <a:pt x="373" y="489"/>
                </a:lnTo>
                <a:lnTo>
                  <a:pt x="373" y="489"/>
                </a:lnTo>
                <a:lnTo>
                  <a:pt x="377" y="486"/>
                </a:lnTo>
                <a:lnTo>
                  <a:pt x="379" y="481"/>
                </a:lnTo>
                <a:lnTo>
                  <a:pt x="383" y="466"/>
                </a:lnTo>
                <a:lnTo>
                  <a:pt x="385" y="448"/>
                </a:lnTo>
                <a:lnTo>
                  <a:pt x="386" y="432"/>
                </a:lnTo>
                <a:lnTo>
                  <a:pt x="386" y="432"/>
                </a:lnTo>
                <a:lnTo>
                  <a:pt x="386" y="373"/>
                </a:lnTo>
                <a:lnTo>
                  <a:pt x="387" y="335"/>
                </a:lnTo>
                <a:lnTo>
                  <a:pt x="388" y="317"/>
                </a:lnTo>
                <a:lnTo>
                  <a:pt x="390" y="305"/>
                </a:lnTo>
                <a:lnTo>
                  <a:pt x="390" y="305"/>
                </a:lnTo>
                <a:lnTo>
                  <a:pt x="391" y="298"/>
                </a:lnTo>
                <a:lnTo>
                  <a:pt x="393" y="292"/>
                </a:lnTo>
                <a:lnTo>
                  <a:pt x="399" y="279"/>
                </a:lnTo>
                <a:lnTo>
                  <a:pt x="407" y="265"/>
                </a:lnTo>
                <a:lnTo>
                  <a:pt x="415" y="252"/>
                </a:lnTo>
                <a:lnTo>
                  <a:pt x="431" y="228"/>
                </a:lnTo>
                <a:lnTo>
                  <a:pt x="437" y="220"/>
                </a:lnTo>
                <a:lnTo>
                  <a:pt x="440" y="215"/>
                </a:lnTo>
                <a:lnTo>
                  <a:pt x="440" y="215"/>
                </a:lnTo>
                <a:lnTo>
                  <a:pt x="445" y="186"/>
                </a:lnTo>
                <a:lnTo>
                  <a:pt x="452" y="185"/>
                </a:lnTo>
                <a:lnTo>
                  <a:pt x="452" y="185"/>
                </a:lnTo>
                <a:lnTo>
                  <a:pt x="455" y="193"/>
                </a:lnTo>
                <a:lnTo>
                  <a:pt x="459" y="200"/>
                </a:lnTo>
                <a:lnTo>
                  <a:pt x="464" y="206"/>
                </a:lnTo>
                <a:lnTo>
                  <a:pt x="463" y="206"/>
                </a:lnTo>
                <a:lnTo>
                  <a:pt x="463" y="206"/>
                </a:lnTo>
                <a:lnTo>
                  <a:pt x="457" y="211"/>
                </a:lnTo>
                <a:lnTo>
                  <a:pt x="454" y="215"/>
                </a:lnTo>
                <a:lnTo>
                  <a:pt x="453" y="219"/>
                </a:lnTo>
                <a:lnTo>
                  <a:pt x="453" y="222"/>
                </a:lnTo>
                <a:lnTo>
                  <a:pt x="453" y="227"/>
                </a:lnTo>
                <a:lnTo>
                  <a:pt x="452" y="230"/>
                </a:lnTo>
                <a:lnTo>
                  <a:pt x="450" y="234"/>
                </a:lnTo>
                <a:lnTo>
                  <a:pt x="450" y="234"/>
                </a:lnTo>
                <a:lnTo>
                  <a:pt x="446" y="239"/>
                </a:lnTo>
                <a:lnTo>
                  <a:pt x="443" y="244"/>
                </a:lnTo>
                <a:lnTo>
                  <a:pt x="437" y="260"/>
                </a:lnTo>
                <a:lnTo>
                  <a:pt x="429" y="284"/>
                </a:lnTo>
                <a:lnTo>
                  <a:pt x="429" y="284"/>
                </a:lnTo>
                <a:lnTo>
                  <a:pt x="422" y="325"/>
                </a:lnTo>
                <a:lnTo>
                  <a:pt x="407" y="410"/>
                </a:lnTo>
                <a:lnTo>
                  <a:pt x="385" y="530"/>
                </a:lnTo>
                <a:lnTo>
                  <a:pt x="400" y="559"/>
                </a:lnTo>
                <a:lnTo>
                  <a:pt x="366" y="560"/>
                </a:lnTo>
                <a:close/>
                <a:moveTo>
                  <a:pt x="412" y="559"/>
                </a:moveTo>
                <a:lnTo>
                  <a:pt x="433" y="540"/>
                </a:lnTo>
                <a:lnTo>
                  <a:pt x="433" y="540"/>
                </a:lnTo>
                <a:lnTo>
                  <a:pt x="438" y="491"/>
                </a:lnTo>
                <a:lnTo>
                  <a:pt x="444" y="444"/>
                </a:lnTo>
                <a:lnTo>
                  <a:pt x="452" y="393"/>
                </a:lnTo>
                <a:lnTo>
                  <a:pt x="452" y="393"/>
                </a:lnTo>
                <a:lnTo>
                  <a:pt x="467" y="294"/>
                </a:lnTo>
                <a:lnTo>
                  <a:pt x="472" y="255"/>
                </a:lnTo>
                <a:lnTo>
                  <a:pt x="474" y="235"/>
                </a:lnTo>
                <a:lnTo>
                  <a:pt x="474" y="235"/>
                </a:lnTo>
                <a:lnTo>
                  <a:pt x="477" y="234"/>
                </a:lnTo>
                <a:lnTo>
                  <a:pt x="478" y="233"/>
                </a:lnTo>
                <a:lnTo>
                  <a:pt x="479" y="229"/>
                </a:lnTo>
                <a:lnTo>
                  <a:pt x="479" y="225"/>
                </a:lnTo>
                <a:lnTo>
                  <a:pt x="478" y="221"/>
                </a:lnTo>
                <a:lnTo>
                  <a:pt x="474" y="211"/>
                </a:lnTo>
                <a:lnTo>
                  <a:pt x="473" y="207"/>
                </a:lnTo>
                <a:lnTo>
                  <a:pt x="471" y="207"/>
                </a:lnTo>
                <a:lnTo>
                  <a:pt x="471" y="207"/>
                </a:lnTo>
                <a:lnTo>
                  <a:pt x="478" y="202"/>
                </a:lnTo>
                <a:lnTo>
                  <a:pt x="486" y="196"/>
                </a:lnTo>
                <a:lnTo>
                  <a:pt x="504" y="181"/>
                </a:lnTo>
                <a:lnTo>
                  <a:pt x="526" y="162"/>
                </a:lnTo>
                <a:lnTo>
                  <a:pt x="526" y="162"/>
                </a:lnTo>
                <a:lnTo>
                  <a:pt x="531" y="164"/>
                </a:lnTo>
                <a:lnTo>
                  <a:pt x="535" y="167"/>
                </a:lnTo>
                <a:lnTo>
                  <a:pt x="537" y="169"/>
                </a:lnTo>
                <a:lnTo>
                  <a:pt x="537" y="169"/>
                </a:lnTo>
                <a:lnTo>
                  <a:pt x="529" y="195"/>
                </a:lnTo>
                <a:lnTo>
                  <a:pt x="511" y="249"/>
                </a:lnTo>
                <a:lnTo>
                  <a:pt x="501" y="279"/>
                </a:lnTo>
                <a:lnTo>
                  <a:pt x="494" y="308"/>
                </a:lnTo>
                <a:lnTo>
                  <a:pt x="487" y="332"/>
                </a:lnTo>
                <a:lnTo>
                  <a:pt x="486" y="343"/>
                </a:lnTo>
                <a:lnTo>
                  <a:pt x="486" y="351"/>
                </a:lnTo>
                <a:lnTo>
                  <a:pt x="486" y="351"/>
                </a:lnTo>
                <a:lnTo>
                  <a:pt x="485" y="365"/>
                </a:lnTo>
                <a:lnTo>
                  <a:pt x="484" y="382"/>
                </a:lnTo>
                <a:lnTo>
                  <a:pt x="481" y="422"/>
                </a:lnTo>
                <a:lnTo>
                  <a:pt x="480" y="442"/>
                </a:lnTo>
                <a:lnTo>
                  <a:pt x="482" y="462"/>
                </a:lnTo>
                <a:lnTo>
                  <a:pt x="483" y="472"/>
                </a:lnTo>
                <a:lnTo>
                  <a:pt x="485" y="481"/>
                </a:lnTo>
                <a:lnTo>
                  <a:pt x="488" y="489"/>
                </a:lnTo>
                <a:lnTo>
                  <a:pt x="492" y="498"/>
                </a:lnTo>
                <a:lnTo>
                  <a:pt x="492" y="498"/>
                </a:lnTo>
                <a:lnTo>
                  <a:pt x="501" y="512"/>
                </a:lnTo>
                <a:lnTo>
                  <a:pt x="510" y="524"/>
                </a:lnTo>
                <a:lnTo>
                  <a:pt x="518" y="534"/>
                </a:lnTo>
                <a:lnTo>
                  <a:pt x="526" y="543"/>
                </a:lnTo>
                <a:lnTo>
                  <a:pt x="538" y="554"/>
                </a:lnTo>
                <a:lnTo>
                  <a:pt x="542" y="557"/>
                </a:lnTo>
                <a:lnTo>
                  <a:pt x="412" y="559"/>
                </a:lnTo>
                <a:close/>
                <a:moveTo>
                  <a:pt x="649" y="454"/>
                </a:moveTo>
                <a:lnTo>
                  <a:pt x="649" y="454"/>
                </a:lnTo>
                <a:lnTo>
                  <a:pt x="645" y="462"/>
                </a:lnTo>
                <a:lnTo>
                  <a:pt x="642" y="468"/>
                </a:lnTo>
                <a:lnTo>
                  <a:pt x="639" y="473"/>
                </a:lnTo>
                <a:lnTo>
                  <a:pt x="639" y="473"/>
                </a:lnTo>
                <a:lnTo>
                  <a:pt x="637" y="467"/>
                </a:lnTo>
                <a:lnTo>
                  <a:pt x="634" y="454"/>
                </a:lnTo>
                <a:lnTo>
                  <a:pt x="633" y="446"/>
                </a:lnTo>
                <a:lnTo>
                  <a:pt x="632" y="439"/>
                </a:lnTo>
                <a:lnTo>
                  <a:pt x="632" y="432"/>
                </a:lnTo>
                <a:lnTo>
                  <a:pt x="634" y="428"/>
                </a:lnTo>
                <a:lnTo>
                  <a:pt x="634" y="428"/>
                </a:lnTo>
                <a:lnTo>
                  <a:pt x="638" y="430"/>
                </a:lnTo>
                <a:lnTo>
                  <a:pt x="644" y="437"/>
                </a:lnTo>
                <a:lnTo>
                  <a:pt x="646" y="441"/>
                </a:lnTo>
                <a:lnTo>
                  <a:pt x="649" y="445"/>
                </a:lnTo>
                <a:lnTo>
                  <a:pt x="650" y="449"/>
                </a:lnTo>
                <a:lnTo>
                  <a:pt x="649" y="454"/>
                </a:lnTo>
                <a:lnTo>
                  <a:pt x="649" y="45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1" grpId="0" animBg="1"/>
      <p:bldP spid="31" grpId="1" animBg="1"/>
      <p:bldP spid="37" grpId="0"/>
      <p:bldP spid="70" grpId="0" animBg="1"/>
      <p:bldP spid="70" grpId="1" animBg="1"/>
      <p:bldP spid="76" grpId="0"/>
      <p:bldP spid="77" grpId="0" animBg="1"/>
      <p:bldP spid="77" grpId="1" animBg="1"/>
      <p:bldP spid="83" grpId="0"/>
      <p:bldP spid="84" grpId="0" animBg="1"/>
      <p:bldP spid="85" grpId="0" animBg="1"/>
      <p:bldP spid="85" grpId="1" animBg="1"/>
      <p:bldP spid="91" grpId="0"/>
      <p:bldP spid="92" grpId="0" animBg="1"/>
      <p:bldP spid="101" grpId="0" animBg="1"/>
      <p:bldP spid="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淘宝店chenying0907出品 45"/>
          <p:cNvGrpSpPr/>
          <p:nvPr/>
        </p:nvGrpSpPr>
        <p:grpSpPr>
          <a:xfrm>
            <a:off x="2929266" y="2333822"/>
            <a:ext cx="1100122" cy="990278"/>
            <a:chOff x="3905687" y="3111763"/>
            <a:chExt cx="1466829" cy="1320370"/>
          </a:xfrm>
        </p:grpSpPr>
        <p:grpSp>
          <p:nvGrpSpPr>
            <p:cNvPr id="47" name="淘宝店chenying0907出品 46"/>
            <p:cNvGrpSpPr/>
            <p:nvPr/>
          </p:nvGrpSpPr>
          <p:grpSpPr>
            <a:xfrm rot="1800000">
              <a:off x="3905687" y="3111763"/>
              <a:ext cx="1466829" cy="1320370"/>
              <a:chOff x="7568104" y="1986367"/>
              <a:chExt cx="2509488" cy="2258921"/>
            </a:xfrm>
          </p:grpSpPr>
          <p:sp>
            <p:nvSpPr>
              <p:cNvPr id="49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淘宝店chenying0907出品 17"/>
            <p:cNvSpPr>
              <a:spLocks noEditPoints="1"/>
            </p:cNvSpPr>
            <p:nvPr/>
          </p:nvSpPr>
          <p:spPr bwMode="auto">
            <a:xfrm>
              <a:off x="4332713" y="3466860"/>
              <a:ext cx="612775" cy="614363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淘宝店chenying0907出品 50"/>
          <p:cNvGrpSpPr/>
          <p:nvPr/>
        </p:nvGrpSpPr>
        <p:grpSpPr>
          <a:xfrm>
            <a:off x="3494727" y="3271518"/>
            <a:ext cx="1100122" cy="990278"/>
            <a:chOff x="4659635" y="4362024"/>
            <a:chExt cx="1466829" cy="1320370"/>
          </a:xfrm>
        </p:grpSpPr>
        <p:grpSp>
          <p:nvGrpSpPr>
            <p:cNvPr id="52" name="淘宝店chenying0907出品 51"/>
            <p:cNvGrpSpPr/>
            <p:nvPr/>
          </p:nvGrpSpPr>
          <p:grpSpPr>
            <a:xfrm rot="1800000">
              <a:off x="4659635" y="4362024"/>
              <a:ext cx="1466829" cy="1320370"/>
              <a:chOff x="7568104" y="1986367"/>
              <a:chExt cx="2509488" cy="2258921"/>
            </a:xfrm>
          </p:grpSpPr>
          <p:sp>
            <p:nvSpPr>
              <p:cNvPr id="54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3" name="淘宝店chenying0907出品 12"/>
            <p:cNvSpPr>
              <a:spLocks noEditPoints="1"/>
            </p:cNvSpPr>
            <p:nvPr/>
          </p:nvSpPr>
          <p:spPr bwMode="auto">
            <a:xfrm>
              <a:off x="5093805" y="4801701"/>
              <a:ext cx="598488" cy="446088"/>
            </a:xfrm>
            <a:custGeom>
              <a:avLst/>
              <a:gdLst>
                <a:gd name="T0" fmla="*/ 201 w 983"/>
                <a:gd name="T1" fmla="*/ 386 h 731"/>
                <a:gd name="T2" fmla="*/ 359 w 983"/>
                <a:gd name="T3" fmla="*/ 110 h 731"/>
                <a:gd name="T4" fmla="*/ 398 w 983"/>
                <a:gd name="T5" fmla="*/ 64 h 731"/>
                <a:gd name="T6" fmla="*/ 759 w 983"/>
                <a:gd name="T7" fmla="*/ 93 h 731"/>
                <a:gd name="T8" fmla="*/ 738 w 983"/>
                <a:gd name="T9" fmla="*/ 49 h 731"/>
                <a:gd name="T10" fmla="*/ 821 w 983"/>
                <a:gd name="T11" fmla="*/ 24 h 731"/>
                <a:gd name="T12" fmla="*/ 877 w 983"/>
                <a:gd name="T13" fmla="*/ 27 h 731"/>
                <a:gd name="T14" fmla="*/ 859 w 983"/>
                <a:gd name="T15" fmla="*/ 109 h 731"/>
                <a:gd name="T16" fmla="*/ 830 w 983"/>
                <a:gd name="T17" fmla="*/ 154 h 731"/>
                <a:gd name="T18" fmla="*/ 623 w 983"/>
                <a:gd name="T19" fmla="*/ 344 h 731"/>
                <a:gd name="T20" fmla="*/ 622 w 983"/>
                <a:gd name="T21" fmla="*/ 345 h 731"/>
                <a:gd name="T22" fmla="*/ 952 w 983"/>
                <a:gd name="T23" fmla="*/ 670 h 731"/>
                <a:gd name="T24" fmla="*/ 952 w 983"/>
                <a:gd name="T25" fmla="*/ 731 h 731"/>
                <a:gd name="T26" fmla="*/ 763 w 983"/>
                <a:gd name="T27" fmla="*/ 731 h 731"/>
                <a:gd name="T28" fmla="*/ 558 w 983"/>
                <a:gd name="T29" fmla="*/ 731 h 731"/>
                <a:gd name="T30" fmla="*/ 353 w 983"/>
                <a:gd name="T31" fmla="*/ 731 h 731"/>
                <a:gd name="T32" fmla="*/ 148 w 983"/>
                <a:gd name="T33" fmla="*/ 731 h 731"/>
                <a:gd name="T34" fmla="*/ 0 w 983"/>
                <a:gd name="T35" fmla="*/ 701 h 731"/>
                <a:gd name="T36" fmla="*/ 31 w 983"/>
                <a:gd name="T37" fmla="*/ 0 h 731"/>
                <a:gd name="T38" fmla="*/ 62 w 983"/>
                <a:gd name="T39" fmla="*/ 670 h 731"/>
                <a:gd name="T40" fmla="*/ 148 w 983"/>
                <a:gd name="T41" fmla="*/ 530 h 731"/>
                <a:gd name="T42" fmla="*/ 236 w 983"/>
                <a:gd name="T43" fmla="*/ 499 h 731"/>
                <a:gd name="T44" fmla="*/ 267 w 983"/>
                <a:gd name="T45" fmla="*/ 670 h 731"/>
                <a:gd name="T46" fmla="*/ 353 w 983"/>
                <a:gd name="T47" fmla="*/ 316 h 731"/>
                <a:gd name="T48" fmla="*/ 441 w 983"/>
                <a:gd name="T49" fmla="*/ 286 h 731"/>
                <a:gd name="T50" fmla="*/ 472 w 983"/>
                <a:gd name="T51" fmla="*/ 670 h 731"/>
                <a:gd name="T52" fmla="*/ 558 w 983"/>
                <a:gd name="T53" fmla="*/ 421 h 731"/>
                <a:gd name="T54" fmla="*/ 646 w 983"/>
                <a:gd name="T55" fmla="*/ 390 h 731"/>
                <a:gd name="T56" fmla="*/ 677 w 983"/>
                <a:gd name="T57" fmla="*/ 670 h 731"/>
                <a:gd name="T58" fmla="*/ 763 w 983"/>
                <a:gd name="T59" fmla="*/ 245 h 731"/>
                <a:gd name="T60" fmla="*/ 851 w 983"/>
                <a:gd name="T61" fmla="*/ 214 h 731"/>
                <a:gd name="T62" fmla="*/ 881 w 983"/>
                <a:gd name="T63" fmla="*/ 67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3" h="731">
                  <a:moveTo>
                    <a:pt x="404" y="154"/>
                  </a:moveTo>
                  <a:lnTo>
                    <a:pt x="201" y="386"/>
                  </a:lnTo>
                  <a:lnTo>
                    <a:pt x="153" y="345"/>
                  </a:lnTo>
                  <a:lnTo>
                    <a:pt x="359" y="110"/>
                  </a:lnTo>
                  <a:lnTo>
                    <a:pt x="359" y="110"/>
                  </a:lnTo>
                  <a:lnTo>
                    <a:pt x="398" y="64"/>
                  </a:lnTo>
                  <a:lnTo>
                    <a:pt x="616" y="255"/>
                  </a:lnTo>
                  <a:lnTo>
                    <a:pt x="759" y="93"/>
                  </a:lnTo>
                  <a:lnTo>
                    <a:pt x="734" y="71"/>
                  </a:lnTo>
                  <a:cubicBezTo>
                    <a:pt x="724" y="63"/>
                    <a:pt x="726" y="53"/>
                    <a:pt x="738" y="49"/>
                  </a:cubicBezTo>
                  <a:lnTo>
                    <a:pt x="777" y="37"/>
                  </a:lnTo>
                  <a:cubicBezTo>
                    <a:pt x="789" y="34"/>
                    <a:pt x="809" y="27"/>
                    <a:pt x="821" y="24"/>
                  </a:cubicBezTo>
                  <a:lnTo>
                    <a:pt x="860" y="12"/>
                  </a:lnTo>
                  <a:cubicBezTo>
                    <a:pt x="872" y="8"/>
                    <a:pt x="880" y="15"/>
                    <a:pt x="877" y="27"/>
                  </a:cubicBezTo>
                  <a:lnTo>
                    <a:pt x="869" y="65"/>
                  </a:lnTo>
                  <a:cubicBezTo>
                    <a:pt x="866" y="77"/>
                    <a:pt x="862" y="97"/>
                    <a:pt x="859" y="109"/>
                  </a:cubicBezTo>
                  <a:lnTo>
                    <a:pt x="851" y="147"/>
                  </a:lnTo>
                  <a:cubicBezTo>
                    <a:pt x="849" y="159"/>
                    <a:pt x="839" y="162"/>
                    <a:pt x="830" y="154"/>
                  </a:cubicBezTo>
                  <a:lnTo>
                    <a:pt x="807" y="134"/>
                  </a:lnTo>
                  <a:lnTo>
                    <a:pt x="623" y="344"/>
                  </a:lnTo>
                  <a:lnTo>
                    <a:pt x="623" y="344"/>
                  </a:lnTo>
                  <a:lnTo>
                    <a:pt x="622" y="345"/>
                  </a:lnTo>
                  <a:lnTo>
                    <a:pt x="404" y="154"/>
                  </a:lnTo>
                  <a:close/>
                  <a:moveTo>
                    <a:pt x="952" y="670"/>
                  </a:moveTo>
                  <a:cubicBezTo>
                    <a:pt x="969" y="670"/>
                    <a:pt x="983" y="684"/>
                    <a:pt x="983" y="701"/>
                  </a:cubicBezTo>
                  <a:cubicBezTo>
                    <a:pt x="983" y="718"/>
                    <a:pt x="969" y="731"/>
                    <a:pt x="952" y="731"/>
                  </a:cubicBezTo>
                  <a:lnTo>
                    <a:pt x="881" y="731"/>
                  </a:lnTo>
                  <a:lnTo>
                    <a:pt x="763" y="731"/>
                  </a:lnTo>
                  <a:lnTo>
                    <a:pt x="677" y="731"/>
                  </a:lnTo>
                  <a:lnTo>
                    <a:pt x="558" y="731"/>
                  </a:lnTo>
                  <a:lnTo>
                    <a:pt x="472" y="731"/>
                  </a:lnTo>
                  <a:lnTo>
                    <a:pt x="353" y="731"/>
                  </a:lnTo>
                  <a:lnTo>
                    <a:pt x="267" y="731"/>
                  </a:lnTo>
                  <a:lnTo>
                    <a:pt x="148" y="731"/>
                  </a:lnTo>
                  <a:lnTo>
                    <a:pt x="32" y="731"/>
                  </a:lnTo>
                  <a:cubicBezTo>
                    <a:pt x="14" y="731"/>
                    <a:pt x="0" y="718"/>
                    <a:pt x="0" y="701"/>
                  </a:cubicBezTo>
                  <a:lnTo>
                    <a:pt x="0" y="31"/>
                  </a:ln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lnTo>
                    <a:pt x="62" y="670"/>
                  </a:lnTo>
                  <a:lnTo>
                    <a:pt x="148" y="670"/>
                  </a:lnTo>
                  <a:lnTo>
                    <a:pt x="148" y="530"/>
                  </a:lnTo>
                  <a:cubicBezTo>
                    <a:pt x="148" y="513"/>
                    <a:pt x="162" y="499"/>
                    <a:pt x="179" y="499"/>
                  </a:cubicBezTo>
                  <a:lnTo>
                    <a:pt x="236" y="499"/>
                  </a:lnTo>
                  <a:cubicBezTo>
                    <a:pt x="253" y="499"/>
                    <a:pt x="267" y="513"/>
                    <a:pt x="267" y="530"/>
                  </a:cubicBezTo>
                  <a:lnTo>
                    <a:pt x="267" y="670"/>
                  </a:lnTo>
                  <a:lnTo>
                    <a:pt x="353" y="670"/>
                  </a:lnTo>
                  <a:lnTo>
                    <a:pt x="353" y="316"/>
                  </a:lnTo>
                  <a:cubicBezTo>
                    <a:pt x="353" y="299"/>
                    <a:pt x="367" y="286"/>
                    <a:pt x="384" y="286"/>
                  </a:cubicBezTo>
                  <a:lnTo>
                    <a:pt x="441" y="286"/>
                  </a:lnTo>
                  <a:cubicBezTo>
                    <a:pt x="458" y="286"/>
                    <a:pt x="472" y="299"/>
                    <a:pt x="472" y="316"/>
                  </a:cubicBezTo>
                  <a:lnTo>
                    <a:pt x="472" y="670"/>
                  </a:lnTo>
                  <a:lnTo>
                    <a:pt x="558" y="670"/>
                  </a:lnTo>
                  <a:lnTo>
                    <a:pt x="558" y="421"/>
                  </a:lnTo>
                  <a:cubicBezTo>
                    <a:pt x="558" y="404"/>
                    <a:pt x="572" y="390"/>
                    <a:pt x="589" y="390"/>
                  </a:cubicBezTo>
                  <a:lnTo>
                    <a:pt x="646" y="390"/>
                  </a:lnTo>
                  <a:cubicBezTo>
                    <a:pt x="663" y="390"/>
                    <a:pt x="677" y="404"/>
                    <a:pt x="677" y="421"/>
                  </a:cubicBezTo>
                  <a:lnTo>
                    <a:pt x="677" y="670"/>
                  </a:lnTo>
                  <a:lnTo>
                    <a:pt x="763" y="670"/>
                  </a:lnTo>
                  <a:lnTo>
                    <a:pt x="763" y="245"/>
                  </a:lnTo>
                  <a:cubicBezTo>
                    <a:pt x="763" y="228"/>
                    <a:pt x="776" y="214"/>
                    <a:pt x="793" y="214"/>
                  </a:cubicBezTo>
                  <a:lnTo>
                    <a:pt x="851" y="214"/>
                  </a:lnTo>
                  <a:cubicBezTo>
                    <a:pt x="868" y="214"/>
                    <a:pt x="881" y="228"/>
                    <a:pt x="881" y="245"/>
                  </a:cubicBezTo>
                  <a:lnTo>
                    <a:pt x="881" y="670"/>
                  </a:lnTo>
                  <a:lnTo>
                    <a:pt x="952" y="67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淘宝店chenying0907出品 55"/>
          <p:cNvGrpSpPr/>
          <p:nvPr/>
        </p:nvGrpSpPr>
        <p:grpSpPr>
          <a:xfrm>
            <a:off x="3494727" y="1411258"/>
            <a:ext cx="1100122" cy="990278"/>
            <a:chOff x="4659635" y="1881677"/>
            <a:chExt cx="1466829" cy="1320370"/>
          </a:xfrm>
        </p:grpSpPr>
        <p:grpSp>
          <p:nvGrpSpPr>
            <p:cNvPr id="57" name="淘宝店chenying0907出品 56"/>
            <p:cNvGrpSpPr/>
            <p:nvPr/>
          </p:nvGrpSpPr>
          <p:grpSpPr>
            <a:xfrm rot="1800000">
              <a:off x="4659635" y="1881677"/>
              <a:ext cx="1466829" cy="1320370"/>
              <a:chOff x="7568104" y="1986367"/>
              <a:chExt cx="2509488" cy="2258921"/>
            </a:xfrm>
          </p:grpSpPr>
          <p:sp>
            <p:nvSpPr>
              <p:cNvPr id="60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淘宝店chenying0907出品 14"/>
            <p:cNvSpPr>
              <a:spLocks noEditPoints="1"/>
            </p:cNvSpPr>
            <p:nvPr/>
          </p:nvSpPr>
          <p:spPr bwMode="auto">
            <a:xfrm>
              <a:off x="5149068" y="2177419"/>
              <a:ext cx="484039" cy="660529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6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淘宝店chenying0907出品 61"/>
          <p:cNvGrpSpPr/>
          <p:nvPr/>
        </p:nvGrpSpPr>
        <p:grpSpPr>
          <a:xfrm>
            <a:off x="4566652" y="1411258"/>
            <a:ext cx="1100122" cy="990278"/>
            <a:chOff x="6088869" y="1881677"/>
            <a:chExt cx="1466829" cy="1320370"/>
          </a:xfrm>
        </p:grpSpPr>
        <p:grpSp>
          <p:nvGrpSpPr>
            <p:cNvPr id="63" name="淘宝店chenying0907出品 62"/>
            <p:cNvGrpSpPr/>
            <p:nvPr/>
          </p:nvGrpSpPr>
          <p:grpSpPr>
            <a:xfrm rot="1800000">
              <a:off x="6088869" y="1881677"/>
              <a:ext cx="1466829" cy="1320370"/>
              <a:chOff x="7568104" y="1986367"/>
              <a:chExt cx="2509488" cy="2258921"/>
            </a:xfrm>
          </p:grpSpPr>
          <p:sp>
            <p:nvSpPr>
              <p:cNvPr id="65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淘宝店chenying0907出品 15"/>
            <p:cNvSpPr>
              <a:spLocks noEditPoints="1"/>
            </p:cNvSpPr>
            <p:nvPr/>
          </p:nvSpPr>
          <p:spPr bwMode="auto">
            <a:xfrm>
              <a:off x="6501367" y="2283570"/>
              <a:ext cx="641831" cy="549933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淘宝店chenying0907出品 66"/>
          <p:cNvGrpSpPr/>
          <p:nvPr/>
        </p:nvGrpSpPr>
        <p:grpSpPr>
          <a:xfrm>
            <a:off x="5104323" y="2333822"/>
            <a:ext cx="1100122" cy="990278"/>
            <a:chOff x="6805763" y="3111763"/>
            <a:chExt cx="1466829" cy="1320370"/>
          </a:xfrm>
        </p:grpSpPr>
        <p:grpSp>
          <p:nvGrpSpPr>
            <p:cNvPr id="68" name="淘宝店chenying0907出品 67"/>
            <p:cNvGrpSpPr/>
            <p:nvPr/>
          </p:nvGrpSpPr>
          <p:grpSpPr>
            <a:xfrm rot="1800000">
              <a:off x="6805763" y="3111763"/>
              <a:ext cx="1466829" cy="1320370"/>
              <a:chOff x="7568104" y="1986367"/>
              <a:chExt cx="2509488" cy="2258921"/>
            </a:xfrm>
          </p:grpSpPr>
          <p:sp>
            <p:nvSpPr>
              <p:cNvPr id="104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" name="淘宝店chenying0907出品 13"/>
            <p:cNvSpPr>
              <a:spLocks noEditPoints="1"/>
            </p:cNvSpPr>
            <p:nvPr/>
          </p:nvSpPr>
          <p:spPr bwMode="auto">
            <a:xfrm>
              <a:off x="7259252" y="3484907"/>
              <a:ext cx="586312" cy="578718"/>
            </a:xfrm>
            <a:custGeom>
              <a:avLst/>
              <a:gdLst>
                <a:gd name="T0" fmla="*/ 909 w 1006"/>
                <a:gd name="T1" fmla="*/ 858 h 995"/>
                <a:gd name="T2" fmla="*/ 805 w 1006"/>
                <a:gd name="T3" fmla="*/ 858 h 995"/>
                <a:gd name="T4" fmla="*/ 969 w 1006"/>
                <a:gd name="T5" fmla="*/ 97 h 995"/>
                <a:gd name="T6" fmla="*/ 834 w 1006"/>
                <a:gd name="T7" fmla="*/ 0 h 995"/>
                <a:gd name="T8" fmla="*/ 472 w 1006"/>
                <a:gd name="T9" fmla="*/ 323 h 995"/>
                <a:gd name="T10" fmla="*/ 421 w 1006"/>
                <a:gd name="T11" fmla="*/ 397 h 995"/>
                <a:gd name="T12" fmla="*/ 376 w 1006"/>
                <a:gd name="T13" fmla="*/ 419 h 995"/>
                <a:gd name="T14" fmla="*/ 381 w 1006"/>
                <a:gd name="T15" fmla="*/ 556 h 995"/>
                <a:gd name="T16" fmla="*/ 89 w 1006"/>
                <a:gd name="T17" fmla="*/ 810 h 995"/>
                <a:gd name="T18" fmla="*/ 57 w 1006"/>
                <a:gd name="T19" fmla="*/ 995 h 995"/>
                <a:gd name="T20" fmla="*/ 208 w 1006"/>
                <a:gd name="T21" fmla="*/ 844 h 995"/>
                <a:gd name="T22" fmla="*/ 445 w 1006"/>
                <a:gd name="T23" fmla="*/ 621 h 995"/>
                <a:gd name="T24" fmla="*/ 578 w 1006"/>
                <a:gd name="T25" fmla="*/ 621 h 995"/>
                <a:gd name="T26" fmla="*/ 616 w 1006"/>
                <a:gd name="T27" fmla="*/ 537 h 995"/>
                <a:gd name="T28" fmla="*/ 674 w 1006"/>
                <a:gd name="T29" fmla="*/ 525 h 995"/>
                <a:gd name="T30" fmla="*/ 969 w 1006"/>
                <a:gd name="T31" fmla="*/ 97 h 995"/>
                <a:gd name="T32" fmla="*/ 392 w 1006"/>
                <a:gd name="T33" fmla="*/ 325 h 995"/>
                <a:gd name="T34" fmla="*/ 404 w 1006"/>
                <a:gd name="T35" fmla="*/ 312 h 995"/>
                <a:gd name="T36" fmla="*/ 436 w 1006"/>
                <a:gd name="T37" fmla="*/ 281 h 995"/>
                <a:gd name="T38" fmla="*/ 215 w 1006"/>
                <a:gd name="T39" fmla="*/ 1 h 995"/>
                <a:gd name="T40" fmla="*/ 280 w 1006"/>
                <a:gd name="T41" fmla="*/ 160 h 995"/>
                <a:gd name="T42" fmla="*/ 21 w 1006"/>
                <a:gd name="T43" fmla="*/ 195 h 995"/>
                <a:gd name="T44" fmla="*/ 232 w 1006"/>
                <a:gd name="T45" fmla="*/ 447 h 995"/>
                <a:gd name="T46" fmla="*/ 303 w 1006"/>
                <a:gd name="T47" fmla="*/ 433 h 995"/>
                <a:gd name="T48" fmla="*/ 363 w 1006"/>
                <a:gd name="T49" fmla="*/ 354 h 995"/>
                <a:gd name="T50" fmla="*/ 672 w 1006"/>
                <a:gd name="T51" fmla="*/ 606 h 995"/>
                <a:gd name="T52" fmla="*/ 617 w 1006"/>
                <a:gd name="T53" fmla="*/ 660 h 995"/>
                <a:gd name="T54" fmla="*/ 741 w 1006"/>
                <a:gd name="T55" fmla="*/ 871 h 995"/>
                <a:gd name="T56" fmla="*/ 869 w 1006"/>
                <a:gd name="T57" fmla="*/ 995 h 995"/>
                <a:gd name="T58" fmla="*/ 980 w 1006"/>
                <a:gd name="T59" fmla="*/ 825 h 995"/>
                <a:gd name="T60" fmla="*/ 702 w 1006"/>
                <a:gd name="T61" fmla="*/ 576 h 995"/>
                <a:gd name="T62" fmla="*/ 658 w 1006"/>
                <a:gd name="T63" fmla="*/ 57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6" h="995">
                  <a:moveTo>
                    <a:pt x="857" y="806"/>
                  </a:moveTo>
                  <a:cubicBezTo>
                    <a:pt x="886" y="806"/>
                    <a:pt x="909" y="829"/>
                    <a:pt x="909" y="858"/>
                  </a:cubicBezTo>
                  <a:cubicBezTo>
                    <a:pt x="909" y="887"/>
                    <a:pt x="886" y="910"/>
                    <a:pt x="857" y="910"/>
                  </a:cubicBezTo>
                  <a:cubicBezTo>
                    <a:pt x="828" y="910"/>
                    <a:pt x="805" y="887"/>
                    <a:pt x="805" y="858"/>
                  </a:cubicBezTo>
                  <a:cubicBezTo>
                    <a:pt x="805" y="829"/>
                    <a:pt x="828" y="806"/>
                    <a:pt x="857" y="806"/>
                  </a:cubicBezTo>
                  <a:close/>
                  <a:moveTo>
                    <a:pt x="969" y="97"/>
                  </a:moveTo>
                  <a:lnTo>
                    <a:pt x="900" y="28"/>
                  </a:lnTo>
                  <a:cubicBezTo>
                    <a:pt x="882" y="9"/>
                    <a:pt x="858" y="0"/>
                    <a:pt x="834" y="0"/>
                  </a:cubicBezTo>
                  <a:cubicBezTo>
                    <a:pt x="810" y="0"/>
                    <a:pt x="786" y="9"/>
                    <a:pt x="767" y="28"/>
                  </a:cubicBezTo>
                  <a:lnTo>
                    <a:pt x="472" y="323"/>
                  </a:lnTo>
                  <a:cubicBezTo>
                    <a:pt x="481" y="340"/>
                    <a:pt x="475" y="367"/>
                    <a:pt x="460" y="381"/>
                  </a:cubicBezTo>
                  <a:cubicBezTo>
                    <a:pt x="451" y="391"/>
                    <a:pt x="435" y="397"/>
                    <a:pt x="421" y="397"/>
                  </a:cubicBezTo>
                  <a:cubicBezTo>
                    <a:pt x="414" y="397"/>
                    <a:pt x="408" y="396"/>
                    <a:pt x="402" y="393"/>
                  </a:cubicBezTo>
                  <a:lnTo>
                    <a:pt x="376" y="419"/>
                  </a:lnTo>
                  <a:cubicBezTo>
                    <a:pt x="340" y="455"/>
                    <a:pt x="340" y="515"/>
                    <a:pt x="376" y="552"/>
                  </a:cubicBezTo>
                  <a:lnTo>
                    <a:pt x="381" y="556"/>
                  </a:lnTo>
                  <a:lnTo>
                    <a:pt x="151" y="787"/>
                  </a:lnTo>
                  <a:lnTo>
                    <a:pt x="89" y="810"/>
                  </a:lnTo>
                  <a:lnTo>
                    <a:pt x="0" y="938"/>
                  </a:lnTo>
                  <a:lnTo>
                    <a:pt x="57" y="995"/>
                  </a:lnTo>
                  <a:lnTo>
                    <a:pt x="185" y="906"/>
                  </a:lnTo>
                  <a:lnTo>
                    <a:pt x="208" y="844"/>
                  </a:lnTo>
                  <a:lnTo>
                    <a:pt x="439" y="614"/>
                  </a:lnTo>
                  <a:lnTo>
                    <a:pt x="445" y="621"/>
                  </a:lnTo>
                  <a:cubicBezTo>
                    <a:pt x="464" y="639"/>
                    <a:pt x="488" y="648"/>
                    <a:pt x="512" y="648"/>
                  </a:cubicBezTo>
                  <a:cubicBezTo>
                    <a:pt x="536" y="648"/>
                    <a:pt x="560" y="639"/>
                    <a:pt x="578" y="621"/>
                  </a:cubicBezTo>
                  <a:lnTo>
                    <a:pt x="604" y="595"/>
                  </a:lnTo>
                  <a:cubicBezTo>
                    <a:pt x="596" y="577"/>
                    <a:pt x="602" y="551"/>
                    <a:pt x="616" y="537"/>
                  </a:cubicBezTo>
                  <a:cubicBezTo>
                    <a:pt x="626" y="527"/>
                    <a:pt x="642" y="521"/>
                    <a:pt x="656" y="521"/>
                  </a:cubicBezTo>
                  <a:cubicBezTo>
                    <a:pt x="662" y="521"/>
                    <a:pt x="669" y="522"/>
                    <a:pt x="674" y="525"/>
                  </a:cubicBezTo>
                  <a:lnTo>
                    <a:pt x="969" y="230"/>
                  </a:lnTo>
                  <a:cubicBezTo>
                    <a:pt x="1006" y="193"/>
                    <a:pt x="1006" y="133"/>
                    <a:pt x="969" y="97"/>
                  </a:cubicBezTo>
                  <a:close/>
                  <a:moveTo>
                    <a:pt x="363" y="354"/>
                  </a:moveTo>
                  <a:lnTo>
                    <a:pt x="392" y="325"/>
                  </a:lnTo>
                  <a:lnTo>
                    <a:pt x="418" y="338"/>
                  </a:lnTo>
                  <a:lnTo>
                    <a:pt x="404" y="312"/>
                  </a:lnTo>
                  <a:lnTo>
                    <a:pt x="433" y="284"/>
                  </a:lnTo>
                  <a:lnTo>
                    <a:pt x="436" y="281"/>
                  </a:lnTo>
                  <a:cubicBezTo>
                    <a:pt x="442" y="264"/>
                    <a:pt x="446" y="248"/>
                    <a:pt x="446" y="233"/>
                  </a:cubicBezTo>
                  <a:cubicBezTo>
                    <a:pt x="446" y="115"/>
                    <a:pt x="333" y="0"/>
                    <a:pt x="215" y="1"/>
                  </a:cubicBezTo>
                  <a:cubicBezTo>
                    <a:pt x="214" y="1"/>
                    <a:pt x="201" y="15"/>
                    <a:pt x="193" y="22"/>
                  </a:cubicBezTo>
                  <a:cubicBezTo>
                    <a:pt x="288" y="117"/>
                    <a:pt x="280" y="102"/>
                    <a:pt x="280" y="160"/>
                  </a:cubicBezTo>
                  <a:cubicBezTo>
                    <a:pt x="280" y="207"/>
                    <a:pt x="205" y="282"/>
                    <a:pt x="159" y="282"/>
                  </a:cubicBezTo>
                  <a:cubicBezTo>
                    <a:pt x="99" y="282"/>
                    <a:pt x="118" y="291"/>
                    <a:pt x="21" y="195"/>
                  </a:cubicBezTo>
                  <a:cubicBezTo>
                    <a:pt x="14" y="202"/>
                    <a:pt x="0" y="215"/>
                    <a:pt x="0" y="216"/>
                  </a:cubicBezTo>
                  <a:cubicBezTo>
                    <a:pt x="2" y="334"/>
                    <a:pt x="113" y="447"/>
                    <a:pt x="232" y="447"/>
                  </a:cubicBezTo>
                  <a:cubicBezTo>
                    <a:pt x="253" y="447"/>
                    <a:pt x="276" y="440"/>
                    <a:pt x="299" y="429"/>
                  </a:cubicBezTo>
                  <a:lnTo>
                    <a:pt x="303" y="433"/>
                  </a:lnTo>
                  <a:cubicBezTo>
                    <a:pt x="310" y="414"/>
                    <a:pt x="322" y="395"/>
                    <a:pt x="337" y="380"/>
                  </a:cubicBezTo>
                  <a:lnTo>
                    <a:pt x="363" y="354"/>
                  </a:lnTo>
                  <a:close/>
                  <a:moveTo>
                    <a:pt x="658" y="579"/>
                  </a:moveTo>
                  <a:lnTo>
                    <a:pt x="672" y="606"/>
                  </a:lnTo>
                  <a:lnTo>
                    <a:pt x="644" y="634"/>
                  </a:lnTo>
                  <a:lnTo>
                    <a:pt x="617" y="660"/>
                  </a:lnTo>
                  <a:cubicBezTo>
                    <a:pt x="602" y="675"/>
                    <a:pt x="584" y="687"/>
                    <a:pt x="564" y="694"/>
                  </a:cubicBezTo>
                  <a:lnTo>
                    <a:pt x="741" y="871"/>
                  </a:lnTo>
                  <a:lnTo>
                    <a:pt x="824" y="983"/>
                  </a:lnTo>
                  <a:lnTo>
                    <a:pt x="869" y="995"/>
                  </a:lnTo>
                  <a:lnTo>
                    <a:pt x="992" y="871"/>
                  </a:lnTo>
                  <a:lnTo>
                    <a:pt x="980" y="825"/>
                  </a:lnTo>
                  <a:lnTo>
                    <a:pt x="869" y="743"/>
                  </a:lnTo>
                  <a:lnTo>
                    <a:pt x="702" y="576"/>
                  </a:lnTo>
                  <a:lnTo>
                    <a:pt x="685" y="592"/>
                  </a:lnTo>
                  <a:lnTo>
                    <a:pt x="658" y="579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淘宝店chenying0907出品 105"/>
          <p:cNvGrpSpPr/>
          <p:nvPr/>
        </p:nvGrpSpPr>
        <p:grpSpPr>
          <a:xfrm>
            <a:off x="4566652" y="3271518"/>
            <a:ext cx="1100122" cy="990278"/>
            <a:chOff x="6088869" y="4362024"/>
            <a:chExt cx="1466829" cy="1320370"/>
          </a:xfrm>
        </p:grpSpPr>
        <p:grpSp>
          <p:nvGrpSpPr>
            <p:cNvPr id="107" name="淘宝店chenying0907出品 106"/>
            <p:cNvGrpSpPr/>
            <p:nvPr/>
          </p:nvGrpSpPr>
          <p:grpSpPr>
            <a:xfrm rot="1800000">
              <a:off x="6088869" y="4362024"/>
              <a:ext cx="1466829" cy="1320370"/>
              <a:chOff x="7568104" y="1986367"/>
              <a:chExt cx="2509488" cy="2258921"/>
            </a:xfrm>
          </p:grpSpPr>
          <p:sp>
            <p:nvSpPr>
              <p:cNvPr id="109" name="淘宝店chenying0907出品 5"/>
              <p:cNvSpPr/>
              <p:nvPr/>
            </p:nvSpPr>
            <p:spPr bwMode="auto">
              <a:xfrm>
                <a:off x="7568104" y="1986367"/>
                <a:ext cx="2509488" cy="2258921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淘宝店chenying0907出品 5"/>
              <p:cNvSpPr/>
              <p:nvPr/>
            </p:nvSpPr>
            <p:spPr bwMode="auto">
              <a:xfrm>
                <a:off x="7599645" y="2014758"/>
                <a:ext cx="2446406" cy="2202138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8" name="淘宝店chenying0907出品 16"/>
            <p:cNvSpPr>
              <a:spLocks noEditPoints="1"/>
            </p:cNvSpPr>
            <p:nvPr/>
          </p:nvSpPr>
          <p:spPr bwMode="auto">
            <a:xfrm>
              <a:off x="6475143" y="4749849"/>
              <a:ext cx="700977" cy="559007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TextBox 45"/>
          <p:cNvSpPr txBox="1"/>
          <p:nvPr/>
        </p:nvSpPr>
        <p:spPr>
          <a:xfrm>
            <a:off x="1779200" y="1438472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2" name="TextBox 46"/>
          <p:cNvSpPr txBox="1"/>
          <p:nvPr/>
        </p:nvSpPr>
        <p:spPr>
          <a:xfrm>
            <a:off x="1224077" y="1733542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47"/>
          <p:cNvSpPr txBox="1"/>
          <p:nvPr/>
        </p:nvSpPr>
        <p:spPr>
          <a:xfrm>
            <a:off x="5845787" y="1438472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TextBox 48"/>
          <p:cNvSpPr txBox="1"/>
          <p:nvPr/>
        </p:nvSpPr>
        <p:spPr>
          <a:xfrm>
            <a:off x="5851754" y="1733542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Box 49"/>
          <p:cNvSpPr txBox="1"/>
          <p:nvPr/>
        </p:nvSpPr>
        <p:spPr>
          <a:xfrm>
            <a:off x="6366049" y="2490820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6" name="TextBox 50"/>
          <p:cNvSpPr txBox="1"/>
          <p:nvPr/>
        </p:nvSpPr>
        <p:spPr>
          <a:xfrm>
            <a:off x="6372016" y="2785890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TextBox 52"/>
          <p:cNvSpPr txBox="1"/>
          <p:nvPr/>
        </p:nvSpPr>
        <p:spPr>
          <a:xfrm>
            <a:off x="5822139" y="3495872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8" name="TextBox 53"/>
          <p:cNvSpPr txBox="1"/>
          <p:nvPr/>
        </p:nvSpPr>
        <p:spPr>
          <a:xfrm>
            <a:off x="5828106" y="3790942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54"/>
          <p:cNvSpPr txBox="1"/>
          <p:nvPr/>
        </p:nvSpPr>
        <p:spPr>
          <a:xfrm>
            <a:off x="1873794" y="3507697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0" name="TextBox 56"/>
          <p:cNvSpPr txBox="1"/>
          <p:nvPr/>
        </p:nvSpPr>
        <p:spPr>
          <a:xfrm>
            <a:off x="1318671" y="3802766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57"/>
          <p:cNvSpPr txBox="1"/>
          <p:nvPr/>
        </p:nvSpPr>
        <p:spPr>
          <a:xfrm>
            <a:off x="1389004" y="2490821"/>
            <a:ext cx="149801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000" b="1">
                <a:gradFill>
                  <a:gsLst>
                    <a:gs pos="1000">
                      <a:srgbClr val="4EE4D2"/>
                    </a:gs>
                    <a:gs pos="100000">
                      <a:srgbClr val="0070C0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text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Box 58"/>
          <p:cNvSpPr txBox="1"/>
          <p:nvPr/>
        </p:nvSpPr>
        <p:spPr>
          <a:xfrm>
            <a:off x="833881" y="2785891"/>
            <a:ext cx="20359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淘宝店chenying0907出品 39"/>
          <p:cNvSpPr>
            <a:spLocks noEditPoints="1"/>
          </p:cNvSpPr>
          <p:nvPr/>
        </p:nvSpPr>
        <p:spPr bwMode="auto">
          <a:xfrm flipH="1">
            <a:off x="7864059" y="3302208"/>
            <a:ext cx="469917" cy="1393532"/>
          </a:xfrm>
          <a:custGeom>
            <a:avLst/>
            <a:gdLst>
              <a:gd name="T0" fmla="*/ 150 w 175"/>
              <a:gd name="T1" fmla="*/ 476 h 519"/>
              <a:gd name="T2" fmla="*/ 138 w 175"/>
              <a:gd name="T3" fmla="*/ 459 h 519"/>
              <a:gd name="T4" fmla="*/ 144 w 175"/>
              <a:gd name="T5" fmla="*/ 444 h 519"/>
              <a:gd name="T6" fmla="*/ 132 w 175"/>
              <a:gd name="T7" fmla="*/ 286 h 519"/>
              <a:gd name="T8" fmla="*/ 121 w 175"/>
              <a:gd name="T9" fmla="*/ 216 h 519"/>
              <a:gd name="T10" fmla="*/ 126 w 175"/>
              <a:gd name="T11" fmla="*/ 205 h 519"/>
              <a:gd name="T12" fmla="*/ 136 w 175"/>
              <a:gd name="T13" fmla="*/ 214 h 519"/>
              <a:gd name="T14" fmla="*/ 150 w 175"/>
              <a:gd name="T15" fmla="*/ 200 h 519"/>
              <a:gd name="T16" fmla="*/ 148 w 175"/>
              <a:gd name="T17" fmla="*/ 183 h 519"/>
              <a:gd name="T18" fmla="*/ 147 w 175"/>
              <a:gd name="T19" fmla="*/ 175 h 519"/>
              <a:gd name="T20" fmla="*/ 172 w 175"/>
              <a:gd name="T21" fmla="*/ 142 h 519"/>
              <a:gd name="T22" fmla="*/ 130 w 175"/>
              <a:gd name="T23" fmla="*/ 119 h 519"/>
              <a:gd name="T24" fmla="*/ 117 w 175"/>
              <a:gd name="T25" fmla="*/ 99 h 519"/>
              <a:gd name="T26" fmla="*/ 92 w 175"/>
              <a:gd name="T27" fmla="*/ 87 h 519"/>
              <a:gd name="T28" fmla="*/ 94 w 175"/>
              <a:gd name="T29" fmla="*/ 113 h 519"/>
              <a:gd name="T30" fmla="*/ 89 w 175"/>
              <a:gd name="T31" fmla="*/ 92 h 519"/>
              <a:gd name="T32" fmla="*/ 87 w 175"/>
              <a:gd name="T33" fmla="*/ 82 h 519"/>
              <a:gd name="T34" fmla="*/ 95 w 175"/>
              <a:gd name="T35" fmla="*/ 78 h 519"/>
              <a:gd name="T36" fmla="*/ 109 w 175"/>
              <a:gd name="T37" fmla="*/ 54 h 519"/>
              <a:gd name="T38" fmla="*/ 116 w 175"/>
              <a:gd name="T39" fmla="*/ 31 h 519"/>
              <a:gd name="T40" fmla="*/ 117 w 175"/>
              <a:gd name="T41" fmla="*/ 16 h 519"/>
              <a:gd name="T42" fmla="*/ 110 w 175"/>
              <a:gd name="T43" fmla="*/ 11 h 519"/>
              <a:gd name="T44" fmla="*/ 99 w 175"/>
              <a:gd name="T45" fmla="*/ 4 h 519"/>
              <a:gd name="T46" fmla="*/ 89 w 175"/>
              <a:gd name="T47" fmla="*/ 0 h 519"/>
              <a:gd name="T48" fmla="*/ 72 w 175"/>
              <a:gd name="T49" fmla="*/ 10 h 519"/>
              <a:gd name="T50" fmla="*/ 63 w 175"/>
              <a:gd name="T51" fmla="*/ 31 h 519"/>
              <a:gd name="T52" fmla="*/ 63 w 175"/>
              <a:gd name="T53" fmla="*/ 55 h 519"/>
              <a:gd name="T54" fmla="*/ 78 w 175"/>
              <a:gd name="T55" fmla="*/ 81 h 519"/>
              <a:gd name="T56" fmla="*/ 83 w 175"/>
              <a:gd name="T57" fmla="*/ 97 h 519"/>
              <a:gd name="T58" fmla="*/ 62 w 175"/>
              <a:gd name="T59" fmla="*/ 80 h 519"/>
              <a:gd name="T60" fmla="*/ 53 w 175"/>
              <a:gd name="T61" fmla="*/ 69 h 519"/>
              <a:gd name="T62" fmla="*/ 39 w 175"/>
              <a:gd name="T63" fmla="*/ 79 h 519"/>
              <a:gd name="T64" fmla="*/ 2 w 175"/>
              <a:gd name="T65" fmla="*/ 100 h 519"/>
              <a:gd name="T66" fmla="*/ 4 w 175"/>
              <a:gd name="T67" fmla="*/ 157 h 519"/>
              <a:gd name="T68" fmla="*/ 23 w 175"/>
              <a:gd name="T69" fmla="*/ 194 h 519"/>
              <a:gd name="T70" fmla="*/ 21 w 175"/>
              <a:gd name="T71" fmla="*/ 234 h 519"/>
              <a:gd name="T72" fmla="*/ 20 w 175"/>
              <a:gd name="T73" fmla="*/ 298 h 519"/>
              <a:gd name="T74" fmla="*/ 21 w 175"/>
              <a:gd name="T75" fmla="*/ 430 h 519"/>
              <a:gd name="T76" fmla="*/ 28 w 175"/>
              <a:gd name="T77" fmla="*/ 468 h 519"/>
              <a:gd name="T78" fmla="*/ 32 w 175"/>
              <a:gd name="T79" fmla="*/ 490 h 519"/>
              <a:gd name="T80" fmla="*/ 38 w 175"/>
              <a:gd name="T81" fmla="*/ 506 h 519"/>
              <a:gd name="T82" fmla="*/ 71 w 175"/>
              <a:gd name="T83" fmla="*/ 517 h 519"/>
              <a:gd name="T84" fmla="*/ 71 w 175"/>
              <a:gd name="T85" fmla="*/ 503 h 519"/>
              <a:gd name="T86" fmla="*/ 61 w 175"/>
              <a:gd name="T87" fmla="*/ 482 h 519"/>
              <a:gd name="T88" fmla="*/ 66 w 175"/>
              <a:gd name="T89" fmla="*/ 469 h 519"/>
              <a:gd name="T90" fmla="*/ 61 w 175"/>
              <a:gd name="T91" fmla="*/ 434 h 519"/>
              <a:gd name="T92" fmla="*/ 56 w 175"/>
              <a:gd name="T93" fmla="*/ 408 h 519"/>
              <a:gd name="T94" fmla="*/ 86 w 175"/>
              <a:gd name="T95" fmla="*/ 378 h 519"/>
              <a:gd name="T96" fmla="*/ 104 w 175"/>
              <a:gd name="T97" fmla="*/ 468 h 519"/>
              <a:gd name="T98" fmla="*/ 105 w 175"/>
              <a:gd name="T99" fmla="*/ 485 h 519"/>
              <a:gd name="T100" fmla="*/ 131 w 175"/>
              <a:gd name="T101" fmla="*/ 489 h 519"/>
              <a:gd name="T102" fmla="*/ 170 w 175"/>
              <a:gd name="T103" fmla="*/ 499 h 519"/>
              <a:gd name="T104" fmla="*/ 170 w 175"/>
              <a:gd name="T105" fmla="*/ 146 h 519"/>
              <a:gd name="T106" fmla="*/ 140 w 175"/>
              <a:gd name="T107" fmla="*/ 169 h 519"/>
              <a:gd name="T108" fmla="*/ 135 w 175"/>
              <a:gd name="T109" fmla="*/ 176 h 519"/>
              <a:gd name="T110" fmla="*/ 130 w 175"/>
              <a:gd name="T111" fmla="*/ 175 h 519"/>
              <a:gd name="T112" fmla="*/ 115 w 175"/>
              <a:gd name="T113" fmla="*/ 178 h 519"/>
              <a:gd name="T114" fmla="*/ 115 w 175"/>
              <a:gd name="T115" fmla="*/ 187 h 519"/>
              <a:gd name="T116" fmla="*/ 120 w 175"/>
              <a:gd name="T117" fmla="*/ 194 h 519"/>
              <a:gd name="T118" fmla="*/ 113 w 175"/>
              <a:gd name="T119" fmla="*/ 203 h 519"/>
              <a:gd name="T120" fmla="*/ 66 w 175"/>
              <a:gd name="T121" fmla="*/ 201 h 519"/>
              <a:gd name="T122" fmla="*/ 122 w 175"/>
              <a:gd name="T123" fmla="*/ 138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" h="519">
                <a:moveTo>
                  <a:pt x="173" y="491"/>
                </a:moveTo>
                <a:lnTo>
                  <a:pt x="173" y="491"/>
                </a:lnTo>
                <a:lnTo>
                  <a:pt x="172" y="489"/>
                </a:lnTo>
                <a:lnTo>
                  <a:pt x="172" y="489"/>
                </a:lnTo>
                <a:lnTo>
                  <a:pt x="164" y="484"/>
                </a:lnTo>
                <a:lnTo>
                  <a:pt x="164" y="484"/>
                </a:lnTo>
                <a:lnTo>
                  <a:pt x="157" y="480"/>
                </a:lnTo>
                <a:lnTo>
                  <a:pt x="157" y="480"/>
                </a:lnTo>
                <a:lnTo>
                  <a:pt x="150" y="476"/>
                </a:lnTo>
                <a:lnTo>
                  <a:pt x="150" y="476"/>
                </a:lnTo>
                <a:lnTo>
                  <a:pt x="148" y="473"/>
                </a:lnTo>
                <a:lnTo>
                  <a:pt x="148" y="473"/>
                </a:lnTo>
                <a:lnTo>
                  <a:pt x="144" y="470"/>
                </a:lnTo>
                <a:lnTo>
                  <a:pt x="145" y="469"/>
                </a:lnTo>
                <a:lnTo>
                  <a:pt x="145" y="469"/>
                </a:lnTo>
                <a:lnTo>
                  <a:pt x="141" y="466"/>
                </a:lnTo>
                <a:lnTo>
                  <a:pt x="141" y="466"/>
                </a:lnTo>
                <a:lnTo>
                  <a:pt x="140" y="462"/>
                </a:lnTo>
                <a:lnTo>
                  <a:pt x="140" y="462"/>
                </a:lnTo>
                <a:lnTo>
                  <a:pt x="138" y="459"/>
                </a:lnTo>
                <a:lnTo>
                  <a:pt x="138" y="459"/>
                </a:lnTo>
                <a:lnTo>
                  <a:pt x="139" y="457"/>
                </a:lnTo>
                <a:lnTo>
                  <a:pt x="139" y="457"/>
                </a:lnTo>
                <a:lnTo>
                  <a:pt x="141" y="456"/>
                </a:lnTo>
                <a:lnTo>
                  <a:pt x="143" y="454"/>
                </a:lnTo>
                <a:lnTo>
                  <a:pt x="143" y="454"/>
                </a:lnTo>
                <a:lnTo>
                  <a:pt x="144" y="447"/>
                </a:lnTo>
                <a:lnTo>
                  <a:pt x="144" y="447"/>
                </a:lnTo>
                <a:lnTo>
                  <a:pt x="144" y="444"/>
                </a:lnTo>
                <a:lnTo>
                  <a:pt x="144" y="444"/>
                </a:lnTo>
                <a:lnTo>
                  <a:pt x="133" y="402"/>
                </a:lnTo>
                <a:lnTo>
                  <a:pt x="133" y="402"/>
                </a:lnTo>
                <a:lnTo>
                  <a:pt x="131" y="384"/>
                </a:lnTo>
                <a:lnTo>
                  <a:pt x="131" y="384"/>
                </a:lnTo>
                <a:lnTo>
                  <a:pt x="131" y="332"/>
                </a:lnTo>
                <a:lnTo>
                  <a:pt x="131" y="332"/>
                </a:lnTo>
                <a:lnTo>
                  <a:pt x="131" y="308"/>
                </a:lnTo>
                <a:lnTo>
                  <a:pt x="131" y="296"/>
                </a:lnTo>
                <a:lnTo>
                  <a:pt x="130" y="288"/>
                </a:lnTo>
                <a:lnTo>
                  <a:pt x="132" y="286"/>
                </a:lnTo>
                <a:lnTo>
                  <a:pt x="132" y="286"/>
                </a:lnTo>
                <a:lnTo>
                  <a:pt x="131" y="277"/>
                </a:lnTo>
                <a:lnTo>
                  <a:pt x="131" y="277"/>
                </a:lnTo>
                <a:lnTo>
                  <a:pt x="126" y="256"/>
                </a:lnTo>
                <a:lnTo>
                  <a:pt x="126" y="256"/>
                </a:lnTo>
                <a:lnTo>
                  <a:pt x="124" y="246"/>
                </a:lnTo>
                <a:lnTo>
                  <a:pt x="124" y="246"/>
                </a:lnTo>
                <a:lnTo>
                  <a:pt x="122" y="224"/>
                </a:lnTo>
                <a:lnTo>
                  <a:pt x="122" y="224"/>
                </a:lnTo>
                <a:lnTo>
                  <a:pt x="121" y="216"/>
                </a:lnTo>
                <a:lnTo>
                  <a:pt x="121" y="216"/>
                </a:lnTo>
                <a:lnTo>
                  <a:pt x="120" y="212"/>
                </a:lnTo>
                <a:lnTo>
                  <a:pt x="120" y="212"/>
                </a:lnTo>
                <a:lnTo>
                  <a:pt x="120" y="203"/>
                </a:lnTo>
                <a:lnTo>
                  <a:pt x="120" y="203"/>
                </a:lnTo>
                <a:lnTo>
                  <a:pt x="121" y="205"/>
                </a:lnTo>
                <a:lnTo>
                  <a:pt x="123" y="202"/>
                </a:lnTo>
                <a:lnTo>
                  <a:pt x="123" y="202"/>
                </a:lnTo>
                <a:lnTo>
                  <a:pt x="126" y="205"/>
                </a:lnTo>
                <a:lnTo>
                  <a:pt x="126" y="205"/>
                </a:lnTo>
                <a:lnTo>
                  <a:pt x="128" y="205"/>
                </a:lnTo>
                <a:lnTo>
                  <a:pt x="129" y="205"/>
                </a:lnTo>
                <a:lnTo>
                  <a:pt x="129" y="205"/>
                </a:lnTo>
                <a:lnTo>
                  <a:pt x="130" y="205"/>
                </a:lnTo>
                <a:lnTo>
                  <a:pt x="130" y="205"/>
                </a:lnTo>
                <a:lnTo>
                  <a:pt x="131" y="206"/>
                </a:lnTo>
                <a:lnTo>
                  <a:pt x="132" y="209"/>
                </a:lnTo>
                <a:lnTo>
                  <a:pt x="132" y="209"/>
                </a:lnTo>
                <a:lnTo>
                  <a:pt x="136" y="214"/>
                </a:lnTo>
                <a:lnTo>
                  <a:pt x="136" y="214"/>
                </a:lnTo>
                <a:lnTo>
                  <a:pt x="138" y="214"/>
                </a:lnTo>
                <a:lnTo>
                  <a:pt x="138" y="214"/>
                </a:lnTo>
                <a:lnTo>
                  <a:pt x="140" y="216"/>
                </a:lnTo>
                <a:lnTo>
                  <a:pt x="140" y="216"/>
                </a:lnTo>
                <a:lnTo>
                  <a:pt x="143" y="214"/>
                </a:lnTo>
                <a:lnTo>
                  <a:pt x="143" y="214"/>
                </a:lnTo>
                <a:lnTo>
                  <a:pt x="147" y="206"/>
                </a:lnTo>
                <a:lnTo>
                  <a:pt x="147" y="206"/>
                </a:lnTo>
                <a:lnTo>
                  <a:pt x="150" y="200"/>
                </a:lnTo>
                <a:lnTo>
                  <a:pt x="150" y="200"/>
                </a:lnTo>
                <a:lnTo>
                  <a:pt x="151" y="193"/>
                </a:lnTo>
                <a:lnTo>
                  <a:pt x="151" y="193"/>
                </a:lnTo>
                <a:lnTo>
                  <a:pt x="151" y="189"/>
                </a:lnTo>
                <a:lnTo>
                  <a:pt x="151" y="189"/>
                </a:lnTo>
                <a:lnTo>
                  <a:pt x="149" y="185"/>
                </a:lnTo>
                <a:lnTo>
                  <a:pt x="149" y="185"/>
                </a:lnTo>
                <a:lnTo>
                  <a:pt x="148" y="183"/>
                </a:lnTo>
                <a:lnTo>
                  <a:pt x="148" y="183"/>
                </a:lnTo>
                <a:lnTo>
                  <a:pt x="148" y="183"/>
                </a:lnTo>
                <a:lnTo>
                  <a:pt x="148" y="183"/>
                </a:lnTo>
                <a:lnTo>
                  <a:pt x="148" y="180"/>
                </a:lnTo>
                <a:lnTo>
                  <a:pt x="148" y="180"/>
                </a:lnTo>
                <a:lnTo>
                  <a:pt x="147" y="178"/>
                </a:lnTo>
                <a:lnTo>
                  <a:pt x="147" y="178"/>
                </a:lnTo>
                <a:lnTo>
                  <a:pt x="147" y="178"/>
                </a:lnTo>
                <a:lnTo>
                  <a:pt x="147" y="178"/>
                </a:lnTo>
                <a:lnTo>
                  <a:pt x="147" y="175"/>
                </a:lnTo>
                <a:lnTo>
                  <a:pt x="147" y="175"/>
                </a:lnTo>
                <a:lnTo>
                  <a:pt x="147" y="175"/>
                </a:lnTo>
                <a:lnTo>
                  <a:pt x="147" y="175"/>
                </a:lnTo>
                <a:lnTo>
                  <a:pt x="163" y="161"/>
                </a:lnTo>
                <a:lnTo>
                  <a:pt x="163" y="161"/>
                </a:lnTo>
                <a:lnTo>
                  <a:pt x="170" y="155"/>
                </a:lnTo>
                <a:lnTo>
                  <a:pt x="174" y="149"/>
                </a:lnTo>
                <a:lnTo>
                  <a:pt x="174" y="149"/>
                </a:lnTo>
                <a:lnTo>
                  <a:pt x="175" y="147"/>
                </a:lnTo>
                <a:lnTo>
                  <a:pt x="175" y="145"/>
                </a:lnTo>
                <a:lnTo>
                  <a:pt x="175" y="145"/>
                </a:lnTo>
                <a:lnTo>
                  <a:pt x="174" y="143"/>
                </a:lnTo>
                <a:lnTo>
                  <a:pt x="172" y="142"/>
                </a:lnTo>
                <a:lnTo>
                  <a:pt x="172" y="142"/>
                </a:lnTo>
                <a:lnTo>
                  <a:pt x="133" y="135"/>
                </a:lnTo>
                <a:lnTo>
                  <a:pt x="133" y="135"/>
                </a:lnTo>
                <a:lnTo>
                  <a:pt x="133" y="135"/>
                </a:lnTo>
                <a:lnTo>
                  <a:pt x="133" y="135"/>
                </a:lnTo>
                <a:lnTo>
                  <a:pt x="132" y="130"/>
                </a:lnTo>
                <a:lnTo>
                  <a:pt x="132" y="130"/>
                </a:lnTo>
                <a:lnTo>
                  <a:pt x="131" y="126"/>
                </a:lnTo>
                <a:lnTo>
                  <a:pt x="131" y="126"/>
                </a:lnTo>
                <a:lnTo>
                  <a:pt x="130" y="119"/>
                </a:lnTo>
                <a:lnTo>
                  <a:pt x="130" y="119"/>
                </a:lnTo>
                <a:lnTo>
                  <a:pt x="130" y="113"/>
                </a:lnTo>
                <a:lnTo>
                  <a:pt x="130" y="113"/>
                </a:lnTo>
                <a:lnTo>
                  <a:pt x="129" y="110"/>
                </a:lnTo>
                <a:lnTo>
                  <a:pt x="126" y="108"/>
                </a:lnTo>
                <a:lnTo>
                  <a:pt x="126" y="108"/>
                </a:lnTo>
                <a:lnTo>
                  <a:pt x="123" y="104"/>
                </a:lnTo>
                <a:lnTo>
                  <a:pt x="123" y="104"/>
                </a:lnTo>
                <a:lnTo>
                  <a:pt x="117" y="99"/>
                </a:lnTo>
                <a:lnTo>
                  <a:pt x="117" y="99"/>
                </a:lnTo>
                <a:lnTo>
                  <a:pt x="104" y="93"/>
                </a:lnTo>
                <a:lnTo>
                  <a:pt x="104" y="93"/>
                </a:lnTo>
                <a:lnTo>
                  <a:pt x="98" y="88"/>
                </a:lnTo>
                <a:lnTo>
                  <a:pt x="98" y="88"/>
                </a:lnTo>
                <a:lnTo>
                  <a:pt x="96" y="87"/>
                </a:lnTo>
                <a:lnTo>
                  <a:pt x="93" y="82"/>
                </a:lnTo>
                <a:lnTo>
                  <a:pt x="92" y="81"/>
                </a:lnTo>
                <a:lnTo>
                  <a:pt x="92" y="81"/>
                </a:lnTo>
                <a:lnTo>
                  <a:pt x="92" y="87"/>
                </a:lnTo>
                <a:lnTo>
                  <a:pt x="92" y="87"/>
                </a:lnTo>
                <a:lnTo>
                  <a:pt x="93" y="93"/>
                </a:lnTo>
                <a:lnTo>
                  <a:pt x="93" y="93"/>
                </a:lnTo>
                <a:lnTo>
                  <a:pt x="98" y="111"/>
                </a:lnTo>
                <a:lnTo>
                  <a:pt x="98" y="111"/>
                </a:lnTo>
                <a:lnTo>
                  <a:pt x="99" y="117"/>
                </a:lnTo>
                <a:lnTo>
                  <a:pt x="99" y="122"/>
                </a:lnTo>
                <a:lnTo>
                  <a:pt x="99" y="122"/>
                </a:lnTo>
                <a:lnTo>
                  <a:pt x="98" y="118"/>
                </a:lnTo>
                <a:lnTo>
                  <a:pt x="94" y="113"/>
                </a:lnTo>
                <a:lnTo>
                  <a:pt x="94" y="113"/>
                </a:lnTo>
                <a:lnTo>
                  <a:pt x="91" y="108"/>
                </a:lnTo>
                <a:lnTo>
                  <a:pt x="91" y="108"/>
                </a:lnTo>
                <a:lnTo>
                  <a:pt x="90" y="101"/>
                </a:lnTo>
                <a:lnTo>
                  <a:pt x="90" y="101"/>
                </a:lnTo>
                <a:lnTo>
                  <a:pt x="89" y="96"/>
                </a:lnTo>
                <a:lnTo>
                  <a:pt x="89" y="96"/>
                </a:lnTo>
                <a:lnTo>
                  <a:pt x="88" y="95"/>
                </a:lnTo>
                <a:lnTo>
                  <a:pt x="88" y="95"/>
                </a:lnTo>
                <a:lnTo>
                  <a:pt x="89" y="92"/>
                </a:lnTo>
                <a:lnTo>
                  <a:pt x="89" y="92"/>
                </a:lnTo>
                <a:lnTo>
                  <a:pt x="89" y="90"/>
                </a:lnTo>
                <a:lnTo>
                  <a:pt x="89" y="90"/>
                </a:lnTo>
                <a:lnTo>
                  <a:pt x="88" y="88"/>
                </a:lnTo>
                <a:lnTo>
                  <a:pt x="88" y="88"/>
                </a:lnTo>
                <a:lnTo>
                  <a:pt x="87" y="87"/>
                </a:lnTo>
                <a:lnTo>
                  <a:pt x="85" y="86"/>
                </a:lnTo>
                <a:lnTo>
                  <a:pt x="85" y="86"/>
                </a:lnTo>
                <a:lnTo>
                  <a:pt x="84" y="85"/>
                </a:lnTo>
                <a:lnTo>
                  <a:pt x="84" y="85"/>
                </a:lnTo>
                <a:lnTo>
                  <a:pt x="87" y="82"/>
                </a:lnTo>
                <a:lnTo>
                  <a:pt x="87" y="82"/>
                </a:lnTo>
                <a:lnTo>
                  <a:pt x="89" y="81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2" y="80"/>
                </a:lnTo>
                <a:lnTo>
                  <a:pt x="92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8"/>
                </a:lnTo>
                <a:lnTo>
                  <a:pt x="98" y="74"/>
                </a:lnTo>
                <a:lnTo>
                  <a:pt x="98" y="74"/>
                </a:lnTo>
                <a:lnTo>
                  <a:pt x="101" y="71"/>
                </a:lnTo>
                <a:lnTo>
                  <a:pt x="101" y="71"/>
                </a:lnTo>
                <a:lnTo>
                  <a:pt x="105" y="65"/>
                </a:lnTo>
                <a:lnTo>
                  <a:pt x="105" y="65"/>
                </a:lnTo>
                <a:lnTo>
                  <a:pt x="108" y="59"/>
                </a:lnTo>
                <a:lnTo>
                  <a:pt x="108" y="59"/>
                </a:lnTo>
                <a:lnTo>
                  <a:pt x="109" y="54"/>
                </a:lnTo>
                <a:lnTo>
                  <a:pt x="109" y="54"/>
                </a:lnTo>
                <a:lnTo>
                  <a:pt x="110" y="51"/>
                </a:lnTo>
                <a:lnTo>
                  <a:pt x="110" y="51"/>
                </a:lnTo>
                <a:lnTo>
                  <a:pt x="113" y="49"/>
                </a:lnTo>
                <a:lnTo>
                  <a:pt x="113" y="49"/>
                </a:lnTo>
                <a:lnTo>
                  <a:pt x="114" y="48"/>
                </a:lnTo>
                <a:lnTo>
                  <a:pt x="114" y="48"/>
                </a:lnTo>
                <a:lnTo>
                  <a:pt x="115" y="41"/>
                </a:lnTo>
                <a:lnTo>
                  <a:pt x="115" y="41"/>
                </a:lnTo>
                <a:lnTo>
                  <a:pt x="116" y="31"/>
                </a:lnTo>
                <a:lnTo>
                  <a:pt x="116" y="31"/>
                </a:lnTo>
                <a:lnTo>
                  <a:pt x="118" y="26"/>
                </a:lnTo>
                <a:lnTo>
                  <a:pt x="118" y="26"/>
                </a:lnTo>
                <a:lnTo>
                  <a:pt x="119" y="23"/>
                </a:lnTo>
                <a:lnTo>
                  <a:pt x="119" y="23"/>
                </a:lnTo>
                <a:lnTo>
                  <a:pt x="118" y="20"/>
                </a:lnTo>
                <a:lnTo>
                  <a:pt x="118" y="20"/>
                </a:lnTo>
                <a:lnTo>
                  <a:pt x="117" y="18"/>
                </a:lnTo>
                <a:lnTo>
                  <a:pt x="117" y="18"/>
                </a:lnTo>
                <a:lnTo>
                  <a:pt x="117" y="16"/>
                </a:lnTo>
                <a:lnTo>
                  <a:pt x="117" y="16"/>
                </a:lnTo>
                <a:lnTo>
                  <a:pt x="115" y="14"/>
                </a:lnTo>
                <a:lnTo>
                  <a:pt x="115" y="13"/>
                </a:lnTo>
                <a:lnTo>
                  <a:pt x="115" y="13"/>
                </a:lnTo>
                <a:lnTo>
                  <a:pt x="114" y="13"/>
                </a:lnTo>
                <a:lnTo>
                  <a:pt x="113" y="13"/>
                </a:lnTo>
                <a:lnTo>
                  <a:pt x="111" y="11"/>
                </a:lnTo>
                <a:lnTo>
                  <a:pt x="111" y="11"/>
                </a:lnTo>
                <a:lnTo>
                  <a:pt x="110" y="11"/>
                </a:lnTo>
                <a:lnTo>
                  <a:pt x="110" y="11"/>
                </a:lnTo>
                <a:lnTo>
                  <a:pt x="106" y="7"/>
                </a:lnTo>
                <a:lnTo>
                  <a:pt x="106" y="7"/>
                </a:lnTo>
                <a:lnTo>
                  <a:pt x="105" y="6"/>
                </a:lnTo>
                <a:lnTo>
                  <a:pt x="104" y="5"/>
                </a:lnTo>
                <a:lnTo>
                  <a:pt x="104" y="5"/>
                </a:lnTo>
                <a:lnTo>
                  <a:pt x="103" y="5"/>
                </a:lnTo>
                <a:lnTo>
                  <a:pt x="102" y="5"/>
                </a:lnTo>
                <a:lnTo>
                  <a:pt x="102" y="5"/>
                </a:lnTo>
                <a:lnTo>
                  <a:pt x="99" y="4"/>
                </a:lnTo>
                <a:lnTo>
                  <a:pt x="99" y="4"/>
                </a:lnTo>
                <a:lnTo>
                  <a:pt x="96" y="3"/>
                </a:lnTo>
                <a:lnTo>
                  <a:pt x="96" y="3"/>
                </a:lnTo>
                <a:lnTo>
                  <a:pt x="95" y="3"/>
                </a:lnTo>
                <a:lnTo>
                  <a:pt x="95" y="3"/>
                </a:lnTo>
                <a:lnTo>
                  <a:pt x="93" y="1"/>
                </a:lnTo>
                <a:lnTo>
                  <a:pt x="93" y="1"/>
                </a:lnTo>
                <a:lnTo>
                  <a:pt x="92" y="0"/>
                </a:lnTo>
                <a:lnTo>
                  <a:pt x="92" y="0"/>
                </a:lnTo>
                <a:lnTo>
                  <a:pt x="89" y="0"/>
                </a:lnTo>
                <a:lnTo>
                  <a:pt x="89" y="0"/>
                </a:lnTo>
                <a:lnTo>
                  <a:pt x="87" y="0"/>
                </a:lnTo>
                <a:lnTo>
                  <a:pt x="87" y="0"/>
                </a:lnTo>
                <a:lnTo>
                  <a:pt x="84" y="0"/>
                </a:lnTo>
                <a:lnTo>
                  <a:pt x="84" y="0"/>
                </a:lnTo>
                <a:lnTo>
                  <a:pt x="83" y="1"/>
                </a:lnTo>
                <a:lnTo>
                  <a:pt x="83" y="1"/>
                </a:lnTo>
                <a:lnTo>
                  <a:pt x="77" y="4"/>
                </a:lnTo>
                <a:lnTo>
                  <a:pt x="77" y="4"/>
                </a:lnTo>
                <a:lnTo>
                  <a:pt x="72" y="10"/>
                </a:lnTo>
                <a:lnTo>
                  <a:pt x="72" y="10"/>
                </a:lnTo>
                <a:lnTo>
                  <a:pt x="69" y="16"/>
                </a:lnTo>
                <a:lnTo>
                  <a:pt x="69" y="16"/>
                </a:lnTo>
                <a:lnTo>
                  <a:pt x="66" y="23"/>
                </a:lnTo>
                <a:lnTo>
                  <a:pt x="66" y="23"/>
                </a:lnTo>
                <a:lnTo>
                  <a:pt x="64" y="28"/>
                </a:lnTo>
                <a:lnTo>
                  <a:pt x="64" y="28"/>
                </a:lnTo>
                <a:lnTo>
                  <a:pt x="64" y="30"/>
                </a:lnTo>
                <a:lnTo>
                  <a:pt x="64" y="30"/>
                </a:lnTo>
                <a:lnTo>
                  <a:pt x="63" y="31"/>
                </a:lnTo>
                <a:lnTo>
                  <a:pt x="63" y="31"/>
                </a:lnTo>
                <a:lnTo>
                  <a:pt x="62" y="37"/>
                </a:lnTo>
                <a:lnTo>
                  <a:pt x="62" y="37"/>
                </a:lnTo>
                <a:lnTo>
                  <a:pt x="62" y="39"/>
                </a:lnTo>
                <a:lnTo>
                  <a:pt x="62" y="41"/>
                </a:lnTo>
                <a:lnTo>
                  <a:pt x="62" y="41"/>
                </a:lnTo>
                <a:lnTo>
                  <a:pt x="63" y="45"/>
                </a:lnTo>
                <a:lnTo>
                  <a:pt x="63" y="45"/>
                </a:lnTo>
                <a:lnTo>
                  <a:pt x="63" y="50"/>
                </a:lnTo>
                <a:lnTo>
                  <a:pt x="63" y="50"/>
                </a:lnTo>
                <a:lnTo>
                  <a:pt x="63" y="55"/>
                </a:lnTo>
                <a:lnTo>
                  <a:pt x="63" y="55"/>
                </a:lnTo>
                <a:lnTo>
                  <a:pt x="62" y="60"/>
                </a:lnTo>
                <a:lnTo>
                  <a:pt x="61" y="65"/>
                </a:lnTo>
                <a:lnTo>
                  <a:pt x="61" y="65"/>
                </a:lnTo>
                <a:lnTo>
                  <a:pt x="61" y="66"/>
                </a:lnTo>
                <a:lnTo>
                  <a:pt x="62" y="67"/>
                </a:lnTo>
                <a:lnTo>
                  <a:pt x="62" y="67"/>
                </a:lnTo>
                <a:lnTo>
                  <a:pt x="72" y="74"/>
                </a:lnTo>
                <a:lnTo>
                  <a:pt x="72" y="74"/>
                </a:lnTo>
                <a:lnTo>
                  <a:pt x="78" y="81"/>
                </a:lnTo>
                <a:lnTo>
                  <a:pt x="78" y="81"/>
                </a:lnTo>
                <a:lnTo>
                  <a:pt x="83" y="85"/>
                </a:lnTo>
                <a:lnTo>
                  <a:pt x="81" y="86"/>
                </a:lnTo>
                <a:lnTo>
                  <a:pt x="81" y="86"/>
                </a:lnTo>
                <a:lnTo>
                  <a:pt x="77" y="92"/>
                </a:lnTo>
                <a:lnTo>
                  <a:pt x="77" y="92"/>
                </a:lnTo>
                <a:lnTo>
                  <a:pt x="78" y="93"/>
                </a:lnTo>
                <a:lnTo>
                  <a:pt x="80" y="94"/>
                </a:lnTo>
                <a:lnTo>
                  <a:pt x="80" y="94"/>
                </a:lnTo>
                <a:lnTo>
                  <a:pt x="83" y="97"/>
                </a:lnTo>
                <a:lnTo>
                  <a:pt x="83" y="97"/>
                </a:lnTo>
                <a:lnTo>
                  <a:pt x="83" y="98"/>
                </a:lnTo>
                <a:lnTo>
                  <a:pt x="83" y="98"/>
                </a:lnTo>
                <a:lnTo>
                  <a:pt x="81" y="102"/>
                </a:lnTo>
                <a:lnTo>
                  <a:pt x="81" y="102"/>
                </a:lnTo>
                <a:lnTo>
                  <a:pt x="80" y="105"/>
                </a:lnTo>
                <a:lnTo>
                  <a:pt x="80" y="105"/>
                </a:lnTo>
                <a:lnTo>
                  <a:pt x="74" y="96"/>
                </a:lnTo>
                <a:lnTo>
                  <a:pt x="74" y="96"/>
                </a:lnTo>
                <a:lnTo>
                  <a:pt x="62" y="80"/>
                </a:lnTo>
                <a:lnTo>
                  <a:pt x="62" y="80"/>
                </a:lnTo>
                <a:lnTo>
                  <a:pt x="57" y="72"/>
                </a:lnTo>
                <a:lnTo>
                  <a:pt x="57" y="72"/>
                </a:lnTo>
                <a:lnTo>
                  <a:pt x="56" y="70"/>
                </a:lnTo>
                <a:lnTo>
                  <a:pt x="56" y="70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3" y="69"/>
                </a:lnTo>
                <a:lnTo>
                  <a:pt x="51" y="70"/>
                </a:lnTo>
                <a:lnTo>
                  <a:pt x="51" y="70"/>
                </a:lnTo>
                <a:lnTo>
                  <a:pt x="49" y="73"/>
                </a:lnTo>
                <a:lnTo>
                  <a:pt x="49" y="73"/>
                </a:lnTo>
                <a:lnTo>
                  <a:pt x="46" y="75"/>
                </a:lnTo>
                <a:lnTo>
                  <a:pt x="46" y="75"/>
                </a:lnTo>
                <a:lnTo>
                  <a:pt x="46" y="76"/>
                </a:lnTo>
                <a:lnTo>
                  <a:pt x="46" y="76"/>
                </a:lnTo>
                <a:lnTo>
                  <a:pt x="39" y="79"/>
                </a:lnTo>
                <a:lnTo>
                  <a:pt x="39" y="79"/>
                </a:lnTo>
                <a:lnTo>
                  <a:pt x="27" y="80"/>
                </a:lnTo>
                <a:lnTo>
                  <a:pt x="27" y="80"/>
                </a:lnTo>
                <a:lnTo>
                  <a:pt x="14" y="83"/>
                </a:lnTo>
                <a:lnTo>
                  <a:pt x="14" y="83"/>
                </a:lnTo>
                <a:lnTo>
                  <a:pt x="9" y="87"/>
                </a:lnTo>
                <a:lnTo>
                  <a:pt x="9" y="87"/>
                </a:lnTo>
                <a:lnTo>
                  <a:pt x="3" y="92"/>
                </a:lnTo>
                <a:lnTo>
                  <a:pt x="3" y="92"/>
                </a:lnTo>
                <a:lnTo>
                  <a:pt x="2" y="100"/>
                </a:lnTo>
                <a:lnTo>
                  <a:pt x="2" y="100"/>
                </a:lnTo>
                <a:lnTo>
                  <a:pt x="1" y="108"/>
                </a:lnTo>
                <a:lnTo>
                  <a:pt x="1" y="108"/>
                </a:lnTo>
                <a:lnTo>
                  <a:pt x="1" y="113"/>
                </a:lnTo>
                <a:lnTo>
                  <a:pt x="1" y="113"/>
                </a:lnTo>
                <a:lnTo>
                  <a:pt x="1" y="126"/>
                </a:lnTo>
                <a:lnTo>
                  <a:pt x="1" y="126"/>
                </a:lnTo>
                <a:lnTo>
                  <a:pt x="0" y="135"/>
                </a:lnTo>
                <a:lnTo>
                  <a:pt x="1" y="146"/>
                </a:lnTo>
                <a:lnTo>
                  <a:pt x="1" y="146"/>
                </a:lnTo>
                <a:lnTo>
                  <a:pt x="4" y="157"/>
                </a:lnTo>
                <a:lnTo>
                  <a:pt x="8" y="168"/>
                </a:lnTo>
                <a:lnTo>
                  <a:pt x="8" y="168"/>
                </a:lnTo>
                <a:lnTo>
                  <a:pt x="15" y="182"/>
                </a:lnTo>
                <a:lnTo>
                  <a:pt x="15" y="182"/>
                </a:lnTo>
                <a:lnTo>
                  <a:pt x="16" y="183"/>
                </a:lnTo>
                <a:lnTo>
                  <a:pt x="19" y="184"/>
                </a:lnTo>
                <a:lnTo>
                  <a:pt x="24" y="186"/>
                </a:lnTo>
                <a:lnTo>
                  <a:pt x="24" y="186"/>
                </a:lnTo>
                <a:lnTo>
                  <a:pt x="24" y="189"/>
                </a:lnTo>
                <a:lnTo>
                  <a:pt x="23" y="194"/>
                </a:lnTo>
                <a:lnTo>
                  <a:pt x="23" y="194"/>
                </a:lnTo>
                <a:lnTo>
                  <a:pt x="24" y="214"/>
                </a:lnTo>
                <a:lnTo>
                  <a:pt x="24" y="214"/>
                </a:lnTo>
                <a:lnTo>
                  <a:pt x="24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6"/>
                </a:lnTo>
                <a:lnTo>
                  <a:pt x="23" y="221"/>
                </a:lnTo>
                <a:lnTo>
                  <a:pt x="21" y="234"/>
                </a:lnTo>
                <a:lnTo>
                  <a:pt x="21" y="234"/>
                </a:lnTo>
                <a:lnTo>
                  <a:pt x="17" y="272"/>
                </a:lnTo>
                <a:lnTo>
                  <a:pt x="17" y="272"/>
                </a:lnTo>
                <a:lnTo>
                  <a:pt x="15" y="280"/>
                </a:lnTo>
                <a:lnTo>
                  <a:pt x="15" y="288"/>
                </a:lnTo>
                <a:lnTo>
                  <a:pt x="15" y="288"/>
                </a:lnTo>
                <a:lnTo>
                  <a:pt x="16" y="289"/>
                </a:lnTo>
                <a:lnTo>
                  <a:pt x="17" y="289"/>
                </a:lnTo>
                <a:lnTo>
                  <a:pt x="19" y="290"/>
                </a:lnTo>
                <a:lnTo>
                  <a:pt x="19" y="290"/>
                </a:lnTo>
                <a:lnTo>
                  <a:pt x="20" y="298"/>
                </a:lnTo>
                <a:lnTo>
                  <a:pt x="20" y="311"/>
                </a:lnTo>
                <a:lnTo>
                  <a:pt x="20" y="311"/>
                </a:lnTo>
                <a:lnTo>
                  <a:pt x="20" y="354"/>
                </a:lnTo>
                <a:lnTo>
                  <a:pt x="20" y="354"/>
                </a:lnTo>
                <a:lnTo>
                  <a:pt x="19" y="393"/>
                </a:lnTo>
                <a:lnTo>
                  <a:pt x="19" y="393"/>
                </a:lnTo>
                <a:lnTo>
                  <a:pt x="18" y="405"/>
                </a:lnTo>
                <a:lnTo>
                  <a:pt x="19" y="416"/>
                </a:lnTo>
                <a:lnTo>
                  <a:pt x="19" y="416"/>
                </a:lnTo>
                <a:lnTo>
                  <a:pt x="21" y="430"/>
                </a:lnTo>
                <a:lnTo>
                  <a:pt x="23" y="444"/>
                </a:lnTo>
                <a:lnTo>
                  <a:pt x="23" y="444"/>
                </a:lnTo>
                <a:lnTo>
                  <a:pt x="25" y="449"/>
                </a:lnTo>
                <a:lnTo>
                  <a:pt x="27" y="454"/>
                </a:lnTo>
                <a:lnTo>
                  <a:pt x="31" y="460"/>
                </a:lnTo>
                <a:lnTo>
                  <a:pt x="31" y="460"/>
                </a:lnTo>
                <a:lnTo>
                  <a:pt x="31" y="462"/>
                </a:lnTo>
                <a:lnTo>
                  <a:pt x="31" y="465"/>
                </a:lnTo>
                <a:lnTo>
                  <a:pt x="31" y="465"/>
                </a:lnTo>
                <a:lnTo>
                  <a:pt x="28" y="468"/>
                </a:lnTo>
                <a:lnTo>
                  <a:pt x="26" y="470"/>
                </a:lnTo>
                <a:lnTo>
                  <a:pt x="25" y="472"/>
                </a:lnTo>
                <a:lnTo>
                  <a:pt x="25" y="472"/>
                </a:lnTo>
                <a:lnTo>
                  <a:pt x="25" y="474"/>
                </a:lnTo>
                <a:lnTo>
                  <a:pt x="26" y="475"/>
                </a:lnTo>
                <a:lnTo>
                  <a:pt x="26" y="475"/>
                </a:lnTo>
                <a:lnTo>
                  <a:pt x="29" y="480"/>
                </a:lnTo>
                <a:lnTo>
                  <a:pt x="29" y="480"/>
                </a:lnTo>
                <a:lnTo>
                  <a:pt x="32" y="485"/>
                </a:lnTo>
                <a:lnTo>
                  <a:pt x="32" y="490"/>
                </a:lnTo>
                <a:lnTo>
                  <a:pt x="32" y="490"/>
                </a:lnTo>
                <a:lnTo>
                  <a:pt x="32" y="491"/>
                </a:lnTo>
                <a:lnTo>
                  <a:pt x="34" y="497"/>
                </a:lnTo>
                <a:lnTo>
                  <a:pt x="34" y="497"/>
                </a:lnTo>
                <a:lnTo>
                  <a:pt x="36" y="497"/>
                </a:lnTo>
                <a:lnTo>
                  <a:pt x="36" y="497"/>
                </a:lnTo>
                <a:lnTo>
                  <a:pt x="36" y="501"/>
                </a:lnTo>
                <a:lnTo>
                  <a:pt x="36" y="501"/>
                </a:lnTo>
                <a:lnTo>
                  <a:pt x="38" y="506"/>
                </a:lnTo>
                <a:lnTo>
                  <a:pt x="38" y="506"/>
                </a:lnTo>
                <a:lnTo>
                  <a:pt x="41" y="511"/>
                </a:lnTo>
                <a:lnTo>
                  <a:pt x="44" y="513"/>
                </a:lnTo>
                <a:lnTo>
                  <a:pt x="48" y="515"/>
                </a:lnTo>
                <a:lnTo>
                  <a:pt x="48" y="515"/>
                </a:lnTo>
                <a:lnTo>
                  <a:pt x="53" y="517"/>
                </a:lnTo>
                <a:lnTo>
                  <a:pt x="56" y="518"/>
                </a:lnTo>
                <a:lnTo>
                  <a:pt x="61" y="519"/>
                </a:lnTo>
                <a:lnTo>
                  <a:pt x="61" y="519"/>
                </a:lnTo>
                <a:lnTo>
                  <a:pt x="66" y="518"/>
                </a:lnTo>
                <a:lnTo>
                  <a:pt x="71" y="517"/>
                </a:lnTo>
                <a:lnTo>
                  <a:pt x="71" y="517"/>
                </a:lnTo>
                <a:lnTo>
                  <a:pt x="74" y="515"/>
                </a:lnTo>
                <a:lnTo>
                  <a:pt x="75" y="514"/>
                </a:lnTo>
                <a:lnTo>
                  <a:pt x="75" y="514"/>
                </a:lnTo>
                <a:lnTo>
                  <a:pt x="74" y="512"/>
                </a:lnTo>
                <a:lnTo>
                  <a:pt x="73" y="509"/>
                </a:lnTo>
                <a:lnTo>
                  <a:pt x="73" y="509"/>
                </a:lnTo>
                <a:lnTo>
                  <a:pt x="73" y="509"/>
                </a:lnTo>
                <a:lnTo>
                  <a:pt x="71" y="503"/>
                </a:lnTo>
                <a:lnTo>
                  <a:pt x="71" y="503"/>
                </a:lnTo>
                <a:lnTo>
                  <a:pt x="68" y="496"/>
                </a:lnTo>
                <a:lnTo>
                  <a:pt x="68" y="496"/>
                </a:lnTo>
                <a:lnTo>
                  <a:pt x="64" y="491"/>
                </a:lnTo>
                <a:lnTo>
                  <a:pt x="64" y="491"/>
                </a:lnTo>
                <a:lnTo>
                  <a:pt x="64" y="488"/>
                </a:lnTo>
                <a:lnTo>
                  <a:pt x="64" y="488"/>
                </a:lnTo>
                <a:lnTo>
                  <a:pt x="62" y="484"/>
                </a:lnTo>
                <a:lnTo>
                  <a:pt x="62" y="484"/>
                </a:lnTo>
                <a:lnTo>
                  <a:pt x="61" y="482"/>
                </a:lnTo>
                <a:lnTo>
                  <a:pt x="61" y="482"/>
                </a:lnTo>
                <a:lnTo>
                  <a:pt x="61" y="481"/>
                </a:lnTo>
                <a:lnTo>
                  <a:pt x="61" y="481"/>
                </a:lnTo>
                <a:lnTo>
                  <a:pt x="61" y="480"/>
                </a:lnTo>
                <a:lnTo>
                  <a:pt x="62" y="479"/>
                </a:lnTo>
                <a:lnTo>
                  <a:pt x="62" y="479"/>
                </a:lnTo>
                <a:lnTo>
                  <a:pt x="63" y="476"/>
                </a:lnTo>
                <a:lnTo>
                  <a:pt x="64" y="473"/>
                </a:lnTo>
                <a:lnTo>
                  <a:pt x="64" y="473"/>
                </a:lnTo>
                <a:lnTo>
                  <a:pt x="66" y="469"/>
                </a:lnTo>
                <a:lnTo>
                  <a:pt x="66" y="469"/>
                </a:lnTo>
                <a:lnTo>
                  <a:pt x="65" y="462"/>
                </a:lnTo>
                <a:lnTo>
                  <a:pt x="65" y="462"/>
                </a:lnTo>
                <a:lnTo>
                  <a:pt x="62" y="455"/>
                </a:lnTo>
                <a:lnTo>
                  <a:pt x="62" y="455"/>
                </a:lnTo>
                <a:lnTo>
                  <a:pt x="60" y="449"/>
                </a:lnTo>
                <a:lnTo>
                  <a:pt x="60" y="449"/>
                </a:lnTo>
                <a:lnTo>
                  <a:pt x="60" y="444"/>
                </a:lnTo>
                <a:lnTo>
                  <a:pt x="60" y="444"/>
                </a:lnTo>
                <a:lnTo>
                  <a:pt x="61" y="434"/>
                </a:lnTo>
                <a:lnTo>
                  <a:pt x="61" y="434"/>
                </a:lnTo>
                <a:lnTo>
                  <a:pt x="58" y="424"/>
                </a:lnTo>
                <a:lnTo>
                  <a:pt x="58" y="424"/>
                </a:lnTo>
                <a:lnTo>
                  <a:pt x="56" y="418"/>
                </a:lnTo>
                <a:lnTo>
                  <a:pt x="56" y="418"/>
                </a:lnTo>
                <a:lnTo>
                  <a:pt x="55" y="416"/>
                </a:lnTo>
                <a:lnTo>
                  <a:pt x="55" y="414"/>
                </a:lnTo>
                <a:lnTo>
                  <a:pt x="55" y="414"/>
                </a:lnTo>
                <a:lnTo>
                  <a:pt x="56" y="409"/>
                </a:lnTo>
                <a:lnTo>
                  <a:pt x="56" y="409"/>
                </a:lnTo>
                <a:lnTo>
                  <a:pt x="56" y="408"/>
                </a:lnTo>
                <a:lnTo>
                  <a:pt x="57" y="406"/>
                </a:lnTo>
                <a:lnTo>
                  <a:pt x="57" y="406"/>
                </a:lnTo>
                <a:lnTo>
                  <a:pt x="59" y="399"/>
                </a:lnTo>
                <a:lnTo>
                  <a:pt x="61" y="391"/>
                </a:lnTo>
                <a:lnTo>
                  <a:pt x="61" y="391"/>
                </a:lnTo>
                <a:lnTo>
                  <a:pt x="64" y="369"/>
                </a:lnTo>
                <a:lnTo>
                  <a:pt x="64" y="369"/>
                </a:lnTo>
                <a:lnTo>
                  <a:pt x="76" y="321"/>
                </a:lnTo>
                <a:lnTo>
                  <a:pt x="76" y="321"/>
                </a:lnTo>
                <a:lnTo>
                  <a:pt x="86" y="378"/>
                </a:lnTo>
                <a:lnTo>
                  <a:pt x="86" y="378"/>
                </a:lnTo>
                <a:lnTo>
                  <a:pt x="94" y="446"/>
                </a:lnTo>
                <a:lnTo>
                  <a:pt x="94" y="446"/>
                </a:lnTo>
                <a:lnTo>
                  <a:pt x="95" y="452"/>
                </a:lnTo>
                <a:lnTo>
                  <a:pt x="99" y="456"/>
                </a:lnTo>
                <a:lnTo>
                  <a:pt x="99" y="456"/>
                </a:lnTo>
                <a:lnTo>
                  <a:pt x="104" y="460"/>
                </a:lnTo>
                <a:lnTo>
                  <a:pt x="105" y="461"/>
                </a:lnTo>
                <a:lnTo>
                  <a:pt x="105" y="461"/>
                </a:lnTo>
                <a:lnTo>
                  <a:pt x="104" y="468"/>
                </a:lnTo>
                <a:lnTo>
                  <a:pt x="104" y="468"/>
                </a:lnTo>
                <a:lnTo>
                  <a:pt x="104" y="473"/>
                </a:lnTo>
                <a:lnTo>
                  <a:pt x="104" y="473"/>
                </a:lnTo>
                <a:lnTo>
                  <a:pt x="105" y="477"/>
                </a:lnTo>
                <a:lnTo>
                  <a:pt x="105" y="477"/>
                </a:lnTo>
                <a:lnTo>
                  <a:pt x="104" y="479"/>
                </a:lnTo>
                <a:lnTo>
                  <a:pt x="104" y="479"/>
                </a:lnTo>
                <a:lnTo>
                  <a:pt x="104" y="484"/>
                </a:lnTo>
                <a:lnTo>
                  <a:pt x="104" y="484"/>
                </a:lnTo>
                <a:lnTo>
                  <a:pt x="105" y="485"/>
                </a:lnTo>
                <a:lnTo>
                  <a:pt x="108" y="486"/>
                </a:lnTo>
                <a:lnTo>
                  <a:pt x="108" y="486"/>
                </a:lnTo>
                <a:lnTo>
                  <a:pt x="121" y="489"/>
                </a:lnTo>
                <a:lnTo>
                  <a:pt x="121" y="489"/>
                </a:lnTo>
                <a:lnTo>
                  <a:pt x="122" y="489"/>
                </a:lnTo>
                <a:lnTo>
                  <a:pt x="124" y="487"/>
                </a:lnTo>
                <a:lnTo>
                  <a:pt x="124" y="487"/>
                </a:lnTo>
                <a:lnTo>
                  <a:pt x="128" y="488"/>
                </a:lnTo>
                <a:lnTo>
                  <a:pt x="131" y="489"/>
                </a:lnTo>
                <a:lnTo>
                  <a:pt x="131" y="489"/>
                </a:lnTo>
                <a:lnTo>
                  <a:pt x="134" y="492"/>
                </a:lnTo>
                <a:lnTo>
                  <a:pt x="139" y="496"/>
                </a:lnTo>
                <a:lnTo>
                  <a:pt x="139" y="496"/>
                </a:lnTo>
                <a:lnTo>
                  <a:pt x="145" y="498"/>
                </a:lnTo>
                <a:lnTo>
                  <a:pt x="151" y="499"/>
                </a:lnTo>
                <a:lnTo>
                  <a:pt x="162" y="501"/>
                </a:lnTo>
                <a:lnTo>
                  <a:pt x="162" y="501"/>
                </a:lnTo>
                <a:lnTo>
                  <a:pt x="166" y="500"/>
                </a:lnTo>
                <a:lnTo>
                  <a:pt x="170" y="499"/>
                </a:lnTo>
                <a:lnTo>
                  <a:pt x="170" y="499"/>
                </a:lnTo>
                <a:lnTo>
                  <a:pt x="173" y="497"/>
                </a:lnTo>
                <a:lnTo>
                  <a:pt x="175" y="496"/>
                </a:lnTo>
                <a:lnTo>
                  <a:pt x="175" y="496"/>
                </a:lnTo>
                <a:lnTo>
                  <a:pt x="174" y="492"/>
                </a:lnTo>
                <a:lnTo>
                  <a:pt x="174" y="492"/>
                </a:lnTo>
                <a:lnTo>
                  <a:pt x="173" y="491"/>
                </a:lnTo>
                <a:lnTo>
                  <a:pt x="173" y="491"/>
                </a:lnTo>
                <a:close/>
                <a:moveTo>
                  <a:pt x="169" y="146"/>
                </a:moveTo>
                <a:lnTo>
                  <a:pt x="169" y="146"/>
                </a:lnTo>
                <a:lnTo>
                  <a:pt x="170" y="146"/>
                </a:lnTo>
                <a:lnTo>
                  <a:pt x="170" y="146"/>
                </a:lnTo>
                <a:lnTo>
                  <a:pt x="170" y="147"/>
                </a:lnTo>
                <a:lnTo>
                  <a:pt x="170" y="147"/>
                </a:lnTo>
                <a:lnTo>
                  <a:pt x="166" y="152"/>
                </a:lnTo>
                <a:lnTo>
                  <a:pt x="160" y="158"/>
                </a:lnTo>
                <a:lnTo>
                  <a:pt x="160" y="158"/>
                </a:lnTo>
                <a:lnTo>
                  <a:pt x="145" y="172"/>
                </a:lnTo>
                <a:lnTo>
                  <a:pt x="145" y="172"/>
                </a:lnTo>
                <a:lnTo>
                  <a:pt x="140" y="169"/>
                </a:lnTo>
                <a:lnTo>
                  <a:pt x="140" y="169"/>
                </a:lnTo>
                <a:lnTo>
                  <a:pt x="136" y="167"/>
                </a:lnTo>
                <a:lnTo>
                  <a:pt x="136" y="167"/>
                </a:lnTo>
                <a:lnTo>
                  <a:pt x="134" y="167"/>
                </a:lnTo>
                <a:lnTo>
                  <a:pt x="131" y="168"/>
                </a:lnTo>
                <a:lnTo>
                  <a:pt x="131" y="168"/>
                </a:lnTo>
                <a:lnTo>
                  <a:pt x="130" y="171"/>
                </a:lnTo>
                <a:lnTo>
                  <a:pt x="131" y="174"/>
                </a:lnTo>
                <a:lnTo>
                  <a:pt x="131" y="174"/>
                </a:lnTo>
                <a:lnTo>
                  <a:pt x="133" y="176"/>
                </a:lnTo>
                <a:lnTo>
                  <a:pt x="135" y="176"/>
                </a:lnTo>
                <a:lnTo>
                  <a:pt x="135" y="176"/>
                </a:lnTo>
                <a:lnTo>
                  <a:pt x="136" y="177"/>
                </a:lnTo>
                <a:lnTo>
                  <a:pt x="136" y="177"/>
                </a:lnTo>
                <a:lnTo>
                  <a:pt x="136" y="178"/>
                </a:lnTo>
                <a:lnTo>
                  <a:pt x="136" y="178"/>
                </a:lnTo>
                <a:lnTo>
                  <a:pt x="134" y="177"/>
                </a:lnTo>
                <a:lnTo>
                  <a:pt x="134" y="177"/>
                </a:lnTo>
                <a:lnTo>
                  <a:pt x="131" y="176"/>
                </a:lnTo>
                <a:lnTo>
                  <a:pt x="131" y="176"/>
                </a:lnTo>
                <a:lnTo>
                  <a:pt x="130" y="175"/>
                </a:lnTo>
                <a:lnTo>
                  <a:pt x="130" y="175"/>
                </a:lnTo>
                <a:lnTo>
                  <a:pt x="126" y="175"/>
                </a:lnTo>
                <a:lnTo>
                  <a:pt x="126" y="175"/>
                </a:lnTo>
                <a:lnTo>
                  <a:pt x="124" y="174"/>
                </a:lnTo>
                <a:lnTo>
                  <a:pt x="124" y="174"/>
                </a:lnTo>
                <a:lnTo>
                  <a:pt x="122" y="174"/>
                </a:lnTo>
                <a:lnTo>
                  <a:pt x="119" y="174"/>
                </a:lnTo>
                <a:lnTo>
                  <a:pt x="119" y="174"/>
                </a:lnTo>
                <a:lnTo>
                  <a:pt x="116" y="175"/>
                </a:lnTo>
                <a:lnTo>
                  <a:pt x="115" y="178"/>
                </a:lnTo>
                <a:lnTo>
                  <a:pt x="115" y="178"/>
                </a:lnTo>
                <a:lnTo>
                  <a:pt x="116" y="179"/>
                </a:lnTo>
                <a:lnTo>
                  <a:pt x="116" y="179"/>
                </a:lnTo>
                <a:lnTo>
                  <a:pt x="115" y="180"/>
                </a:lnTo>
                <a:lnTo>
                  <a:pt x="115" y="180"/>
                </a:lnTo>
                <a:lnTo>
                  <a:pt x="114" y="182"/>
                </a:lnTo>
                <a:lnTo>
                  <a:pt x="114" y="184"/>
                </a:lnTo>
                <a:lnTo>
                  <a:pt x="114" y="184"/>
                </a:lnTo>
                <a:lnTo>
                  <a:pt x="115" y="187"/>
                </a:lnTo>
                <a:lnTo>
                  <a:pt x="115" y="187"/>
                </a:lnTo>
                <a:lnTo>
                  <a:pt x="115" y="189"/>
                </a:lnTo>
                <a:lnTo>
                  <a:pt x="115" y="189"/>
                </a:lnTo>
                <a:lnTo>
                  <a:pt x="116" y="191"/>
                </a:lnTo>
                <a:lnTo>
                  <a:pt x="118" y="192"/>
                </a:lnTo>
                <a:lnTo>
                  <a:pt x="118" y="192"/>
                </a:lnTo>
                <a:lnTo>
                  <a:pt x="119" y="193"/>
                </a:lnTo>
                <a:lnTo>
                  <a:pt x="119" y="193"/>
                </a:lnTo>
                <a:lnTo>
                  <a:pt x="120" y="194"/>
                </a:lnTo>
                <a:lnTo>
                  <a:pt x="120" y="194"/>
                </a:lnTo>
                <a:lnTo>
                  <a:pt x="120" y="194"/>
                </a:lnTo>
                <a:lnTo>
                  <a:pt x="121" y="196"/>
                </a:lnTo>
                <a:lnTo>
                  <a:pt x="121" y="196"/>
                </a:lnTo>
                <a:lnTo>
                  <a:pt x="122" y="197"/>
                </a:lnTo>
                <a:lnTo>
                  <a:pt x="121" y="198"/>
                </a:lnTo>
                <a:lnTo>
                  <a:pt x="120" y="197"/>
                </a:lnTo>
                <a:lnTo>
                  <a:pt x="117" y="201"/>
                </a:lnTo>
                <a:lnTo>
                  <a:pt x="116" y="200"/>
                </a:lnTo>
                <a:lnTo>
                  <a:pt x="113" y="203"/>
                </a:lnTo>
                <a:lnTo>
                  <a:pt x="113" y="203"/>
                </a:lnTo>
                <a:lnTo>
                  <a:pt x="113" y="203"/>
                </a:lnTo>
                <a:lnTo>
                  <a:pt x="104" y="201"/>
                </a:lnTo>
                <a:lnTo>
                  <a:pt x="89" y="200"/>
                </a:lnTo>
                <a:lnTo>
                  <a:pt x="89" y="200"/>
                </a:lnTo>
                <a:lnTo>
                  <a:pt x="85" y="200"/>
                </a:lnTo>
                <a:lnTo>
                  <a:pt x="85" y="200"/>
                </a:lnTo>
                <a:lnTo>
                  <a:pt x="74" y="201"/>
                </a:lnTo>
                <a:lnTo>
                  <a:pt x="75" y="200"/>
                </a:lnTo>
                <a:lnTo>
                  <a:pt x="69" y="201"/>
                </a:lnTo>
                <a:lnTo>
                  <a:pt x="66" y="201"/>
                </a:lnTo>
                <a:lnTo>
                  <a:pt x="66" y="201"/>
                </a:lnTo>
                <a:lnTo>
                  <a:pt x="103" y="160"/>
                </a:lnTo>
                <a:lnTo>
                  <a:pt x="103" y="160"/>
                </a:lnTo>
                <a:lnTo>
                  <a:pt x="121" y="141"/>
                </a:lnTo>
                <a:lnTo>
                  <a:pt x="121" y="140"/>
                </a:lnTo>
                <a:lnTo>
                  <a:pt x="121" y="139"/>
                </a:lnTo>
                <a:lnTo>
                  <a:pt x="121" y="139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33" y="140"/>
                </a:lnTo>
                <a:lnTo>
                  <a:pt x="133" y="140"/>
                </a:lnTo>
                <a:lnTo>
                  <a:pt x="169" y="146"/>
                </a:lnTo>
                <a:lnTo>
                  <a:pt x="169" y="1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2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7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9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4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6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41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13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38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3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7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淘宝店chenying0907出品 7"/>
          <p:cNvSpPr/>
          <p:nvPr/>
        </p:nvSpPr>
        <p:spPr bwMode="auto">
          <a:xfrm>
            <a:off x="3794126" y="1590502"/>
            <a:ext cx="665163" cy="649287"/>
          </a:xfrm>
          <a:custGeom>
            <a:avLst/>
            <a:gdLst>
              <a:gd name="T0" fmla="*/ 158 w 524"/>
              <a:gd name="T1" fmla="*/ 0 h 423"/>
              <a:gd name="T2" fmla="*/ 365 w 524"/>
              <a:gd name="T3" fmla="*/ 0 h 423"/>
              <a:gd name="T4" fmla="*/ 366 w 524"/>
              <a:gd name="T5" fmla="*/ 0 h 423"/>
              <a:gd name="T6" fmla="*/ 366 w 524"/>
              <a:gd name="T7" fmla="*/ 0 h 423"/>
              <a:gd name="T8" fmla="*/ 523 w 524"/>
              <a:gd name="T9" fmla="*/ 157 h 423"/>
              <a:gd name="T10" fmla="*/ 524 w 524"/>
              <a:gd name="T11" fmla="*/ 423 h 423"/>
              <a:gd name="T12" fmla="*/ 388 w 524"/>
              <a:gd name="T13" fmla="*/ 321 h 423"/>
              <a:gd name="T14" fmla="*/ 158 w 524"/>
              <a:gd name="T15" fmla="*/ 316 h 423"/>
              <a:gd name="T16" fmla="*/ 0 w 524"/>
              <a:gd name="T17" fmla="*/ 158 h 423"/>
              <a:gd name="T18" fmla="*/ 158 w 524"/>
              <a:gd name="T19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4" h="423">
                <a:moveTo>
                  <a:pt x="158" y="0"/>
                </a:moveTo>
                <a:cubicBezTo>
                  <a:pt x="365" y="0"/>
                  <a:pt x="365" y="0"/>
                  <a:pt x="365" y="0"/>
                </a:cubicBezTo>
                <a:cubicBezTo>
                  <a:pt x="365" y="0"/>
                  <a:pt x="365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453" y="0"/>
                  <a:pt x="523" y="71"/>
                  <a:pt x="523" y="157"/>
                </a:cubicBezTo>
                <a:cubicBezTo>
                  <a:pt x="523" y="244"/>
                  <a:pt x="524" y="423"/>
                  <a:pt x="524" y="423"/>
                </a:cubicBezTo>
                <a:cubicBezTo>
                  <a:pt x="524" y="423"/>
                  <a:pt x="484" y="335"/>
                  <a:pt x="388" y="321"/>
                </a:cubicBezTo>
                <a:cubicBezTo>
                  <a:pt x="376" y="319"/>
                  <a:pt x="158" y="316"/>
                  <a:pt x="158" y="316"/>
                </a:cubicBezTo>
                <a:cubicBezTo>
                  <a:pt x="70" y="316"/>
                  <a:pt x="0" y="246"/>
                  <a:pt x="0" y="158"/>
                </a:cubicBezTo>
                <a:cubicBezTo>
                  <a:pt x="0" y="71"/>
                  <a:pt x="70" y="0"/>
                  <a:pt x="158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11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淘宝店chenying0907出品 8"/>
          <p:cNvSpPr/>
          <p:nvPr/>
        </p:nvSpPr>
        <p:spPr bwMode="auto">
          <a:xfrm>
            <a:off x="3300414" y="2158826"/>
            <a:ext cx="1158875" cy="1128712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2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淘宝店chenying0907出品 9"/>
          <p:cNvSpPr/>
          <p:nvPr/>
        </p:nvSpPr>
        <p:spPr bwMode="auto">
          <a:xfrm>
            <a:off x="3300414" y="3116089"/>
            <a:ext cx="1158875" cy="1128713"/>
          </a:xfrm>
          <a:custGeom>
            <a:avLst/>
            <a:gdLst>
              <a:gd name="T0" fmla="*/ 275 w 913"/>
              <a:gd name="T1" fmla="*/ 0 h 735"/>
              <a:gd name="T2" fmla="*/ 636 w 913"/>
              <a:gd name="T3" fmla="*/ 0 h 735"/>
              <a:gd name="T4" fmla="*/ 637 w 913"/>
              <a:gd name="T5" fmla="*/ 0 h 735"/>
              <a:gd name="T6" fmla="*/ 638 w 913"/>
              <a:gd name="T7" fmla="*/ 0 h 735"/>
              <a:gd name="T8" fmla="*/ 911 w 913"/>
              <a:gd name="T9" fmla="*/ 273 h 735"/>
              <a:gd name="T10" fmla="*/ 913 w 913"/>
              <a:gd name="T11" fmla="*/ 735 h 735"/>
              <a:gd name="T12" fmla="*/ 677 w 913"/>
              <a:gd name="T13" fmla="*/ 557 h 735"/>
              <a:gd name="T14" fmla="*/ 275 w 913"/>
              <a:gd name="T15" fmla="*/ 550 h 735"/>
              <a:gd name="T16" fmla="*/ 0 w 913"/>
              <a:gd name="T17" fmla="*/ 275 h 735"/>
              <a:gd name="T18" fmla="*/ 275 w 913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3" h="735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26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淘宝店chenying0907出品 10"/>
          <p:cNvSpPr/>
          <p:nvPr/>
        </p:nvSpPr>
        <p:spPr bwMode="auto">
          <a:xfrm>
            <a:off x="4481514" y="3117676"/>
            <a:ext cx="1460500" cy="1420812"/>
          </a:xfrm>
          <a:custGeom>
            <a:avLst/>
            <a:gdLst>
              <a:gd name="T0" fmla="*/ 1020384 w 1151"/>
              <a:gd name="T1" fmla="*/ 0 h 926"/>
              <a:gd name="T2" fmla="*/ 442928 w 1151"/>
              <a:gd name="T3" fmla="*/ 0 h 926"/>
              <a:gd name="T4" fmla="*/ 441659 w 1151"/>
              <a:gd name="T5" fmla="*/ 0 h 926"/>
              <a:gd name="T6" fmla="*/ 440390 w 1151"/>
              <a:gd name="T7" fmla="*/ 0 h 926"/>
              <a:gd name="T8" fmla="*/ 3807 w 1151"/>
              <a:gd name="T9" fmla="*/ 529890 h 926"/>
              <a:gd name="T10" fmla="*/ 0 w 1151"/>
              <a:gd name="T11" fmla="*/ 1422256 h 926"/>
              <a:gd name="T12" fmla="*/ 378202 w 1151"/>
              <a:gd name="T13" fmla="*/ 1079747 h 926"/>
              <a:gd name="T14" fmla="*/ 1020384 w 1151"/>
              <a:gd name="T15" fmla="*/ 1064388 h 926"/>
              <a:gd name="T16" fmla="*/ 1460774 w 1151"/>
              <a:gd name="T17" fmla="*/ 532962 h 926"/>
              <a:gd name="T18" fmla="*/ 1020384 w 1151"/>
              <a:gd name="T19" fmla="*/ 0 h 9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1"/>
              <a:gd name="T31" fmla="*/ 0 h 926"/>
              <a:gd name="T32" fmla="*/ 1151 w 1151"/>
              <a:gd name="T33" fmla="*/ 926 h 9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1" h="926">
                <a:moveTo>
                  <a:pt x="80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8" y="0"/>
                  <a:pt x="348" y="0"/>
                </a:cubicBezTo>
                <a:cubicBezTo>
                  <a:pt x="348" y="0"/>
                  <a:pt x="347" y="0"/>
                  <a:pt x="347" y="0"/>
                </a:cubicBezTo>
                <a:cubicBezTo>
                  <a:pt x="157" y="0"/>
                  <a:pt x="3" y="154"/>
                  <a:pt x="3" y="345"/>
                </a:cubicBezTo>
                <a:cubicBezTo>
                  <a:pt x="3" y="535"/>
                  <a:pt x="0" y="926"/>
                  <a:pt x="0" y="926"/>
                </a:cubicBezTo>
                <a:cubicBezTo>
                  <a:pt x="0" y="926"/>
                  <a:pt x="88" y="734"/>
                  <a:pt x="298" y="703"/>
                </a:cubicBezTo>
                <a:cubicBezTo>
                  <a:pt x="325" y="699"/>
                  <a:pt x="804" y="693"/>
                  <a:pt x="804" y="693"/>
                </a:cubicBezTo>
                <a:cubicBezTo>
                  <a:pt x="996" y="693"/>
                  <a:pt x="1151" y="538"/>
                  <a:pt x="1151" y="347"/>
                </a:cubicBezTo>
                <a:cubicBezTo>
                  <a:pt x="1151" y="155"/>
                  <a:pt x="996" y="0"/>
                  <a:pt x="804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905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3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淘宝店chenying0907出品 6"/>
          <p:cNvSpPr/>
          <p:nvPr/>
        </p:nvSpPr>
        <p:spPr bwMode="auto">
          <a:xfrm>
            <a:off x="4481514" y="1347614"/>
            <a:ext cx="969962" cy="944563"/>
          </a:xfrm>
          <a:custGeom>
            <a:avLst/>
            <a:gdLst>
              <a:gd name="T0" fmla="*/ 534 w 764"/>
              <a:gd name="T1" fmla="*/ 0 h 615"/>
              <a:gd name="T2" fmla="*/ 232 w 764"/>
              <a:gd name="T3" fmla="*/ 0 h 615"/>
              <a:gd name="T4" fmla="*/ 231 w 764"/>
              <a:gd name="T5" fmla="*/ 0 h 615"/>
              <a:gd name="T6" fmla="*/ 230 w 764"/>
              <a:gd name="T7" fmla="*/ 0 h 615"/>
              <a:gd name="T8" fmla="*/ 2 w 764"/>
              <a:gd name="T9" fmla="*/ 229 h 615"/>
              <a:gd name="T10" fmla="*/ 0 w 764"/>
              <a:gd name="T11" fmla="*/ 615 h 615"/>
              <a:gd name="T12" fmla="*/ 198 w 764"/>
              <a:gd name="T13" fmla="*/ 466 h 615"/>
              <a:gd name="T14" fmla="*/ 534 w 764"/>
              <a:gd name="T15" fmla="*/ 460 h 615"/>
              <a:gd name="T16" fmla="*/ 764 w 764"/>
              <a:gd name="T17" fmla="*/ 230 h 615"/>
              <a:gd name="T18" fmla="*/ 534 w 764"/>
              <a:gd name="T19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4" h="615">
                <a:moveTo>
                  <a:pt x="534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2" y="0"/>
                  <a:pt x="231" y="0"/>
                  <a:pt x="231" y="0"/>
                </a:cubicBezTo>
                <a:cubicBezTo>
                  <a:pt x="231" y="0"/>
                  <a:pt x="231" y="0"/>
                  <a:pt x="230" y="0"/>
                </a:cubicBezTo>
                <a:cubicBezTo>
                  <a:pt x="104" y="0"/>
                  <a:pt x="2" y="102"/>
                  <a:pt x="2" y="229"/>
                </a:cubicBezTo>
                <a:cubicBezTo>
                  <a:pt x="2" y="355"/>
                  <a:pt x="0" y="615"/>
                  <a:pt x="0" y="615"/>
                </a:cubicBezTo>
                <a:cubicBezTo>
                  <a:pt x="0" y="615"/>
                  <a:pt x="58" y="487"/>
                  <a:pt x="198" y="466"/>
                </a:cubicBezTo>
                <a:cubicBezTo>
                  <a:pt x="216" y="464"/>
                  <a:pt x="534" y="460"/>
                  <a:pt x="534" y="460"/>
                </a:cubicBezTo>
                <a:cubicBezTo>
                  <a:pt x="661" y="460"/>
                  <a:pt x="764" y="357"/>
                  <a:pt x="764" y="230"/>
                </a:cubicBezTo>
                <a:cubicBezTo>
                  <a:pt x="764" y="103"/>
                  <a:pt x="661" y="0"/>
                  <a:pt x="534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15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淘宝店chenying0907出品 5"/>
          <p:cNvSpPr/>
          <p:nvPr/>
        </p:nvSpPr>
        <p:spPr bwMode="auto">
          <a:xfrm>
            <a:off x="4481514" y="2158826"/>
            <a:ext cx="1160462" cy="1128712"/>
          </a:xfrm>
          <a:custGeom>
            <a:avLst/>
            <a:gdLst>
              <a:gd name="T0" fmla="*/ 639 w 914"/>
              <a:gd name="T1" fmla="*/ 0 h 735"/>
              <a:gd name="T2" fmla="*/ 277 w 914"/>
              <a:gd name="T3" fmla="*/ 0 h 735"/>
              <a:gd name="T4" fmla="*/ 276 w 914"/>
              <a:gd name="T5" fmla="*/ 0 h 735"/>
              <a:gd name="T6" fmla="*/ 275 w 914"/>
              <a:gd name="T7" fmla="*/ 0 h 735"/>
              <a:gd name="T8" fmla="*/ 2 w 914"/>
              <a:gd name="T9" fmla="*/ 273 h 735"/>
              <a:gd name="T10" fmla="*/ 0 w 914"/>
              <a:gd name="T11" fmla="*/ 735 h 735"/>
              <a:gd name="T12" fmla="*/ 237 w 914"/>
              <a:gd name="T13" fmla="*/ 557 h 735"/>
              <a:gd name="T14" fmla="*/ 639 w 914"/>
              <a:gd name="T15" fmla="*/ 550 h 735"/>
              <a:gd name="T16" fmla="*/ 914 w 914"/>
              <a:gd name="T17" fmla="*/ 275 h 735"/>
              <a:gd name="T18" fmla="*/ 639 w 914"/>
              <a:gd name="T19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4" h="735">
                <a:moveTo>
                  <a:pt x="639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7" y="0"/>
                  <a:pt x="277" y="0"/>
                  <a:pt x="276" y="0"/>
                </a:cubicBezTo>
                <a:cubicBezTo>
                  <a:pt x="276" y="0"/>
                  <a:pt x="276" y="0"/>
                  <a:pt x="275" y="0"/>
                </a:cubicBezTo>
                <a:cubicBezTo>
                  <a:pt x="125" y="0"/>
                  <a:pt x="2" y="122"/>
                  <a:pt x="2" y="273"/>
                </a:cubicBezTo>
                <a:cubicBezTo>
                  <a:pt x="2" y="424"/>
                  <a:pt x="0" y="735"/>
                  <a:pt x="0" y="735"/>
                </a:cubicBezTo>
                <a:cubicBezTo>
                  <a:pt x="0" y="735"/>
                  <a:pt x="70" y="582"/>
                  <a:pt x="237" y="557"/>
                </a:cubicBezTo>
                <a:cubicBezTo>
                  <a:pt x="258" y="554"/>
                  <a:pt x="639" y="550"/>
                  <a:pt x="639" y="550"/>
                </a:cubicBezTo>
                <a:cubicBezTo>
                  <a:pt x="790" y="550"/>
                  <a:pt x="914" y="427"/>
                  <a:pt x="914" y="275"/>
                </a:cubicBezTo>
                <a:cubicBezTo>
                  <a:pt x="914" y="123"/>
                  <a:pt x="790" y="0"/>
                  <a:pt x="639" y="0"/>
                </a:cubicBezTo>
              </a:path>
            </a:pathLst>
          </a:custGeom>
          <a:gradFill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</a:gradFill>
          <a:ln w="12700">
            <a:solidFill>
              <a:schemeClr val="bg1">
                <a:lumMod val="85000"/>
              </a:schemeClr>
            </a:solidFill>
          </a:ln>
          <a:effectLst>
            <a:outerShdw blurRad="254000" dist="127000" dir="8160000" algn="ctr" rotWithShape="0">
              <a:prstClr val="black">
                <a:alpha val="34000"/>
              </a:prstClr>
            </a:outerShdw>
          </a:effectLst>
        </p:spPr>
        <p:txBody>
          <a:bodyPr lIns="68580" tIns="34290" rIns="68580" bIns="34290" anchor="ctr"/>
          <a:lstStyle/>
          <a:p>
            <a:pPr algn="ctr" defTabSz="913765">
              <a:defRPr/>
            </a:pPr>
            <a:endParaRPr lang="en-AU" sz="2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" name="淘宝店chenying0907出品 74"/>
          <p:cNvGrpSpPr/>
          <p:nvPr/>
        </p:nvGrpSpPr>
        <p:grpSpPr>
          <a:xfrm>
            <a:off x="2589886" y="1474980"/>
            <a:ext cx="632322" cy="632321"/>
            <a:chOff x="819328" y="1120779"/>
            <a:chExt cx="1127886" cy="1127885"/>
          </a:xfrm>
        </p:grpSpPr>
        <p:sp>
          <p:nvSpPr>
            <p:cNvPr id="76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Content Placeholder 2"/>
          <p:cNvSpPr txBox="1"/>
          <p:nvPr/>
        </p:nvSpPr>
        <p:spPr bwMode="auto">
          <a:xfrm>
            <a:off x="274380" y="1489349"/>
            <a:ext cx="2206936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79" name="Content Placeholder 2"/>
          <p:cNvSpPr txBox="1"/>
          <p:nvPr/>
        </p:nvSpPr>
        <p:spPr bwMode="auto">
          <a:xfrm>
            <a:off x="274380" y="2388509"/>
            <a:ext cx="2206936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80" name="Content Placeholder 2"/>
          <p:cNvSpPr txBox="1"/>
          <p:nvPr/>
        </p:nvSpPr>
        <p:spPr bwMode="auto">
          <a:xfrm>
            <a:off x="274380" y="3394349"/>
            <a:ext cx="2206936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algn="r"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81" name="淘宝店chenying0907出品 80"/>
          <p:cNvSpPr/>
          <p:nvPr/>
        </p:nvSpPr>
        <p:spPr>
          <a:xfrm>
            <a:off x="2563204" y="1588374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grpSp>
        <p:nvGrpSpPr>
          <p:cNvPr id="82" name="淘宝店chenying0907出品 81"/>
          <p:cNvGrpSpPr/>
          <p:nvPr/>
        </p:nvGrpSpPr>
        <p:grpSpPr>
          <a:xfrm>
            <a:off x="2589886" y="2446530"/>
            <a:ext cx="632322" cy="632321"/>
            <a:chOff x="819328" y="1120779"/>
            <a:chExt cx="1127886" cy="1127885"/>
          </a:xfrm>
        </p:grpSpPr>
        <p:sp>
          <p:nvSpPr>
            <p:cNvPr id="83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淘宝店chenying0907出品 84"/>
          <p:cNvGrpSpPr/>
          <p:nvPr/>
        </p:nvGrpSpPr>
        <p:grpSpPr>
          <a:xfrm>
            <a:off x="2589886" y="3418080"/>
            <a:ext cx="632322" cy="632321"/>
            <a:chOff x="819328" y="1120779"/>
            <a:chExt cx="1127886" cy="1127885"/>
          </a:xfrm>
        </p:grpSpPr>
        <p:sp>
          <p:nvSpPr>
            <p:cNvPr id="86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8" name="淘宝店chenying0907出品 87"/>
          <p:cNvSpPr/>
          <p:nvPr/>
        </p:nvSpPr>
        <p:spPr>
          <a:xfrm>
            <a:off x="2591779" y="2561644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9" name="淘宝店chenying0907出品 88"/>
          <p:cNvSpPr/>
          <p:nvPr/>
        </p:nvSpPr>
        <p:spPr>
          <a:xfrm>
            <a:off x="2572729" y="3514144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grpSp>
        <p:nvGrpSpPr>
          <p:cNvPr id="90" name="淘宝店chenying0907出品 89"/>
          <p:cNvGrpSpPr/>
          <p:nvPr/>
        </p:nvGrpSpPr>
        <p:grpSpPr>
          <a:xfrm>
            <a:off x="6038843" y="1554493"/>
            <a:ext cx="632322" cy="632321"/>
            <a:chOff x="819328" y="1120779"/>
            <a:chExt cx="1127886" cy="1127885"/>
          </a:xfrm>
        </p:grpSpPr>
        <p:sp>
          <p:nvSpPr>
            <p:cNvPr id="91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淘宝店chenying0907出品 92"/>
          <p:cNvSpPr/>
          <p:nvPr/>
        </p:nvSpPr>
        <p:spPr>
          <a:xfrm>
            <a:off x="6012161" y="1667887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94" name="淘宝店chenying0907出品 93"/>
          <p:cNvGrpSpPr/>
          <p:nvPr/>
        </p:nvGrpSpPr>
        <p:grpSpPr>
          <a:xfrm>
            <a:off x="6038843" y="2526043"/>
            <a:ext cx="632322" cy="632321"/>
            <a:chOff x="819328" y="1120779"/>
            <a:chExt cx="1127886" cy="1127885"/>
          </a:xfrm>
        </p:grpSpPr>
        <p:sp>
          <p:nvSpPr>
            <p:cNvPr id="95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淘宝店chenying0907出品 96"/>
          <p:cNvGrpSpPr/>
          <p:nvPr/>
        </p:nvGrpSpPr>
        <p:grpSpPr>
          <a:xfrm>
            <a:off x="6038843" y="3451597"/>
            <a:ext cx="632322" cy="632321"/>
            <a:chOff x="819328" y="1120779"/>
            <a:chExt cx="1127886" cy="1127885"/>
          </a:xfrm>
        </p:grpSpPr>
        <p:sp>
          <p:nvSpPr>
            <p:cNvPr id="98" name="Oval 1"/>
            <p:cNvSpPr/>
            <p:nvPr/>
          </p:nvSpPr>
          <p:spPr bwMode="auto">
            <a:xfrm>
              <a:off x="819328" y="1120779"/>
              <a:ext cx="1127886" cy="1127885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1594000" scaled="0"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Oval 1"/>
            <p:cNvSpPr/>
            <p:nvPr/>
          </p:nvSpPr>
          <p:spPr bwMode="auto">
            <a:xfrm>
              <a:off x="899592" y="1201043"/>
              <a:ext cx="967359" cy="96735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3765">
                <a:defRPr/>
              </a:pPr>
              <a:endParaRPr lang="en-AU"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淘宝店chenying0907出品 99"/>
          <p:cNvSpPr/>
          <p:nvPr/>
        </p:nvSpPr>
        <p:spPr>
          <a:xfrm>
            <a:off x="6040736" y="2641157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01" name="淘宝店chenying0907出品 100"/>
          <p:cNvSpPr/>
          <p:nvPr/>
        </p:nvSpPr>
        <p:spPr>
          <a:xfrm>
            <a:off x="6021686" y="3547661"/>
            <a:ext cx="6390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102" name="Content Placeholder 2"/>
          <p:cNvSpPr txBox="1"/>
          <p:nvPr/>
        </p:nvSpPr>
        <p:spPr bwMode="auto">
          <a:xfrm>
            <a:off x="6691824" y="1509227"/>
            <a:ext cx="2128648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124" name="Content Placeholder 2"/>
          <p:cNvSpPr txBox="1"/>
          <p:nvPr/>
        </p:nvSpPr>
        <p:spPr bwMode="auto">
          <a:xfrm>
            <a:off x="6691824" y="2503140"/>
            <a:ext cx="2128648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125" name="Content Placeholder 2"/>
          <p:cNvSpPr txBox="1"/>
          <p:nvPr/>
        </p:nvSpPr>
        <p:spPr bwMode="auto">
          <a:xfrm>
            <a:off x="6691824" y="3435846"/>
            <a:ext cx="2128648" cy="8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charset="-128"/>
              </a:defRPr>
            </a:lvl9pPr>
          </a:lstStyle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"/>
              </a:rPr>
              <a:t>Add title text</a:t>
            </a:r>
          </a:p>
          <a:p>
            <a:pPr defTabSz="6851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aleway Light"/>
              </a:rPr>
              <a:t>Click here to add content that matches the title.</a:t>
            </a:r>
          </a:p>
        </p:txBody>
      </p:sp>
      <p:sp>
        <p:nvSpPr>
          <p:cNvPr id="126" name="淘宝店chenying0907出品 118"/>
          <p:cNvSpPr>
            <a:spLocks noChangeArrowheads="1"/>
          </p:cNvSpPr>
          <p:nvPr/>
        </p:nvSpPr>
        <p:spPr bwMode="auto">
          <a:xfrm>
            <a:off x="4779555" y="1563754"/>
            <a:ext cx="373878" cy="366432"/>
          </a:xfrm>
          <a:custGeom>
            <a:avLst/>
            <a:gdLst>
              <a:gd name="T0" fmla="*/ 469399 w 479"/>
              <a:gd name="T1" fmla="*/ 282582 h 471"/>
              <a:gd name="T2" fmla="*/ 469399 w 479"/>
              <a:gd name="T3" fmla="*/ 282582 h 471"/>
              <a:gd name="T4" fmla="*/ 406891 w 479"/>
              <a:gd name="T5" fmla="*/ 261389 h 471"/>
              <a:gd name="T6" fmla="*/ 406891 w 479"/>
              <a:gd name="T7" fmla="*/ 188388 h 471"/>
              <a:gd name="T8" fmla="*/ 239417 w 479"/>
              <a:gd name="T9" fmla="*/ 115388 h 471"/>
              <a:gd name="T10" fmla="*/ 166295 w 479"/>
              <a:gd name="T11" fmla="*/ 147178 h 471"/>
              <a:gd name="T12" fmla="*/ 166295 w 479"/>
              <a:gd name="T13" fmla="*/ 230776 h 471"/>
              <a:gd name="T14" fmla="*/ 166295 w 479"/>
              <a:gd name="T15" fmla="*/ 230776 h 471"/>
              <a:gd name="T16" fmla="*/ 93172 w 479"/>
              <a:gd name="T17" fmla="*/ 261389 h 471"/>
              <a:gd name="T18" fmla="*/ 93172 w 479"/>
              <a:gd name="T19" fmla="*/ 334389 h 471"/>
              <a:gd name="T20" fmla="*/ 166295 w 479"/>
              <a:gd name="T21" fmla="*/ 366180 h 471"/>
              <a:gd name="T22" fmla="*/ 239417 w 479"/>
              <a:gd name="T23" fmla="*/ 334389 h 471"/>
              <a:gd name="T24" fmla="*/ 239417 w 479"/>
              <a:gd name="T25" fmla="*/ 334389 h 471"/>
              <a:gd name="T26" fmla="*/ 386841 w 479"/>
              <a:gd name="T27" fmla="*/ 397970 h 471"/>
              <a:gd name="T28" fmla="*/ 396277 w 479"/>
              <a:gd name="T29" fmla="*/ 397970 h 471"/>
              <a:gd name="T30" fmla="*/ 396277 w 479"/>
              <a:gd name="T31" fmla="*/ 397970 h 471"/>
              <a:gd name="T32" fmla="*/ 469399 w 479"/>
              <a:gd name="T33" fmla="*/ 366180 h 471"/>
              <a:gd name="T34" fmla="*/ 469399 w 479"/>
              <a:gd name="T35" fmla="*/ 366180 h 471"/>
              <a:gd name="T36" fmla="*/ 469399 w 479"/>
              <a:gd name="T37" fmla="*/ 282582 h 471"/>
              <a:gd name="T38" fmla="*/ 386841 w 479"/>
              <a:gd name="T39" fmla="*/ 375599 h 471"/>
              <a:gd name="T40" fmla="*/ 386841 w 479"/>
              <a:gd name="T41" fmla="*/ 375599 h 471"/>
              <a:gd name="T42" fmla="*/ 386841 w 479"/>
              <a:gd name="T43" fmla="*/ 375599 h 471"/>
              <a:gd name="T44" fmla="*/ 386841 w 479"/>
              <a:gd name="T45" fmla="*/ 375599 h 471"/>
              <a:gd name="T46" fmla="*/ 260646 w 479"/>
              <a:gd name="T47" fmla="*/ 323792 h 471"/>
              <a:gd name="T48" fmla="*/ 260646 w 479"/>
              <a:gd name="T49" fmla="*/ 271986 h 471"/>
              <a:gd name="T50" fmla="*/ 386841 w 479"/>
              <a:gd name="T51" fmla="*/ 323792 h 471"/>
              <a:gd name="T52" fmla="*/ 386841 w 479"/>
              <a:gd name="T53" fmla="*/ 323792 h 471"/>
              <a:gd name="T54" fmla="*/ 386841 w 479"/>
              <a:gd name="T55" fmla="*/ 323792 h 471"/>
              <a:gd name="T56" fmla="*/ 386841 w 479"/>
              <a:gd name="T57" fmla="*/ 375599 h 471"/>
              <a:gd name="T58" fmla="*/ 396277 w 479"/>
              <a:gd name="T59" fmla="*/ 302599 h 471"/>
              <a:gd name="T60" fmla="*/ 396277 w 479"/>
              <a:gd name="T61" fmla="*/ 302599 h 471"/>
              <a:gd name="T62" fmla="*/ 353818 w 479"/>
              <a:gd name="T63" fmla="*/ 293179 h 471"/>
              <a:gd name="T64" fmla="*/ 396277 w 479"/>
              <a:gd name="T65" fmla="*/ 271986 h 471"/>
              <a:gd name="T66" fmla="*/ 438735 w 479"/>
              <a:gd name="T67" fmla="*/ 293179 h 471"/>
              <a:gd name="T68" fmla="*/ 396277 w 479"/>
              <a:gd name="T69" fmla="*/ 302599 h 471"/>
              <a:gd name="T70" fmla="*/ 449349 w 479"/>
              <a:gd name="T71" fmla="*/ 355583 h 471"/>
              <a:gd name="T72" fmla="*/ 449349 w 479"/>
              <a:gd name="T73" fmla="*/ 355583 h 471"/>
              <a:gd name="T74" fmla="*/ 406891 w 479"/>
              <a:gd name="T75" fmla="*/ 375599 h 471"/>
              <a:gd name="T76" fmla="*/ 406891 w 479"/>
              <a:gd name="T77" fmla="*/ 323792 h 471"/>
              <a:gd name="T78" fmla="*/ 449349 w 479"/>
              <a:gd name="T79" fmla="*/ 302599 h 471"/>
              <a:gd name="T80" fmla="*/ 449349 w 479"/>
              <a:gd name="T81" fmla="*/ 355583 h 471"/>
              <a:gd name="T82" fmla="*/ 280696 w 479"/>
              <a:gd name="T83" fmla="*/ 0 h 471"/>
              <a:gd name="T84" fmla="*/ 280696 w 479"/>
              <a:gd name="T85" fmla="*/ 0 h 471"/>
              <a:gd name="T86" fmla="*/ 0 w 479"/>
              <a:gd name="T87" fmla="*/ 271986 h 471"/>
              <a:gd name="T88" fmla="*/ 280696 w 479"/>
              <a:gd name="T89" fmla="*/ 553391 h 471"/>
              <a:gd name="T90" fmla="*/ 563751 w 479"/>
              <a:gd name="T91" fmla="*/ 271986 h 471"/>
              <a:gd name="T92" fmla="*/ 280696 w 479"/>
              <a:gd name="T93" fmla="*/ 0 h 471"/>
              <a:gd name="T94" fmla="*/ 280696 w 479"/>
              <a:gd name="T95" fmla="*/ 501584 h 471"/>
              <a:gd name="T96" fmla="*/ 280696 w 479"/>
              <a:gd name="T97" fmla="*/ 501584 h 471"/>
              <a:gd name="T98" fmla="*/ 51893 w 479"/>
              <a:gd name="T99" fmla="*/ 271986 h 471"/>
              <a:gd name="T100" fmla="*/ 280696 w 479"/>
              <a:gd name="T101" fmla="*/ 43565 h 471"/>
              <a:gd name="T102" fmla="*/ 511857 w 479"/>
              <a:gd name="T103" fmla="*/ 271986 h 471"/>
              <a:gd name="T104" fmla="*/ 280696 w 479"/>
              <a:gd name="T105" fmla="*/ 501584 h 4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cubicBezTo>
                  <a:pt x="398" y="311"/>
                  <a:pt x="398" y="311"/>
                  <a:pt x="398" y="311"/>
                </a:cubicBez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淘宝店chenying0907出品 60"/>
          <p:cNvSpPr>
            <a:spLocks noChangeArrowheads="1"/>
          </p:cNvSpPr>
          <p:nvPr/>
        </p:nvSpPr>
        <p:spPr bwMode="auto">
          <a:xfrm>
            <a:off x="3995703" y="1762793"/>
            <a:ext cx="225114" cy="213804"/>
          </a:xfrm>
          <a:custGeom>
            <a:avLst/>
            <a:gdLst>
              <a:gd name="T0" fmla="*/ 102268 w 303"/>
              <a:gd name="T1" fmla="*/ 0 h 293"/>
              <a:gd name="T2" fmla="*/ 102268 w 303"/>
              <a:gd name="T3" fmla="*/ 0 h 293"/>
              <a:gd name="T4" fmla="*/ 51708 w 303"/>
              <a:gd name="T5" fmla="*/ 0 h 293"/>
              <a:gd name="T6" fmla="*/ 0 w 303"/>
              <a:gd name="T7" fmla="*/ 39782 h 293"/>
              <a:gd name="T8" fmla="*/ 0 w 303"/>
              <a:gd name="T9" fmla="*/ 90931 h 293"/>
              <a:gd name="T10" fmla="*/ 51708 w 303"/>
              <a:gd name="T11" fmla="*/ 140943 h 293"/>
              <a:gd name="T12" fmla="*/ 102268 w 303"/>
              <a:gd name="T13" fmla="*/ 140943 h 293"/>
              <a:gd name="T14" fmla="*/ 143634 w 303"/>
              <a:gd name="T15" fmla="*/ 90931 h 293"/>
              <a:gd name="T16" fmla="*/ 143634 w 303"/>
              <a:gd name="T17" fmla="*/ 39782 h 293"/>
              <a:gd name="T18" fmla="*/ 102268 w 303"/>
              <a:gd name="T19" fmla="*/ 0 h 293"/>
              <a:gd name="T20" fmla="*/ 295313 w 303"/>
              <a:gd name="T21" fmla="*/ 0 h 293"/>
              <a:gd name="T22" fmla="*/ 295313 w 303"/>
              <a:gd name="T23" fmla="*/ 0 h 293"/>
              <a:gd name="T24" fmla="*/ 244753 w 303"/>
              <a:gd name="T25" fmla="*/ 0 h 293"/>
              <a:gd name="T26" fmla="*/ 204536 w 303"/>
              <a:gd name="T27" fmla="*/ 39782 h 293"/>
              <a:gd name="T28" fmla="*/ 204536 w 303"/>
              <a:gd name="T29" fmla="*/ 90931 h 293"/>
              <a:gd name="T30" fmla="*/ 244753 w 303"/>
              <a:gd name="T31" fmla="*/ 140943 h 293"/>
              <a:gd name="T32" fmla="*/ 295313 w 303"/>
              <a:gd name="T33" fmla="*/ 140943 h 293"/>
              <a:gd name="T34" fmla="*/ 347021 w 303"/>
              <a:gd name="T35" fmla="*/ 90931 h 293"/>
              <a:gd name="T36" fmla="*/ 347021 w 303"/>
              <a:gd name="T37" fmla="*/ 39782 h 293"/>
              <a:gd name="T38" fmla="*/ 295313 w 303"/>
              <a:gd name="T39" fmla="*/ 0 h 293"/>
              <a:gd name="T40" fmla="*/ 102268 w 303"/>
              <a:gd name="T41" fmla="*/ 190955 h 293"/>
              <a:gd name="T42" fmla="*/ 102268 w 303"/>
              <a:gd name="T43" fmla="*/ 190955 h 293"/>
              <a:gd name="T44" fmla="*/ 51708 w 303"/>
              <a:gd name="T45" fmla="*/ 190955 h 293"/>
              <a:gd name="T46" fmla="*/ 0 w 303"/>
              <a:gd name="T47" fmla="*/ 240967 h 293"/>
              <a:gd name="T48" fmla="*/ 0 w 303"/>
              <a:gd name="T49" fmla="*/ 290979 h 293"/>
              <a:gd name="T50" fmla="*/ 51708 w 303"/>
              <a:gd name="T51" fmla="*/ 331897 h 293"/>
              <a:gd name="T52" fmla="*/ 102268 w 303"/>
              <a:gd name="T53" fmla="*/ 331897 h 293"/>
              <a:gd name="T54" fmla="*/ 143634 w 303"/>
              <a:gd name="T55" fmla="*/ 290979 h 293"/>
              <a:gd name="T56" fmla="*/ 143634 w 303"/>
              <a:gd name="T57" fmla="*/ 240967 h 293"/>
              <a:gd name="T58" fmla="*/ 102268 w 303"/>
              <a:gd name="T59" fmla="*/ 190955 h 293"/>
              <a:gd name="T60" fmla="*/ 295313 w 303"/>
              <a:gd name="T61" fmla="*/ 190955 h 293"/>
              <a:gd name="T62" fmla="*/ 295313 w 303"/>
              <a:gd name="T63" fmla="*/ 190955 h 293"/>
              <a:gd name="T64" fmla="*/ 244753 w 303"/>
              <a:gd name="T65" fmla="*/ 190955 h 293"/>
              <a:gd name="T66" fmla="*/ 204536 w 303"/>
              <a:gd name="T67" fmla="*/ 240967 h 293"/>
              <a:gd name="T68" fmla="*/ 204536 w 303"/>
              <a:gd name="T69" fmla="*/ 290979 h 293"/>
              <a:gd name="T70" fmla="*/ 244753 w 303"/>
              <a:gd name="T71" fmla="*/ 331897 h 293"/>
              <a:gd name="T72" fmla="*/ 295313 w 303"/>
              <a:gd name="T73" fmla="*/ 331897 h 293"/>
              <a:gd name="T74" fmla="*/ 347021 w 303"/>
              <a:gd name="T75" fmla="*/ 290979 h 293"/>
              <a:gd name="T76" fmla="*/ 347021 w 303"/>
              <a:gd name="T77" fmla="*/ 240967 h 293"/>
              <a:gd name="T78" fmla="*/ 295313 w 303"/>
              <a:gd name="T79" fmla="*/ 190955 h 29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淘宝店chenying0907出品 43"/>
          <p:cNvSpPr>
            <a:spLocks noChangeArrowheads="1"/>
          </p:cNvSpPr>
          <p:nvPr/>
        </p:nvSpPr>
        <p:spPr bwMode="auto">
          <a:xfrm>
            <a:off x="4813801" y="3467814"/>
            <a:ext cx="499916" cy="51237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73501 h 382"/>
              <a:gd name="T6" fmla="*/ 378397 w 373"/>
              <a:gd name="T7" fmla="*/ 451676 h 382"/>
              <a:gd name="T8" fmla="*/ 441266 w 373"/>
              <a:gd name="T9" fmla="*/ 451676 h 382"/>
              <a:gd name="T10" fmla="*/ 0 w 373"/>
              <a:gd name="T11" fmla="*/ 0 h 382"/>
              <a:gd name="T12" fmla="*/ 0 w 373"/>
              <a:gd name="T13" fmla="*/ 136333 h 382"/>
              <a:gd name="T14" fmla="*/ 0 w 373"/>
              <a:gd name="T15" fmla="*/ 136333 h 382"/>
              <a:gd name="T16" fmla="*/ 0 w 373"/>
              <a:gd name="T17" fmla="*/ 209834 h 382"/>
              <a:gd name="T18" fmla="*/ 232495 w 373"/>
              <a:gd name="T19" fmla="*/ 451676 h 382"/>
              <a:gd name="T20" fmla="*/ 306039 w 373"/>
              <a:gd name="T21" fmla="*/ 451676 h 382"/>
              <a:gd name="T22" fmla="*/ 0 w 373"/>
              <a:gd name="T23" fmla="*/ 136333 h 382"/>
              <a:gd name="T24" fmla="*/ 64055 w 373"/>
              <a:gd name="T25" fmla="*/ 315344 h 382"/>
              <a:gd name="T26" fmla="*/ 64055 w 373"/>
              <a:gd name="T27" fmla="*/ 315344 h 382"/>
              <a:gd name="T28" fmla="*/ 0 w 373"/>
              <a:gd name="T29" fmla="*/ 378175 h 382"/>
              <a:gd name="T30" fmla="*/ 64055 w 373"/>
              <a:gd name="T31" fmla="*/ 451676 h 382"/>
              <a:gd name="T32" fmla="*/ 126923 w 373"/>
              <a:gd name="T33" fmla="*/ 378175 h 382"/>
              <a:gd name="T34" fmla="*/ 64055 w 373"/>
              <a:gd name="T35" fmla="*/ 315344 h 38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AutoShape 119"/>
          <p:cNvSpPr/>
          <p:nvPr/>
        </p:nvSpPr>
        <p:spPr bwMode="auto">
          <a:xfrm>
            <a:off x="3734028" y="3296710"/>
            <a:ext cx="466912" cy="46529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265">
              <a:defRPr/>
            </a:pP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130" name="AutoShape 34"/>
          <p:cNvSpPr/>
          <p:nvPr/>
        </p:nvSpPr>
        <p:spPr bwMode="auto">
          <a:xfrm>
            <a:off x="4784035" y="2362221"/>
            <a:ext cx="446172" cy="4474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38092" tIns="38092" rIns="38092" bIns="38092" anchor="ctr"/>
          <a:lstStyle/>
          <a:p>
            <a:pPr defTabSz="342265">
              <a:defRPr/>
            </a:pP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131" name="淘宝店chenying0907出品 201"/>
          <p:cNvSpPr>
            <a:spLocks noEditPoints="1"/>
          </p:cNvSpPr>
          <p:nvPr/>
        </p:nvSpPr>
        <p:spPr bwMode="auto">
          <a:xfrm>
            <a:off x="3787666" y="2397053"/>
            <a:ext cx="373268" cy="383266"/>
          </a:xfrm>
          <a:custGeom>
            <a:avLst/>
            <a:gdLst>
              <a:gd name="T0" fmla="*/ 19 w 104"/>
              <a:gd name="T1" fmla="*/ 40 h 107"/>
              <a:gd name="T2" fmla="*/ 25 w 104"/>
              <a:gd name="T3" fmla="*/ 35 h 107"/>
              <a:gd name="T4" fmla="*/ 27 w 104"/>
              <a:gd name="T5" fmla="*/ 26 h 107"/>
              <a:gd name="T6" fmla="*/ 37 w 104"/>
              <a:gd name="T7" fmla="*/ 26 h 107"/>
              <a:gd name="T8" fmla="*/ 42 w 104"/>
              <a:gd name="T9" fmla="*/ 22 h 107"/>
              <a:gd name="T10" fmla="*/ 44 w 104"/>
              <a:gd name="T11" fmla="*/ 13 h 107"/>
              <a:gd name="T12" fmla="*/ 54 w 104"/>
              <a:gd name="T13" fmla="*/ 13 h 107"/>
              <a:gd name="T14" fmla="*/ 60 w 104"/>
              <a:gd name="T15" fmla="*/ 8 h 107"/>
              <a:gd name="T16" fmla="*/ 62 w 104"/>
              <a:gd name="T17" fmla="*/ 0 h 107"/>
              <a:gd name="T18" fmla="*/ 99 w 104"/>
              <a:gd name="T19" fmla="*/ 38 h 107"/>
              <a:gd name="T20" fmla="*/ 103 w 104"/>
              <a:gd name="T21" fmla="*/ 47 h 107"/>
              <a:gd name="T22" fmla="*/ 100 w 104"/>
              <a:gd name="T23" fmla="*/ 59 h 107"/>
              <a:gd name="T24" fmla="*/ 37 w 104"/>
              <a:gd name="T25" fmla="*/ 106 h 107"/>
              <a:gd name="T26" fmla="*/ 28 w 104"/>
              <a:gd name="T27" fmla="*/ 104 h 107"/>
              <a:gd name="T28" fmla="*/ 1 w 104"/>
              <a:gd name="T29" fmla="*/ 70 h 107"/>
              <a:gd name="T30" fmla="*/ 1 w 104"/>
              <a:gd name="T31" fmla="*/ 66 h 107"/>
              <a:gd name="T32" fmla="*/ 8 w 104"/>
              <a:gd name="T33" fmla="*/ 52 h 107"/>
              <a:gd name="T34" fmla="*/ 33 w 104"/>
              <a:gd name="T35" fmla="*/ 83 h 107"/>
              <a:gd name="T36" fmla="*/ 10 w 104"/>
              <a:gd name="T37" fmla="*/ 64 h 107"/>
              <a:gd name="T38" fmla="*/ 32 w 104"/>
              <a:gd name="T39" fmla="*/ 99 h 107"/>
              <a:gd name="T40" fmla="*/ 39 w 104"/>
              <a:gd name="T41" fmla="*/ 98 h 107"/>
              <a:gd name="T42" fmla="*/ 37 w 104"/>
              <a:gd name="T43" fmla="*/ 84 h 107"/>
              <a:gd name="T44" fmla="*/ 11 w 104"/>
              <a:gd name="T45" fmla="*/ 50 h 107"/>
              <a:gd name="T46" fmla="*/ 16 w 104"/>
              <a:gd name="T47" fmla="*/ 42 h 107"/>
              <a:gd name="T48" fmla="*/ 40 w 104"/>
              <a:gd name="T49" fmla="*/ 64 h 107"/>
              <a:gd name="T50" fmla="*/ 66 w 104"/>
              <a:gd name="T51" fmla="*/ 18 h 107"/>
              <a:gd name="T52" fmla="*/ 67 w 104"/>
              <a:gd name="T53" fmla="*/ 59 h 107"/>
              <a:gd name="T54" fmla="*/ 88 w 104"/>
              <a:gd name="T55" fmla="*/ 48 h 107"/>
              <a:gd name="T56" fmla="*/ 67 w 104"/>
              <a:gd name="T57" fmla="*/ 59 h 107"/>
              <a:gd name="T58" fmla="*/ 49 w 104"/>
              <a:gd name="T59" fmla="*/ 79 h 107"/>
              <a:gd name="T60" fmla="*/ 64 w 104"/>
              <a:gd name="T61" fmla="*/ 61 h 107"/>
              <a:gd name="T62" fmla="*/ 63 w 104"/>
              <a:gd name="T63" fmla="*/ 52 h 107"/>
              <a:gd name="T64" fmla="*/ 84 w 104"/>
              <a:gd name="T65" fmla="*/ 42 h 107"/>
              <a:gd name="T66" fmla="*/ 63 w 104"/>
              <a:gd name="T67" fmla="*/ 52 h 107"/>
              <a:gd name="T68" fmla="*/ 45 w 104"/>
              <a:gd name="T69" fmla="*/ 72 h 107"/>
              <a:gd name="T70" fmla="*/ 60 w 104"/>
              <a:gd name="T71" fmla="*/ 54 h 107"/>
              <a:gd name="T72" fmla="*/ 69 w 104"/>
              <a:gd name="T73" fmla="*/ 10 h 107"/>
              <a:gd name="T74" fmla="*/ 42 w 104"/>
              <a:gd name="T75" fmla="*/ 80 h 107"/>
              <a:gd name="T76" fmla="*/ 47 w 104"/>
              <a:gd name="T77" fmla="*/ 90 h 107"/>
              <a:gd name="T78" fmla="*/ 95 w 104"/>
              <a:gd name="T79" fmla="*/ 54 h 107"/>
              <a:gd name="T80" fmla="*/ 94 w 104"/>
              <a:gd name="T81" fmla="*/ 42 h 107"/>
              <a:gd name="T82" fmla="*/ 69 w 104"/>
              <a:gd name="T83" fmla="*/ 1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107">
                <a:moveTo>
                  <a:pt x="16" y="42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33"/>
                  <a:pt x="19" y="33"/>
                  <a:pt x="19" y="33"/>
                </a:cubicBezTo>
                <a:cubicBezTo>
                  <a:pt x="25" y="35"/>
                  <a:pt x="25" y="35"/>
                  <a:pt x="25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26"/>
                  <a:pt x="27" y="26"/>
                  <a:pt x="27" y="26"/>
                </a:cubicBezTo>
                <a:cubicBezTo>
                  <a:pt x="34" y="29"/>
                  <a:pt x="34" y="29"/>
                  <a:pt x="34" y="29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0"/>
                  <a:pt x="36" y="20"/>
                  <a:pt x="36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19"/>
                  <a:pt x="45" y="19"/>
                  <a:pt x="45" y="19"/>
                </a:cubicBezTo>
                <a:cubicBezTo>
                  <a:pt x="44" y="13"/>
                  <a:pt x="44" y="13"/>
                  <a:pt x="44" y="13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3" y="6"/>
                  <a:pt x="53" y="6"/>
                  <a:pt x="53" y="6"/>
                </a:cubicBezTo>
                <a:cubicBezTo>
                  <a:pt x="60" y="8"/>
                  <a:pt x="60" y="8"/>
                  <a:pt x="60" y="8"/>
                </a:cubicBezTo>
                <a:cubicBezTo>
                  <a:pt x="63" y="6"/>
                  <a:pt x="63" y="6"/>
                  <a:pt x="63" y="6"/>
                </a:cubicBezTo>
                <a:cubicBezTo>
                  <a:pt x="62" y="0"/>
                  <a:pt x="62" y="0"/>
                  <a:pt x="62" y="0"/>
                </a:cubicBezTo>
                <a:cubicBezTo>
                  <a:pt x="72" y="3"/>
                  <a:pt x="72" y="3"/>
                  <a:pt x="72" y="3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8"/>
                  <a:pt x="99" y="38"/>
                  <a:pt x="99" y="38"/>
                </a:cubicBezTo>
                <a:cubicBezTo>
                  <a:pt x="102" y="41"/>
                  <a:pt x="103" y="44"/>
                  <a:pt x="103" y="47"/>
                </a:cubicBezTo>
                <a:cubicBezTo>
                  <a:pt x="104" y="51"/>
                  <a:pt x="103" y="54"/>
                  <a:pt x="101" y="5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2" y="104"/>
                  <a:pt x="40" y="106"/>
                  <a:pt x="37" y="106"/>
                </a:cubicBezTo>
                <a:cubicBezTo>
                  <a:pt x="34" y="107"/>
                  <a:pt x="31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68"/>
                  <a:pt x="0" y="68"/>
                  <a:pt x="0" y="68"/>
                </a:cubicBezTo>
                <a:cubicBezTo>
                  <a:pt x="1" y="66"/>
                  <a:pt x="1" y="66"/>
                  <a:pt x="1" y="66"/>
                </a:cubicBezTo>
                <a:cubicBezTo>
                  <a:pt x="6" y="56"/>
                  <a:pt x="6" y="56"/>
                  <a:pt x="6" y="56"/>
                </a:cubicBezTo>
                <a:cubicBezTo>
                  <a:pt x="8" y="52"/>
                  <a:pt x="8" y="52"/>
                  <a:pt x="8" y="52"/>
                </a:cubicBezTo>
                <a:cubicBezTo>
                  <a:pt x="12" y="56"/>
                  <a:pt x="12" y="56"/>
                  <a:pt x="12" y="56"/>
                </a:cubicBezTo>
                <a:cubicBezTo>
                  <a:pt x="33" y="83"/>
                  <a:pt x="33" y="83"/>
                  <a:pt x="33" y="83"/>
                </a:cubicBezTo>
                <a:cubicBezTo>
                  <a:pt x="27" y="87"/>
                  <a:pt x="27" y="87"/>
                  <a:pt x="27" y="87"/>
                </a:cubicBezTo>
                <a:cubicBezTo>
                  <a:pt x="10" y="64"/>
                  <a:pt x="10" y="64"/>
                  <a:pt x="10" y="64"/>
                </a:cubicBezTo>
                <a:cubicBezTo>
                  <a:pt x="8" y="68"/>
                  <a:pt x="8" y="68"/>
                  <a:pt x="8" y="68"/>
                </a:cubicBezTo>
                <a:cubicBezTo>
                  <a:pt x="32" y="99"/>
                  <a:pt x="32" y="99"/>
                  <a:pt x="32" y="99"/>
                </a:cubicBezTo>
                <a:cubicBezTo>
                  <a:pt x="33" y="100"/>
                  <a:pt x="34" y="100"/>
                  <a:pt x="35" y="99"/>
                </a:cubicBezTo>
                <a:cubicBezTo>
                  <a:pt x="37" y="99"/>
                  <a:pt x="38" y="99"/>
                  <a:pt x="39" y="98"/>
                </a:cubicBezTo>
                <a:cubicBezTo>
                  <a:pt x="40" y="95"/>
                  <a:pt x="40" y="93"/>
                  <a:pt x="40" y="91"/>
                </a:cubicBezTo>
                <a:cubicBezTo>
                  <a:pt x="40" y="88"/>
                  <a:pt x="39" y="86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40"/>
                  <a:pt x="10" y="40"/>
                  <a:pt x="10" y="40"/>
                </a:cubicBezTo>
                <a:cubicBezTo>
                  <a:pt x="16" y="42"/>
                  <a:pt x="16" y="42"/>
                  <a:pt x="16" y="42"/>
                </a:cubicBezTo>
                <a:close/>
                <a:moveTo>
                  <a:pt x="28" y="48"/>
                </a:moveTo>
                <a:cubicBezTo>
                  <a:pt x="40" y="64"/>
                  <a:pt x="40" y="64"/>
                  <a:pt x="40" y="64"/>
                </a:cubicBezTo>
                <a:cubicBezTo>
                  <a:pt x="79" y="34"/>
                  <a:pt x="79" y="34"/>
                  <a:pt x="79" y="34"/>
                </a:cubicBezTo>
                <a:cubicBezTo>
                  <a:pt x="66" y="18"/>
                  <a:pt x="66" y="18"/>
                  <a:pt x="66" y="18"/>
                </a:cubicBezTo>
                <a:cubicBezTo>
                  <a:pt x="28" y="48"/>
                  <a:pt x="28" y="48"/>
                  <a:pt x="28" y="48"/>
                </a:cubicBezTo>
                <a:close/>
                <a:moveTo>
                  <a:pt x="67" y="59"/>
                </a:moveTo>
                <a:cubicBezTo>
                  <a:pt x="70" y="62"/>
                  <a:pt x="70" y="62"/>
                  <a:pt x="70" y="62"/>
                </a:cubicBezTo>
                <a:cubicBezTo>
                  <a:pt x="88" y="48"/>
                  <a:pt x="88" y="48"/>
                  <a:pt x="88" y="48"/>
                </a:cubicBezTo>
                <a:cubicBezTo>
                  <a:pt x="85" y="45"/>
                  <a:pt x="85" y="45"/>
                  <a:pt x="85" y="45"/>
                </a:cubicBezTo>
                <a:cubicBezTo>
                  <a:pt x="67" y="59"/>
                  <a:pt x="67" y="59"/>
                  <a:pt x="67" y="59"/>
                </a:cubicBezTo>
                <a:close/>
                <a:moveTo>
                  <a:pt x="46" y="75"/>
                </a:moveTo>
                <a:cubicBezTo>
                  <a:pt x="49" y="79"/>
                  <a:pt x="49" y="79"/>
                  <a:pt x="49" y="79"/>
                </a:cubicBezTo>
                <a:cubicBezTo>
                  <a:pt x="67" y="65"/>
                  <a:pt x="67" y="65"/>
                  <a:pt x="67" y="65"/>
                </a:cubicBezTo>
                <a:cubicBezTo>
                  <a:pt x="64" y="61"/>
                  <a:pt x="64" y="61"/>
                  <a:pt x="64" y="61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63" y="52"/>
                </a:moveTo>
                <a:cubicBezTo>
                  <a:pt x="66" y="56"/>
                  <a:pt x="66" y="56"/>
                  <a:pt x="66" y="56"/>
                </a:cubicBezTo>
                <a:cubicBezTo>
                  <a:pt x="84" y="42"/>
                  <a:pt x="84" y="42"/>
                  <a:pt x="84" y="42"/>
                </a:cubicBezTo>
                <a:cubicBezTo>
                  <a:pt x="81" y="38"/>
                  <a:pt x="81" y="38"/>
                  <a:pt x="81" y="38"/>
                </a:cubicBezTo>
                <a:cubicBezTo>
                  <a:pt x="63" y="52"/>
                  <a:pt x="63" y="52"/>
                  <a:pt x="63" y="52"/>
                </a:cubicBezTo>
                <a:close/>
                <a:moveTo>
                  <a:pt x="42" y="68"/>
                </a:moveTo>
                <a:cubicBezTo>
                  <a:pt x="45" y="72"/>
                  <a:pt x="45" y="72"/>
                  <a:pt x="45" y="72"/>
                </a:cubicBezTo>
                <a:cubicBezTo>
                  <a:pt x="63" y="58"/>
                  <a:pt x="63" y="58"/>
                  <a:pt x="63" y="58"/>
                </a:cubicBezTo>
                <a:cubicBezTo>
                  <a:pt x="60" y="54"/>
                  <a:pt x="60" y="54"/>
                  <a:pt x="60" y="54"/>
                </a:cubicBezTo>
                <a:cubicBezTo>
                  <a:pt x="42" y="68"/>
                  <a:pt x="42" y="68"/>
                  <a:pt x="42" y="68"/>
                </a:cubicBezTo>
                <a:close/>
                <a:moveTo>
                  <a:pt x="69" y="10"/>
                </a:moveTo>
                <a:cubicBezTo>
                  <a:pt x="19" y="49"/>
                  <a:pt x="19" y="49"/>
                  <a:pt x="19" y="49"/>
                </a:cubicBezTo>
                <a:cubicBezTo>
                  <a:pt x="42" y="80"/>
                  <a:pt x="42" y="80"/>
                  <a:pt x="42" y="80"/>
                </a:cubicBezTo>
                <a:cubicBezTo>
                  <a:pt x="42" y="80"/>
                  <a:pt x="42" y="80"/>
                  <a:pt x="42" y="80"/>
                </a:cubicBezTo>
                <a:cubicBezTo>
                  <a:pt x="45" y="83"/>
                  <a:pt x="46" y="86"/>
                  <a:pt x="47" y="90"/>
                </a:cubicBezTo>
                <a:cubicBezTo>
                  <a:pt x="47" y="90"/>
                  <a:pt x="47" y="91"/>
                  <a:pt x="47" y="91"/>
                </a:cubicBezTo>
                <a:cubicBezTo>
                  <a:pt x="95" y="54"/>
                  <a:pt x="95" y="54"/>
                  <a:pt x="95" y="54"/>
                </a:cubicBezTo>
                <a:cubicBezTo>
                  <a:pt x="96" y="52"/>
                  <a:pt x="97" y="50"/>
                  <a:pt x="96" y="48"/>
                </a:cubicBezTo>
                <a:cubicBezTo>
                  <a:pt x="96" y="46"/>
                  <a:pt x="95" y="44"/>
                  <a:pt x="94" y="42"/>
                </a:cubicBezTo>
                <a:cubicBezTo>
                  <a:pt x="94" y="42"/>
                  <a:pt x="94" y="42"/>
                  <a:pt x="94" y="42"/>
                </a:cubicBezTo>
                <a:lnTo>
                  <a:pt x="69" y="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/>
      <p:bldP spid="79" grpId="0"/>
      <p:bldP spid="80" grpId="0"/>
      <p:bldP spid="81" grpId="0"/>
      <p:bldP spid="88" grpId="0"/>
      <p:bldP spid="89" grpId="0"/>
      <p:bldP spid="93" grpId="0"/>
      <p:bldP spid="100" grpId="0"/>
      <p:bldP spid="101" grpId="0"/>
      <p:bldP spid="102" grpId="0"/>
      <p:bldP spid="124" grpId="0"/>
      <p:bldP spid="125" grpId="0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5" name="图表 64"/>
          <p:cNvGraphicFramePr/>
          <p:nvPr/>
        </p:nvGraphicFramePr>
        <p:xfrm>
          <a:off x="-25896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图表 65"/>
          <p:cNvGraphicFramePr/>
          <p:nvPr/>
        </p:nvGraphicFramePr>
        <p:xfrm>
          <a:off x="1774950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图表 66"/>
          <p:cNvGraphicFramePr/>
          <p:nvPr/>
        </p:nvGraphicFramePr>
        <p:xfrm>
          <a:off x="3808861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8" name="图表 67"/>
          <p:cNvGraphicFramePr/>
          <p:nvPr/>
        </p:nvGraphicFramePr>
        <p:xfrm>
          <a:off x="584277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3" name="淘宝店chenying0907出品 27"/>
          <p:cNvSpPr txBox="1"/>
          <p:nvPr/>
        </p:nvSpPr>
        <p:spPr>
          <a:xfrm>
            <a:off x="920707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30</a:t>
            </a:r>
            <a:r>
              <a:rPr lang="en-US" altLang="zh-CN" sz="15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15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4" name="淘宝店chenying0907出品 28"/>
          <p:cNvSpPr txBox="1"/>
          <p:nvPr/>
        </p:nvSpPr>
        <p:spPr>
          <a:xfrm>
            <a:off x="2944449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50</a:t>
            </a:r>
            <a:r>
              <a:rPr lang="en-US" altLang="zh-CN" sz="15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15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" name="淘宝店chenying0907出品 29"/>
          <p:cNvSpPr txBox="1"/>
          <p:nvPr/>
        </p:nvSpPr>
        <p:spPr>
          <a:xfrm>
            <a:off x="4968191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80</a:t>
            </a:r>
            <a:r>
              <a:rPr lang="en-US" altLang="zh-CN" sz="15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15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淘宝店chenying0907出品 30"/>
          <p:cNvSpPr txBox="1"/>
          <p:nvPr/>
        </p:nvSpPr>
        <p:spPr>
          <a:xfrm>
            <a:off x="7042782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100</a:t>
            </a:r>
            <a:r>
              <a:rPr lang="en-US" altLang="zh-CN" sz="1500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%</a:t>
            </a:r>
            <a:endParaRPr lang="zh-CN" altLang="en-US" sz="15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7" name="淘宝店chenying0907出品 32"/>
          <p:cNvSpPr txBox="1"/>
          <p:nvPr/>
        </p:nvSpPr>
        <p:spPr>
          <a:xfrm>
            <a:off x="846304" y="3239839"/>
            <a:ext cx="1230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淘宝店chenying0907出品 32"/>
          <p:cNvSpPr txBox="1"/>
          <p:nvPr/>
        </p:nvSpPr>
        <p:spPr>
          <a:xfrm>
            <a:off x="2890522" y="3233179"/>
            <a:ext cx="1230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淘宝店chenying0907出品 32"/>
          <p:cNvSpPr txBox="1"/>
          <p:nvPr/>
        </p:nvSpPr>
        <p:spPr>
          <a:xfrm>
            <a:off x="4954148" y="3233179"/>
            <a:ext cx="1230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淘宝店chenying0907出品 32"/>
          <p:cNvSpPr txBox="1"/>
          <p:nvPr/>
        </p:nvSpPr>
        <p:spPr>
          <a:xfrm>
            <a:off x="6957176" y="3233179"/>
            <a:ext cx="12304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淘宝店chenying0907出品 129"/>
          <p:cNvSpPr txBox="1"/>
          <p:nvPr/>
        </p:nvSpPr>
        <p:spPr>
          <a:xfrm>
            <a:off x="890907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淘宝店chenying0907出品 129"/>
          <p:cNvSpPr txBox="1"/>
          <p:nvPr/>
        </p:nvSpPr>
        <p:spPr>
          <a:xfrm>
            <a:off x="2936639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淘宝店chenying0907出品 129"/>
          <p:cNvSpPr txBox="1"/>
          <p:nvPr/>
        </p:nvSpPr>
        <p:spPr>
          <a:xfrm>
            <a:off x="5000266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淘宝店chenying0907出品 129"/>
          <p:cNvSpPr txBox="1"/>
          <p:nvPr/>
        </p:nvSpPr>
        <p:spPr>
          <a:xfrm>
            <a:off x="7003294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淘宝店chenying0907出品 114"/>
          <p:cNvCxnSpPr/>
          <p:nvPr/>
        </p:nvCxnSpPr>
        <p:spPr>
          <a:xfrm>
            <a:off x="71807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淘宝店chenying0907出品 115"/>
          <p:cNvCxnSpPr/>
          <p:nvPr/>
        </p:nvCxnSpPr>
        <p:spPr>
          <a:xfrm>
            <a:off x="276448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淘宝店chenying0907出品 116"/>
          <p:cNvCxnSpPr/>
          <p:nvPr/>
        </p:nvCxnSpPr>
        <p:spPr>
          <a:xfrm>
            <a:off x="4828107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淘宝店chenying0907出品 117"/>
          <p:cNvCxnSpPr/>
          <p:nvPr/>
        </p:nvCxnSpPr>
        <p:spPr>
          <a:xfrm>
            <a:off x="684459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6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9" dur="100" fill="hold"/>
                                        <p:tgtEl>
                                          <p:spTgt spid="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6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3" dur="10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5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7" dur="10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1" dur="100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Graphic spid="65" grpId="0">
        <p:bldAsOne/>
      </p:bldGraphic>
      <p:bldGraphic spid="65" grpId="1">
        <p:bldAsOne/>
      </p:bldGraphic>
      <p:bldGraphic spid="65" grpId="2">
        <p:bldAsOne/>
      </p:bldGraphic>
      <p:bldGraphic spid="65" grpId="3">
        <p:bldAsOne/>
      </p:bldGraphic>
      <p:bldGraphic spid="65" grpId="4">
        <p:bldAsOne/>
      </p:bldGraphic>
      <p:bldGraphic spid="66" grpId="0">
        <p:bldAsOne/>
      </p:bldGraphic>
      <p:bldGraphic spid="66" grpId="1">
        <p:bldAsOne/>
      </p:bldGraphic>
      <p:bldGraphic spid="66" grpId="2">
        <p:bldAsOne/>
      </p:bldGraphic>
      <p:bldGraphic spid="66" grpId="3">
        <p:bldAsOne/>
      </p:bldGraphic>
      <p:bldGraphic spid="66" grpId="4">
        <p:bldAsOne/>
      </p:bldGraphic>
      <p:bldGraphic spid="67" grpId="0">
        <p:bldAsOne/>
      </p:bldGraphic>
      <p:bldGraphic spid="67" grpId="1">
        <p:bldAsOne/>
      </p:bldGraphic>
      <p:bldGraphic spid="67" grpId="2">
        <p:bldAsOne/>
      </p:bldGraphic>
      <p:bldGraphic spid="67" grpId="3">
        <p:bldAsOne/>
      </p:bldGraphic>
      <p:bldGraphic spid="67" grpId="4">
        <p:bldAsOne/>
      </p:bldGraphic>
      <p:bldGraphic spid="68" grpId="0">
        <p:bldAsOne/>
      </p:bldGraphic>
      <p:bldGraphic spid="68" grpId="1">
        <p:bldAsOne/>
      </p:bldGraphic>
      <p:bldGraphic spid="68" grpId="2">
        <p:bldAsOne/>
      </p:bldGraphic>
      <p:bldGraphic spid="68" grpId="3">
        <p:bldAsOne/>
      </p:bldGraphic>
      <p:bldGraphic spid="68" grpId="4">
        <p:bldAsOne/>
      </p:bldGraphic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淘宝店chenying0907出品 22"/>
          <p:cNvCxnSpPr/>
          <p:nvPr/>
        </p:nvCxnSpPr>
        <p:spPr>
          <a:xfrm>
            <a:off x="2267961" y="2489506"/>
            <a:ext cx="48070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淘宝店chenying0907出品 23"/>
          <p:cNvCxnSpPr/>
          <p:nvPr/>
        </p:nvCxnSpPr>
        <p:spPr>
          <a:xfrm>
            <a:off x="2267961" y="2887560"/>
            <a:ext cx="48070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淘宝店chenying0907出品 24"/>
          <p:cNvCxnSpPr/>
          <p:nvPr/>
        </p:nvCxnSpPr>
        <p:spPr>
          <a:xfrm>
            <a:off x="2267961" y="3285614"/>
            <a:ext cx="48070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淘宝店chenying0907出品 25"/>
          <p:cNvCxnSpPr/>
          <p:nvPr/>
        </p:nvCxnSpPr>
        <p:spPr>
          <a:xfrm>
            <a:off x="2267961" y="2091452"/>
            <a:ext cx="48070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淘宝店chenying0907出品 26"/>
          <p:cNvSpPr/>
          <p:nvPr/>
        </p:nvSpPr>
        <p:spPr>
          <a:xfrm rot="5400000" flipV="1">
            <a:off x="2006455" y="3154456"/>
            <a:ext cx="1143791" cy="2599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淘宝店chenying0907出品 27"/>
          <p:cNvSpPr/>
          <p:nvPr/>
        </p:nvSpPr>
        <p:spPr>
          <a:xfrm rot="5400000" flipV="1">
            <a:off x="2131137" y="2972185"/>
            <a:ext cx="1508332" cy="2599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77"/>
          <p:cNvSpPr txBox="1"/>
          <p:nvPr/>
        </p:nvSpPr>
        <p:spPr>
          <a:xfrm>
            <a:off x="1501548" y="1263251"/>
            <a:ext cx="630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200" dirty="0" err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89"/>
          <p:cNvSpPr txBox="1"/>
          <p:nvPr/>
        </p:nvSpPr>
        <p:spPr>
          <a:xfrm>
            <a:off x="1679801" y="1922671"/>
            <a:ext cx="626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90"/>
          <p:cNvSpPr txBox="1"/>
          <p:nvPr/>
        </p:nvSpPr>
        <p:spPr>
          <a:xfrm>
            <a:off x="1748220" y="2321937"/>
            <a:ext cx="48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750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91"/>
          <p:cNvSpPr txBox="1"/>
          <p:nvPr/>
        </p:nvSpPr>
        <p:spPr>
          <a:xfrm>
            <a:off x="1748220" y="2712521"/>
            <a:ext cx="48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92"/>
          <p:cNvSpPr txBox="1"/>
          <p:nvPr/>
        </p:nvSpPr>
        <p:spPr>
          <a:xfrm>
            <a:off x="1748220" y="3120468"/>
            <a:ext cx="48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193"/>
          <p:cNvSpPr txBox="1"/>
          <p:nvPr/>
        </p:nvSpPr>
        <p:spPr>
          <a:xfrm>
            <a:off x="1748220" y="3441602"/>
            <a:ext cx="489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淘宝店chenying0907出品 34"/>
          <p:cNvSpPr/>
          <p:nvPr/>
        </p:nvSpPr>
        <p:spPr>
          <a:xfrm rot="5400000" flipV="1">
            <a:off x="3137864" y="3317859"/>
            <a:ext cx="816988" cy="2599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淘宝店chenying0907出品 35"/>
          <p:cNvSpPr/>
          <p:nvPr/>
        </p:nvSpPr>
        <p:spPr>
          <a:xfrm rot="5400000" flipV="1">
            <a:off x="3226102" y="3099144"/>
            <a:ext cx="1254416" cy="2599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圆角淘宝店chenying0907出品 36"/>
          <p:cNvSpPr/>
          <p:nvPr/>
        </p:nvSpPr>
        <p:spPr>
          <a:xfrm rot="5400000" flipV="1">
            <a:off x="3925264" y="3187158"/>
            <a:ext cx="1078391" cy="2599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淘宝店chenying0907出品 37"/>
          <p:cNvSpPr/>
          <p:nvPr/>
        </p:nvSpPr>
        <p:spPr>
          <a:xfrm rot="5400000" flipV="1">
            <a:off x="3954424" y="2909365"/>
            <a:ext cx="1633976" cy="2599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淘宝店chenying0907出品 38"/>
          <p:cNvSpPr/>
          <p:nvPr/>
        </p:nvSpPr>
        <p:spPr>
          <a:xfrm rot="5400000" flipV="1">
            <a:off x="5046942" y="3336727"/>
            <a:ext cx="779252" cy="2599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淘宝店chenying0907出品 39"/>
          <p:cNvSpPr/>
          <p:nvPr/>
        </p:nvSpPr>
        <p:spPr>
          <a:xfrm rot="5400000" flipV="1">
            <a:off x="5116311" y="3099145"/>
            <a:ext cx="1254418" cy="2599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淘宝店chenying0907出品 40"/>
          <p:cNvSpPr/>
          <p:nvPr/>
        </p:nvSpPr>
        <p:spPr>
          <a:xfrm rot="5400000" flipV="1">
            <a:off x="5717987" y="3035666"/>
            <a:ext cx="1381378" cy="2599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圆角淘宝店chenying0907出品 41"/>
          <p:cNvSpPr/>
          <p:nvPr/>
        </p:nvSpPr>
        <p:spPr>
          <a:xfrm rot="5400000" flipV="1">
            <a:off x="5842670" y="2853397"/>
            <a:ext cx="1745917" cy="259922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淘宝店chenying0907出品 42"/>
          <p:cNvGrpSpPr/>
          <p:nvPr/>
        </p:nvGrpSpPr>
        <p:grpSpPr>
          <a:xfrm>
            <a:off x="1570998" y="3689381"/>
            <a:ext cx="6238419" cy="508278"/>
            <a:chOff x="1672641" y="5127525"/>
            <a:chExt cx="9101365" cy="677704"/>
          </a:xfrm>
        </p:grpSpPr>
        <p:sp>
          <p:nvSpPr>
            <p:cNvPr id="44" name="六边形 43"/>
            <p:cNvSpPr/>
            <p:nvPr/>
          </p:nvSpPr>
          <p:spPr>
            <a:xfrm>
              <a:off x="1672641" y="5148447"/>
              <a:ext cx="9101365" cy="637078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淘宝店chenying0907出品 44"/>
            <p:cNvGrpSpPr/>
            <p:nvPr/>
          </p:nvGrpSpPr>
          <p:grpSpPr>
            <a:xfrm>
              <a:off x="1803240" y="5127525"/>
              <a:ext cx="8840138" cy="677704"/>
              <a:chOff x="2132662" y="4757047"/>
              <a:chExt cx="1463761" cy="677704"/>
            </a:xfrm>
          </p:grpSpPr>
          <p:sp>
            <p:nvSpPr>
              <p:cNvPr id="46" name="六边形 45"/>
              <p:cNvSpPr/>
              <p:nvPr/>
            </p:nvSpPr>
            <p:spPr>
              <a:xfrm>
                <a:off x="2132662" y="4757047"/>
                <a:ext cx="1463761" cy="677704"/>
              </a:xfrm>
              <a:prstGeom prst="hexagon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六边形 46"/>
              <p:cNvSpPr/>
              <p:nvPr/>
            </p:nvSpPr>
            <p:spPr>
              <a:xfrm>
                <a:off x="2137321" y="4764311"/>
                <a:ext cx="1453382" cy="661075"/>
              </a:xfrm>
              <a:prstGeom prst="hexagon">
                <a:avLst/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TextBox 184"/>
          <p:cNvSpPr txBox="1"/>
          <p:nvPr/>
        </p:nvSpPr>
        <p:spPr>
          <a:xfrm>
            <a:off x="2417629" y="375581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 spc="-150">
                <a:ln>
                  <a:noFill/>
                </a:ln>
                <a:gradFill>
                  <a:gsLst>
                    <a:gs pos="1000">
                      <a:schemeClr val="accent5"/>
                    </a:gs>
                    <a:gs pos="46000">
                      <a:srgbClr val="7AC672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3500000" scaled="1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Slab703 MdCn BT" panose="02060506020205050403" pitchFamily="18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2"/>
                </a:solidFill>
              </a:rPr>
              <a:t>TEXT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49" name="TextBox 186"/>
          <p:cNvSpPr txBox="1"/>
          <p:nvPr/>
        </p:nvSpPr>
        <p:spPr>
          <a:xfrm>
            <a:off x="4336125" y="375581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 spc="-150">
                <a:ln>
                  <a:noFill/>
                </a:ln>
                <a:gradFill>
                  <a:gsLst>
                    <a:gs pos="1000">
                      <a:schemeClr val="accent5"/>
                    </a:gs>
                    <a:gs pos="46000">
                      <a:srgbClr val="7AC672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3500000" scaled="1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Slab703 MdCn BT" panose="02060506020205050403" pitchFamily="18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2"/>
                </a:solidFill>
              </a:rPr>
              <a:t>TEXT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50" name="TextBox 187"/>
          <p:cNvSpPr txBox="1"/>
          <p:nvPr/>
        </p:nvSpPr>
        <p:spPr>
          <a:xfrm>
            <a:off x="5295374" y="375581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 spc="-150">
                <a:ln>
                  <a:noFill/>
                </a:ln>
                <a:gradFill>
                  <a:gsLst>
                    <a:gs pos="1000">
                      <a:schemeClr val="accent5"/>
                    </a:gs>
                    <a:gs pos="46000">
                      <a:srgbClr val="7AC672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3500000" scaled="1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Slab703 MdCn BT" panose="02060506020205050403" pitchFamily="18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2"/>
                </a:solidFill>
              </a:rPr>
              <a:t>TEXT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188"/>
          <p:cNvSpPr txBox="1"/>
          <p:nvPr/>
        </p:nvSpPr>
        <p:spPr>
          <a:xfrm>
            <a:off x="6254621" y="375581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 spc="-150">
                <a:ln>
                  <a:noFill/>
                </a:ln>
                <a:gradFill>
                  <a:gsLst>
                    <a:gs pos="1000">
                      <a:schemeClr val="accent5"/>
                    </a:gs>
                    <a:gs pos="46000">
                      <a:srgbClr val="7AC672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3500000" scaled="1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Slab703 MdCn BT" panose="02060506020205050403" pitchFamily="18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2"/>
                </a:solidFill>
              </a:rPr>
              <a:t>TEXT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52" name="淘宝店chenying0907出品 51"/>
          <p:cNvSpPr/>
          <p:nvPr/>
        </p:nvSpPr>
        <p:spPr>
          <a:xfrm>
            <a:off x="5618403" y="4441198"/>
            <a:ext cx="198940" cy="1989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淘宝店chenying0907出品 52"/>
          <p:cNvSpPr/>
          <p:nvPr/>
        </p:nvSpPr>
        <p:spPr>
          <a:xfrm>
            <a:off x="6676594" y="4441198"/>
            <a:ext cx="198940" cy="19894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210"/>
          <p:cNvSpPr txBox="1"/>
          <p:nvPr/>
        </p:nvSpPr>
        <p:spPr>
          <a:xfrm>
            <a:off x="5763336" y="4413710"/>
            <a:ext cx="864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211"/>
          <p:cNvSpPr txBox="1"/>
          <p:nvPr/>
        </p:nvSpPr>
        <p:spPr>
          <a:xfrm>
            <a:off x="6812568" y="4413710"/>
            <a:ext cx="8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213"/>
          <p:cNvSpPr txBox="1"/>
          <p:nvPr/>
        </p:nvSpPr>
        <p:spPr>
          <a:xfrm>
            <a:off x="2627784" y="2122340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214"/>
          <p:cNvSpPr txBox="1"/>
          <p:nvPr/>
        </p:nvSpPr>
        <p:spPr>
          <a:xfrm>
            <a:off x="2331711" y="2483019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215"/>
          <p:cNvSpPr txBox="1"/>
          <p:nvPr/>
        </p:nvSpPr>
        <p:spPr>
          <a:xfrm>
            <a:off x="3293219" y="2787774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216"/>
          <p:cNvSpPr txBox="1"/>
          <p:nvPr/>
        </p:nvSpPr>
        <p:spPr>
          <a:xfrm>
            <a:off x="3599892" y="2345126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217"/>
          <p:cNvSpPr txBox="1"/>
          <p:nvPr/>
        </p:nvSpPr>
        <p:spPr>
          <a:xfrm>
            <a:off x="4526676" y="1995686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218"/>
          <p:cNvSpPr txBox="1"/>
          <p:nvPr/>
        </p:nvSpPr>
        <p:spPr>
          <a:xfrm>
            <a:off x="4202640" y="2552469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219"/>
          <p:cNvSpPr txBox="1"/>
          <p:nvPr/>
        </p:nvSpPr>
        <p:spPr>
          <a:xfrm>
            <a:off x="5166066" y="2822499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220"/>
          <p:cNvSpPr txBox="1"/>
          <p:nvPr/>
        </p:nvSpPr>
        <p:spPr>
          <a:xfrm>
            <a:off x="5490102" y="2355726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221"/>
          <p:cNvSpPr txBox="1"/>
          <p:nvPr/>
        </p:nvSpPr>
        <p:spPr>
          <a:xfrm>
            <a:off x="6138174" y="2221670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222"/>
          <p:cNvSpPr txBox="1"/>
          <p:nvPr/>
        </p:nvSpPr>
        <p:spPr>
          <a:xfrm>
            <a:off x="6462210" y="1867754"/>
            <a:ext cx="4893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990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229"/>
          <p:cNvSpPr txBox="1"/>
          <p:nvPr/>
        </p:nvSpPr>
        <p:spPr>
          <a:xfrm>
            <a:off x="3376877" y="3755816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600" b="1" spc="-150">
                <a:ln>
                  <a:noFill/>
                </a:ln>
                <a:gradFill>
                  <a:gsLst>
                    <a:gs pos="1000">
                      <a:schemeClr val="accent5"/>
                    </a:gs>
                    <a:gs pos="46000">
                      <a:srgbClr val="7AC672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3500000" scaled="1"/>
                </a:gra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GeoSlab703 MdCn BT" panose="02060506020205050403" pitchFamily="18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chemeClr val="bg2"/>
                </a:solidFill>
              </a:rPr>
              <a:t>TEXT</a:t>
            </a:r>
            <a:endParaRPr lang="zh-CN" altLang="en-US" sz="2000" dirty="0">
              <a:solidFill>
                <a:schemeClr val="bg2"/>
              </a:solidFill>
            </a:endParaRPr>
          </a:p>
        </p:txBody>
      </p:sp>
      <p:sp>
        <p:nvSpPr>
          <p:cNvPr id="72" name="淘宝店chenying0907出品 39"/>
          <p:cNvSpPr>
            <a:spLocks noEditPoints="1"/>
          </p:cNvSpPr>
          <p:nvPr/>
        </p:nvSpPr>
        <p:spPr bwMode="auto">
          <a:xfrm flipH="1">
            <a:off x="8041728" y="2887560"/>
            <a:ext cx="469917" cy="1393532"/>
          </a:xfrm>
          <a:custGeom>
            <a:avLst/>
            <a:gdLst>
              <a:gd name="T0" fmla="*/ 150 w 175"/>
              <a:gd name="T1" fmla="*/ 476 h 519"/>
              <a:gd name="T2" fmla="*/ 138 w 175"/>
              <a:gd name="T3" fmla="*/ 459 h 519"/>
              <a:gd name="T4" fmla="*/ 144 w 175"/>
              <a:gd name="T5" fmla="*/ 444 h 519"/>
              <a:gd name="T6" fmla="*/ 132 w 175"/>
              <a:gd name="T7" fmla="*/ 286 h 519"/>
              <a:gd name="T8" fmla="*/ 121 w 175"/>
              <a:gd name="T9" fmla="*/ 216 h 519"/>
              <a:gd name="T10" fmla="*/ 126 w 175"/>
              <a:gd name="T11" fmla="*/ 205 h 519"/>
              <a:gd name="T12" fmla="*/ 136 w 175"/>
              <a:gd name="T13" fmla="*/ 214 h 519"/>
              <a:gd name="T14" fmla="*/ 150 w 175"/>
              <a:gd name="T15" fmla="*/ 200 h 519"/>
              <a:gd name="T16" fmla="*/ 148 w 175"/>
              <a:gd name="T17" fmla="*/ 183 h 519"/>
              <a:gd name="T18" fmla="*/ 147 w 175"/>
              <a:gd name="T19" fmla="*/ 175 h 519"/>
              <a:gd name="T20" fmla="*/ 172 w 175"/>
              <a:gd name="T21" fmla="*/ 142 h 519"/>
              <a:gd name="T22" fmla="*/ 130 w 175"/>
              <a:gd name="T23" fmla="*/ 119 h 519"/>
              <a:gd name="T24" fmla="*/ 117 w 175"/>
              <a:gd name="T25" fmla="*/ 99 h 519"/>
              <a:gd name="T26" fmla="*/ 92 w 175"/>
              <a:gd name="T27" fmla="*/ 87 h 519"/>
              <a:gd name="T28" fmla="*/ 94 w 175"/>
              <a:gd name="T29" fmla="*/ 113 h 519"/>
              <a:gd name="T30" fmla="*/ 89 w 175"/>
              <a:gd name="T31" fmla="*/ 92 h 519"/>
              <a:gd name="T32" fmla="*/ 87 w 175"/>
              <a:gd name="T33" fmla="*/ 82 h 519"/>
              <a:gd name="T34" fmla="*/ 95 w 175"/>
              <a:gd name="T35" fmla="*/ 78 h 519"/>
              <a:gd name="T36" fmla="*/ 109 w 175"/>
              <a:gd name="T37" fmla="*/ 54 h 519"/>
              <a:gd name="T38" fmla="*/ 116 w 175"/>
              <a:gd name="T39" fmla="*/ 31 h 519"/>
              <a:gd name="T40" fmla="*/ 117 w 175"/>
              <a:gd name="T41" fmla="*/ 16 h 519"/>
              <a:gd name="T42" fmla="*/ 110 w 175"/>
              <a:gd name="T43" fmla="*/ 11 h 519"/>
              <a:gd name="T44" fmla="*/ 99 w 175"/>
              <a:gd name="T45" fmla="*/ 4 h 519"/>
              <a:gd name="T46" fmla="*/ 89 w 175"/>
              <a:gd name="T47" fmla="*/ 0 h 519"/>
              <a:gd name="T48" fmla="*/ 72 w 175"/>
              <a:gd name="T49" fmla="*/ 10 h 519"/>
              <a:gd name="T50" fmla="*/ 63 w 175"/>
              <a:gd name="T51" fmla="*/ 31 h 519"/>
              <a:gd name="T52" fmla="*/ 63 w 175"/>
              <a:gd name="T53" fmla="*/ 55 h 519"/>
              <a:gd name="T54" fmla="*/ 78 w 175"/>
              <a:gd name="T55" fmla="*/ 81 h 519"/>
              <a:gd name="T56" fmla="*/ 83 w 175"/>
              <a:gd name="T57" fmla="*/ 97 h 519"/>
              <a:gd name="T58" fmla="*/ 62 w 175"/>
              <a:gd name="T59" fmla="*/ 80 h 519"/>
              <a:gd name="T60" fmla="*/ 53 w 175"/>
              <a:gd name="T61" fmla="*/ 69 h 519"/>
              <a:gd name="T62" fmla="*/ 39 w 175"/>
              <a:gd name="T63" fmla="*/ 79 h 519"/>
              <a:gd name="T64" fmla="*/ 2 w 175"/>
              <a:gd name="T65" fmla="*/ 100 h 519"/>
              <a:gd name="T66" fmla="*/ 4 w 175"/>
              <a:gd name="T67" fmla="*/ 157 h 519"/>
              <a:gd name="T68" fmla="*/ 23 w 175"/>
              <a:gd name="T69" fmla="*/ 194 h 519"/>
              <a:gd name="T70" fmla="*/ 21 w 175"/>
              <a:gd name="T71" fmla="*/ 234 h 519"/>
              <a:gd name="T72" fmla="*/ 20 w 175"/>
              <a:gd name="T73" fmla="*/ 298 h 519"/>
              <a:gd name="T74" fmla="*/ 21 w 175"/>
              <a:gd name="T75" fmla="*/ 430 h 519"/>
              <a:gd name="T76" fmla="*/ 28 w 175"/>
              <a:gd name="T77" fmla="*/ 468 h 519"/>
              <a:gd name="T78" fmla="*/ 32 w 175"/>
              <a:gd name="T79" fmla="*/ 490 h 519"/>
              <a:gd name="T80" fmla="*/ 38 w 175"/>
              <a:gd name="T81" fmla="*/ 506 h 519"/>
              <a:gd name="T82" fmla="*/ 71 w 175"/>
              <a:gd name="T83" fmla="*/ 517 h 519"/>
              <a:gd name="T84" fmla="*/ 71 w 175"/>
              <a:gd name="T85" fmla="*/ 503 h 519"/>
              <a:gd name="T86" fmla="*/ 61 w 175"/>
              <a:gd name="T87" fmla="*/ 482 h 519"/>
              <a:gd name="T88" fmla="*/ 66 w 175"/>
              <a:gd name="T89" fmla="*/ 469 h 519"/>
              <a:gd name="T90" fmla="*/ 61 w 175"/>
              <a:gd name="T91" fmla="*/ 434 h 519"/>
              <a:gd name="T92" fmla="*/ 56 w 175"/>
              <a:gd name="T93" fmla="*/ 408 h 519"/>
              <a:gd name="T94" fmla="*/ 86 w 175"/>
              <a:gd name="T95" fmla="*/ 378 h 519"/>
              <a:gd name="T96" fmla="*/ 104 w 175"/>
              <a:gd name="T97" fmla="*/ 468 h 519"/>
              <a:gd name="T98" fmla="*/ 105 w 175"/>
              <a:gd name="T99" fmla="*/ 485 h 519"/>
              <a:gd name="T100" fmla="*/ 131 w 175"/>
              <a:gd name="T101" fmla="*/ 489 h 519"/>
              <a:gd name="T102" fmla="*/ 170 w 175"/>
              <a:gd name="T103" fmla="*/ 499 h 519"/>
              <a:gd name="T104" fmla="*/ 170 w 175"/>
              <a:gd name="T105" fmla="*/ 146 h 519"/>
              <a:gd name="T106" fmla="*/ 140 w 175"/>
              <a:gd name="T107" fmla="*/ 169 h 519"/>
              <a:gd name="T108" fmla="*/ 135 w 175"/>
              <a:gd name="T109" fmla="*/ 176 h 519"/>
              <a:gd name="T110" fmla="*/ 130 w 175"/>
              <a:gd name="T111" fmla="*/ 175 h 519"/>
              <a:gd name="T112" fmla="*/ 115 w 175"/>
              <a:gd name="T113" fmla="*/ 178 h 519"/>
              <a:gd name="T114" fmla="*/ 115 w 175"/>
              <a:gd name="T115" fmla="*/ 187 h 519"/>
              <a:gd name="T116" fmla="*/ 120 w 175"/>
              <a:gd name="T117" fmla="*/ 194 h 519"/>
              <a:gd name="T118" fmla="*/ 113 w 175"/>
              <a:gd name="T119" fmla="*/ 203 h 519"/>
              <a:gd name="T120" fmla="*/ 66 w 175"/>
              <a:gd name="T121" fmla="*/ 201 h 519"/>
              <a:gd name="T122" fmla="*/ 122 w 175"/>
              <a:gd name="T123" fmla="*/ 138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" h="519">
                <a:moveTo>
                  <a:pt x="173" y="491"/>
                </a:moveTo>
                <a:lnTo>
                  <a:pt x="173" y="491"/>
                </a:lnTo>
                <a:lnTo>
                  <a:pt x="172" y="489"/>
                </a:lnTo>
                <a:lnTo>
                  <a:pt x="172" y="489"/>
                </a:lnTo>
                <a:lnTo>
                  <a:pt x="164" y="484"/>
                </a:lnTo>
                <a:lnTo>
                  <a:pt x="164" y="484"/>
                </a:lnTo>
                <a:lnTo>
                  <a:pt x="157" y="480"/>
                </a:lnTo>
                <a:lnTo>
                  <a:pt x="157" y="480"/>
                </a:lnTo>
                <a:lnTo>
                  <a:pt x="150" y="476"/>
                </a:lnTo>
                <a:lnTo>
                  <a:pt x="150" y="476"/>
                </a:lnTo>
                <a:lnTo>
                  <a:pt x="148" y="473"/>
                </a:lnTo>
                <a:lnTo>
                  <a:pt x="148" y="473"/>
                </a:lnTo>
                <a:lnTo>
                  <a:pt x="144" y="470"/>
                </a:lnTo>
                <a:lnTo>
                  <a:pt x="145" y="469"/>
                </a:lnTo>
                <a:lnTo>
                  <a:pt x="145" y="469"/>
                </a:lnTo>
                <a:lnTo>
                  <a:pt x="141" y="466"/>
                </a:lnTo>
                <a:lnTo>
                  <a:pt x="141" y="466"/>
                </a:lnTo>
                <a:lnTo>
                  <a:pt x="140" y="462"/>
                </a:lnTo>
                <a:lnTo>
                  <a:pt x="140" y="462"/>
                </a:lnTo>
                <a:lnTo>
                  <a:pt x="138" y="459"/>
                </a:lnTo>
                <a:lnTo>
                  <a:pt x="138" y="459"/>
                </a:lnTo>
                <a:lnTo>
                  <a:pt x="139" y="457"/>
                </a:lnTo>
                <a:lnTo>
                  <a:pt x="139" y="457"/>
                </a:lnTo>
                <a:lnTo>
                  <a:pt x="141" y="456"/>
                </a:lnTo>
                <a:lnTo>
                  <a:pt x="143" y="454"/>
                </a:lnTo>
                <a:lnTo>
                  <a:pt x="143" y="454"/>
                </a:lnTo>
                <a:lnTo>
                  <a:pt x="144" y="447"/>
                </a:lnTo>
                <a:lnTo>
                  <a:pt x="144" y="447"/>
                </a:lnTo>
                <a:lnTo>
                  <a:pt x="144" y="444"/>
                </a:lnTo>
                <a:lnTo>
                  <a:pt x="144" y="444"/>
                </a:lnTo>
                <a:lnTo>
                  <a:pt x="133" y="402"/>
                </a:lnTo>
                <a:lnTo>
                  <a:pt x="133" y="402"/>
                </a:lnTo>
                <a:lnTo>
                  <a:pt x="131" y="384"/>
                </a:lnTo>
                <a:lnTo>
                  <a:pt x="131" y="384"/>
                </a:lnTo>
                <a:lnTo>
                  <a:pt x="131" y="332"/>
                </a:lnTo>
                <a:lnTo>
                  <a:pt x="131" y="332"/>
                </a:lnTo>
                <a:lnTo>
                  <a:pt x="131" y="308"/>
                </a:lnTo>
                <a:lnTo>
                  <a:pt x="131" y="296"/>
                </a:lnTo>
                <a:lnTo>
                  <a:pt x="130" y="288"/>
                </a:lnTo>
                <a:lnTo>
                  <a:pt x="132" y="286"/>
                </a:lnTo>
                <a:lnTo>
                  <a:pt x="132" y="286"/>
                </a:lnTo>
                <a:lnTo>
                  <a:pt x="131" y="277"/>
                </a:lnTo>
                <a:lnTo>
                  <a:pt x="131" y="277"/>
                </a:lnTo>
                <a:lnTo>
                  <a:pt x="126" y="256"/>
                </a:lnTo>
                <a:lnTo>
                  <a:pt x="126" y="256"/>
                </a:lnTo>
                <a:lnTo>
                  <a:pt x="124" y="246"/>
                </a:lnTo>
                <a:lnTo>
                  <a:pt x="124" y="246"/>
                </a:lnTo>
                <a:lnTo>
                  <a:pt x="122" y="224"/>
                </a:lnTo>
                <a:lnTo>
                  <a:pt x="122" y="224"/>
                </a:lnTo>
                <a:lnTo>
                  <a:pt x="121" y="216"/>
                </a:lnTo>
                <a:lnTo>
                  <a:pt x="121" y="216"/>
                </a:lnTo>
                <a:lnTo>
                  <a:pt x="120" y="212"/>
                </a:lnTo>
                <a:lnTo>
                  <a:pt x="120" y="212"/>
                </a:lnTo>
                <a:lnTo>
                  <a:pt x="120" y="203"/>
                </a:lnTo>
                <a:lnTo>
                  <a:pt x="120" y="203"/>
                </a:lnTo>
                <a:lnTo>
                  <a:pt x="121" y="205"/>
                </a:lnTo>
                <a:lnTo>
                  <a:pt x="123" y="202"/>
                </a:lnTo>
                <a:lnTo>
                  <a:pt x="123" y="202"/>
                </a:lnTo>
                <a:lnTo>
                  <a:pt x="126" y="205"/>
                </a:lnTo>
                <a:lnTo>
                  <a:pt x="126" y="205"/>
                </a:lnTo>
                <a:lnTo>
                  <a:pt x="128" y="205"/>
                </a:lnTo>
                <a:lnTo>
                  <a:pt x="129" y="205"/>
                </a:lnTo>
                <a:lnTo>
                  <a:pt x="129" y="205"/>
                </a:lnTo>
                <a:lnTo>
                  <a:pt x="130" y="205"/>
                </a:lnTo>
                <a:lnTo>
                  <a:pt x="130" y="205"/>
                </a:lnTo>
                <a:lnTo>
                  <a:pt x="131" y="206"/>
                </a:lnTo>
                <a:lnTo>
                  <a:pt x="132" y="209"/>
                </a:lnTo>
                <a:lnTo>
                  <a:pt x="132" y="209"/>
                </a:lnTo>
                <a:lnTo>
                  <a:pt x="136" y="214"/>
                </a:lnTo>
                <a:lnTo>
                  <a:pt x="136" y="214"/>
                </a:lnTo>
                <a:lnTo>
                  <a:pt x="138" y="214"/>
                </a:lnTo>
                <a:lnTo>
                  <a:pt x="138" y="214"/>
                </a:lnTo>
                <a:lnTo>
                  <a:pt x="140" y="216"/>
                </a:lnTo>
                <a:lnTo>
                  <a:pt x="140" y="216"/>
                </a:lnTo>
                <a:lnTo>
                  <a:pt x="143" y="214"/>
                </a:lnTo>
                <a:lnTo>
                  <a:pt x="143" y="214"/>
                </a:lnTo>
                <a:lnTo>
                  <a:pt x="147" y="206"/>
                </a:lnTo>
                <a:lnTo>
                  <a:pt x="147" y="206"/>
                </a:lnTo>
                <a:lnTo>
                  <a:pt x="150" y="200"/>
                </a:lnTo>
                <a:lnTo>
                  <a:pt x="150" y="200"/>
                </a:lnTo>
                <a:lnTo>
                  <a:pt x="151" y="193"/>
                </a:lnTo>
                <a:lnTo>
                  <a:pt x="151" y="193"/>
                </a:lnTo>
                <a:lnTo>
                  <a:pt x="151" y="189"/>
                </a:lnTo>
                <a:lnTo>
                  <a:pt x="151" y="189"/>
                </a:lnTo>
                <a:lnTo>
                  <a:pt x="149" y="185"/>
                </a:lnTo>
                <a:lnTo>
                  <a:pt x="149" y="185"/>
                </a:lnTo>
                <a:lnTo>
                  <a:pt x="148" y="183"/>
                </a:lnTo>
                <a:lnTo>
                  <a:pt x="148" y="183"/>
                </a:lnTo>
                <a:lnTo>
                  <a:pt x="148" y="183"/>
                </a:lnTo>
                <a:lnTo>
                  <a:pt x="148" y="183"/>
                </a:lnTo>
                <a:lnTo>
                  <a:pt x="148" y="180"/>
                </a:lnTo>
                <a:lnTo>
                  <a:pt x="148" y="180"/>
                </a:lnTo>
                <a:lnTo>
                  <a:pt x="147" y="178"/>
                </a:lnTo>
                <a:lnTo>
                  <a:pt x="147" y="178"/>
                </a:lnTo>
                <a:lnTo>
                  <a:pt x="147" y="178"/>
                </a:lnTo>
                <a:lnTo>
                  <a:pt x="147" y="178"/>
                </a:lnTo>
                <a:lnTo>
                  <a:pt x="147" y="175"/>
                </a:lnTo>
                <a:lnTo>
                  <a:pt x="147" y="175"/>
                </a:lnTo>
                <a:lnTo>
                  <a:pt x="147" y="175"/>
                </a:lnTo>
                <a:lnTo>
                  <a:pt x="147" y="175"/>
                </a:lnTo>
                <a:lnTo>
                  <a:pt x="163" y="161"/>
                </a:lnTo>
                <a:lnTo>
                  <a:pt x="163" y="161"/>
                </a:lnTo>
                <a:lnTo>
                  <a:pt x="170" y="155"/>
                </a:lnTo>
                <a:lnTo>
                  <a:pt x="174" y="149"/>
                </a:lnTo>
                <a:lnTo>
                  <a:pt x="174" y="149"/>
                </a:lnTo>
                <a:lnTo>
                  <a:pt x="175" y="147"/>
                </a:lnTo>
                <a:lnTo>
                  <a:pt x="175" y="145"/>
                </a:lnTo>
                <a:lnTo>
                  <a:pt x="175" y="145"/>
                </a:lnTo>
                <a:lnTo>
                  <a:pt x="174" y="143"/>
                </a:lnTo>
                <a:lnTo>
                  <a:pt x="172" y="142"/>
                </a:lnTo>
                <a:lnTo>
                  <a:pt x="172" y="142"/>
                </a:lnTo>
                <a:lnTo>
                  <a:pt x="133" y="135"/>
                </a:lnTo>
                <a:lnTo>
                  <a:pt x="133" y="135"/>
                </a:lnTo>
                <a:lnTo>
                  <a:pt x="133" y="135"/>
                </a:lnTo>
                <a:lnTo>
                  <a:pt x="133" y="135"/>
                </a:lnTo>
                <a:lnTo>
                  <a:pt x="132" y="130"/>
                </a:lnTo>
                <a:lnTo>
                  <a:pt x="132" y="130"/>
                </a:lnTo>
                <a:lnTo>
                  <a:pt x="131" y="126"/>
                </a:lnTo>
                <a:lnTo>
                  <a:pt x="131" y="126"/>
                </a:lnTo>
                <a:lnTo>
                  <a:pt x="130" y="119"/>
                </a:lnTo>
                <a:lnTo>
                  <a:pt x="130" y="119"/>
                </a:lnTo>
                <a:lnTo>
                  <a:pt x="130" y="113"/>
                </a:lnTo>
                <a:lnTo>
                  <a:pt x="130" y="113"/>
                </a:lnTo>
                <a:lnTo>
                  <a:pt x="129" y="110"/>
                </a:lnTo>
                <a:lnTo>
                  <a:pt x="126" y="108"/>
                </a:lnTo>
                <a:lnTo>
                  <a:pt x="126" y="108"/>
                </a:lnTo>
                <a:lnTo>
                  <a:pt x="123" y="104"/>
                </a:lnTo>
                <a:lnTo>
                  <a:pt x="123" y="104"/>
                </a:lnTo>
                <a:lnTo>
                  <a:pt x="117" y="99"/>
                </a:lnTo>
                <a:lnTo>
                  <a:pt x="117" y="99"/>
                </a:lnTo>
                <a:lnTo>
                  <a:pt x="104" y="93"/>
                </a:lnTo>
                <a:lnTo>
                  <a:pt x="104" y="93"/>
                </a:lnTo>
                <a:lnTo>
                  <a:pt x="98" y="88"/>
                </a:lnTo>
                <a:lnTo>
                  <a:pt x="98" y="88"/>
                </a:lnTo>
                <a:lnTo>
                  <a:pt x="96" y="87"/>
                </a:lnTo>
                <a:lnTo>
                  <a:pt x="93" y="82"/>
                </a:lnTo>
                <a:lnTo>
                  <a:pt x="92" y="81"/>
                </a:lnTo>
                <a:lnTo>
                  <a:pt x="92" y="81"/>
                </a:lnTo>
                <a:lnTo>
                  <a:pt x="92" y="87"/>
                </a:lnTo>
                <a:lnTo>
                  <a:pt x="92" y="87"/>
                </a:lnTo>
                <a:lnTo>
                  <a:pt x="93" y="93"/>
                </a:lnTo>
                <a:lnTo>
                  <a:pt x="93" y="93"/>
                </a:lnTo>
                <a:lnTo>
                  <a:pt x="98" y="111"/>
                </a:lnTo>
                <a:lnTo>
                  <a:pt x="98" y="111"/>
                </a:lnTo>
                <a:lnTo>
                  <a:pt x="99" y="117"/>
                </a:lnTo>
                <a:lnTo>
                  <a:pt x="99" y="122"/>
                </a:lnTo>
                <a:lnTo>
                  <a:pt x="99" y="122"/>
                </a:lnTo>
                <a:lnTo>
                  <a:pt x="98" y="118"/>
                </a:lnTo>
                <a:lnTo>
                  <a:pt x="94" y="113"/>
                </a:lnTo>
                <a:lnTo>
                  <a:pt x="94" y="113"/>
                </a:lnTo>
                <a:lnTo>
                  <a:pt x="91" y="108"/>
                </a:lnTo>
                <a:lnTo>
                  <a:pt x="91" y="108"/>
                </a:lnTo>
                <a:lnTo>
                  <a:pt x="90" y="101"/>
                </a:lnTo>
                <a:lnTo>
                  <a:pt x="90" y="101"/>
                </a:lnTo>
                <a:lnTo>
                  <a:pt x="89" y="96"/>
                </a:lnTo>
                <a:lnTo>
                  <a:pt x="89" y="96"/>
                </a:lnTo>
                <a:lnTo>
                  <a:pt x="88" y="95"/>
                </a:lnTo>
                <a:lnTo>
                  <a:pt x="88" y="95"/>
                </a:lnTo>
                <a:lnTo>
                  <a:pt x="89" y="92"/>
                </a:lnTo>
                <a:lnTo>
                  <a:pt x="89" y="92"/>
                </a:lnTo>
                <a:lnTo>
                  <a:pt x="89" y="90"/>
                </a:lnTo>
                <a:lnTo>
                  <a:pt x="89" y="90"/>
                </a:lnTo>
                <a:lnTo>
                  <a:pt x="88" y="88"/>
                </a:lnTo>
                <a:lnTo>
                  <a:pt x="88" y="88"/>
                </a:lnTo>
                <a:lnTo>
                  <a:pt x="87" y="87"/>
                </a:lnTo>
                <a:lnTo>
                  <a:pt x="85" y="86"/>
                </a:lnTo>
                <a:lnTo>
                  <a:pt x="85" y="86"/>
                </a:lnTo>
                <a:lnTo>
                  <a:pt x="84" y="85"/>
                </a:lnTo>
                <a:lnTo>
                  <a:pt x="84" y="85"/>
                </a:lnTo>
                <a:lnTo>
                  <a:pt x="87" y="82"/>
                </a:lnTo>
                <a:lnTo>
                  <a:pt x="87" y="82"/>
                </a:lnTo>
                <a:lnTo>
                  <a:pt x="89" y="81"/>
                </a:lnTo>
                <a:lnTo>
                  <a:pt x="89" y="81"/>
                </a:lnTo>
                <a:lnTo>
                  <a:pt x="91" y="81"/>
                </a:lnTo>
                <a:lnTo>
                  <a:pt x="91" y="81"/>
                </a:lnTo>
                <a:lnTo>
                  <a:pt x="92" y="80"/>
                </a:lnTo>
                <a:lnTo>
                  <a:pt x="92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8"/>
                </a:lnTo>
                <a:lnTo>
                  <a:pt x="98" y="74"/>
                </a:lnTo>
                <a:lnTo>
                  <a:pt x="98" y="74"/>
                </a:lnTo>
                <a:lnTo>
                  <a:pt x="101" y="71"/>
                </a:lnTo>
                <a:lnTo>
                  <a:pt x="101" y="71"/>
                </a:lnTo>
                <a:lnTo>
                  <a:pt x="105" y="65"/>
                </a:lnTo>
                <a:lnTo>
                  <a:pt x="105" y="65"/>
                </a:lnTo>
                <a:lnTo>
                  <a:pt x="108" y="59"/>
                </a:lnTo>
                <a:lnTo>
                  <a:pt x="108" y="59"/>
                </a:lnTo>
                <a:lnTo>
                  <a:pt x="109" y="54"/>
                </a:lnTo>
                <a:lnTo>
                  <a:pt x="109" y="54"/>
                </a:lnTo>
                <a:lnTo>
                  <a:pt x="110" y="51"/>
                </a:lnTo>
                <a:lnTo>
                  <a:pt x="110" y="51"/>
                </a:lnTo>
                <a:lnTo>
                  <a:pt x="113" y="49"/>
                </a:lnTo>
                <a:lnTo>
                  <a:pt x="113" y="49"/>
                </a:lnTo>
                <a:lnTo>
                  <a:pt x="114" y="48"/>
                </a:lnTo>
                <a:lnTo>
                  <a:pt x="114" y="48"/>
                </a:lnTo>
                <a:lnTo>
                  <a:pt x="115" y="41"/>
                </a:lnTo>
                <a:lnTo>
                  <a:pt x="115" y="41"/>
                </a:lnTo>
                <a:lnTo>
                  <a:pt x="116" y="31"/>
                </a:lnTo>
                <a:lnTo>
                  <a:pt x="116" y="31"/>
                </a:lnTo>
                <a:lnTo>
                  <a:pt x="118" y="26"/>
                </a:lnTo>
                <a:lnTo>
                  <a:pt x="118" y="26"/>
                </a:lnTo>
                <a:lnTo>
                  <a:pt x="119" y="23"/>
                </a:lnTo>
                <a:lnTo>
                  <a:pt x="119" y="23"/>
                </a:lnTo>
                <a:lnTo>
                  <a:pt x="118" y="20"/>
                </a:lnTo>
                <a:lnTo>
                  <a:pt x="118" y="20"/>
                </a:lnTo>
                <a:lnTo>
                  <a:pt x="117" y="18"/>
                </a:lnTo>
                <a:lnTo>
                  <a:pt x="117" y="18"/>
                </a:lnTo>
                <a:lnTo>
                  <a:pt x="117" y="16"/>
                </a:lnTo>
                <a:lnTo>
                  <a:pt x="117" y="16"/>
                </a:lnTo>
                <a:lnTo>
                  <a:pt x="115" y="14"/>
                </a:lnTo>
                <a:lnTo>
                  <a:pt x="115" y="13"/>
                </a:lnTo>
                <a:lnTo>
                  <a:pt x="115" y="13"/>
                </a:lnTo>
                <a:lnTo>
                  <a:pt x="114" y="13"/>
                </a:lnTo>
                <a:lnTo>
                  <a:pt x="113" y="13"/>
                </a:lnTo>
                <a:lnTo>
                  <a:pt x="111" y="11"/>
                </a:lnTo>
                <a:lnTo>
                  <a:pt x="111" y="11"/>
                </a:lnTo>
                <a:lnTo>
                  <a:pt x="110" y="11"/>
                </a:lnTo>
                <a:lnTo>
                  <a:pt x="110" y="11"/>
                </a:lnTo>
                <a:lnTo>
                  <a:pt x="106" y="7"/>
                </a:lnTo>
                <a:lnTo>
                  <a:pt x="106" y="7"/>
                </a:lnTo>
                <a:lnTo>
                  <a:pt x="105" y="6"/>
                </a:lnTo>
                <a:lnTo>
                  <a:pt x="104" y="5"/>
                </a:lnTo>
                <a:lnTo>
                  <a:pt x="104" y="5"/>
                </a:lnTo>
                <a:lnTo>
                  <a:pt x="103" y="5"/>
                </a:lnTo>
                <a:lnTo>
                  <a:pt x="102" y="5"/>
                </a:lnTo>
                <a:lnTo>
                  <a:pt x="102" y="5"/>
                </a:lnTo>
                <a:lnTo>
                  <a:pt x="99" y="4"/>
                </a:lnTo>
                <a:lnTo>
                  <a:pt x="99" y="4"/>
                </a:lnTo>
                <a:lnTo>
                  <a:pt x="96" y="3"/>
                </a:lnTo>
                <a:lnTo>
                  <a:pt x="96" y="3"/>
                </a:lnTo>
                <a:lnTo>
                  <a:pt x="95" y="3"/>
                </a:lnTo>
                <a:lnTo>
                  <a:pt x="95" y="3"/>
                </a:lnTo>
                <a:lnTo>
                  <a:pt x="93" y="1"/>
                </a:lnTo>
                <a:lnTo>
                  <a:pt x="93" y="1"/>
                </a:lnTo>
                <a:lnTo>
                  <a:pt x="92" y="0"/>
                </a:lnTo>
                <a:lnTo>
                  <a:pt x="92" y="0"/>
                </a:lnTo>
                <a:lnTo>
                  <a:pt x="89" y="0"/>
                </a:lnTo>
                <a:lnTo>
                  <a:pt x="89" y="0"/>
                </a:lnTo>
                <a:lnTo>
                  <a:pt x="87" y="0"/>
                </a:lnTo>
                <a:lnTo>
                  <a:pt x="87" y="0"/>
                </a:lnTo>
                <a:lnTo>
                  <a:pt x="84" y="0"/>
                </a:lnTo>
                <a:lnTo>
                  <a:pt x="84" y="0"/>
                </a:lnTo>
                <a:lnTo>
                  <a:pt x="83" y="1"/>
                </a:lnTo>
                <a:lnTo>
                  <a:pt x="83" y="1"/>
                </a:lnTo>
                <a:lnTo>
                  <a:pt x="77" y="4"/>
                </a:lnTo>
                <a:lnTo>
                  <a:pt x="77" y="4"/>
                </a:lnTo>
                <a:lnTo>
                  <a:pt x="72" y="10"/>
                </a:lnTo>
                <a:lnTo>
                  <a:pt x="72" y="10"/>
                </a:lnTo>
                <a:lnTo>
                  <a:pt x="69" y="16"/>
                </a:lnTo>
                <a:lnTo>
                  <a:pt x="69" y="16"/>
                </a:lnTo>
                <a:lnTo>
                  <a:pt x="66" y="23"/>
                </a:lnTo>
                <a:lnTo>
                  <a:pt x="66" y="23"/>
                </a:lnTo>
                <a:lnTo>
                  <a:pt x="64" y="28"/>
                </a:lnTo>
                <a:lnTo>
                  <a:pt x="64" y="28"/>
                </a:lnTo>
                <a:lnTo>
                  <a:pt x="64" y="30"/>
                </a:lnTo>
                <a:lnTo>
                  <a:pt x="64" y="30"/>
                </a:lnTo>
                <a:lnTo>
                  <a:pt x="63" y="31"/>
                </a:lnTo>
                <a:lnTo>
                  <a:pt x="63" y="31"/>
                </a:lnTo>
                <a:lnTo>
                  <a:pt x="62" y="37"/>
                </a:lnTo>
                <a:lnTo>
                  <a:pt x="62" y="37"/>
                </a:lnTo>
                <a:lnTo>
                  <a:pt x="62" y="39"/>
                </a:lnTo>
                <a:lnTo>
                  <a:pt x="62" y="41"/>
                </a:lnTo>
                <a:lnTo>
                  <a:pt x="62" y="41"/>
                </a:lnTo>
                <a:lnTo>
                  <a:pt x="63" y="45"/>
                </a:lnTo>
                <a:lnTo>
                  <a:pt x="63" y="45"/>
                </a:lnTo>
                <a:lnTo>
                  <a:pt x="63" y="50"/>
                </a:lnTo>
                <a:lnTo>
                  <a:pt x="63" y="50"/>
                </a:lnTo>
                <a:lnTo>
                  <a:pt x="63" y="55"/>
                </a:lnTo>
                <a:lnTo>
                  <a:pt x="63" y="55"/>
                </a:lnTo>
                <a:lnTo>
                  <a:pt x="62" y="60"/>
                </a:lnTo>
                <a:lnTo>
                  <a:pt x="61" y="65"/>
                </a:lnTo>
                <a:lnTo>
                  <a:pt x="61" y="65"/>
                </a:lnTo>
                <a:lnTo>
                  <a:pt x="61" y="66"/>
                </a:lnTo>
                <a:lnTo>
                  <a:pt x="62" y="67"/>
                </a:lnTo>
                <a:lnTo>
                  <a:pt x="62" y="67"/>
                </a:lnTo>
                <a:lnTo>
                  <a:pt x="72" y="74"/>
                </a:lnTo>
                <a:lnTo>
                  <a:pt x="72" y="74"/>
                </a:lnTo>
                <a:lnTo>
                  <a:pt x="78" y="81"/>
                </a:lnTo>
                <a:lnTo>
                  <a:pt x="78" y="81"/>
                </a:lnTo>
                <a:lnTo>
                  <a:pt x="83" y="85"/>
                </a:lnTo>
                <a:lnTo>
                  <a:pt x="81" y="86"/>
                </a:lnTo>
                <a:lnTo>
                  <a:pt x="81" y="86"/>
                </a:lnTo>
                <a:lnTo>
                  <a:pt x="77" y="92"/>
                </a:lnTo>
                <a:lnTo>
                  <a:pt x="77" y="92"/>
                </a:lnTo>
                <a:lnTo>
                  <a:pt x="78" y="93"/>
                </a:lnTo>
                <a:lnTo>
                  <a:pt x="80" y="94"/>
                </a:lnTo>
                <a:lnTo>
                  <a:pt x="80" y="94"/>
                </a:lnTo>
                <a:lnTo>
                  <a:pt x="83" y="97"/>
                </a:lnTo>
                <a:lnTo>
                  <a:pt x="83" y="97"/>
                </a:lnTo>
                <a:lnTo>
                  <a:pt x="83" y="98"/>
                </a:lnTo>
                <a:lnTo>
                  <a:pt x="83" y="98"/>
                </a:lnTo>
                <a:lnTo>
                  <a:pt x="81" y="102"/>
                </a:lnTo>
                <a:lnTo>
                  <a:pt x="81" y="102"/>
                </a:lnTo>
                <a:lnTo>
                  <a:pt x="80" y="105"/>
                </a:lnTo>
                <a:lnTo>
                  <a:pt x="80" y="105"/>
                </a:lnTo>
                <a:lnTo>
                  <a:pt x="74" y="96"/>
                </a:lnTo>
                <a:lnTo>
                  <a:pt x="74" y="96"/>
                </a:lnTo>
                <a:lnTo>
                  <a:pt x="62" y="80"/>
                </a:lnTo>
                <a:lnTo>
                  <a:pt x="62" y="80"/>
                </a:lnTo>
                <a:lnTo>
                  <a:pt x="57" y="72"/>
                </a:lnTo>
                <a:lnTo>
                  <a:pt x="57" y="72"/>
                </a:lnTo>
                <a:lnTo>
                  <a:pt x="56" y="70"/>
                </a:lnTo>
                <a:lnTo>
                  <a:pt x="56" y="70"/>
                </a:lnTo>
                <a:lnTo>
                  <a:pt x="56" y="68"/>
                </a:lnTo>
                <a:lnTo>
                  <a:pt x="56" y="68"/>
                </a:lnTo>
                <a:lnTo>
                  <a:pt x="54" y="68"/>
                </a:lnTo>
                <a:lnTo>
                  <a:pt x="54" y="68"/>
                </a:lnTo>
                <a:lnTo>
                  <a:pt x="53" y="69"/>
                </a:lnTo>
                <a:lnTo>
                  <a:pt x="51" y="70"/>
                </a:lnTo>
                <a:lnTo>
                  <a:pt x="51" y="70"/>
                </a:lnTo>
                <a:lnTo>
                  <a:pt x="49" y="73"/>
                </a:lnTo>
                <a:lnTo>
                  <a:pt x="49" y="73"/>
                </a:lnTo>
                <a:lnTo>
                  <a:pt x="46" y="75"/>
                </a:lnTo>
                <a:lnTo>
                  <a:pt x="46" y="75"/>
                </a:lnTo>
                <a:lnTo>
                  <a:pt x="46" y="76"/>
                </a:lnTo>
                <a:lnTo>
                  <a:pt x="46" y="76"/>
                </a:lnTo>
                <a:lnTo>
                  <a:pt x="39" y="79"/>
                </a:lnTo>
                <a:lnTo>
                  <a:pt x="39" y="79"/>
                </a:lnTo>
                <a:lnTo>
                  <a:pt x="27" y="80"/>
                </a:lnTo>
                <a:lnTo>
                  <a:pt x="27" y="80"/>
                </a:lnTo>
                <a:lnTo>
                  <a:pt x="14" y="83"/>
                </a:lnTo>
                <a:lnTo>
                  <a:pt x="14" y="83"/>
                </a:lnTo>
                <a:lnTo>
                  <a:pt x="9" y="87"/>
                </a:lnTo>
                <a:lnTo>
                  <a:pt x="9" y="87"/>
                </a:lnTo>
                <a:lnTo>
                  <a:pt x="3" y="92"/>
                </a:lnTo>
                <a:lnTo>
                  <a:pt x="3" y="92"/>
                </a:lnTo>
                <a:lnTo>
                  <a:pt x="2" y="100"/>
                </a:lnTo>
                <a:lnTo>
                  <a:pt x="2" y="100"/>
                </a:lnTo>
                <a:lnTo>
                  <a:pt x="1" y="108"/>
                </a:lnTo>
                <a:lnTo>
                  <a:pt x="1" y="108"/>
                </a:lnTo>
                <a:lnTo>
                  <a:pt x="1" y="113"/>
                </a:lnTo>
                <a:lnTo>
                  <a:pt x="1" y="113"/>
                </a:lnTo>
                <a:lnTo>
                  <a:pt x="1" y="126"/>
                </a:lnTo>
                <a:lnTo>
                  <a:pt x="1" y="126"/>
                </a:lnTo>
                <a:lnTo>
                  <a:pt x="0" y="135"/>
                </a:lnTo>
                <a:lnTo>
                  <a:pt x="1" y="146"/>
                </a:lnTo>
                <a:lnTo>
                  <a:pt x="1" y="146"/>
                </a:lnTo>
                <a:lnTo>
                  <a:pt x="4" y="157"/>
                </a:lnTo>
                <a:lnTo>
                  <a:pt x="8" y="168"/>
                </a:lnTo>
                <a:lnTo>
                  <a:pt x="8" y="168"/>
                </a:lnTo>
                <a:lnTo>
                  <a:pt x="15" y="182"/>
                </a:lnTo>
                <a:lnTo>
                  <a:pt x="15" y="182"/>
                </a:lnTo>
                <a:lnTo>
                  <a:pt x="16" y="183"/>
                </a:lnTo>
                <a:lnTo>
                  <a:pt x="19" y="184"/>
                </a:lnTo>
                <a:lnTo>
                  <a:pt x="24" y="186"/>
                </a:lnTo>
                <a:lnTo>
                  <a:pt x="24" y="186"/>
                </a:lnTo>
                <a:lnTo>
                  <a:pt x="24" y="189"/>
                </a:lnTo>
                <a:lnTo>
                  <a:pt x="23" y="194"/>
                </a:lnTo>
                <a:lnTo>
                  <a:pt x="23" y="194"/>
                </a:lnTo>
                <a:lnTo>
                  <a:pt x="24" y="214"/>
                </a:lnTo>
                <a:lnTo>
                  <a:pt x="24" y="214"/>
                </a:lnTo>
                <a:lnTo>
                  <a:pt x="24" y="215"/>
                </a:lnTo>
                <a:lnTo>
                  <a:pt x="24" y="215"/>
                </a:lnTo>
                <a:lnTo>
                  <a:pt x="24" y="216"/>
                </a:lnTo>
                <a:lnTo>
                  <a:pt x="24" y="216"/>
                </a:lnTo>
                <a:lnTo>
                  <a:pt x="23" y="221"/>
                </a:lnTo>
                <a:lnTo>
                  <a:pt x="21" y="234"/>
                </a:lnTo>
                <a:lnTo>
                  <a:pt x="21" y="234"/>
                </a:lnTo>
                <a:lnTo>
                  <a:pt x="17" y="272"/>
                </a:lnTo>
                <a:lnTo>
                  <a:pt x="17" y="272"/>
                </a:lnTo>
                <a:lnTo>
                  <a:pt x="15" y="280"/>
                </a:lnTo>
                <a:lnTo>
                  <a:pt x="15" y="288"/>
                </a:lnTo>
                <a:lnTo>
                  <a:pt x="15" y="288"/>
                </a:lnTo>
                <a:lnTo>
                  <a:pt x="16" y="289"/>
                </a:lnTo>
                <a:lnTo>
                  <a:pt x="17" y="289"/>
                </a:lnTo>
                <a:lnTo>
                  <a:pt x="19" y="290"/>
                </a:lnTo>
                <a:lnTo>
                  <a:pt x="19" y="290"/>
                </a:lnTo>
                <a:lnTo>
                  <a:pt x="20" y="298"/>
                </a:lnTo>
                <a:lnTo>
                  <a:pt x="20" y="311"/>
                </a:lnTo>
                <a:lnTo>
                  <a:pt x="20" y="311"/>
                </a:lnTo>
                <a:lnTo>
                  <a:pt x="20" y="354"/>
                </a:lnTo>
                <a:lnTo>
                  <a:pt x="20" y="354"/>
                </a:lnTo>
                <a:lnTo>
                  <a:pt x="19" y="393"/>
                </a:lnTo>
                <a:lnTo>
                  <a:pt x="19" y="393"/>
                </a:lnTo>
                <a:lnTo>
                  <a:pt x="18" y="405"/>
                </a:lnTo>
                <a:lnTo>
                  <a:pt x="19" y="416"/>
                </a:lnTo>
                <a:lnTo>
                  <a:pt x="19" y="416"/>
                </a:lnTo>
                <a:lnTo>
                  <a:pt x="21" y="430"/>
                </a:lnTo>
                <a:lnTo>
                  <a:pt x="23" y="444"/>
                </a:lnTo>
                <a:lnTo>
                  <a:pt x="23" y="444"/>
                </a:lnTo>
                <a:lnTo>
                  <a:pt x="25" y="449"/>
                </a:lnTo>
                <a:lnTo>
                  <a:pt x="27" y="454"/>
                </a:lnTo>
                <a:lnTo>
                  <a:pt x="31" y="460"/>
                </a:lnTo>
                <a:lnTo>
                  <a:pt x="31" y="460"/>
                </a:lnTo>
                <a:lnTo>
                  <a:pt x="31" y="462"/>
                </a:lnTo>
                <a:lnTo>
                  <a:pt x="31" y="465"/>
                </a:lnTo>
                <a:lnTo>
                  <a:pt x="31" y="465"/>
                </a:lnTo>
                <a:lnTo>
                  <a:pt x="28" y="468"/>
                </a:lnTo>
                <a:lnTo>
                  <a:pt x="26" y="470"/>
                </a:lnTo>
                <a:lnTo>
                  <a:pt x="25" y="472"/>
                </a:lnTo>
                <a:lnTo>
                  <a:pt x="25" y="472"/>
                </a:lnTo>
                <a:lnTo>
                  <a:pt x="25" y="474"/>
                </a:lnTo>
                <a:lnTo>
                  <a:pt x="26" y="475"/>
                </a:lnTo>
                <a:lnTo>
                  <a:pt x="26" y="475"/>
                </a:lnTo>
                <a:lnTo>
                  <a:pt x="29" y="480"/>
                </a:lnTo>
                <a:lnTo>
                  <a:pt x="29" y="480"/>
                </a:lnTo>
                <a:lnTo>
                  <a:pt x="32" y="485"/>
                </a:lnTo>
                <a:lnTo>
                  <a:pt x="32" y="490"/>
                </a:lnTo>
                <a:lnTo>
                  <a:pt x="32" y="490"/>
                </a:lnTo>
                <a:lnTo>
                  <a:pt x="32" y="491"/>
                </a:lnTo>
                <a:lnTo>
                  <a:pt x="34" y="497"/>
                </a:lnTo>
                <a:lnTo>
                  <a:pt x="34" y="497"/>
                </a:lnTo>
                <a:lnTo>
                  <a:pt x="36" y="497"/>
                </a:lnTo>
                <a:lnTo>
                  <a:pt x="36" y="497"/>
                </a:lnTo>
                <a:lnTo>
                  <a:pt x="36" y="501"/>
                </a:lnTo>
                <a:lnTo>
                  <a:pt x="36" y="501"/>
                </a:lnTo>
                <a:lnTo>
                  <a:pt x="38" y="506"/>
                </a:lnTo>
                <a:lnTo>
                  <a:pt x="38" y="506"/>
                </a:lnTo>
                <a:lnTo>
                  <a:pt x="41" y="511"/>
                </a:lnTo>
                <a:lnTo>
                  <a:pt x="44" y="513"/>
                </a:lnTo>
                <a:lnTo>
                  <a:pt x="48" y="515"/>
                </a:lnTo>
                <a:lnTo>
                  <a:pt x="48" y="515"/>
                </a:lnTo>
                <a:lnTo>
                  <a:pt x="53" y="517"/>
                </a:lnTo>
                <a:lnTo>
                  <a:pt x="56" y="518"/>
                </a:lnTo>
                <a:lnTo>
                  <a:pt x="61" y="519"/>
                </a:lnTo>
                <a:lnTo>
                  <a:pt x="61" y="519"/>
                </a:lnTo>
                <a:lnTo>
                  <a:pt x="66" y="518"/>
                </a:lnTo>
                <a:lnTo>
                  <a:pt x="71" y="517"/>
                </a:lnTo>
                <a:lnTo>
                  <a:pt x="71" y="517"/>
                </a:lnTo>
                <a:lnTo>
                  <a:pt x="74" y="515"/>
                </a:lnTo>
                <a:lnTo>
                  <a:pt x="75" y="514"/>
                </a:lnTo>
                <a:lnTo>
                  <a:pt x="75" y="514"/>
                </a:lnTo>
                <a:lnTo>
                  <a:pt x="74" y="512"/>
                </a:lnTo>
                <a:lnTo>
                  <a:pt x="73" y="509"/>
                </a:lnTo>
                <a:lnTo>
                  <a:pt x="73" y="509"/>
                </a:lnTo>
                <a:lnTo>
                  <a:pt x="73" y="509"/>
                </a:lnTo>
                <a:lnTo>
                  <a:pt x="71" y="503"/>
                </a:lnTo>
                <a:lnTo>
                  <a:pt x="71" y="503"/>
                </a:lnTo>
                <a:lnTo>
                  <a:pt x="68" y="496"/>
                </a:lnTo>
                <a:lnTo>
                  <a:pt x="68" y="496"/>
                </a:lnTo>
                <a:lnTo>
                  <a:pt x="64" y="491"/>
                </a:lnTo>
                <a:lnTo>
                  <a:pt x="64" y="491"/>
                </a:lnTo>
                <a:lnTo>
                  <a:pt x="64" y="488"/>
                </a:lnTo>
                <a:lnTo>
                  <a:pt x="64" y="488"/>
                </a:lnTo>
                <a:lnTo>
                  <a:pt x="62" y="484"/>
                </a:lnTo>
                <a:lnTo>
                  <a:pt x="62" y="484"/>
                </a:lnTo>
                <a:lnTo>
                  <a:pt x="61" y="482"/>
                </a:lnTo>
                <a:lnTo>
                  <a:pt x="61" y="482"/>
                </a:lnTo>
                <a:lnTo>
                  <a:pt x="61" y="481"/>
                </a:lnTo>
                <a:lnTo>
                  <a:pt x="61" y="481"/>
                </a:lnTo>
                <a:lnTo>
                  <a:pt x="61" y="480"/>
                </a:lnTo>
                <a:lnTo>
                  <a:pt x="62" y="479"/>
                </a:lnTo>
                <a:lnTo>
                  <a:pt x="62" y="479"/>
                </a:lnTo>
                <a:lnTo>
                  <a:pt x="63" y="476"/>
                </a:lnTo>
                <a:lnTo>
                  <a:pt x="64" y="473"/>
                </a:lnTo>
                <a:lnTo>
                  <a:pt x="64" y="473"/>
                </a:lnTo>
                <a:lnTo>
                  <a:pt x="66" y="469"/>
                </a:lnTo>
                <a:lnTo>
                  <a:pt x="66" y="469"/>
                </a:lnTo>
                <a:lnTo>
                  <a:pt x="65" y="462"/>
                </a:lnTo>
                <a:lnTo>
                  <a:pt x="65" y="462"/>
                </a:lnTo>
                <a:lnTo>
                  <a:pt x="62" y="455"/>
                </a:lnTo>
                <a:lnTo>
                  <a:pt x="62" y="455"/>
                </a:lnTo>
                <a:lnTo>
                  <a:pt x="60" y="449"/>
                </a:lnTo>
                <a:lnTo>
                  <a:pt x="60" y="449"/>
                </a:lnTo>
                <a:lnTo>
                  <a:pt x="60" y="444"/>
                </a:lnTo>
                <a:lnTo>
                  <a:pt x="60" y="444"/>
                </a:lnTo>
                <a:lnTo>
                  <a:pt x="61" y="434"/>
                </a:lnTo>
                <a:lnTo>
                  <a:pt x="61" y="434"/>
                </a:lnTo>
                <a:lnTo>
                  <a:pt x="58" y="424"/>
                </a:lnTo>
                <a:lnTo>
                  <a:pt x="58" y="424"/>
                </a:lnTo>
                <a:lnTo>
                  <a:pt x="56" y="418"/>
                </a:lnTo>
                <a:lnTo>
                  <a:pt x="56" y="418"/>
                </a:lnTo>
                <a:lnTo>
                  <a:pt x="55" y="416"/>
                </a:lnTo>
                <a:lnTo>
                  <a:pt x="55" y="414"/>
                </a:lnTo>
                <a:lnTo>
                  <a:pt x="55" y="414"/>
                </a:lnTo>
                <a:lnTo>
                  <a:pt x="56" y="409"/>
                </a:lnTo>
                <a:lnTo>
                  <a:pt x="56" y="409"/>
                </a:lnTo>
                <a:lnTo>
                  <a:pt x="56" y="408"/>
                </a:lnTo>
                <a:lnTo>
                  <a:pt x="57" y="406"/>
                </a:lnTo>
                <a:lnTo>
                  <a:pt x="57" y="406"/>
                </a:lnTo>
                <a:lnTo>
                  <a:pt x="59" y="399"/>
                </a:lnTo>
                <a:lnTo>
                  <a:pt x="61" y="391"/>
                </a:lnTo>
                <a:lnTo>
                  <a:pt x="61" y="391"/>
                </a:lnTo>
                <a:lnTo>
                  <a:pt x="64" y="369"/>
                </a:lnTo>
                <a:lnTo>
                  <a:pt x="64" y="369"/>
                </a:lnTo>
                <a:lnTo>
                  <a:pt x="76" y="321"/>
                </a:lnTo>
                <a:lnTo>
                  <a:pt x="76" y="321"/>
                </a:lnTo>
                <a:lnTo>
                  <a:pt x="86" y="378"/>
                </a:lnTo>
                <a:lnTo>
                  <a:pt x="86" y="378"/>
                </a:lnTo>
                <a:lnTo>
                  <a:pt x="94" y="446"/>
                </a:lnTo>
                <a:lnTo>
                  <a:pt x="94" y="446"/>
                </a:lnTo>
                <a:lnTo>
                  <a:pt x="95" y="452"/>
                </a:lnTo>
                <a:lnTo>
                  <a:pt x="99" y="456"/>
                </a:lnTo>
                <a:lnTo>
                  <a:pt x="99" y="456"/>
                </a:lnTo>
                <a:lnTo>
                  <a:pt x="104" y="460"/>
                </a:lnTo>
                <a:lnTo>
                  <a:pt x="105" y="461"/>
                </a:lnTo>
                <a:lnTo>
                  <a:pt x="105" y="461"/>
                </a:lnTo>
                <a:lnTo>
                  <a:pt x="104" y="468"/>
                </a:lnTo>
                <a:lnTo>
                  <a:pt x="104" y="468"/>
                </a:lnTo>
                <a:lnTo>
                  <a:pt x="104" y="473"/>
                </a:lnTo>
                <a:lnTo>
                  <a:pt x="104" y="473"/>
                </a:lnTo>
                <a:lnTo>
                  <a:pt x="105" y="477"/>
                </a:lnTo>
                <a:lnTo>
                  <a:pt x="105" y="477"/>
                </a:lnTo>
                <a:lnTo>
                  <a:pt x="104" y="479"/>
                </a:lnTo>
                <a:lnTo>
                  <a:pt x="104" y="479"/>
                </a:lnTo>
                <a:lnTo>
                  <a:pt x="104" y="484"/>
                </a:lnTo>
                <a:lnTo>
                  <a:pt x="104" y="484"/>
                </a:lnTo>
                <a:lnTo>
                  <a:pt x="105" y="485"/>
                </a:lnTo>
                <a:lnTo>
                  <a:pt x="108" y="486"/>
                </a:lnTo>
                <a:lnTo>
                  <a:pt x="108" y="486"/>
                </a:lnTo>
                <a:lnTo>
                  <a:pt x="121" y="489"/>
                </a:lnTo>
                <a:lnTo>
                  <a:pt x="121" y="489"/>
                </a:lnTo>
                <a:lnTo>
                  <a:pt x="122" y="489"/>
                </a:lnTo>
                <a:lnTo>
                  <a:pt x="124" y="487"/>
                </a:lnTo>
                <a:lnTo>
                  <a:pt x="124" y="487"/>
                </a:lnTo>
                <a:lnTo>
                  <a:pt x="128" y="488"/>
                </a:lnTo>
                <a:lnTo>
                  <a:pt x="131" y="489"/>
                </a:lnTo>
                <a:lnTo>
                  <a:pt x="131" y="489"/>
                </a:lnTo>
                <a:lnTo>
                  <a:pt x="134" y="492"/>
                </a:lnTo>
                <a:lnTo>
                  <a:pt x="139" y="496"/>
                </a:lnTo>
                <a:lnTo>
                  <a:pt x="139" y="496"/>
                </a:lnTo>
                <a:lnTo>
                  <a:pt x="145" y="498"/>
                </a:lnTo>
                <a:lnTo>
                  <a:pt x="151" y="499"/>
                </a:lnTo>
                <a:lnTo>
                  <a:pt x="162" y="501"/>
                </a:lnTo>
                <a:lnTo>
                  <a:pt x="162" y="501"/>
                </a:lnTo>
                <a:lnTo>
                  <a:pt x="166" y="500"/>
                </a:lnTo>
                <a:lnTo>
                  <a:pt x="170" y="499"/>
                </a:lnTo>
                <a:lnTo>
                  <a:pt x="170" y="499"/>
                </a:lnTo>
                <a:lnTo>
                  <a:pt x="173" y="497"/>
                </a:lnTo>
                <a:lnTo>
                  <a:pt x="175" y="496"/>
                </a:lnTo>
                <a:lnTo>
                  <a:pt x="175" y="496"/>
                </a:lnTo>
                <a:lnTo>
                  <a:pt x="174" y="492"/>
                </a:lnTo>
                <a:lnTo>
                  <a:pt x="174" y="492"/>
                </a:lnTo>
                <a:lnTo>
                  <a:pt x="173" y="491"/>
                </a:lnTo>
                <a:lnTo>
                  <a:pt x="173" y="491"/>
                </a:lnTo>
                <a:close/>
                <a:moveTo>
                  <a:pt x="169" y="146"/>
                </a:moveTo>
                <a:lnTo>
                  <a:pt x="169" y="146"/>
                </a:lnTo>
                <a:lnTo>
                  <a:pt x="170" y="146"/>
                </a:lnTo>
                <a:lnTo>
                  <a:pt x="170" y="146"/>
                </a:lnTo>
                <a:lnTo>
                  <a:pt x="170" y="147"/>
                </a:lnTo>
                <a:lnTo>
                  <a:pt x="170" y="147"/>
                </a:lnTo>
                <a:lnTo>
                  <a:pt x="166" y="152"/>
                </a:lnTo>
                <a:lnTo>
                  <a:pt x="160" y="158"/>
                </a:lnTo>
                <a:lnTo>
                  <a:pt x="160" y="158"/>
                </a:lnTo>
                <a:lnTo>
                  <a:pt x="145" y="172"/>
                </a:lnTo>
                <a:lnTo>
                  <a:pt x="145" y="172"/>
                </a:lnTo>
                <a:lnTo>
                  <a:pt x="140" y="169"/>
                </a:lnTo>
                <a:lnTo>
                  <a:pt x="140" y="169"/>
                </a:lnTo>
                <a:lnTo>
                  <a:pt x="136" y="167"/>
                </a:lnTo>
                <a:lnTo>
                  <a:pt x="136" y="167"/>
                </a:lnTo>
                <a:lnTo>
                  <a:pt x="134" y="167"/>
                </a:lnTo>
                <a:lnTo>
                  <a:pt x="131" y="168"/>
                </a:lnTo>
                <a:lnTo>
                  <a:pt x="131" y="168"/>
                </a:lnTo>
                <a:lnTo>
                  <a:pt x="130" y="171"/>
                </a:lnTo>
                <a:lnTo>
                  <a:pt x="131" y="174"/>
                </a:lnTo>
                <a:lnTo>
                  <a:pt x="131" y="174"/>
                </a:lnTo>
                <a:lnTo>
                  <a:pt x="133" y="176"/>
                </a:lnTo>
                <a:lnTo>
                  <a:pt x="135" y="176"/>
                </a:lnTo>
                <a:lnTo>
                  <a:pt x="135" y="176"/>
                </a:lnTo>
                <a:lnTo>
                  <a:pt x="136" y="177"/>
                </a:lnTo>
                <a:lnTo>
                  <a:pt x="136" y="177"/>
                </a:lnTo>
                <a:lnTo>
                  <a:pt x="136" y="178"/>
                </a:lnTo>
                <a:lnTo>
                  <a:pt x="136" y="178"/>
                </a:lnTo>
                <a:lnTo>
                  <a:pt x="134" y="177"/>
                </a:lnTo>
                <a:lnTo>
                  <a:pt x="134" y="177"/>
                </a:lnTo>
                <a:lnTo>
                  <a:pt x="131" y="176"/>
                </a:lnTo>
                <a:lnTo>
                  <a:pt x="131" y="176"/>
                </a:lnTo>
                <a:lnTo>
                  <a:pt x="130" y="175"/>
                </a:lnTo>
                <a:lnTo>
                  <a:pt x="130" y="175"/>
                </a:lnTo>
                <a:lnTo>
                  <a:pt x="126" y="175"/>
                </a:lnTo>
                <a:lnTo>
                  <a:pt x="126" y="175"/>
                </a:lnTo>
                <a:lnTo>
                  <a:pt x="124" y="174"/>
                </a:lnTo>
                <a:lnTo>
                  <a:pt x="124" y="174"/>
                </a:lnTo>
                <a:lnTo>
                  <a:pt x="122" y="174"/>
                </a:lnTo>
                <a:lnTo>
                  <a:pt x="119" y="174"/>
                </a:lnTo>
                <a:lnTo>
                  <a:pt x="119" y="174"/>
                </a:lnTo>
                <a:lnTo>
                  <a:pt x="116" y="175"/>
                </a:lnTo>
                <a:lnTo>
                  <a:pt x="115" y="178"/>
                </a:lnTo>
                <a:lnTo>
                  <a:pt x="115" y="178"/>
                </a:lnTo>
                <a:lnTo>
                  <a:pt x="116" y="179"/>
                </a:lnTo>
                <a:lnTo>
                  <a:pt x="116" y="179"/>
                </a:lnTo>
                <a:lnTo>
                  <a:pt x="115" y="180"/>
                </a:lnTo>
                <a:lnTo>
                  <a:pt x="115" y="180"/>
                </a:lnTo>
                <a:lnTo>
                  <a:pt x="114" y="182"/>
                </a:lnTo>
                <a:lnTo>
                  <a:pt x="114" y="184"/>
                </a:lnTo>
                <a:lnTo>
                  <a:pt x="114" y="184"/>
                </a:lnTo>
                <a:lnTo>
                  <a:pt x="115" y="187"/>
                </a:lnTo>
                <a:lnTo>
                  <a:pt x="115" y="187"/>
                </a:lnTo>
                <a:lnTo>
                  <a:pt x="115" y="189"/>
                </a:lnTo>
                <a:lnTo>
                  <a:pt x="115" y="189"/>
                </a:lnTo>
                <a:lnTo>
                  <a:pt x="116" y="191"/>
                </a:lnTo>
                <a:lnTo>
                  <a:pt x="118" y="192"/>
                </a:lnTo>
                <a:lnTo>
                  <a:pt x="118" y="192"/>
                </a:lnTo>
                <a:lnTo>
                  <a:pt x="119" y="193"/>
                </a:lnTo>
                <a:lnTo>
                  <a:pt x="119" y="193"/>
                </a:lnTo>
                <a:lnTo>
                  <a:pt x="120" y="194"/>
                </a:lnTo>
                <a:lnTo>
                  <a:pt x="120" y="194"/>
                </a:lnTo>
                <a:lnTo>
                  <a:pt x="120" y="194"/>
                </a:lnTo>
                <a:lnTo>
                  <a:pt x="121" y="196"/>
                </a:lnTo>
                <a:lnTo>
                  <a:pt x="121" y="196"/>
                </a:lnTo>
                <a:lnTo>
                  <a:pt x="122" y="197"/>
                </a:lnTo>
                <a:lnTo>
                  <a:pt x="121" y="198"/>
                </a:lnTo>
                <a:lnTo>
                  <a:pt x="120" y="197"/>
                </a:lnTo>
                <a:lnTo>
                  <a:pt x="117" y="201"/>
                </a:lnTo>
                <a:lnTo>
                  <a:pt x="116" y="200"/>
                </a:lnTo>
                <a:lnTo>
                  <a:pt x="113" y="203"/>
                </a:lnTo>
                <a:lnTo>
                  <a:pt x="113" y="203"/>
                </a:lnTo>
                <a:lnTo>
                  <a:pt x="113" y="203"/>
                </a:lnTo>
                <a:lnTo>
                  <a:pt x="104" y="201"/>
                </a:lnTo>
                <a:lnTo>
                  <a:pt x="89" y="200"/>
                </a:lnTo>
                <a:lnTo>
                  <a:pt x="89" y="200"/>
                </a:lnTo>
                <a:lnTo>
                  <a:pt x="85" y="200"/>
                </a:lnTo>
                <a:lnTo>
                  <a:pt x="85" y="200"/>
                </a:lnTo>
                <a:lnTo>
                  <a:pt x="74" y="201"/>
                </a:lnTo>
                <a:lnTo>
                  <a:pt x="75" y="200"/>
                </a:lnTo>
                <a:lnTo>
                  <a:pt x="69" y="201"/>
                </a:lnTo>
                <a:lnTo>
                  <a:pt x="66" y="201"/>
                </a:lnTo>
                <a:lnTo>
                  <a:pt x="66" y="201"/>
                </a:lnTo>
                <a:lnTo>
                  <a:pt x="103" y="160"/>
                </a:lnTo>
                <a:lnTo>
                  <a:pt x="103" y="160"/>
                </a:lnTo>
                <a:lnTo>
                  <a:pt x="121" y="141"/>
                </a:lnTo>
                <a:lnTo>
                  <a:pt x="121" y="140"/>
                </a:lnTo>
                <a:lnTo>
                  <a:pt x="121" y="139"/>
                </a:lnTo>
                <a:lnTo>
                  <a:pt x="121" y="139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22" y="138"/>
                </a:lnTo>
                <a:lnTo>
                  <a:pt x="133" y="140"/>
                </a:lnTo>
                <a:lnTo>
                  <a:pt x="133" y="140"/>
                </a:lnTo>
                <a:lnTo>
                  <a:pt x="169" y="146"/>
                </a:lnTo>
                <a:lnTo>
                  <a:pt x="169" y="1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7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75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75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75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75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75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75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75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75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75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975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475"/>
                            </p:stCondLst>
                            <p:childTnLst>
                              <p:par>
                                <p:cTn id="7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25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25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975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475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725"/>
                            </p:stCondLst>
                            <p:childTnLst>
                              <p:par>
                                <p:cTn id="10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425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925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175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675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925"/>
                            </p:stCondLst>
                            <p:childTnLst>
                              <p:par>
                                <p:cTn id="1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625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125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375"/>
                            </p:stCondLst>
                            <p:childTnLst>
                              <p:par>
                                <p:cTn id="1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875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3125"/>
                            </p:stCondLst>
                            <p:childTnLst>
                              <p:par>
                                <p:cTn id="1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725"/>
                            </p:stCondLst>
                            <p:childTnLst>
                              <p:par>
                                <p:cTn id="1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225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475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4975"/>
                            </p:stCondLst>
                            <p:childTnLst>
                              <p:par>
                                <p:cTn id="1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225"/>
                            </p:stCondLst>
                            <p:childTnLst>
                              <p:par>
                                <p:cTn id="19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725"/>
                            </p:stCondLst>
                            <p:childTnLst>
                              <p:par>
                                <p:cTn id="2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225"/>
                            </p:stCondLst>
                            <p:childTnLst>
                              <p:par>
                                <p:cTn id="2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6475"/>
                            </p:stCondLst>
                            <p:childTnLst>
                              <p:par>
                                <p:cTn id="2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6975"/>
                            </p:stCondLst>
                            <p:childTnLst>
                              <p:par>
                                <p:cTn id="2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225"/>
                            </p:stCondLst>
                            <p:childTnLst>
                              <p:par>
                                <p:cTn id="2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975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8425"/>
                            </p:stCondLst>
                            <p:childTnLst>
                              <p:par>
                                <p:cTn id="2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175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 animBg="1"/>
      <p:bldP spid="53" grpId="0" animBg="1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1" grpId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淘宝店chenying0907出品 18"/>
          <p:cNvSpPr/>
          <p:nvPr/>
        </p:nvSpPr>
        <p:spPr>
          <a:xfrm>
            <a:off x="5441472" y="1523386"/>
            <a:ext cx="2461627" cy="2941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淘宝店chenying0907出品 19"/>
          <p:cNvSpPr/>
          <p:nvPr/>
        </p:nvSpPr>
        <p:spPr>
          <a:xfrm>
            <a:off x="5448202" y="1214734"/>
            <a:ext cx="1792325" cy="294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06"/>
          <p:cNvSpPr txBox="1"/>
          <p:nvPr/>
        </p:nvSpPr>
        <p:spPr>
          <a:xfrm>
            <a:off x="5713013" y="1225885"/>
            <a:ext cx="14988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Target800M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淘宝店chenying0907出品 21"/>
          <p:cNvGrpSpPr/>
          <p:nvPr/>
        </p:nvGrpSpPr>
        <p:grpSpPr>
          <a:xfrm>
            <a:off x="4220878" y="1167594"/>
            <a:ext cx="1446992" cy="691386"/>
            <a:chOff x="1825930" y="4131970"/>
            <a:chExt cx="1958047" cy="921848"/>
          </a:xfrm>
        </p:grpSpPr>
        <p:grpSp>
          <p:nvGrpSpPr>
            <p:cNvPr id="23" name="淘宝店chenying0907出品 22"/>
            <p:cNvGrpSpPr/>
            <p:nvPr/>
          </p:nvGrpSpPr>
          <p:grpSpPr>
            <a:xfrm>
              <a:off x="1825930" y="4131970"/>
              <a:ext cx="1958047" cy="921848"/>
              <a:chOff x="685800" y="3118321"/>
              <a:chExt cx="1447800" cy="617963"/>
            </a:xfrm>
          </p:grpSpPr>
          <p:sp>
            <p:nvSpPr>
              <p:cNvPr id="25" name="圆角淘宝店chenying0907出品 24"/>
              <p:cNvSpPr/>
              <p:nvPr/>
            </p:nvSpPr>
            <p:spPr>
              <a:xfrm>
                <a:off x="685800" y="3118321"/>
                <a:ext cx="1447800" cy="617963"/>
              </a:xfrm>
              <a:prstGeom prst="roundRect">
                <a:avLst>
                  <a:gd name="adj" fmla="val 21952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淘宝店chenying0907出品 25"/>
              <p:cNvSpPr/>
              <p:nvPr/>
            </p:nvSpPr>
            <p:spPr>
              <a:xfrm>
                <a:off x="707039" y="3138091"/>
                <a:ext cx="1405323" cy="578422"/>
              </a:xfrm>
              <a:prstGeom prst="roundRect">
                <a:avLst>
                  <a:gd name="adj" fmla="val 21952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TextBox 109"/>
            <p:cNvSpPr txBox="1"/>
            <p:nvPr/>
          </p:nvSpPr>
          <p:spPr>
            <a:xfrm>
              <a:off x="2098233" y="4346671"/>
              <a:ext cx="1413442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Q1</a:t>
              </a:r>
              <a:endPara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TextBox 112"/>
          <p:cNvSpPr txBox="1"/>
          <p:nvPr/>
        </p:nvSpPr>
        <p:spPr>
          <a:xfrm>
            <a:off x="5713013" y="1523386"/>
            <a:ext cx="1570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Finish1000M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淘宝店chenying0907出品 27"/>
          <p:cNvSpPr/>
          <p:nvPr/>
        </p:nvSpPr>
        <p:spPr>
          <a:xfrm>
            <a:off x="5441472" y="2446494"/>
            <a:ext cx="2831248" cy="29418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淘宝店chenying0907出品 28"/>
          <p:cNvSpPr/>
          <p:nvPr/>
        </p:nvSpPr>
        <p:spPr>
          <a:xfrm>
            <a:off x="5448202" y="2137842"/>
            <a:ext cx="2115521" cy="294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淘宝店chenying0907出品 29"/>
          <p:cNvGrpSpPr/>
          <p:nvPr/>
        </p:nvGrpSpPr>
        <p:grpSpPr>
          <a:xfrm>
            <a:off x="4220878" y="2090702"/>
            <a:ext cx="1446992" cy="691386"/>
            <a:chOff x="1825930" y="4131970"/>
            <a:chExt cx="1958047" cy="921848"/>
          </a:xfrm>
        </p:grpSpPr>
        <p:grpSp>
          <p:nvGrpSpPr>
            <p:cNvPr id="31" name="淘宝店chenying0907出品 30"/>
            <p:cNvGrpSpPr/>
            <p:nvPr/>
          </p:nvGrpSpPr>
          <p:grpSpPr>
            <a:xfrm>
              <a:off x="1825930" y="4131970"/>
              <a:ext cx="1958047" cy="921848"/>
              <a:chOff x="685800" y="3118321"/>
              <a:chExt cx="1447800" cy="617963"/>
            </a:xfrm>
          </p:grpSpPr>
          <p:sp>
            <p:nvSpPr>
              <p:cNvPr id="33" name="圆角淘宝店chenying0907出品 32"/>
              <p:cNvSpPr/>
              <p:nvPr/>
            </p:nvSpPr>
            <p:spPr>
              <a:xfrm>
                <a:off x="685800" y="3118321"/>
                <a:ext cx="1447800" cy="617963"/>
              </a:xfrm>
              <a:prstGeom prst="roundRect">
                <a:avLst>
                  <a:gd name="adj" fmla="val 21952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淘宝店chenying0907出品 33"/>
              <p:cNvSpPr/>
              <p:nvPr/>
            </p:nvSpPr>
            <p:spPr>
              <a:xfrm>
                <a:off x="707039" y="3138091"/>
                <a:ext cx="1405323" cy="578422"/>
              </a:xfrm>
              <a:prstGeom prst="roundRect">
                <a:avLst>
                  <a:gd name="adj" fmla="val 21952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Box 118"/>
            <p:cNvSpPr txBox="1"/>
            <p:nvPr/>
          </p:nvSpPr>
          <p:spPr>
            <a:xfrm>
              <a:off x="2098233" y="4346671"/>
              <a:ext cx="1413442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Q2</a:t>
              </a:r>
              <a:endPara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圆角淘宝店chenying0907出品 34"/>
          <p:cNvSpPr/>
          <p:nvPr/>
        </p:nvSpPr>
        <p:spPr>
          <a:xfrm>
            <a:off x="5441473" y="3364596"/>
            <a:ext cx="1660046" cy="29418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淘宝店chenying0907出品 35"/>
          <p:cNvSpPr/>
          <p:nvPr/>
        </p:nvSpPr>
        <p:spPr>
          <a:xfrm>
            <a:off x="5448201" y="3055944"/>
            <a:ext cx="1886179" cy="294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淘宝店chenying0907出品 36"/>
          <p:cNvGrpSpPr/>
          <p:nvPr/>
        </p:nvGrpSpPr>
        <p:grpSpPr>
          <a:xfrm>
            <a:off x="4220878" y="3008804"/>
            <a:ext cx="1446992" cy="691386"/>
            <a:chOff x="1825930" y="4131970"/>
            <a:chExt cx="1958047" cy="921848"/>
          </a:xfrm>
        </p:grpSpPr>
        <p:grpSp>
          <p:nvGrpSpPr>
            <p:cNvPr id="38" name="淘宝店chenying0907出品 37"/>
            <p:cNvGrpSpPr/>
            <p:nvPr/>
          </p:nvGrpSpPr>
          <p:grpSpPr>
            <a:xfrm>
              <a:off x="1825930" y="4131970"/>
              <a:ext cx="1958047" cy="921848"/>
              <a:chOff x="685800" y="3118321"/>
              <a:chExt cx="1447800" cy="617963"/>
            </a:xfrm>
          </p:grpSpPr>
          <p:sp>
            <p:nvSpPr>
              <p:cNvPr id="40" name="圆角淘宝店chenying0907出品 39"/>
              <p:cNvSpPr/>
              <p:nvPr/>
            </p:nvSpPr>
            <p:spPr>
              <a:xfrm>
                <a:off x="685800" y="3118321"/>
                <a:ext cx="1447800" cy="617963"/>
              </a:xfrm>
              <a:prstGeom prst="roundRect">
                <a:avLst>
                  <a:gd name="adj" fmla="val 21952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圆角淘宝店chenying0907出品 40"/>
              <p:cNvSpPr/>
              <p:nvPr/>
            </p:nvSpPr>
            <p:spPr>
              <a:xfrm>
                <a:off x="707039" y="3138091"/>
                <a:ext cx="1405323" cy="578422"/>
              </a:xfrm>
              <a:prstGeom prst="roundRect">
                <a:avLst>
                  <a:gd name="adj" fmla="val 21952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127"/>
            <p:cNvSpPr txBox="1"/>
            <p:nvPr/>
          </p:nvSpPr>
          <p:spPr>
            <a:xfrm>
              <a:off x="2098233" y="4346671"/>
              <a:ext cx="1413442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Q3</a:t>
              </a:r>
              <a:endPara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圆角淘宝店chenying0907出品 41"/>
          <p:cNvSpPr/>
          <p:nvPr/>
        </p:nvSpPr>
        <p:spPr>
          <a:xfrm>
            <a:off x="5441473" y="4282698"/>
            <a:ext cx="2964476" cy="29418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淘宝店chenying0907出品 42"/>
          <p:cNvSpPr/>
          <p:nvPr/>
        </p:nvSpPr>
        <p:spPr>
          <a:xfrm>
            <a:off x="5448202" y="3974046"/>
            <a:ext cx="2383650" cy="29418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0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淘宝店chenying0907出品 43"/>
          <p:cNvGrpSpPr/>
          <p:nvPr/>
        </p:nvGrpSpPr>
        <p:grpSpPr>
          <a:xfrm>
            <a:off x="4220878" y="3926906"/>
            <a:ext cx="1446992" cy="691386"/>
            <a:chOff x="1825930" y="4131970"/>
            <a:chExt cx="1958047" cy="921848"/>
          </a:xfrm>
        </p:grpSpPr>
        <p:grpSp>
          <p:nvGrpSpPr>
            <p:cNvPr id="45" name="淘宝店chenying0907出品 44"/>
            <p:cNvGrpSpPr/>
            <p:nvPr/>
          </p:nvGrpSpPr>
          <p:grpSpPr>
            <a:xfrm>
              <a:off x="1825930" y="4131970"/>
              <a:ext cx="1958047" cy="921848"/>
              <a:chOff x="685800" y="3118321"/>
              <a:chExt cx="1447800" cy="617963"/>
            </a:xfrm>
          </p:grpSpPr>
          <p:sp>
            <p:nvSpPr>
              <p:cNvPr id="47" name="圆角淘宝店chenying0907出品 46"/>
              <p:cNvSpPr/>
              <p:nvPr/>
            </p:nvSpPr>
            <p:spPr>
              <a:xfrm>
                <a:off x="685800" y="3118321"/>
                <a:ext cx="1447800" cy="617963"/>
              </a:xfrm>
              <a:prstGeom prst="roundRect">
                <a:avLst>
                  <a:gd name="adj" fmla="val 21952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淘宝店chenying0907出品 47"/>
              <p:cNvSpPr/>
              <p:nvPr/>
            </p:nvSpPr>
            <p:spPr>
              <a:xfrm>
                <a:off x="707039" y="3138091"/>
                <a:ext cx="1405323" cy="578422"/>
              </a:xfrm>
              <a:prstGeom prst="roundRect">
                <a:avLst>
                  <a:gd name="adj" fmla="val 21952"/>
                </a:avLst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136"/>
            <p:cNvSpPr txBox="1"/>
            <p:nvPr/>
          </p:nvSpPr>
          <p:spPr>
            <a:xfrm>
              <a:off x="2098233" y="4346671"/>
              <a:ext cx="1413442" cy="48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Q4</a:t>
              </a:r>
              <a:endParaRPr lang="zh-CN" altLang="en-US" sz="15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140"/>
          <p:cNvSpPr txBox="1"/>
          <p:nvPr/>
        </p:nvSpPr>
        <p:spPr>
          <a:xfrm>
            <a:off x="5689097" y="2137842"/>
            <a:ext cx="16912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Target1000M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41"/>
          <p:cNvSpPr txBox="1"/>
          <p:nvPr/>
        </p:nvSpPr>
        <p:spPr>
          <a:xfrm>
            <a:off x="5713013" y="2455084"/>
            <a:ext cx="1570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Finish1300M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42"/>
          <p:cNvSpPr txBox="1"/>
          <p:nvPr/>
        </p:nvSpPr>
        <p:spPr>
          <a:xfrm>
            <a:off x="5702807" y="3073504"/>
            <a:ext cx="15809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Target1200M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43"/>
          <p:cNvSpPr txBox="1"/>
          <p:nvPr/>
        </p:nvSpPr>
        <p:spPr>
          <a:xfrm>
            <a:off x="5725163" y="3364596"/>
            <a:ext cx="1468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Finish1000M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44"/>
          <p:cNvSpPr txBox="1"/>
          <p:nvPr/>
        </p:nvSpPr>
        <p:spPr>
          <a:xfrm>
            <a:off x="5689097" y="3991606"/>
            <a:ext cx="16912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Target2000M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45"/>
          <p:cNvSpPr txBox="1"/>
          <p:nvPr/>
        </p:nvSpPr>
        <p:spPr>
          <a:xfrm>
            <a:off x="5713013" y="4282698"/>
            <a:ext cx="15707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Finish2600M</a:t>
            </a: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淘宝店chenying0907出品 54"/>
          <p:cNvGrpSpPr/>
          <p:nvPr/>
        </p:nvGrpSpPr>
        <p:grpSpPr>
          <a:xfrm>
            <a:off x="1213741" y="1625975"/>
            <a:ext cx="2284319" cy="2284319"/>
            <a:chOff x="1112596" y="1512243"/>
            <a:chExt cx="3045758" cy="3045758"/>
          </a:xfrm>
        </p:grpSpPr>
        <p:grpSp>
          <p:nvGrpSpPr>
            <p:cNvPr id="56" name="淘宝店chenying0907出品 55"/>
            <p:cNvGrpSpPr/>
            <p:nvPr/>
          </p:nvGrpSpPr>
          <p:grpSpPr>
            <a:xfrm>
              <a:off x="1112596" y="1512243"/>
              <a:ext cx="3045758" cy="3045758"/>
              <a:chOff x="372609" y="2524616"/>
              <a:chExt cx="2739344" cy="2739343"/>
            </a:xfrm>
          </p:grpSpPr>
          <p:sp>
            <p:nvSpPr>
              <p:cNvPr id="59" name="淘宝店chenying0907出品 58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淘宝店chenying0907出品 59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淘宝店chenying0907出品 56"/>
            <p:cNvSpPr/>
            <p:nvPr/>
          </p:nvSpPr>
          <p:spPr>
            <a:xfrm>
              <a:off x="1331905" y="1731552"/>
              <a:ext cx="2607140" cy="2607140"/>
            </a:xfrm>
            <a:prstGeom prst="ellipse">
              <a:avLst/>
            </a:prstGeom>
            <a:blipFill dpi="0" rotWithShape="1">
              <a:blip r:embed="rId3" cstate="screen">
                <a:alphaModFix amt="9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Box 58"/>
          <p:cNvSpPr txBox="1"/>
          <p:nvPr/>
        </p:nvSpPr>
        <p:spPr>
          <a:xfrm>
            <a:off x="1096017" y="4115287"/>
            <a:ext cx="25197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淘宝店chenying0907出品 61"/>
          <p:cNvGrpSpPr/>
          <p:nvPr/>
        </p:nvGrpSpPr>
        <p:grpSpPr>
          <a:xfrm>
            <a:off x="791048" y="1203282"/>
            <a:ext cx="1174350" cy="1174350"/>
            <a:chOff x="3190903" y="3732928"/>
            <a:chExt cx="1784304" cy="1784304"/>
          </a:xfrm>
        </p:grpSpPr>
        <p:grpSp>
          <p:nvGrpSpPr>
            <p:cNvPr id="63" name="淘宝店chenying0907出品 62"/>
            <p:cNvGrpSpPr/>
            <p:nvPr/>
          </p:nvGrpSpPr>
          <p:grpSpPr>
            <a:xfrm>
              <a:off x="3190903" y="3732928"/>
              <a:ext cx="1784304" cy="1784304"/>
              <a:chOff x="372609" y="2524616"/>
              <a:chExt cx="2739344" cy="2739343"/>
            </a:xfrm>
          </p:grpSpPr>
          <p:sp>
            <p:nvSpPr>
              <p:cNvPr id="69" name="淘宝店chenying0907出品 68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淘宝店chenying0907出品 69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KSO_Shape"/>
            <p:cNvSpPr/>
            <p:nvPr/>
          </p:nvSpPr>
          <p:spPr bwMode="auto">
            <a:xfrm>
              <a:off x="3659286" y="4247559"/>
              <a:ext cx="847538" cy="807982"/>
            </a:xfrm>
            <a:custGeom>
              <a:avLst/>
              <a:gdLst>
                <a:gd name="T0" fmla="*/ 809074 w 1703388"/>
                <a:gd name="T1" fmla="*/ 1478228 h 1624013"/>
                <a:gd name="T2" fmla="*/ 791320 w 1703388"/>
                <a:gd name="T3" fmla="*/ 1498504 h 1624013"/>
                <a:gd name="T4" fmla="*/ 767225 w 1703388"/>
                <a:gd name="T5" fmla="*/ 1669343 h 1624013"/>
                <a:gd name="T6" fmla="*/ 784979 w 1703388"/>
                <a:gd name="T7" fmla="*/ 1689619 h 1624013"/>
                <a:gd name="T8" fmla="*/ 1094912 w 1703388"/>
                <a:gd name="T9" fmla="*/ 1696209 h 1624013"/>
                <a:gd name="T10" fmla="*/ 1123318 w 1703388"/>
                <a:gd name="T11" fmla="*/ 1687592 h 1624013"/>
                <a:gd name="T12" fmla="*/ 1138790 w 1703388"/>
                <a:gd name="T13" fmla="*/ 1665793 h 1624013"/>
                <a:gd name="T14" fmla="*/ 1112159 w 1703388"/>
                <a:gd name="T15" fmla="*/ 1494956 h 1624013"/>
                <a:gd name="T16" fmla="*/ 1091869 w 1703388"/>
                <a:gd name="T17" fmla="*/ 1476453 h 1624013"/>
                <a:gd name="T18" fmla="*/ 420515 w 1703388"/>
                <a:gd name="T19" fmla="*/ 1084591 h 1624013"/>
                <a:gd name="T20" fmla="*/ 1484232 w 1703388"/>
                <a:gd name="T21" fmla="*/ 1089660 h 1624013"/>
                <a:gd name="T22" fmla="*/ 991959 w 1703388"/>
                <a:gd name="T23" fmla="*/ 702499 h 1624013"/>
                <a:gd name="T24" fmla="*/ 840325 w 1703388"/>
                <a:gd name="T25" fmla="*/ 542724 h 1624013"/>
                <a:gd name="T26" fmla="*/ 585098 w 1703388"/>
                <a:gd name="T27" fmla="*/ 161549 h 1624013"/>
                <a:gd name="T28" fmla="*/ 552147 w 1703388"/>
                <a:gd name="T29" fmla="*/ 161549 h 1624013"/>
                <a:gd name="T30" fmla="*/ 946033 w 1703388"/>
                <a:gd name="T31" fmla="*/ 19770 h 1624013"/>
                <a:gd name="T32" fmla="*/ 936648 w 1703388"/>
                <a:gd name="T33" fmla="*/ 33458 h 1624013"/>
                <a:gd name="T34" fmla="*/ 943496 w 1703388"/>
                <a:gd name="T35" fmla="*/ 53482 h 1624013"/>
                <a:gd name="T36" fmla="*/ 970128 w 1703388"/>
                <a:gd name="T37" fmla="*/ 54496 h 1624013"/>
                <a:gd name="T38" fmla="*/ 979258 w 1703388"/>
                <a:gd name="T39" fmla="*/ 40556 h 1624013"/>
                <a:gd name="T40" fmla="*/ 972156 w 1703388"/>
                <a:gd name="T41" fmla="*/ 20784 h 1624013"/>
                <a:gd name="T42" fmla="*/ 227758 w 1703388"/>
                <a:gd name="T43" fmla="*/ 0 h 1624013"/>
                <a:gd name="T44" fmla="*/ 1692713 w 1703388"/>
                <a:gd name="T45" fmla="*/ 2281 h 1624013"/>
                <a:gd name="T46" fmla="*/ 1716554 w 1703388"/>
                <a:gd name="T47" fmla="*/ 12167 h 1624013"/>
                <a:gd name="T48" fmla="*/ 1735324 w 1703388"/>
                <a:gd name="T49" fmla="*/ 28389 h 1624013"/>
                <a:gd name="T50" fmla="*/ 1746990 w 1703388"/>
                <a:gd name="T51" fmla="*/ 49427 h 1624013"/>
                <a:gd name="T52" fmla="*/ 1750794 w 1703388"/>
                <a:gd name="T53" fmla="*/ 1014127 h 1624013"/>
                <a:gd name="T54" fmla="*/ 1745976 w 1703388"/>
                <a:gd name="T55" fmla="*/ 1038460 h 1624013"/>
                <a:gd name="T56" fmla="*/ 1733040 w 1703388"/>
                <a:gd name="T57" fmla="*/ 1058990 h 1624013"/>
                <a:gd name="T58" fmla="*/ 1713257 w 1703388"/>
                <a:gd name="T59" fmla="*/ 1074452 h 1624013"/>
                <a:gd name="T60" fmla="*/ 1688909 w 1703388"/>
                <a:gd name="T61" fmla="*/ 1083070 h 1624013"/>
                <a:gd name="T62" fmla="*/ 1619162 w 1703388"/>
                <a:gd name="T63" fmla="*/ 1089660 h 1624013"/>
                <a:gd name="T64" fmla="*/ 1688402 w 1703388"/>
                <a:gd name="T65" fmla="*/ 1097011 h 1624013"/>
                <a:gd name="T66" fmla="*/ 1711229 w 1703388"/>
                <a:gd name="T67" fmla="*/ 1105882 h 1624013"/>
                <a:gd name="T68" fmla="*/ 1733294 w 1703388"/>
                <a:gd name="T69" fmla="*/ 1127681 h 1624013"/>
                <a:gd name="T70" fmla="*/ 1905000 w 1703388"/>
                <a:gd name="T71" fmla="*/ 1740820 h 1624013"/>
                <a:gd name="T72" fmla="*/ 1900435 w 1703388"/>
                <a:gd name="T73" fmla="*/ 1766674 h 1624013"/>
                <a:gd name="T74" fmla="*/ 1887500 w 1703388"/>
                <a:gd name="T75" fmla="*/ 1788472 h 1624013"/>
                <a:gd name="T76" fmla="*/ 1867970 w 1703388"/>
                <a:gd name="T77" fmla="*/ 1804947 h 1624013"/>
                <a:gd name="T78" fmla="*/ 1843368 w 1703388"/>
                <a:gd name="T79" fmla="*/ 1814579 h 1624013"/>
                <a:gd name="T80" fmla="*/ 69241 w 1703388"/>
                <a:gd name="T81" fmla="*/ 1815593 h 1624013"/>
                <a:gd name="T82" fmla="*/ 43624 w 1703388"/>
                <a:gd name="T83" fmla="*/ 1808750 h 1624013"/>
                <a:gd name="T84" fmla="*/ 22573 w 1703388"/>
                <a:gd name="T85" fmla="*/ 1794049 h 1624013"/>
                <a:gd name="T86" fmla="*/ 7609 w 1703388"/>
                <a:gd name="T87" fmla="*/ 1773517 h 1624013"/>
                <a:gd name="T88" fmla="*/ 508 w 1703388"/>
                <a:gd name="T89" fmla="*/ 1748678 h 1624013"/>
                <a:gd name="T90" fmla="*/ 165365 w 1703388"/>
                <a:gd name="T91" fmla="*/ 1142635 h 1624013"/>
                <a:gd name="T92" fmla="*/ 191490 w 1703388"/>
                <a:gd name="T93" fmla="*/ 1108924 h 1624013"/>
                <a:gd name="T94" fmla="*/ 213047 w 1703388"/>
                <a:gd name="T95" fmla="*/ 1098025 h 1624013"/>
                <a:gd name="T96" fmla="*/ 286093 w 1703388"/>
                <a:gd name="T97" fmla="*/ 1092448 h 1624013"/>
                <a:gd name="T98" fmla="*/ 219896 w 1703388"/>
                <a:gd name="T99" fmla="*/ 1083831 h 1624013"/>
                <a:gd name="T100" fmla="*/ 194787 w 1703388"/>
                <a:gd name="T101" fmla="*/ 1075972 h 1624013"/>
                <a:gd name="T102" fmla="*/ 174497 w 1703388"/>
                <a:gd name="T103" fmla="*/ 1061778 h 1624013"/>
                <a:gd name="T104" fmla="*/ 160547 w 1703388"/>
                <a:gd name="T105" fmla="*/ 1041502 h 1624013"/>
                <a:gd name="T106" fmla="*/ 154460 w 1703388"/>
                <a:gd name="T107" fmla="*/ 1017675 h 1624013"/>
                <a:gd name="T108" fmla="*/ 156996 w 1703388"/>
                <a:gd name="T109" fmla="*/ 52975 h 1624013"/>
                <a:gd name="T110" fmla="*/ 167649 w 1703388"/>
                <a:gd name="T111" fmla="*/ 31177 h 1624013"/>
                <a:gd name="T112" fmla="*/ 185403 w 1703388"/>
                <a:gd name="T113" fmla="*/ 14194 h 1624013"/>
                <a:gd name="T114" fmla="*/ 208736 w 1703388"/>
                <a:gd name="T115" fmla="*/ 3296 h 16240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03388" h="1624013">
                  <a:moveTo>
                    <a:pt x="746125" y="1315983"/>
                  </a:moveTo>
                  <a:lnTo>
                    <a:pt x="742043" y="1316210"/>
                  </a:lnTo>
                  <a:lnTo>
                    <a:pt x="737961" y="1316663"/>
                  </a:lnTo>
                  <a:lnTo>
                    <a:pt x="734333" y="1317570"/>
                  </a:lnTo>
                  <a:lnTo>
                    <a:pt x="730477" y="1318930"/>
                  </a:lnTo>
                  <a:lnTo>
                    <a:pt x="727075" y="1320290"/>
                  </a:lnTo>
                  <a:lnTo>
                    <a:pt x="723447" y="1321877"/>
                  </a:lnTo>
                  <a:lnTo>
                    <a:pt x="720499" y="1323690"/>
                  </a:lnTo>
                  <a:lnTo>
                    <a:pt x="717550" y="1326183"/>
                  </a:lnTo>
                  <a:lnTo>
                    <a:pt x="715056" y="1328450"/>
                  </a:lnTo>
                  <a:lnTo>
                    <a:pt x="712788" y="1331170"/>
                  </a:lnTo>
                  <a:lnTo>
                    <a:pt x="710520" y="1334116"/>
                  </a:lnTo>
                  <a:lnTo>
                    <a:pt x="708933" y="1336836"/>
                  </a:lnTo>
                  <a:lnTo>
                    <a:pt x="707572" y="1340009"/>
                  </a:lnTo>
                  <a:lnTo>
                    <a:pt x="706665" y="1343409"/>
                  </a:lnTo>
                  <a:lnTo>
                    <a:pt x="705984" y="1346582"/>
                  </a:lnTo>
                  <a:lnTo>
                    <a:pt x="705984" y="1350209"/>
                  </a:lnTo>
                  <a:lnTo>
                    <a:pt x="684213" y="1482805"/>
                  </a:lnTo>
                  <a:lnTo>
                    <a:pt x="684440" y="1486204"/>
                  </a:lnTo>
                  <a:lnTo>
                    <a:pt x="685120" y="1489604"/>
                  </a:lnTo>
                  <a:lnTo>
                    <a:pt x="686027" y="1492778"/>
                  </a:lnTo>
                  <a:lnTo>
                    <a:pt x="687388" y="1495951"/>
                  </a:lnTo>
                  <a:lnTo>
                    <a:pt x="689202" y="1499124"/>
                  </a:lnTo>
                  <a:lnTo>
                    <a:pt x="691243" y="1501844"/>
                  </a:lnTo>
                  <a:lnTo>
                    <a:pt x="693511" y="1504564"/>
                  </a:lnTo>
                  <a:lnTo>
                    <a:pt x="696233" y="1506830"/>
                  </a:lnTo>
                  <a:lnTo>
                    <a:pt x="698954" y="1509097"/>
                  </a:lnTo>
                  <a:lnTo>
                    <a:pt x="701902" y="1510910"/>
                  </a:lnTo>
                  <a:lnTo>
                    <a:pt x="705304" y="1512950"/>
                  </a:lnTo>
                  <a:lnTo>
                    <a:pt x="708706" y="1514310"/>
                  </a:lnTo>
                  <a:lnTo>
                    <a:pt x="712561" y="1515443"/>
                  </a:lnTo>
                  <a:lnTo>
                    <a:pt x="716417" y="1516123"/>
                  </a:lnTo>
                  <a:lnTo>
                    <a:pt x="720499" y="1516803"/>
                  </a:lnTo>
                  <a:lnTo>
                    <a:pt x="724354" y="1516803"/>
                  </a:lnTo>
                  <a:lnTo>
                    <a:pt x="979034" y="1516803"/>
                  </a:lnTo>
                  <a:lnTo>
                    <a:pt x="982890" y="1516803"/>
                  </a:lnTo>
                  <a:lnTo>
                    <a:pt x="986972" y="1516123"/>
                  </a:lnTo>
                  <a:lnTo>
                    <a:pt x="990827" y="1515443"/>
                  </a:lnTo>
                  <a:lnTo>
                    <a:pt x="994683" y="1514310"/>
                  </a:lnTo>
                  <a:lnTo>
                    <a:pt x="998084" y="1512950"/>
                  </a:lnTo>
                  <a:lnTo>
                    <a:pt x="1001486" y="1510910"/>
                  </a:lnTo>
                  <a:lnTo>
                    <a:pt x="1004434" y="1509097"/>
                  </a:lnTo>
                  <a:lnTo>
                    <a:pt x="1007156" y="1506830"/>
                  </a:lnTo>
                  <a:lnTo>
                    <a:pt x="1009877" y="1504564"/>
                  </a:lnTo>
                  <a:lnTo>
                    <a:pt x="1012145" y="1501844"/>
                  </a:lnTo>
                  <a:lnTo>
                    <a:pt x="1014186" y="1499124"/>
                  </a:lnTo>
                  <a:lnTo>
                    <a:pt x="1016001" y="1495951"/>
                  </a:lnTo>
                  <a:lnTo>
                    <a:pt x="1017361" y="1492778"/>
                  </a:lnTo>
                  <a:lnTo>
                    <a:pt x="1018268" y="1489604"/>
                  </a:lnTo>
                  <a:lnTo>
                    <a:pt x="1018949" y="1486204"/>
                  </a:lnTo>
                  <a:lnTo>
                    <a:pt x="1019176" y="1482805"/>
                  </a:lnTo>
                  <a:lnTo>
                    <a:pt x="997404" y="1350209"/>
                  </a:lnTo>
                  <a:lnTo>
                    <a:pt x="997404" y="1346582"/>
                  </a:lnTo>
                  <a:lnTo>
                    <a:pt x="996724" y="1343409"/>
                  </a:lnTo>
                  <a:lnTo>
                    <a:pt x="995817" y="1340009"/>
                  </a:lnTo>
                  <a:lnTo>
                    <a:pt x="994456" y="1336836"/>
                  </a:lnTo>
                  <a:lnTo>
                    <a:pt x="992868" y="1334116"/>
                  </a:lnTo>
                  <a:lnTo>
                    <a:pt x="990601" y="1331170"/>
                  </a:lnTo>
                  <a:lnTo>
                    <a:pt x="988333" y="1328450"/>
                  </a:lnTo>
                  <a:lnTo>
                    <a:pt x="985838" y="1326183"/>
                  </a:lnTo>
                  <a:lnTo>
                    <a:pt x="982890" y="1323690"/>
                  </a:lnTo>
                  <a:lnTo>
                    <a:pt x="979942" y="1321877"/>
                  </a:lnTo>
                  <a:lnTo>
                    <a:pt x="976313" y="1320290"/>
                  </a:lnTo>
                  <a:lnTo>
                    <a:pt x="972911" y="1318930"/>
                  </a:lnTo>
                  <a:lnTo>
                    <a:pt x="969056" y="1317570"/>
                  </a:lnTo>
                  <a:lnTo>
                    <a:pt x="965427" y="1316663"/>
                  </a:lnTo>
                  <a:lnTo>
                    <a:pt x="961345" y="1316210"/>
                  </a:lnTo>
                  <a:lnTo>
                    <a:pt x="957263" y="1315983"/>
                  </a:lnTo>
                  <a:lnTo>
                    <a:pt x="746125" y="1315983"/>
                  </a:lnTo>
                  <a:close/>
                  <a:moveTo>
                    <a:pt x="376011" y="969875"/>
                  </a:moveTo>
                  <a:lnTo>
                    <a:pt x="376238" y="972141"/>
                  </a:lnTo>
                  <a:lnTo>
                    <a:pt x="376238" y="974408"/>
                  </a:lnTo>
                  <a:lnTo>
                    <a:pt x="376238" y="976901"/>
                  </a:lnTo>
                  <a:lnTo>
                    <a:pt x="375784" y="979848"/>
                  </a:lnTo>
                  <a:lnTo>
                    <a:pt x="1327604" y="979848"/>
                  </a:lnTo>
                  <a:lnTo>
                    <a:pt x="1327151" y="976901"/>
                  </a:lnTo>
                  <a:lnTo>
                    <a:pt x="1327151" y="974408"/>
                  </a:lnTo>
                  <a:lnTo>
                    <a:pt x="1327151" y="972141"/>
                  </a:lnTo>
                  <a:lnTo>
                    <a:pt x="1327377" y="969875"/>
                  </a:lnTo>
                  <a:lnTo>
                    <a:pt x="376011" y="969875"/>
                  </a:lnTo>
                  <a:close/>
                  <a:moveTo>
                    <a:pt x="1190625" y="246062"/>
                  </a:moveTo>
                  <a:lnTo>
                    <a:pt x="1179043" y="466952"/>
                  </a:lnTo>
                  <a:lnTo>
                    <a:pt x="1105004" y="394834"/>
                  </a:lnTo>
                  <a:lnTo>
                    <a:pt x="886977" y="628196"/>
                  </a:lnTo>
                  <a:lnTo>
                    <a:pt x="869943" y="612775"/>
                  </a:lnTo>
                  <a:lnTo>
                    <a:pt x="821114" y="566964"/>
                  </a:lnTo>
                  <a:lnTo>
                    <a:pt x="810667" y="557212"/>
                  </a:lnTo>
                  <a:lnTo>
                    <a:pt x="624436" y="758825"/>
                  </a:lnTo>
                  <a:lnTo>
                    <a:pt x="558800" y="693284"/>
                  </a:lnTo>
                  <a:lnTo>
                    <a:pt x="695067" y="545193"/>
                  </a:lnTo>
                  <a:lnTo>
                    <a:pt x="751391" y="485321"/>
                  </a:lnTo>
                  <a:lnTo>
                    <a:pt x="808169" y="425450"/>
                  </a:lnTo>
                  <a:lnTo>
                    <a:pt x="890838" y="502557"/>
                  </a:lnTo>
                  <a:lnTo>
                    <a:pt x="1044819" y="339498"/>
                  </a:lnTo>
                  <a:lnTo>
                    <a:pt x="970781" y="267607"/>
                  </a:lnTo>
                  <a:lnTo>
                    <a:pt x="1190625" y="246062"/>
                  </a:lnTo>
                  <a:close/>
                  <a:moveTo>
                    <a:pt x="493712" y="144462"/>
                  </a:moveTo>
                  <a:lnTo>
                    <a:pt x="523175" y="144462"/>
                  </a:lnTo>
                  <a:lnTo>
                    <a:pt x="523175" y="796255"/>
                  </a:lnTo>
                  <a:lnTo>
                    <a:pt x="1174750" y="796255"/>
                  </a:lnTo>
                  <a:lnTo>
                    <a:pt x="1174750" y="825500"/>
                  </a:lnTo>
                  <a:lnTo>
                    <a:pt x="523175" y="825500"/>
                  </a:lnTo>
                  <a:lnTo>
                    <a:pt x="493712" y="825500"/>
                  </a:lnTo>
                  <a:lnTo>
                    <a:pt x="493712" y="796255"/>
                  </a:lnTo>
                  <a:lnTo>
                    <a:pt x="493712" y="144462"/>
                  </a:lnTo>
                  <a:close/>
                  <a:moveTo>
                    <a:pt x="207282" y="64825"/>
                  </a:moveTo>
                  <a:lnTo>
                    <a:pt x="207282" y="905277"/>
                  </a:lnTo>
                  <a:lnTo>
                    <a:pt x="1496106" y="905277"/>
                  </a:lnTo>
                  <a:lnTo>
                    <a:pt x="1496106" y="64825"/>
                  </a:lnTo>
                  <a:lnTo>
                    <a:pt x="207282" y="64825"/>
                  </a:lnTo>
                  <a:close/>
                  <a:moveTo>
                    <a:pt x="846818" y="17453"/>
                  </a:moveTo>
                  <a:lnTo>
                    <a:pt x="845911" y="17679"/>
                  </a:lnTo>
                  <a:lnTo>
                    <a:pt x="844777" y="18133"/>
                  </a:lnTo>
                  <a:lnTo>
                    <a:pt x="843643" y="18586"/>
                  </a:lnTo>
                  <a:lnTo>
                    <a:pt x="841829" y="19946"/>
                  </a:lnTo>
                  <a:lnTo>
                    <a:pt x="840468" y="21986"/>
                  </a:lnTo>
                  <a:lnTo>
                    <a:pt x="839108" y="24479"/>
                  </a:lnTo>
                  <a:lnTo>
                    <a:pt x="838200" y="26973"/>
                  </a:lnTo>
                  <a:lnTo>
                    <a:pt x="837520" y="29919"/>
                  </a:lnTo>
                  <a:lnTo>
                    <a:pt x="837520" y="33319"/>
                  </a:lnTo>
                  <a:lnTo>
                    <a:pt x="837520" y="36266"/>
                  </a:lnTo>
                  <a:lnTo>
                    <a:pt x="838200" y="39439"/>
                  </a:lnTo>
                  <a:lnTo>
                    <a:pt x="839108" y="41932"/>
                  </a:lnTo>
                  <a:lnTo>
                    <a:pt x="840468" y="44199"/>
                  </a:lnTo>
                  <a:lnTo>
                    <a:pt x="841829" y="46465"/>
                  </a:lnTo>
                  <a:lnTo>
                    <a:pt x="843643" y="47825"/>
                  </a:lnTo>
                  <a:lnTo>
                    <a:pt x="844777" y="48279"/>
                  </a:lnTo>
                  <a:lnTo>
                    <a:pt x="845911" y="48732"/>
                  </a:lnTo>
                  <a:lnTo>
                    <a:pt x="846818" y="48959"/>
                  </a:lnTo>
                  <a:lnTo>
                    <a:pt x="847952" y="48959"/>
                  </a:lnTo>
                  <a:lnTo>
                    <a:pt x="865188" y="48959"/>
                  </a:lnTo>
                  <a:lnTo>
                    <a:pt x="866095" y="48959"/>
                  </a:lnTo>
                  <a:lnTo>
                    <a:pt x="867456" y="48732"/>
                  </a:lnTo>
                  <a:lnTo>
                    <a:pt x="868363" y="48279"/>
                  </a:lnTo>
                  <a:lnTo>
                    <a:pt x="869270" y="47825"/>
                  </a:lnTo>
                  <a:lnTo>
                    <a:pt x="871084" y="46465"/>
                  </a:lnTo>
                  <a:lnTo>
                    <a:pt x="872445" y="44199"/>
                  </a:lnTo>
                  <a:lnTo>
                    <a:pt x="874033" y="41932"/>
                  </a:lnTo>
                  <a:lnTo>
                    <a:pt x="874940" y="39439"/>
                  </a:lnTo>
                  <a:lnTo>
                    <a:pt x="875620" y="36266"/>
                  </a:lnTo>
                  <a:lnTo>
                    <a:pt x="875847" y="33319"/>
                  </a:lnTo>
                  <a:lnTo>
                    <a:pt x="875620" y="29919"/>
                  </a:lnTo>
                  <a:lnTo>
                    <a:pt x="874940" y="26973"/>
                  </a:lnTo>
                  <a:lnTo>
                    <a:pt x="874033" y="24479"/>
                  </a:lnTo>
                  <a:lnTo>
                    <a:pt x="872445" y="21986"/>
                  </a:lnTo>
                  <a:lnTo>
                    <a:pt x="871084" y="19946"/>
                  </a:lnTo>
                  <a:lnTo>
                    <a:pt x="869270" y="18586"/>
                  </a:lnTo>
                  <a:lnTo>
                    <a:pt x="868363" y="18133"/>
                  </a:lnTo>
                  <a:lnTo>
                    <a:pt x="867456" y="17679"/>
                  </a:lnTo>
                  <a:lnTo>
                    <a:pt x="866095" y="17453"/>
                  </a:lnTo>
                  <a:lnTo>
                    <a:pt x="865188" y="17453"/>
                  </a:lnTo>
                  <a:lnTo>
                    <a:pt x="847952" y="17453"/>
                  </a:lnTo>
                  <a:lnTo>
                    <a:pt x="846818" y="17453"/>
                  </a:lnTo>
                  <a:close/>
                  <a:moveTo>
                    <a:pt x="203654" y="0"/>
                  </a:moveTo>
                  <a:lnTo>
                    <a:pt x="207282" y="0"/>
                  </a:lnTo>
                  <a:lnTo>
                    <a:pt x="1496106" y="0"/>
                  </a:lnTo>
                  <a:lnTo>
                    <a:pt x="1499961" y="0"/>
                  </a:lnTo>
                  <a:lnTo>
                    <a:pt x="1503363" y="227"/>
                  </a:lnTo>
                  <a:lnTo>
                    <a:pt x="1506765" y="680"/>
                  </a:lnTo>
                  <a:lnTo>
                    <a:pt x="1510167" y="1360"/>
                  </a:lnTo>
                  <a:lnTo>
                    <a:pt x="1513568" y="2040"/>
                  </a:lnTo>
                  <a:lnTo>
                    <a:pt x="1516743" y="2947"/>
                  </a:lnTo>
                  <a:lnTo>
                    <a:pt x="1520145" y="3853"/>
                  </a:lnTo>
                  <a:lnTo>
                    <a:pt x="1523093" y="4987"/>
                  </a:lnTo>
                  <a:lnTo>
                    <a:pt x="1526042" y="6347"/>
                  </a:lnTo>
                  <a:lnTo>
                    <a:pt x="1529217" y="7706"/>
                  </a:lnTo>
                  <a:lnTo>
                    <a:pt x="1531938" y="9293"/>
                  </a:lnTo>
                  <a:lnTo>
                    <a:pt x="1534886" y="10880"/>
                  </a:lnTo>
                  <a:lnTo>
                    <a:pt x="1537608" y="12693"/>
                  </a:lnTo>
                  <a:lnTo>
                    <a:pt x="1540102" y="14506"/>
                  </a:lnTo>
                  <a:lnTo>
                    <a:pt x="1542824" y="16546"/>
                  </a:lnTo>
                  <a:lnTo>
                    <a:pt x="1545092" y="18586"/>
                  </a:lnTo>
                  <a:lnTo>
                    <a:pt x="1547360" y="20626"/>
                  </a:lnTo>
                  <a:lnTo>
                    <a:pt x="1549627" y="22893"/>
                  </a:lnTo>
                  <a:lnTo>
                    <a:pt x="1551669" y="25386"/>
                  </a:lnTo>
                  <a:lnTo>
                    <a:pt x="1553483" y="27879"/>
                  </a:lnTo>
                  <a:lnTo>
                    <a:pt x="1555297" y="30372"/>
                  </a:lnTo>
                  <a:lnTo>
                    <a:pt x="1557111" y="33092"/>
                  </a:lnTo>
                  <a:lnTo>
                    <a:pt x="1558472" y="35812"/>
                  </a:lnTo>
                  <a:lnTo>
                    <a:pt x="1559833" y="38759"/>
                  </a:lnTo>
                  <a:lnTo>
                    <a:pt x="1561194" y="41479"/>
                  </a:lnTo>
                  <a:lnTo>
                    <a:pt x="1562101" y="44199"/>
                  </a:lnTo>
                  <a:lnTo>
                    <a:pt x="1563008" y="47372"/>
                  </a:lnTo>
                  <a:lnTo>
                    <a:pt x="1564142" y="50318"/>
                  </a:lnTo>
                  <a:lnTo>
                    <a:pt x="1564595" y="53718"/>
                  </a:lnTo>
                  <a:lnTo>
                    <a:pt x="1565049" y="56665"/>
                  </a:lnTo>
                  <a:lnTo>
                    <a:pt x="1565276" y="59838"/>
                  </a:lnTo>
                  <a:lnTo>
                    <a:pt x="1565502" y="63238"/>
                  </a:lnTo>
                  <a:lnTo>
                    <a:pt x="1565502" y="906864"/>
                  </a:lnTo>
                  <a:lnTo>
                    <a:pt x="1565276" y="910037"/>
                  </a:lnTo>
                  <a:lnTo>
                    <a:pt x="1565049" y="913437"/>
                  </a:lnTo>
                  <a:lnTo>
                    <a:pt x="1564595" y="916383"/>
                  </a:lnTo>
                  <a:lnTo>
                    <a:pt x="1564142" y="919783"/>
                  </a:lnTo>
                  <a:lnTo>
                    <a:pt x="1563008" y="922730"/>
                  </a:lnTo>
                  <a:lnTo>
                    <a:pt x="1562101" y="925676"/>
                  </a:lnTo>
                  <a:lnTo>
                    <a:pt x="1561194" y="928623"/>
                  </a:lnTo>
                  <a:lnTo>
                    <a:pt x="1559833" y="931343"/>
                  </a:lnTo>
                  <a:lnTo>
                    <a:pt x="1558472" y="934289"/>
                  </a:lnTo>
                  <a:lnTo>
                    <a:pt x="1557111" y="937009"/>
                  </a:lnTo>
                  <a:lnTo>
                    <a:pt x="1555297" y="939502"/>
                  </a:lnTo>
                  <a:lnTo>
                    <a:pt x="1553483" y="942222"/>
                  </a:lnTo>
                  <a:lnTo>
                    <a:pt x="1551669" y="944716"/>
                  </a:lnTo>
                  <a:lnTo>
                    <a:pt x="1549627" y="946982"/>
                  </a:lnTo>
                  <a:lnTo>
                    <a:pt x="1547360" y="949475"/>
                  </a:lnTo>
                  <a:lnTo>
                    <a:pt x="1545092" y="951515"/>
                  </a:lnTo>
                  <a:lnTo>
                    <a:pt x="1542824" y="953555"/>
                  </a:lnTo>
                  <a:lnTo>
                    <a:pt x="1540102" y="955369"/>
                  </a:lnTo>
                  <a:lnTo>
                    <a:pt x="1537608" y="957409"/>
                  </a:lnTo>
                  <a:lnTo>
                    <a:pt x="1534886" y="959222"/>
                  </a:lnTo>
                  <a:lnTo>
                    <a:pt x="1531938" y="960808"/>
                  </a:lnTo>
                  <a:lnTo>
                    <a:pt x="1529217" y="962168"/>
                  </a:lnTo>
                  <a:lnTo>
                    <a:pt x="1526042" y="963755"/>
                  </a:lnTo>
                  <a:lnTo>
                    <a:pt x="1523093" y="965115"/>
                  </a:lnTo>
                  <a:lnTo>
                    <a:pt x="1520145" y="966248"/>
                  </a:lnTo>
                  <a:lnTo>
                    <a:pt x="1516743" y="967155"/>
                  </a:lnTo>
                  <a:lnTo>
                    <a:pt x="1513568" y="967835"/>
                  </a:lnTo>
                  <a:lnTo>
                    <a:pt x="1510167" y="968515"/>
                  </a:lnTo>
                  <a:lnTo>
                    <a:pt x="1506765" y="969195"/>
                  </a:lnTo>
                  <a:lnTo>
                    <a:pt x="1503363" y="969648"/>
                  </a:lnTo>
                  <a:lnTo>
                    <a:pt x="1499961" y="969875"/>
                  </a:lnTo>
                  <a:lnTo>
                    <a:pt x="1496106" y="969875"/>
                  </a:lnTo>
                  <a:lnTo>
                    <a:pt x="1447347" y="969875"/>
                  </a:lnTo>
                  <a:lnTo>
                    <a:pt x="1447801" y="972141"/>
                  </a:lnTo>
                  <a:lnTo>
                    <a:pt x="1447801" y="974408"/>
                  </a:lnTo>
                  <a:lnTo>
                    <a:pt x="1447801" y="976901"/>
                  </a:lnTo>
                  <a:lnTo>
                    <a:pt x="1447347" y="979848"/>
                  </a:lnTo>
                  <a:lnTo>
                    <a:pt x="1496106" y="979848"/>
                  </a:lnTo>
                  <a:lnTo>
                    <a:pt x="1499735" y="979848"/>
                  </a:lnTo>
                  <a:lnTo>
                    <a:pt x="1503136" y="980074"/>
                  </a:lnTo>
                  <a:lnTo>
                    <a:pt x="1506538" y="980528"/>
                  </a:lnTo>
                  <a:lnTo>
                    <a:pt x="1509713" y="980981"/>
                  </a:lnTo>
                  <a:lnTo>
                    <a:pt x="1513115" y="981661"/>
                  </a:lnTo>
                  <a:lnTo>
                    <a:pt x="1516063" y="982568"/>
                  </a:lnTo>
                  <a:lnTo>
                    <a:pt x="1519238" y="983474"/>
                  </a:lnTo>
                  <a:lnTo>
                    <a:pt x="1521960" y="984608"/>
                  </a:lnTo>
                  <a:lnTo>
                    <a:pt x="1524681" y="985968"/>
                  </a:lnTo>
                  <a:lnTo>
                    <a:pt x="1527629" y="987328"/>
                  </a:lnTo>
                  <a:lnTo>
                    <a:pt x="1530124" y="988914"/>
                  </a:lnTo>
                  <a:lnTo>
                    <a:pt x="1532619" y="990501"/>
                  </a:lnTo>
                  <a:lnTo>
                    <a:pt x="1535113" y="992314"/>
                  </a:lnTo>
                  <a:lnTo>
                    <a:pt x="1537381" y="994354"/>
                  </a:lnTo>
                  <a:lnTo>
                    <a:pt x="1539649" y="996394"/>
                  </a:lnTo>
                  <a:lnTo>
                    <a:pt x="1541917" y="998434"/>
                  </a:lnTo>
                  <a:lnTo>
                    <a:pt x="1545999" y="1003194"/>
                  </a:lnTo>
                  <a:lnTo>
                    <a:pt x="1549854" y="1008407"/>
                  </a:lnTo>
                  <a:lnTo>
                    <a:pt x="1553256" y="1013847"/>
                  </a:lnTo>
                  <a:lnTo>
                    <a:pt x="1556431" y="1019740"/>
                  </a:lnTo>
                  <a:lnTo>
                    <a:pt x="1559152" y="1026086"/>
                  </a:lnTo>
                  <a:lnTo>
                    <a:pt x="1561420" y="1032886"/>
                  </a:lnTo>
                  <a:lnTo>
                    <a:pt x="1563688" y="1039686"/>
                  </a:lnTo>
                  <a:lnTo>
                    <a:pt x="1565502" y="1046939"/>
                  </a:lnTo>
                  <a:lnTo>
                    <a:pt x="1703388" y="1556695"/>
                  </a:lnTo>
                  <a:lnTo>
                    <a:pt x="1703388" y="1560095"/>
                  </a:lnTo>
                  <a:lnTo>
                    <a:pt x="1702935" y="1563722"/>
                  </a:lnTo>
                  <a:lnTo>
                    <a:pt x="1702708" y="1566895"/>
                  </a:lnTo>
                  <a:lnTo>
                    <a:pt x="1702027" y="1570068"/>
                  </a:lnTo>
                  <a:lnTo>
                    <a:pt x="1701347" y="1573468"/>
                  </a:lnTo>
                  <a:lnTo>
                    <a:pt x="1700440" y="1576641"/>
                  </a:lnTo>
                  <a:lnTo>
                    <a:pt x="1699306" y="1579815"/>
                  </a:lnTo>
                  <a:lnTo>
                    <a:pt x="1698172" y="1582761"/>
                  </a:lnTo>
                  <a:lnTo>
                    <a:pt x="1696585" y="1585934"/>
                  </a:lnTo>
                  <a:lnTo>
                    <a:pt x="1694997" y="1588654"/>
                  </a:lnTo>
                  <a:lnTo>
                    <a:pt x="1693410" y="1591374"/>
                  </a:lnTo>
                  <a:lnTo>
                    <a:pt x="1691822" y="1594321"/>
                  </a:lnTo>
                  <a:lnTo>
                    <a:pt x="1689781" y="1596814"/>
                  </a:lnTo>
                  <a:lnTo>
                    <a:pt x="1687740" y="1599307"/>
                  </a:lnTo>
                  <a:lnTo>
                    <a:pt x="1685472" y="1602027"/>
                  </a:lnTo>
                  <a:lnTo>
                    <a:pt x="1683204" y="1604294"/>
                  </a:lnTo>
                  <a:lnTo>
                    <a:pt x="1680710" y="1606334"/>
                  </a:lnTo>
                  <a:lnTo>
                    <a:pt x="1678442" y="1608600"/>
                  </a:lnTo>
                  <a:lnTo>
                    <a:pt x="1675720" y="1610640"/>
                  </a:lnTo>
                  <a:lnTo>
                    <a:pt x="1672999" y="1612454"/>
                  </a:lnTo>
                  <a:lnTo>
                    <a:pt x="1670277" y="1614040"/>
                  </a:lnTo>
                  <a:lnTo>
                    <a:pt x="1667329" y="1615853"/>
                  </a:lnTo>
                  <a:lnTo>
                    <a:pt x="1664381" y="1617440"/>
                  </a:lnTo>
                  <a:lnTo>
                    <a:pt x="1661433" y="1618573"/>
                  </a:lnTo>
                  <a:lnTo>
                    <a:pt x="1658031" y="1619707"/>
                  </a:lnTo>
                  <a:lnTo>
                    <a:pt x="1655083" y="1620840"/>
                  </a:lnTo>
                  <a:lnTo>
                    <a:pt x="1651681" y="1621747"/>
                  </a:lnTo>
                  <a:lnTo>
                    <a:pt x="1648279" y="1622653"/>
                  </a:lnTo>
                  <a:lnTo>
                    <a:pt x="1645104" y="1623333"/>
                  </a:lnTo>
                  <a:lnTo>
                    <a:pt x="1641476" y="1623560"/>
                  </a:lnTo>
                  <a:lnTo>
                    <a:pt x="1638074" y="1624013"/>
                  </a:lnTo>
                  <a:lnTo>
                    <a:pt x="1634445" y="1624013"/>
                  </a:lnTo>
                  <a:lnTo>
                    <a:pt x="68943" y="1624013"/>
                  </a:lnTo>
                  <a:lnTo>
                    <a:pt x="65314" y="1624013"/>
                  </a:lnTo>
                  <a:lnTo>
                    <a:pt x="61913" y="1623560"/>
                  </a:lnTo>
                  <a:lnTo>
                    <a:pt x="58511" y="1623333"/>
                  </a:lnTo>
                  <a:lnTo>
                    <a:pt x="55109" y="1622653"/>
                  </a:lnTo>
                  <a:lnTo>
                    <a:pt x="51934" y="1621747"/>
                  </a:lnTo>
                  <a:lnTo>
                    <a:pt x="48532" y="1620840"/>
                  </a:lnTo>
                  <a:lnTo>
                    <a:pt x="45357" y="1619707"/>
                  </a:lnTo>
                  <a:lnTo>
                    <a:pt x="41955" y="1618573"/>
                  </a:lnTo>
                  <a:lnTo>
                    <a:pt x="39007" y="1617440"/>
                  </a:lnTo>
                  <a:lnTo>
                    <a:pt x="36286" y="1615853"/>
                  </a:lnTo>
                  <a:lnTo>
                    <a:pt x="33111" y="1614040"/>
                  </a:lnTo>
                  <a:lnTo>
                    <a:pt x="30389" y="1612454"/>
                  </a:lnTo>
                  <a:lnTo>
                    <a:pt x="27668" y="1610640"/>
                  </a:lnTo>
                  <a:lnTo>
                    <a:pt x="25173" y="1608600"/>
                  </a:lnTo>
                  <a:lnTo>
                    <a:pt x="22679" y="1606334"/>
                  </a:lnTo>
                  <a:lnTo>
                    <a:pt x="20184" y="1604294"/>
                  </a:lnTo>
                  <a:lnTo>
                    <a:pt x="17916" y="1602027"/>
                  </a:lnTo>
                  <a:lnTo>
                    <a:pt x="15875" y="1599307"/>
                  </a:lnTo>
                  <a:lnTo>
                    <a:pt x="13607" y="1596814"/>
                  </a:lnTo>
                  <a:lnTo>
                    <a:pt x="11793" y="1594321"/>
                  </a:lnTo>
                  <a:lnTo>
                    <a:pt x="9979" y="1591374"/>
                  </a:lnTo>
                  <a:lnTo>
                    <a:pt x="8391" y="1588654"/>
                  </a:lnTo>
                  <a:lnTo>
                    <a:pt x="6804" y="1585934"/>
                  </a:lnTo>
                  <a:lnTo>
                    <a:pt x="5216" y="1582761"/>
                  </a:lnTo>
                  <a:lnTo>
                    <a:pt x="4082" y="1579815"/>
                  </a:lnTo>
                  <a:lnTo>
                    <a:pt x="2948" y="1576641"/>
                  </a:lnTo>
                  <a:lnTo>
                    <a:pt x="2041" y="1573468"/>
                  </a:lnTo>
                  <a:lnTo>
                    <a:pt x="1361" y="1570068"/>
                  </a:lnTo>
                  <a:lnTo>
                    <a:pt x="680" y="1566895"/>
                  </a:lnTo>
                  <a:lnTo>
                    <a:pt x="454" y="1563722"/>
                  </a:lnTo>
                  <a:lnTo>
                    <a:pt x="0" y="1560095"/>
                  </a:lnTo>
                  <a:lnTo>
                    <a:pt x="0" y="1556695"/>
                  </a:lnTo>
                  <a:lnTo>
                    <a:pt x="137886" y="1046939"/>
                  </a:lnTo>
                  <a:lnTo>
                    <a:pt x="140154" y="1040592"/>
                  </a:lnTo>
                  <a:lnTo>
                    <a:pt x="142422" y="1034019"/>
                  </a:lnTo>
                  <a:lnTo>
                    <a:pt x="144916" y="1027673"/>
                  </a:lnTo>
                  <a:lnTo>
                    <a:pt x="147864" y="1021780"/>
                  </a:lnTo>
                  <a:lnTo>
                    <a:pt x="150813" y="1016113"/>
                  </a:lnTo>
                  <a:lnTo>
                    <a:pt x="154214" y="1010447"/>
                  </a:lnTo>
                  <a:lnTo>
                    <a:pt x="158070" y="1005007"/>
                  </a:lnTo>
                  <a:lnTo>
                    <a:pt x="161925" y="1000474"/>
                  </a:lnTo>
                  <a:lnTo>
                    <a:pt x="166461" y="995714"/>
                  </a:lnTo>
                  <a:lnTo>
                    <a:pt x="168729" y="993901"/>
                  </a:lnTo>
                  <a:lnTo>
                    <a:pt x="171224" y="991634"/>
                  </a:lnTo>
                  <a:lnTo>
                    <a:pt x="173718" y="990047"/>
                  </a:lnTo>
                  <a:lnTo>
                    <a:pt x="176213" y="988234"/>
                  </a:lnTo>
                  <a:lnTo>
                    <a:pt x="178934" y="986874"/>
                  </a:lnTo>
                  <a:lnTo>
                    <a:pt x="181656" y="985288"/>
                  </a:lnTo>
                  <a:lnTo>
                    <a:pt x="184604" y="983928"/>
                  </a:lnTo>
                  <a:lnTo>
                    <a:pt x="187552" y="982794"/>
                  </a:lnTo>
                  <a:lnTo>
                    <a:pt x="190500" y="981888"/>
                  </a:lnTo>
                  <a:lnTo>
                    <a:pt x="193675" y="981208"/>
                  </a:lnTo>
                  <a:lnTo>
                    <a:pt x="196850" y="980528"/>
                  </a:lnTo>
                  <a:lnTo>
                    <a:pt x="200252" y="980074"/>
                  </a:lnTo>
                  <a:lnTo>
                    <a:pt x="203654" y="979848"/>
                  </a:lnTo>
                  <a:lnTo>
                    <a:pt x="207282" y="979848"/>
                  </a:lnTo>
                  <a:lnTo>
                    <a:pt x="256041" y="979848"/>
                  </a:lnTo>
                  <a:lnTo>
                    <a:pt x="255815" y="976901"/>
                  </a:lnTo>
                  <a:lnTo>
                    <a:pt x="255588" y="974408"/>
                  </a:lnTo>
                  <a:lnTo>
                    <a:pt x="255588" y="972141"/>
                  </a:lnTo>
                  <a:lnTo>
                    <a:pt x="256041" y="969875"/>
                  </a:lnTo>
                  <a:lnTo>
                    <a:pt x="207282" y="969875"/>
                  </a:lnTo>
                  <a:lnTo>
                    <a:pt x="203654" y="969875"/>
                  </a:lnTo>
                  <a:lnTo>
                    <a:pt x="200252" y="969648"/>
                  </a:lnTo>
                  <a:lnTo>
                    <a:pt x="196624" y="969195"/>
                  </a:lnTo>
                  <a:lnTo>
                    <a:pt x="193222" y="968515"/>
                  </a:lnTo>
                  <a:lnTo>
                    <a:pt x="189820" y="967835"/>
                  </a:lnTo>
                  <a:lnTo>
                    <a:pt x="186645" y="967155"/>
                  </a:lnTo>
                  <a:lnTo>
                    <a:pt x="183243" y="966248"/>
                  </a:lnTo>
                  <a:lnTo>
                    <a:pt x="180295" y="965115"/>
                  </a:lnTo>
                  <a:lnTo>
                    <a:pt x="177347" y="963755"/>
                  </a:lnTo>
                  <a:lnTo>
                    <a:pt x="174172" y="962168"/>
                  </a:lnTo>
                  <a:lnTo>
                    <a:pt x="171450" y="960808"/>
                  </a:lnTo>
                  <a:lnTo>
                    <a:pt x="168502" y="959222"/>
                  </a:lnTo>
                  <a:lnTo>
                    <a:pt x="165781" y="957409"/>
                  </a:lnTo>
                  <a:lnTo>
                    <a:pt x="163286" y="955369"/>
                  </a:lnTo>
                  <a:lnTo>
                    <a:pt x="160564" y="953555"/>
                  </a:lnTo>
                  <a:lnTo>
                    <a:pt x="158297" y="951515"/>
                  </a:lnTo>
                  <a:lnTo>
                    <a:pt x="156029" y="949475"/>
                  </a:lnTo>
                  <a:lnTo>
                    <a:pt x="153761" y="946982"/>
                  </a:lnTo>
                  <a:lnTo>
                    <a:pt x="151720" y="944716"/>
                  </a:lnTo>
                  <a:lnTo>
                    <a:pt x="149906" y="942222"/>
                  </a:lnTo>
                  <a:lnTo>
                    <a:pt x="148091" y="939502"/>
                  </a:lnTo>
                  <a:lnTo>
                    <a:pt x="146277" y="937009"/>
                  </a:lnTo>
                  <a:lnTo>
                    <a:pt x="144916" y="934289"/>
                  </a:lnTo>
                  <a:lnTo>
                    <a:pt x="143556" y="931343"/>
                  </a:lnTo>
                  <a:lnTo>
                    <a:pt x="142195" y="928623"/>
                  </a:lnTo>
                  <a:lnTo>
                    <a:pt x="141288" y="925676"/>
                  </a:lnTo>
                  <a:lnTo>
                    <a:pt x="140381" y="922730"/>
                  </a:lnTo>
                  <a:lnTo>
                    <a:pt x="139247" y="919783"/>
                  </a:lnTo>
                  <a:lnTo>
                    <a:pt x="138793" y="916383"/>
                  </a:lnTo>
                  <a:lnTo>
                    <a:pt x="138339" y="913437"/>
                  </a:lnTo>
                  <a:lnTo>
                    <a:pt x="138113" y="910037"/>
                  </a:lnTo>
                  <a:lnTo>
                    <a:pt x="137886" y="906864"/>
                  </a:lnTo>
                  <a:lnTo>
                    <a:pt x="137886" y="63238"/>
                  </a:lnTo>
                  <a:lnTo>
                    <a:pt x="138113" y="59838"/>
                  </a:lnTo>
                  <a:lnTo>
                    <a:pt x="138339" y="56665"/>
                  </a:lnTo>
                  <a:lnTo>
                    <a:pt x="138793" y="53718"/>
                  </a:lnTo>
                  <a:lnTo>
                    <a:pt x="139247" y="50318"/>
                  </a:lnTo>
                  <a:lnTo>
                    <a:pt x="140381" y="47372"/>
                  </a:lnTo>
                  <a:lnTo>
                    <a:pt x="141288" y="44199"/>
                  </a:lnTo>
                  <a:lnTo>
                    <a:pt x="142195" y="41479"/>
                  </a:lnTo>
                  <a:lnTo>
                    <a:pt x="143556" y="38759"/>
                  </a:lnTo>
                  <a:lnTo>
                    <a:pt x="144916" y="35812"/>
                  </a:lnTo>
                  <a:lnTo>
                    <a:pt x="146277" y="33092"/>
                  </a:lnTo>
                  <a:lnTo>
                    <a:pt x="148091" y="30372"/>
                  </a:lnTo>
                  <a:lnTo>
                    <a:pt x="149906" y="27879"/>
                  </a:lnTo>
                  <a:lnTo>
                    <a:pt x="151720" y="25386"/>
                  </a:lnTo>
                  <a:lnTo>
                    <a:pt x="153761" y="22893"/>
                  </a:lnTo>
                  <a:lnTo>
                    <a:pt x="156029" y="20626"/>
                  </a:lnTo>
                  <a:lnTo>
                    <a:pt x="158297" y="18586"/>
                  </a:lnTo>
                  <a:lnTo>
                    <a:pt x="160564" y="16546"/>
                  </a:lnTo>
                  <a:lnTo>
                    <a:pt x="163286" y="14506"/>
                  </a:lnTo>
                  <a:lnTo>
                    <a:pt x="165781" y="12693"/>
                  </a:lnTo>
                  <a:lnTo>
                    <a:pt x="168502" y="10880"/>
                  </a:lnTo>
                  <a:lnTo>
                    <a:pt x="171450" y="9293"/>
                  </a:lnTo>
                  <a:lnTo>
                    <a:pt x="174172" y="7706"/>
                  </a:lnTo>
                  <a:lnTo>
                    <a:pt x="177347" y="6347"/>
                  </a:lnTo>
                  <a:lnTo>
                    <a:pt x="180295" y="4987"/>
                  </a:lnTo>
                  <a:lnTo>
                    <a:pt x="183243" y="3853"/>
                  </a:lnTo>
                  <a:lnTo>
                    <a:pt x="186645" y="2947"/>
                  </a:lnTo>
                  <a:lnTo>
                    <a:pt x="189820" y="2040"/>
                  </a:lnTo>
                  <a:lnTo>
                    <a:pt x="193222" y="1360"/>
                  </a:lnTo>
                  <a:lnTo>
                    <a:pt x="196624" y="680"/>
                  </a:lnTo>
                  <a:lnTo>
                    <a:pt x="200252" y="227"/>
                  </a:lnTo>
                  <a:lnTo>
                    <a:pt x="203654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2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25"/>
                            </p:stCondLst>
                            <p:childTnLst>
                              <p:par>
                                <p:cTn id="5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8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75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475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975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475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975"/>
                            </p:stCondLst>
                            <p:childTnLst>
                              <p:par>
                                <p:cTn id="8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725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25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725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225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725"/>
                            </p:stCondLst>
                            <p:childTnLst>
                              <p:par>
                                <p:cTn id="1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225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725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225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25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9" grpId="0" animBg="1"/>
      <p:bldP spid="20" grpId="0" animBg="1"/>
      <p:bldP spid="21" grpId="0"/>
      <p:bldP spid="27" grpId="0"/>
      <p:bldP spid="28" grpId="0" animBg="1"/>
      <p:bldP spid="29" grpId="0" animBg="1"/>
      <p:bldP spid="35" grpId="0" animBg="1"/>
      <p:bldP spid="36" grpId="0" animBg="1"/>
      <p:bldP spid="42" grpId="0" animBg="1"/>
      <p:bldP spid="43" grpId="0" animBg="1"/>
      <p:bldP spid="49" grpId="0"/>
      <p:bldP spid="50" grpId="0"/>
      <p:bldP spid="51" grpId="0"/>
      <p:bldP spid="52" grpId="0"/>
      <p:bldP spid="53" grpId="0"/>
      <p:bldP spid="54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71"/>
          <p:cNvSpPr txBox="1"/>
          <p:nvPr/>
        </p:nvSpPr>
        <p:spPr>
          <a:xfrm>
            <a:off x="1331640" y="2974181"/>
            <a:ext cx="109776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72"/>
          <p:cNvSpPr txBox="1"/>
          <p:nvPr/>
        </p:nvSpPr>
        <p:spPr>
          <a:xfrm>
            <a:off x="2721179" y="2966630"/>
            <a:ext cx="119591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</a:p>
        </p:txBody>
      </p:sp>
      <p:sp>
        <p:nvSpPr>
          <p:cNvPr id="5" name="TextBox 73"/>
          <p:cNvSpPr txBox="1"/>
          <p:nvPr/>
        </p:nvSpPr>
        <p:spPr>
          <a:xfrm>
            <a:off x="4133116" y="2974181"/>
            <a:ext cx="124861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74"/>
          <p:cNvSpPr txBox="1"/>
          <p:nvPr/>
        </p:nvSpPr>
        <p:spPr>
          <a:xfrm>
            <a:off x="5676655" y="2936032"/>
            <a:ext cx="103196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75"/>
          <p:cNvSpPr txBox="1"/>
          <p:nvPr/>
        </p:nvSpPr>
        <p:spPr>
          <a:xfrm>
            <a:off x="7045039" y="2919736"/>
            <a:ext cx="105535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Fill in the description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01"/>
          <p:cNvSpPr txBox="1"/>
          <p:nvPr/>
        </p:nvSpPr>
        <p:spPr>
          <a:xfrm>
            <a:off x="1619672" y="4069994"/>
            <a:ext cx="6048672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9" name="淘宝店chenying0907出品 5"/>
          <p:cNvSpPr/>
          <p:nvPr/>
        </p:nvSpPr>
        <p:spPr bwMode="auto">
          <a:xfrm>
            <a:off x="1283813" y="3939902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淘宝店chenying0907出品 5"/>
          <p:cNvSpPr/>
          <p:nvPr/>
        </p:nvSpPr>
        <p:spPr bwMode="auto">
          <a:xfrm flipH="1">
            <a:off x="7945088" y="3939902"/>
            <a:ext cx="177720" cy="729369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淘宝店chenying0907出品 10"/>
          <p:cNvGrpSpPr/>
          <p:nvPr/>
        </p:nvGrpSpPr>
        <p:grpSpPr>
          <a:xfrm>
            <a:off x="1349285" y="1547056"/>
            <a:ext cx="1071588" cy="1071588"/>
            <a:chOff x="792868" y="618113"/>
            <a:chExt cx="1314008" cy="1314008"/>
          </a:xfrm>
        </p:grpSpPr>
        <p:grpSp>
          <p:nvGrpSpPr>
            <p:cNvPr id="12" name="淘宝店chenying0907出品 11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gradFill>
                  <a:gsLst>
                    <a:gs pos="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" name="淘宝店chenying0907出品 1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3" name="淘宝店chenying0907出品 12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淘宝店chenying0907出品 15"/>
          <p:cNvGrpSpPr/>
          <p:nvPr/>
        </p:nvGrpSpPr>
        <p:grpSpPr>
          <a:xfrm>
            <a:off x="2725969" y="1583931"/>
            <a:ext cx="1071588" cy="1071588"/>
            <a:chOff x="792868" y="618113"/>
            <a:chExt cx="1314008" cy="1314008"/>
          </a:xfrm>
        </p:grpSpPr>
        <p:grpSp>
          <p:nvGrpSpPr>
            <p:cNvPr id="17" name="淘宝店chenying0907出品 1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淘宝店chenying0907出品 1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8" name="淘宝店chenying0907出品 1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淘宝店chenying0907出品 20"/>
          <p:cNvGrpSpPr/>
          <p:nvPr/>
        </p:nvGrpSpPr>
        <p:grpSpPr>
          <a:xfrm>
            <a:off x="4238136" y="1604851"/>
            <a:ext cx="1071588" cy="1071588"/>
            <a:chOff x="792868" y="618113"/>
            <a:chExt cx="1314008" cy="1314008"/>
          </a:xfrm>
        </p:grpSpPr>
        <p:grpSp>
          <p:nvGrpSpPr>
            <p:cNvPr id="22" name="淘宝店chenying0907出品 21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淘宝店chenying0907出品 2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3" name="淘宝店chenying0907出品 22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淘宝店chenying0907出品 25"/>
          <p:cNvGrpSpPr/>
          <p:nvPr/>
        </p:nvGrpSpPr>
        <p:grpSpPr>
          <a:xfrm>
            <a:off x="5709040" y="1640149"/>
            <a:ext cx="1071588" cy="1071588"/>
            <a:chOff x="792868" y="618113"/>
            <a:chExt cx="1314008" cy="1314008"/>
          </a:xfrm>
        </p:grpSpPr>
        <p:grpSp>
          <p:nvGrpSpPr>
            <p:cNvPr id="27" name="淘宝店chenying0907出品 26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淘宝店chenying0907出品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8" name="淘宝店chenying0907出品 27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淘宝店chenying0907出品 30"/>
          <p:cNvGrpSpPr/>
          <p:nvPr/>
        </p:nvGrpSpPr>
        <p:grpSpPr>
          <a:xfrm>
            <a:off x="7010871" y="1644178"/>
            <a:ext cx="1071588" cy="1071588"/>
            <a:chOff x="792868" y="618113"/>
            <a:chExt cx="1314008" cy="1314008"/>
          </a:xfrm>
        </p:grpSpPr>
        <p:grpSp>
          <p:nvGrpSpPr>
            <p:cNvPr id="32" name="淘宝店chenying0907出品 31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4" name="同心圆 3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淘宝店chenying0907出品 3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3" name="淘宝店chenying0907出品 32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6" name="图片 6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6752" y="1301112"/>
            <a:ext cx="2136058" cy="407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1.32292 -6.17284E-7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淘宝店chenying0907出品 49"/>
          <p:cNvSpPr/>
          <p:nvPr/>
        </p:nvSpPr>
        <p:spPr>
          <a:xfrm>
            <a:off x="0" y="1347613"/>
            <a:ext cx="9144000" cy="2643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1"/>
          <p:cNvSpPr txBox="1"/>
          <p:nvPr/>
        </p:nvSpPr>
        <p:spPr>
          <a:xfrm>
            <a:off x="4139954" y="1704976"/>
            <a:ext cx="26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淘宝店chenying0907出品 51"/>
          <p:cNvCxnSpPr/>
          <p:nvPr/>
        </p:nvCxnSpPr>
        <p:spPr>
          <a:xfrm flipV="1">
            <a:off x="3923928" y="1707251"/>
            <a:ext cx="0" cy="192442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2447767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店chenying0907出品 68"/>
          <p:cNvGrpSpPr/>
          <p:nvPr/>
        </p:nvGrpSpPr>
        <p:grpSpPr>
          <a:xfrm>
            <a:off x="6449530" y="-7788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淘宝店chenying0907出品 7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4922378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淘宝店chenying0907出品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601167" y="31264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淘宝店chenying0907出品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923670" y="-158613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出品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766572" y="5040488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出品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淘宝店chenying0907出品 83"/>
          <p:cNvGrpSpPr/>
          <p:nvPr/>
        </p:nvGrpSpPr>
        <p:grpSpPr>
          <a:xfrm>
            <a:off x="3963194" y="4529852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淘宝店chenying0907出品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淘宝店chenying0907出品 86"/>
          <p:cNvGrpSpPr/>
          <p:nvPr/>
        </p:nvGrpSpPr>
        <p:grpSpPr>
          <a:xfrm>
            <a:off x="3181804" y="4327051"/>
            <a:ext cx="529075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8628988" y="-1058832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淘宝店chenying0907出品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8654726" y="415647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淘宝店chenying0907出品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" name="淘宝店chenying0907出品 95"/>
          <p:cNvGrpSpPr/>
          <p:nvPr/>
        </p:nvGrpSpPr>
        <p:grpSpPr>
          <a:xfrm>
            <a:off x="1943475" y="47061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淘宝店chenying0907出品 9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淘宝店chenying0907出品 98"/>
          <p:cNvGrpSpPr/>
          <p:nvPr/>
        </p:nvGrpSpPr>
        <p:grpSpPr>
          <a:xfrm>
            <a:off x="1275416" y="4606645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淘宝店chenying0907出品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淘宝店chenying0907出品 101"/>
          <p:cNvGrpSpPr/>
          <p:nvPr/>
        </p:nvGrpSpPr>
        <p:grpSpPr>
          <a:xfrm>
            <a:off x="291128" y="4921759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出品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17164" y="4738452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淘宝店chenying0907出品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淘宝店chenying0907出品 107"/>
          <p:cNvGrpSpPr/>
          <p:nvPr/>
        </p:nvGrpSpPr>
        <p:grpSpPr>
          <a:xfrm>
            <a:off x="2376545" y="2067694"/>
            <a:ext cx="1045291" cy="1045291"/>
            <a:chOff x="3688998" y="918307"/>
            <a:chExt cx="1146646" cy="1146646"/>
          </a:xfrm>
        </p:grpSpPr>
        <p:grpSp>
          <p:nvGrpSpPr>
            <p:cNvPr id="109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1" name="淘宝店chenying0907出品 110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淘宝店chenying0907出品 112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0" name="TextBox 76"/>
            <p:cNvSpPr txBox="1"/>
            <p:nvPr/>
          </p:nvSpPr>
          <p:spPr>
            <a:xfrm>
              <a:off x="3790353" y="116538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3</a:t>
              </a:r>
              <a:endParaRPr lang="zh-CN" altLang="en-US" sz="36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114" name="淘宝店chenying0907出品 9"/>
          <p:cNvSpPr txBox="1"/>
          <p:nvPr/>
        </p:nvSpPr>
        <p:spPr>
          <a:xfrm>
            <a:off x="4253502" y="271308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淘宝店chenying0907出品 9"/>
          <p:cNvSpPr txBox="1"/>
          <p:nvPr/>
        </p:nvSpPr>
        <p:spPr>
          <a:xfrm>
            <a:off x="4253501" y="303852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淘宝店chenying0907出品 9"/>
          <p:cNvSpPr txBox="1"/>
          <p:nvPr/>
        </p:nvSpPr>
        <p:spPr>
          <a:xfrm>
            <a:off x="4253502" y="336441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淘宝店chenying0907出品 9"/>
          <p:cNvSpPr txBox="1"/>
          <p:nvPr/>
        </p:nvSpPr>
        <p:spPr>
          <a:xfrm>
            <a:off x="5804419" y="271634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淘宝店chenying0907出品 9"/>
          <p:cNvSpPr txBox="1"/>
          <p:nvPr/>
        </p:nvSpPr>
        <p:spPr>
          <a:xfrm>
            <a:off x="5804420" y="304223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淘宝店chenying0907出品 9"/>
          <p:cNvSpPr txBox="1"/>
          <p:nvPr/>
        </p:nvSpPr>
        <p:spPr>
          <a:xfrm>
            <a:off x="5804419" y="3363615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8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84"/>
          <p:cNvSpPr txBox="1"/>
          <p:nvPr/>
        </p:nvSpPr>
        <p:spPr>
          <a:xfrm>
            <a:off x="1019082" y="3115491"/>
            <a:ext cx="134194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97"/>
          <p:cNvSpPr txBox="1"/>
          <p:nvPr/>
        </p:nvSpPr>
        <p:spPr>
          <a:xfrm>
            <a:off x="2916864" y="1662900"/>
            <a:ext cx="148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98"/>
          <p:cNvSpPr txBox="1"/>
          <p:nvPr/>
        </p:nvSpPr>
        <p:spPr>
          <a:xfrm>
            <a:off x="2985447" y="2233693"/>
            <a:ext cx="134194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99"/>
          <p:cNvSpPr txBox="1"/>
          <p:nvPr/>
        </p:nvSpPr>
        <p:spPr>
          <a:xfrm>
            <a:off x="915879" y="3519653"/>
            <a:ext cx="148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04"/>
          <p:cNvSpPr txBox="1"/>
          <p:nvPr/>
        </p:nvSpPr>
        <p:spPr>
          <a:xfrm>
            <a:off x="4898549" y="3115491"/>
            <a:ext cx="134194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109"/>
          <p:cNvSpPr txBox="1"/>
          <p:nvPr/>
        </p:nvSpPr>
        <p:spPr>
          <a:xfrm>
            <a:off x="6771743" y="1662900"/>
            <a:ext cx="148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10"/>
          <p:cNvSpPr txBox="1"/>
          <p:nvPr/>
        </p:nvSpPr>
        <p:spPr>
          <a:xfrm>
            <a:off x="6855770" y="2233693"/>
            <a:ext cx="134194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11"/>
          <p:cNvSpPr txBox="1"/>
          <p:nvPr/>
        </p:nvSpPr>
        <p:spPr>
          <a:xfrm>
            <a:off x="4795346" y="3519653"/>
            <a:ext cx="148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淘宝店chenying0907出品 44"/>
          <p:cNvGrpSpPr/>
          <p:nvPr/>
        </p:nvGrpSpPr>
        <p:grpSpPr>
          <a:xfrm>
            <a:off x="718654" y="1193424"/>
            <a:ext cx="2011946" cy="1811058"/>
            <a:chOff x="970904" y="1476932"/>
            <a:chExt cx="2682595" cy="2414744"/>
          </a:xfrm>
        </p:grpSpPr>
        <p:grpSp>
          <p:nvGrpSpPr>
            <p:cNvPr id="46" name="淘宝店chenying0907出品 45"/>
            <p:cNvGrpSpPr/>
            <p:nvPr/>
          </p:nvGrpSpPr>
          <p:grpSpPr>
            <a:xfrm>
              <a:off x="970904" y="1476932"/>
              <a:ext cx="2682595" cy="2414744"/>
              <a:chOff x="757631" y="1755286"/>
              <a:chExt cx="2682595" cy="2414744"/>
            </a:xfrm>
          </p:grpSpPr>
          <p:sp>
            <p:nvSpPr>
              <p:cNvPr id="48" name="淘宝店chenying0907出品 5"/>
              <p:cNvSpPr/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淘宝店chenying0907出品 5"/>
              <p:cNvSpPr/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淘宝店chenying0907出品 46"/>
            <p:cNvSpPr/>
            <p:nvPr/>
          </p:nvSpPr>
          <p:spPr>
            <a:xfrm>
              <a:off x="1349092" y="1747820"/>
              <a:ext cx="1926218" cy="1926217"/>
            </a:xfrm>
            <a:prstGeom prst="ellipse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000"/>
                        </a14:imgEffect>
                        <a14:imgEffect>
                          <a14:saturation sat="4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淘宝店chenying0907出品 49"/>
          <p:cNvGrpSpPr/>
          <p:nvPr/>
        </p:nvGrpSpPr>
        <p:grpSpPr>
          <a:xfrm>
            <a:off x="677361" y="1243492"/>
            <a:ext cx="545988" cy="545988"/>
            <a:chOff x="1377884" y="1463694"/>
            <a:chExt cx="727984" cy="727984"/>
          </a:xfrm>
        </p:grpSpPr>
        <p:grpSp>
          <p:nvGrpSpPr>
            <p:cNvPr id="51" name="淘宝店chenying0907出品 50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53" name="淘宝店chenying0907出品 52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淘宝店chenying0907出品 53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2" name="TextBox 121"/>
            <p:cNvSpPr txBox="1"/>
            <p:nvPr/>
          </p:nvSpPr>
          <p:spPr>
            <a:xfrm>
              <a:off x="1507624" y="1590911"/>
              <a:ext cx="4685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olidFill>
                    <a:schemeClr val="accent1"/>
                  </a:solidFill>
                </a:rPr>
                <a:t>1</a:t>
              </a:r>
              <a:endParaRPr lang="zh-CN" altLang="en-US" sz="2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5" name="淘宝店chenying0907出品 54"/>
          <p:cNvGrpSpPr/>
          <p:nvPr/>
        </p:nvGrpSpPr>
        <p:grpSpPr>
          <a:xfrm>
            <a:off x="2621023" y="2711481"/>
            <a:ext cx="2011946" cy="1811058"/>
            <a:chOff x="3431704" y="3501008"/>
            <a:chExt cx="2682595" cy="2414744"/>
          </a:xfrm>
        </p:grpSpPr>
        <p:grpSp>
          <p:nvGrpSpPr>
            <p:cNvPr id="56" name="淘宝店chenying0907出品 55"/>
            <p:cNvGrpSpPr/>
            <p:nvPr/>
          </p:nvGrpSpPr>
          <p:grpSpPr>
            <a:xfrm>
              <a:off x="3431704" y="3501008"/>
              <a:ext cx="2682595" cy="2414744"/>
              <a:chOff x="757631" y="1755286"/>
              <a:chExt cx="2682595" cy="2414744"/>
            </a:xfrm>
          </p:grpSpPr>
          <p:sp>
            <p:nvSpPr>
              <p:cNvPr id="59" name="淘宝店chenying0907出品 5"/>
              <p:cNvSpPr/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淘宝店chenying0907出品 5"/>
              <p:cNvSpPr/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淘宝店chenying0907出品 56"/>
            <p:cNvSpPr/>
            <p:nvPr/>
          </p:nvSpPr>
          <p:spPr>
            <a:xfrm>
              <a:off x="3809892" y="3745271"/>
              <a:ext cx="1926218" cy="192621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3375"/>
                        </a14:imgEffect>
                        <a14:imgEffect>
                          <a14:saturation sat="7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淘宝店chenying0907出品 60"/>
          <p:cNvGrpSpPr/>
          <p:nvPr/>
        </p:nvGrpSpPr>
        <p:grpSpPr>
          <a:xfrm>
            <a:off x="2617762" y="2763569"/>
            <a:ext cx="545988" cy="545988"/>
            <a:chOff x="1377884" y="1463694"/>
            <a:chExt cx="727984" cy="727984"/>
          </a:xfrm>
        </p:grpSpPr>
        <p:grpSp>
          <p:nvGrpSpPr>
            <p:cNvPr id="62" name="淘宝店chenying0907出品 61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64" name="淘宝店chenying0907出品 63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淘宝店chenying0907出品 64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TextBox 124"/>
            <p:cNvSpPr txBox="1"/>
            <p:nvPr/>
          </p:nvSpPr>
          <p:spPr>
            <a:xfrm>
              <a:off x="1507624" y="1590911"/>
              <a:ext cx="4685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olidFill>
                    <a:schemeClr val="accent1"/>
                  </a:solidFill>
                </a:rPr>
                <a:t>2</a:t>
              </a:r>
              <a:endParaRPr lang="zh-CN" altLang="en-US" sz="2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6" name="淘宝店chenying0907出品 65"/>
          <p:cNvGrpSpPr/>
          <p:nvPr/>
        </p:nvGrpSpPr>
        <p:grpSpPr>
          <a:xfrm>
            <a:off x="4562476" y="1193424"/>
            <a:ext cx="2011946" cy="1811058"/>
            <a:chOff x="6096000" y="1476932"/>
            <a:chExt cx="2682595" cy="2414744"/>
          </a:xfrm>
        </p:grpSpPr>
        <p:grpSp>
          <p:nvGrpSpPr>
            <p:cNvPr id="67" name="淘宝店chenying0907出品 66"/>
            <p:cNvGrpSpPr/>
            <p:nvPr/>
          </p:nvGrpSpPr>
          <p:grpSpPr>
            <a:xfrm>
              <a:off x="6096000" y="1476932"/>
              <a:ext cx="2682595" cy="2414744"/>
              <a:chOff x="757631" y="1755286"/>
              <a:chExt cx="2682595" cy="2414744"/>
            </a:xfrm>
          </p:grpSpPr>
          <p:sp>
            <p:nvSpPr>
              <p:cNvPr id="69" name="淘宝店chenying0907出品 5"/>
              <p:cNvSpPr/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淘宝店chenying0907出品 5"/>
              <p:cNvSpPr/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淘宝店chenying0907出品 67"/>
            <p:cNvSpPr/>
            <p:nvPr/>
          </p:nvSpPr>
          <p:spPr>
            <a:xfrm>
              <a:off x="6475617" y="1721195"/>
              <a:ext cx="1926218" cy="1926217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淘宝店chenying0907出品 70"/>
          <p:cNvGrpSpPr/>
          <p:nvPr/>
        </p:nvGrpSpPr>
        <p:grpSpPr>
          <a:xfrm>
            <a:off x="4531848" y="1243492"/>
            <a:ext cx="545988" cy="545988"/>
            <a:chOff x="1377884" y="1463694"/>
            <a:chExt cx="727984" cy="727984"/>
          </a:xfrm>
        </p:grpSpPr>
        <p:grpSp>
          <p:nvGrpSpPr>
            <p:cNvPr id="72" name="淘宝店chenying0907出品 71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74" name="淘宝店chenying0907出品 73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淘宝店chenying0907出品 74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3" name="TextBox 129"/>
            <p:cNvSpPr txBox="1"/>
            <p:nvPr/>
          </p:nvSpPr>
          <p:spPr>
            <a:xfrm>
              <a:off x="1507624" y="1590911"/>
              <a:ext cx="4685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olidFill>
                    <a:schemeClr val="accent1"/>
                  </a:solidFill>
                </a:rPr>
                <a:t>3</a:t>
              </a:r>
              <a:endParaRPr lang="zh-CN" altLang="en-US" sz="2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淘宝店chenying0907出品 75"/>
          <p:cNvGrpSpPr/>
          <p:nvPr/>
        </p:nvGrpSpPr>
        <p:grpSpPr>
          <a:xfrm>
            <a:off x="6506692" y="2711481"/>
            <a:ext cx="2011946" cy="1811058"/>
            <a:chOff x="8688288" y="3501008"/>
            <a:chExt cx="2682595" cy="2414744"/>
          </a:xfrm>
        </p:grpSpPr>
        <p:grpSp>
          <p:nvGrpSpPr>
            <p:cNvPr id="77" name="淘宝店chenying0907出品 76"/>
            <p:cNvGrpSpPr/>
            <p:nvPr/>
          </p:nvGrpSpPr>
          <p:grpSpPr>
            <a:xfrm>
              <a:off x="8688288" y="3501008"/>
              <a:ext cx="2682595" cy="2414744"/>
              <a:chOff x="757631" y="1755286"/>
              <a:chExt cx="2682595" cy="2414744"/>
            </a:xfrm>
          </p:grpSpPr>
          <p:sp>
            <p:nvSpPr>
              <p:cNvPr id="79" name="淘宝店chenying0907出品 5"/>
              <p:cNvSpPr/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淘宝店chenying0907出品 5"/>
              <p:cNvSpPr/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8" name="淘宝店chenying0907出品 77"/>
            <p:cNvSpPr/>
            <p:nvPr/>
          </p:nvSpPr>
          <p:spPr>
            <a:xfrm>
              <a:off x="9066476" y="3745270"/>
              <a:ext cx="1926218" cy="1926217"/>
            </a:xfrm>
            <a:prstGeom prst="ellipse">
              <a:avLst/>
            </a:prstGeom>
            <a:blipFill dpi="0"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750"/>
                        </a14:imgEffect>
                        <a14:imgEffect>
                          <a14:saturation sat="3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6495712" y="2763569"/>
            <a:ext cx="545988" cy="545988"/>
            <a:chOff x="1377884" y="1463694"/>
            <a:chExt cx="727984" cy="727984"/>
          </a:xfrm>
        </p:grpSpPr>
        <p:grpSp>
          <p:nvGrpSpPr>
            <p:cNvPr id="82" name="淘宝店chenying0907出品 81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84" name="淘宝店chenying0907出品 83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淘宝店chenying0907出品 84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134"/>
            <p:cNvSpPr txBox="1"/>
            <p:nvPr/>
          </p:nvSpPr>
          <p:spPr>
            <a:xfrm>
              <a:off x="1507624" y="1590911"/>
              <a:ext cx="46850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olidFill>
                    <a:schemeClr val="accent1"/>
                  </a:solidFill>
                </a:rPr>
                <a:t>4</a:t>
              </a:r>
              <a:endParaRPr lang="zh-CN" altLang="en-US" sz="21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4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90"/>
                            </p:stCondLst>
                            <p:childTnLst>
                              <p:par>
                                <p:cTn id="3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9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9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3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80"/>
                            </p:stCondLst>
                            <p:childTnLst>
                              <p:par>
                                <p:cTn id="6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8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8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12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70"/>
                            </p:stCondLst>
                            <p:childTnLst>
                              <p:par>
                                <p:cTn id="8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37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87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41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淘宝店chenying0907出品 85"/>
          <p:cNvGrpSpPr/>
          <p:nvPr/>
        </p:nvGrpSpPr>
        <p:grpSpPr>
          <a:xfrm>
            <a:off x="3187153" y="1383618"/>
            <a:ext cx="2807283" cy="2807283"/>
            <a:chOff x="4574308" y="2169595"/>
            <a:chExt cx="3093502" cy="3093502"/>
          </a:xfrm>
        </p:grpSpPr>
        <p:sp>
          <p:nvSpPr>
            <p:cNvPr id="87" name="淘宝店chenying0907出品 86"/>
            <p:cNvSpPr/>
            <p:nvPr/>
          </p:nvSpPr>
          <p:spPr>
            <a:xfrm>
              <a:off x="4574308" y="2169595"/>
              <a:ext cx="3093502" cy="309350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淘宝店chenying0907出品 87"/>
            <p:cNvSpPr/>
            <p:nvPr/>
          </p:nvSpPr>
          <p:spPr>
            <a:xfrm>
              <a:off x="4649955" y="2245243"/>
              <a:ext cx="2942210" cy="2942208"/>
            </a:xfrm>
            <a:prstGeom prst="ellipse">
              <a:avLst/>
            </a:prstGeom>
            <a:gradFill flip="none" rotWithShape="1">
              <a:gsLst>
                <a:gs pos="1000">
                  <a:srgbClr val="DEDEDE"/>
                </a:gs>
                <a:gs pos="93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4833174" y="2428460"/>
              <a:ext cx="2575772" cy="2575772"/>
            </a:xfrm>
            <a:prstGeom prst="ellipse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2000"/>
                        </a14:imgEffect>
                        <a14:imgEffect>
                          <a14:saturation sat="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3967043" y="2163509"/>
            <a:ext cx="1247502" cy="1247502"/>
            <a:chOff x="5289390" y="2884679"/>
            <a:chExt cx="1663336" cy="1663336"/>
          </a:xfrm>
        </p:grpSpPr>
        <p:grpSp>
          <p:nvGrpSpPr>
            <p:cNvPr id="91" name="淘宝店chenying0907出品 90"/>
            <p:cNvGrpSpPr/>
            <p:nvPr/>
          </p:nvGrpSpPr>
          <p:grpSpPr>
            <a:xfrm>
              <a:off x="5289390" y="2884679"/>
              <a:ext cx="1663336" cy="1663336"/>
              <a:chOff x="372609" y="2524616"/>
              <a:chExt cx="2739344" cy="2739344"/>
            </a:xfrm>
          </p:grpSpPr>
          <p:sp>
            <p:nvSpPr>
              <p:cNvPr id="93" name="淘宝店chenying0907出品 92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淘宝店chenying0907出品 93"/>
              <p:cNvSpPr/>
              <p:nvPr/>
            </p:nvSpPr>
            <p:spPr>
              <a:xfrm rot="10800000"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TextBox 42"/>
            <p:cNvSpPr txBox="1"/>
            <p:nvPr/>
          </p:nvSpPr>
          <p:spPr>
            <a:xfrm>
              <a:off x="5302929" y="3489070"/>
              <a:ext cx="1636260" cy="5564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1800" dirty="0">
                  <a:solidFill>
                    <a:schemeClr val="accent1"/>
                  </a:solidFill>
                </a:rPr>
                <a:t>Title text</a:t>
              </a:r>
              <a:endParaRPr lang="zh-CN" altLang="en-US" sz="1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5" name="淘宝店chenying0907出品 94"/>
          <p:cNvGrpSpPr/>
          <p:nvPr/>
        </p:nvGrpSpPr>
        <p:grpSpPr>
          <a:xfrm>
            <a:off x="968452" y="1100728"/>
            <a:ext cx="2959559" cy="851177"/>
            <a:chOff x="1291269" y="1467637"/>
            <a:chExt cx="3946078" cy="1134902"/>
          </a:xfrm>
        </p:grpSpPr>
        <p:grpSp>
          <p:nvGrpSpPr>
            <p:cNvPr id="96" name="淘宝店chenying0907出品 95"/>
            <p:cNvGrpSpPr/>
            <p:nvPr/>
          </p:nvGrpSpPr>
          <p:grpSpPr>
            <a:xfrm>
              <a:off x="1291269" y="1467637"/>
              <a:ext cx="3946078" cy="1134902"/>
              <a:chOff x="4143851" y="532568"/>
              <a:chExt cx="4142700" cy="584449"/>
            </a:xfrm>
          </p:grpSpPr>
          <p:sp>
            <p:nvSpPr>
              <p:cNvPr id="99" name="圆角淘宝店chenying0907出品 9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圆角淘宝店chenying0907出品 9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7" name="TextBox 37"/>
            <p:cNvSpPr txBox="1"/>
            <p:nvPr/>
          </p:nvSpPr>
          <p:spPr>
            <a:xfrm>
              <a:off x="1810117" y="1971693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TextBox 39"/>
            <p:cNvSpPr txBox="1"/>
            <p:nvPr/>
          </p:nvSpPr>
          <p:spPr>
            <a:xfrm>
              <a:off x="1810116" y="1539645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淘宝店chenying0907出品 100"/>
          <p:cNvGrpSpPr/>
          <p:nvPr/>
        </p:nvGrpSpPr>
        <p:grpSpPr>
          <a:xfrm>
            <a:off x="5265831" y="1100728"/>
            <a:ext cx="2959559" cy="851177"/>
            <a:chOff x="7021108" y="1467637"/>
            <a:chExt cx="3946078" cy="1134902"/>
          </a:xfrm>
        </p:grpSpPr>
        <p:grpSp>
          <p:nvGrpSpPr>
            <p:cNvPr id="102" name="淘宝店chenying0907出品 101"/>
            <p:cNvGrpSpPr/>
            <p:nvPr/>
          </p:nvGrpSpPr>
          <p:grpSpPr>
            <a:xfrm>
              <a:off x="7021108" y="1467637"/>
              <a:ext cx="3946078" cy="1134902"/>
              <a:chOff x="4143851" y="532568"/>
              <a:chExt cx="4142700" cy="584449"/>
            </a:xfrm>
          </p:grpSpPr>
          <p:sp>
            <p:nvSpPr>
              <p:cNvPr id="105" name="圆角淘宝店chenying0907出品 104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圆角淘宝店chenying0907出品 105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3" name="TextBox 57"/>
            <p:cNvSpPr txBox="1"/>
            <p:nvPr/>
          </p:nvSpPr>
          <p:spPr>
            <a:xfrm>
              <a:off x="7593744" y="1971693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TextBox 58"/>
            <p:cNvSpPr txBox="1"/>
            <p:nvPr/>
          </p:nvSpPr>
          <p:spPr>
            <a:xfrm>
              <a:off x="7593743" y="1539645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淘宝店chenying0907出品 106"/>
          <p:cNvGrpSpPr/>
          <p:nvPr/>
        </p:nvGrpSpPr>
        <p:grpSpPr>
          <a:xfrm>
            <a:off x="5552312" y="2355726"/>
            <a:ext cx="2959559" cy="851177"/>
            <a:chOff x="7403083" y="3140968"/>
            <a:chExt cx="3946078" cy="1134902"/>
          </a:xfrm>
        </p:grpSpPr>
        <p:grpSp>
          <p:nvGrpSpPr>
            <p:cNvPr id="108" name="淘宝店chenying0907出品 107"/>
            <p:cNvGrpSpPr/>
            <p:nvPr/>
          </p:nvGrpSpPr>
          <p:grpSpPr>
            <a:xfrm>
              <a:off x="7403083" y="3140968"/>
              <a:ext cx="3946078" cy="1134902"/>
              <a:chOff x="4143851" y="532568"/>
              <a:chExt cx="4142700" cy="584449"/>
            </a:xfrm>
          </p:grpSpPr>
          <p:sp>
            <p:nvSpPr>
              <p:cNvPr id="111" name="圆角淘宝店chenying0907出品 110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圆角淘宝店chenying0907出品 111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9" name="TextBox 67"/>
            <p:cNvSpPr txBox="1"/>
            <p:nvPr/>
          </p:nvSpPr>
          <p:spPr>
            <a:xfrm>
              <a:off x="7975719" y="3645024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8"/>
            <p:cNvSpPr txBox="1"/>
            <p:nvPr/>
          </p:nvSpPr>
          <p:spPr>
            <a:xfrm>
              <a:off x="7975718" y="3212976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淘宝店chenying0907出品 112"/>
          <p:cNvGrpSpPr/>
          <p:nvPr/>
        </p:nvGrpSpPr>
        <p:grpSpPr>
          <a:xfrm>
            <a:off x="968452" y="3597864"/>
            <a:ext cx="2959559" cy="851177"/>
            <a:chOff x="1291269" y="4797152"/>
            <a:chExt cx="3946078" cy="1134902"/>
          </a:xfrm>
        </p:grpSpPr>
        <p:grpSp>
          <p:nvGrpSpPr>
            <p:cNvPr id="114" name="淘宝店chenying0907出品 113"/>
            <p:cNvGrpSpPr/>
            <p:nvPr/>
          </p:nvGrpSpPr>
          <p:grpSpPr>
            <a:xfrm>
              <a:off x="1291269" y="4797152"/>
              <a:ext cx="3946078" cy="1134902"/>
              <a:chOff x="4143851" y="532568"/>
              <a:chExt cx="4142700" cy="584449"/>
            </a:xfrm>
          </p:grpSpPr>
          <p:sp>
            <p:nvSpPr>
              <p:cNvPr id="117" name="圆角淘宝店chenying0907出品 116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圆角淘宝店chenying0907出品 117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5" name="TextBox 72"/>
            <p:cNvSpPr txBox="1"/>
            <p:nvPr/>
          </p:nvSpPr>
          <p:spPr>
            <a:xfrm>
              <a:off x="1810117" y="5301208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TextBox 73"/>
            <p:cNvSpPr txBox="1"/>
            <p:nvPr/>
          </p:nvSpPr>
          <p:spPr>
            <a:xfrm>
              <a:off x="1810116" y="4869160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9" name="淘宝店chenying0907出品 118"/>
          <p:cNvGrpSpPr/>
          <p:nvPr/>
        </p:nvGrpSpPr>
        <p:grpSpPr>
          <a:xfrm>
            <a:off x="5265831" y="3597864"/>
            <a:ext cx="2959559" cy="851177"/>
            <a:chOff x="7021108" y="4797152"/>
            <a:chExt cx="3946078" cy="1134902"/>
          </a:xfrm>
        </p:grpSpPr>
        <p:grpSp>
          <p:nvGrpSpPr>
            <p:cNvPr id="120" name="淘宝店chenying0907出品 119"/>
            <p:cNvGrpSpPr/>
            <p:nvPr/>
          </p:nvGrpSpPr>
          <p:grpSpPr>
            <a:xfrm>
              <a:off x="7021108" y="4797152"/>
              <a:ext cx="3946078" cy="1134902"/>
              <a:chOff x="4143851" y="532568"/>
              <a:chExt cx="4142700" cy="584449"/>
            </a:xfrm>
          </p:grpSpPr>
          <p:sp>
            <p:nvSpPr>
              <p:cNvPr id="123" name="圆角淘宝店chenying0907出品 122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圆角淘宝店chenying0907出品 123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1" name="TextBox 77"/>
            <p:cNvSpPr txBox="1"/>
            <p:nvPr/>
          </p:nvSpPr>
          <p:spPr>
            <a:xfrm>
              <a:off x="7593744" y="5301208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TextBox 78"/>
            <p:cNvSpPr txBox="1"/>
            <p:nvPr/>
          </p:nvSpPr>
          <p:spPr>
            <a:xfrm>
              <a:off x="7593743" y="4869160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5" name="淘宝店chenying0907出品 124"/>
          <p:cNvGrpSpPr/>
          <p:nvPr/>
        </p:nvGrpSpPr>
        <p:grpSpPr>
          <a:xfrm>
            <a:off x="681970" y="2355726"/>
            <a:ext cx="2959559" cy="851177"/>
            <a:chOff x="909294" y="3140968"/>
            <a:chExt cx="3946078" cy="1134902"/>
          </a:xfrm>
        </p:grpSpPr>
        <p:grpSp>
          <p:nvGrpSpPr>
            <p:cNvPr id="126" name="淘宝店chenying0907出品 125"/>
            <p:cNvGrpSpPr/>
            <p:nvPr/>
          </p:nvGrpSpPr>
          <p:grpSpPr>
            <a:xfrm>
              <a:off x="909294" y="3140968"/>
              <a:ext cx="3946078" cy="1134902"/>
              <a:chOff x="4143851" y="532568"/>
              <a:chExt cx="4142700" cy="584449"/>
            </a:xfrm>
          </p:grpSpPr>
          <p:sp>
            <p:nvSpPr>
              <p:cNvPr id="129" name="圆角淘宝店chenying0907出品 12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圆角淘宝店chenying0907出品 12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7" name="TextBox 62"/>
            <p:cNvSpPr txBox="1"/>
            <p:nvPr/>
          </p:nvSpPr>
          <p:spPr>
            <a:xfrm>
              <a:off x="1428142" y="3645024"/>
              <a:ext cx="2749928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0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TextBox 63"/>
            <p:cNvSpPr txBox="1"/>
            <p:nvPr/>
          </p:nvSpPr>
          <p:spPr>
            <a:xfrm>
              <a:off x="1428141" y="3212976"/>
              <a:ext cx="206432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店chenying0907出品 81"/>
          <p:cNvSpPr/>
          <p:nvPr/>
        </p:nvSpPr>
        <p:spPr bwMode="auto">
          <a:xfrm>
            <a:off x="1718118" y="2374721"/>
            <a:ext cx="5667879" cy="1678037"/>
          </a:xfrm>
          <a:custGeom>
            <a:avLst/>
            <a:gdLst>
              <a:gd name="T0" fmla="*/ 0 w 5049"/>
              <a:gd name="T1" fmla="*/ 1263 h 1460"/>
              <a:gd name="T2" fmla="*/ 1159 w 5049"/>
              <a:gd name="T3" fmla="*/ 48 h 1460"/>
              <a:gd name="T4" fmla="*/ 2611 w 5049"/>
              <a:gd name="T5" fmla="*/ 1263 h 1460"/>
              <a:gd name="T6" fmla="*/ 2611 w 5049"/>
              <a:gd name="T7" fmla="*/ 1227 h 1460"/>
              <a:gd name="T8" fmla="*/ 3888 w 5049"/>
              <a:gd name="T9" fmla="*/ 15 h 1460"/>
              <a:gd name="T10" fmla="*/ 5049 w 5049"/>
              <a:gd name="T11" fmla="*/ 1138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49" h="1460">
                <a:moveTo>
                  <a:pt x="0" y="1263"/>
                </a:moveTo>
                <a:cubicBezTo>
                  <a:pt x="192" y="1062"/>
                  <a:pt x="724" y="48"/>
                  <a:pt x="1159" y="48"/>
                </a:cubicBezTo>
                <a:cubicBezTo>
                  <a:pt x="1594" y="48"/>
                  <a:pt x="2369" y="1066"/>
                  <a:pt x="2611" y="1263"/>
                </a:cubicBezTo>
                <a:cubicBezTo>
                  <a:pt x="2853" y="1460"/>
                  <a:pt x="2398" y="1435"/>
                  <a:pt x="2611" y="1227"/>
                </a:cubicBezTo>
                <a:cubicBezTo>
                  <a:pt x="2824" y="1019"/>
                  <a:pt x="3482" y="30"/>
                  <a:pt x="3888" y="15"/>
                </a:cubicBezTo>
                <a:cubicBezTo>
                  <a:pt x="4294" y="0"/>
                  <a:pt x="4807" y="904"/>
                  <a:pt x="5049" y="1138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549" tIns="33774" rIns="67549" bIns="33774"/>
          <a:lstStyle/>
          <a:p>
            <a:endParaRPr lang="zh-CN" altLang="en-US" sz="132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淘宝店chenying0907出品 15"/>
          <p:cNvGrpSpPr/>
          <p:nvPr/>
        </p:nvGrpSpPr>
        <p:grpSpPr>
          <a:xfrm>
            <a:off x="885149" y="2348254"/>
            <a:ext cx="1419442" cy="570400"/>
            <a:chOff x="801366" y="2185916"/>
            <a:chExt cx="1453474" cy="570401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801366" y="2185916"/>
              <a:ext cx="1453474" cy="389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991236" y="2570295"/>
              <a:ext cx="1171958" cy="1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ANNUAL WORK</a:t>
              </a:r>
            </a:p>
          </p:txBody>
        </p:sp>
      </p:grpSp>
      <p:grpSp>
        <p:nvGrpSpPr>
          <p:cNvPr id="19" name="淘宝店chenying0907出品 18"/>
          <p:cNvGrpSpPr/>
          <p:nvPr/>
        </p:nvGrpSpPr>
        <p:grpSpPr>
          <a:xfrm>
            <a:off x="2427510" y="3244249"/>
            <a:ext cx="1425669" cy="580983"/>
            <a:chOff x="2517572" y="2957120"/>
            <a:chExt cx="1112593" cy="580982"/>
          </a:xfrm>
        </p:grpSpPr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2535333" y="2957120"/>
              <a:ext cx="1077071" cy="388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237" tIns="25119" rIns="50237" bIns="25119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2517572" y="3352080"/>
              <a:ext cx="1112593" cy="1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COMPLETED</a:t>
              </a:r>
            </a:p>
          </p:txBody>
        </p:sp>
      </p:grpSp>
      <p:grpSp>
        <p:nvGrpSpPr>
          <p:cNvPr id="22" name="淘宝店chenying0907出品 21"/>
          <p:cNvGrpSpPr/>
          <p:nvPr/>
        </p:nvGrpSpPr>
        <p:grpSpPr>
          <a:xfrm>
            <a:off x="3847903" y="2357331"/>
            <a:ext cx="1455409" cy="561322"/>
            <a:chOff x="3824225" y="2080058"/>
            <a:chExt cx="1490302" cy="561322"/>
          </a:xfrm>
        </p:grpSpPr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3824225" y="2080058"/>
              <a:ext cx="1490302" cy="38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3959840" y="2455358"/>
              <a:ext cx="1265036" cy="1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RESULTS</a:t>
              </a:r>
            </a:p>
          </p:txBody>
        </p:sp>
      </p:grpSp>
      <p:grpSp>
        <p:nvGrpSpPr>
          <p:cNvPr id="25" name="淘宝店chenying0907出品 24"/>
          <p:cNvGrpSpPr/>
          <p:nvPr/>
        </p:nvGrpSpPr>
        <p:grpSpPr>
          <a:xfrm>
            <a:off x="5337738" y="3253590"/>
            <a:ext cx="1485393" cy="576128"/>
            <a:chOff x="5587602" y="3156106"/>
            <a:chExt cx="1207342" cy="576127"/>
          </a:xfrm>
        </p:grpSpPr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5587602" y="3156106"/>
              <a:ext cx="1207342" cy="389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5591815" y="3546211"/>
              <a:ext cx="1198917" cy="1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0237" tIns="25119" rIns="50237" bIns="25119"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INADEQUATE</a:t>
              </a:r>
            </a:p>
          </p:txBody>
        </p:sp>
      </p:grpSp>
      <p:grpSp>
        <p:nvGrpSpPr>
          <p:cNvPr id="28" name="淘宝店chenying0907出品 27"/>
          <p:cNvGrpSpPr/>
          <p:nvPr/>
        </p:nvGrpSpPr>
        <p:grpSpPr>
          <a:xfrm>
            <a:off x="6877667" y="2328147"/>
            <a:ext cx="1492209" cy="575368"/>
            <a:chOff x="6883550" y="2084206"/>
            <a:chExt cx="1527986" cy="575368"/>
          </a:xfrm>
        </p:grpSpPr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6883550" y="2084206"/>
              <a:ext cx="1463272" cy="389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2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6948264" y="2473552"/>
              <a:ext cx="1463272" cy="186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NEXT YEAR PROGRAM</a:t>
              </a:r>
            </a:p>
          </p:txBody>
        </p:sp>
      </p:grpSp>
      <p:grpSp>
        <p:nvGrpSpPr>
          <p:cNvPr id="31" name="淘宝店chenying0907出品 30"/>
          <p:cNvGrpSpPr/>
          <p:nvPr/>
        </p:nvGrpSpPr>
        <p:grpSpPr>
          <a:xfrm>
            <a:off x="2545713" y="1960073"/>
            <a:ext cx="1011997" cy="1036518"/>
            <a:chOff x="2501743" y="1635646"/>
            <a:chExt cx="1036261" cy="1036518"/>
          </a:xfr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</p:grpSpPr>
        <p:sp>
          <p:nvSpPr>
            <p:cNvPr id="32" name="Oval 53"/>
            <p:cNvSpPr>
              <a:spLocks noChangeArrowheads="1"/>
            </p:cNvSpPr>
            <p:nvPr/>
          </p:nvSpPr>
          <p:spPr bwMode="auto">
            <a:xfrm>
              <a:off x="2501743" y="1635646"/>
              <a:ext cx="1036261" cy="1036518"/>
            </a:xfrm>
            <a:prstGeom prst="ellipse">
              <a:avLst/>
            </a:prstGeom>
            <a:grpFill/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37" tIns="25119" rIns="50237" bIns="25119" anchor="ctr"/>
            <a:lstStyle/>
            <a:p>
              <a:pPr algn="ctr">
                <a:defRPr/>
              </a:pPr>
              <a:endParaRPr lang="zh-CN" altLang="en-US" sz="132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 Box 59"/>
            <p:cNvSpPr txBox="1">
              <a:spLocks noChangeArrowheads="1"/>
            </p:cNvSpPr>
            <p:nvPr/>
          </p:nvSpPr>
          <p:spPr bwMode="auto">
            <a:xfrm>
              <a:off x="2628471" y="1841090"/>
              <a:ext cx="782803" cy="62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3735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34" name="淘宝店chenying0907出品 33"/>
          <p:cNvGrpSpPr/>
          <p:nvPr/>
        </p:nvGrpSpPr>
        <p:grpSpPr>
          <a:xfrm>
            <a:off x="4175691" y="3263424"/>
            <a:ext cx="1011997" cy="1036518"/>
            <a:chOff x="4170801" y="2938997"/>
            <a:chExt cx="1036261" cy="1036518"/>
          </a:xfr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</p:grpSpPr>
        <p:sp>
          <p:nvSpPr>
            <p:cNvPr id="35" name="Oval 53"/>
            <p:cNvSpPr>
              <a:spLocks noChangeArrowheads="1"/>
            </p:cNvSpPr>
            <p:nvPr/>
          </p:nvSpPr>
          <p:spPr bwMode="auto">
            <a:xfrm>
              <a:off x="4170801" y="2938997"/>
              <a:ext cx="1036261" cy="1036518"/>
            </a:xfrm>
            <a:prstGeom prst="ellipse">
              <a:avLst/>
            </a:prstGeom>
            <a:grpFill/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37" tIns="25119" rIns="50237" bIns="25119" anchor="ctr"/>
            <a:lstStyle/>
            <a:p>
              <a:pPr algn="ctr">
                <a:defRPr/>
              </a:pPr>
              <a:endParaRPr lang="zh-CN" altLang="en-US" sz="132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60"/>
            <p:cNvSpPr txBox="1">
              <a:spLocks noChangeArrowheads="1"/>
            </p:cNvSpPr>
            <p:nvPr/>
          </p:nvSpPr>
          <p:spPr bwMode="auto">
            <a:xfrm>
              <a:off x="4297529" y="3144441"/>
              <a:ext cx="782803" cy="6256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3735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37" name="淘宝店chenying0907出品 36"/>
          <p:cNvGrpSpPr/>
          <p:nvPr/>
        </p:nvGrpSpPr>
        <p:grpSpPr>
          <a:xfrm>
            <a:off x="5550846" y="1960073"/>
            <a:ext cx="1011997" cy="1036518"/>
            <a:chOff x="5578926" y="1635646"/>
            <a:chExt cx="1036261" cy="1036518"/>
          </a:xfr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</p:grpSpPr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5578926" y="1635646"/>
              <a:ext cx="1036261" cy="1036518"/>
            </a:xfrm>
            <a:prstGeom prst="ellipse">
              <a:avLst/>
            </a:prstGeom>
            <a:grpFill/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37" tIns="25119" rIns="50237" bIns="25119" anchor="ctr"/>
            <a:lstStyle/>
            <a:p>
              <a:pPr algn="ctr">
                <a:defRPr/>
              </a:pPr>
              <a:endParaRPr lang="zh-CN" altLang="en-US" sz="132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5721148" y="1835816"/>
              <a:ext cx="782803" cy="62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3735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40" name="淘宝店chenying0907出品 39"/>
          <p:cNvGrpSpPr/>
          <p:nvPr/>
        </p:nvGrpSpPr>
        <p:grpSpPr>
          <a:xfrm>
            <a:off x="7027031" y="3217450"/>
            <a:ext cx="1011997" cy="1036518"/>
            <a:chOff x="7090504" y="2893023"/>
            <a:chExt cx="1036261" cy="1036518"/>
          </a:xfr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</p:grpSpPr>
        <p:sp>
          <p:nvSpPr>
            <p:cNvPr id="41" name="Oval 53"/>
            <p:cNvSpPr>
              <a:spLocks noChangeArrowheads="1"/>
            </p:cNvSpPr>
            <p:nvPr/>
          </p:nvSpPr>
          <p:spPr bwMode="auto">
            <a:xfrm>
              <a:off x="7090504" y="2893023"/>
              <a:ext cx="1036261" cy="1036518"/>
            </a:xfrm>
            <a:prstGeom prst="ellipse">
              <a:avLst/>
            </a:prstGeom>
            <a:grpFill/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37" tIns="25119" rIns="50237" bIns="25119" anchor="ctr"/>
            <a:lstStyle/>
            <a:p>
              <a:pPr algn="ctr">
                <a:defRPr/>
              </a:pPr>
              <a:endParaRPr lang="zh-CN" altLang="en-US" sz="132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 Box 62"/>
            <p:cNvSpPr txBox="1">
              <a:spLocks noChangeArrowheads="1"/>
            </p:cNvSpPr>
            <p:nvPr/>
          </p:nvSpPr>
          <p:spPr bwMode="auto">
            <a:xfrm>
              <a:off x="7225896" y="3105837"/>
              <a:ext cx="782803" cy="62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373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43" name="淘宝店chenying0907出品 42"/>
          <p:cNvGrpSpPr/>
          <p:nvPr/>
        </p:nvGrpSpPr>
        <p:grpSpPr>
          <a:xfrm>
            <a:off x="1120043" y="3211704"/>
            <a:ext cx="1011997" cy="1036518"/>
            <a:chOff x="1041891" y="2887277"/>
            <a:chExt cx="1036261" cy="1036518"/>
          </a:xfr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</p:grpSpPr>
        <p:sp>
          <p:nvSpPr>
            <p:cNvPr id="44" name="Oval 53"/>
            <p:cNvSpPr>
              <a:spLocks noChangeArrowheads="1"/>
            </p:cNvSpPr>
            <p:nvPr/>
          </p:nvSpPr>
          <p:spPr bwMode="auto">
            <a:xfrm>
              <a:off x="1041891" y="2887277"/>
              <a:ext cx="1036261" cy="1036518"/>
            </a:xfrm>
            <a:prstGeom prst="ellipse">
              <a:avLst/>
            </a:prstGeom>
            <a:grpFill/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37" tIns="25119" rIns="50237" bIns="25119" anchor="ctr"/>
            <a:lstStyle/>
            <a:p>
              <a:pPr algn="ctr">
                <a:defRPr/>
              </a:pPr>
              <a:endParaRPr lang="zh-CN" altLang="en-US" sz="132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 Box 58"/>
            <p:cNvSpPr txBox="1">
              <a:spLocks noChangeArrowheads="1"/>
            </p:cNvSpPr>
            <p:nvPr/>
          </p:nvSpPr>
          <p:spPr bwMode="auto">
            <a:xfrm>
              <a:off x="1168619" y="3092721"/>
              <a:ext cx="782803" cy="625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0237" tIns="25119" rIns="50237" bIns="25119">
              <a:spAutoFit/>
            </a:bodyPr>
            <a:lstStyle/>
            <a:p>
              <a:pPr algn="ctr"/>
              <a:r>
                <a:rPr lang="en-US" altLang="zh-CN" sz="3735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49" name="淘宝店chenying0907出品 48"/>
          <p:cNvGrpSpPr/>
          <p:nvPr/>
        </p:nvGrpSpPr>
        <p:grpSpPr>
          <a:xfrm>
            <a:off x="3457056" y="-1052420"/>
            <a:ext cx="2297886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4" name="淘宝店chenying0907出品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淘宝店chenying0907出品 54"/>
          <p:cNvSpPr/>
          <p:nvPr/>
        </p:nvSpPr>
        <p:spPr>
          <a:xfrm>
            <a:off x="4828310" y="1170975"/>
            <a:ext cx="268343" cy="274777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56" name="淘宝店chenying0907出品 55"/>
          <p:cNvSpPr/>
          <p:nvPr/>
        </p:nvSpPr>
        <p:spPr>
          <a:xfrm>
            <a:off x="4538915" y="1289314"/>
            <a:ext cx="134172" cy="137389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57" name="淘宝店chenying0907出品 56"/>
          <p:cNvSpPr/>
          <p:nvPr/>
        </p:nvSpPr>
        <p:spPr>
          <a:xfrm>
            <a:off x="5326350" y="1168130"/>
            <a:ext cx="134172" cy="137389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58" name="淘宝店chenying0907出品 57"/>
          <p:cNvSpPr/>
          <p:nvPr/>
        </p:nvSpPr>
        <p:spPr>
          <a:xfrm>
            <a:off x="3834191" y="1038658"/>
            <a:ext cx="244590" cy="250454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59" name="淘宝店chenying0907出品 58"/>
          <p:cNvSpPr/>
          <p:nvPr/>
        </p:nvSpPr>
        <p:spPr>
          <a:xfrm>
            <a:off x="4128361" y="1013307"/>
            <a:ext cx="268343" cy="274777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0" name="淘宝店chenying0907出品 59"/>
          <p:cNvSpPr/>
          <p:nvPr/>
        </p:nvSpPr>
        <p:spPr>
          <a:xfrm>
            <a:off x="4357689" y="1299821"/>
            <a:ext cx="134172" cy="137389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1" name="淘宝店chenying0907出品 60"/>
          <p:cNvSpPr/>
          <p:nvPr/>
        </p:nvSpPr>
        <p:spPr>
          <a:xfrm>
            <a:off x="5466770" y="1114775"/>
            <a:ext cx="314608" cy="322151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2" name="淘宝店chenying0907出品 61"/>
          <p:cNvSpPr/>
          <p:nvPr/>
        </p:nvSpPr>
        <p:spPr>
          <a:xfrm>
            <a:off x="3514415" y="1170845"/>
            <a:ext cx="268343" cy="274777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3" name="淘宝店chenying0907出品 62"/>
          <p:cNvSpPr/>
          <p:nvPr/>
        </p:nvSpPr>
        <p:spPr>
          <a:xfrm>
            <a:off x="5043243" y="987574"/>
            <a:ext cx="268343" cy="274777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4" name="淘宝店chenying0907出品 63"/>
          <p:cNvSpPr/>
          <p:nvPr/>
        </p:nvSpPr>
        <p:spPr>
          <a:xfrm>
            <a:off x="3986866" y="1223908"/>
            <a:ext cx="134172" cy="137389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5" name="淘宝店chenying0907出品 64"/>
          <p:cNvSpPr/>
          <p:nvPr/>
        </p:nvSpPr>
        <p:spPr>
          <a:xfrm>
            <a:off x="5888530" y="1299821"/>
            <a:ext cx="134172" cy="137389"/>
          </a:xfrm>
          <a:prstGeom prst="ellipse">
            <a:avLst/>
          </a:prstGeom>
          <a:gradFill>
            <a:gsLst>
              <a:gs pos="50000">
                <a:schemeClr val="bg1">
                  <a:lumMod val="95000"/>
                </a:schemeClr>
              </a:gs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gradFill>
              <a:gsLst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65" tIns="45033" rIns="90065" bIns="45033" rtlCol="0" anchor="ctr"/>
          <a:lstStyle/>
          <a:p>
            <a:pPr algn="ctr"/>
            <a:endParaRPr lang="zh-CN" altLang="en-US" sz="1320"/>
          </a:p>
        </p:txBody>
      </p:sp>
      <p:sp>
        <p:nvSpPr>
          <p:cNvPr id="66" name="淘宝店chenying0907出品 65"/>
          <p:cNvSpPr/>
          <p:nvPr/>
        </p:nvSpPr>
        <p:spPr>
          <a:xfrm>
            <a:off x="3187659" y="75512"/>
            <a:ext cx="2849086" cy="521833"/>
          </a:xfrm>
          <a:prstGeom prst="rect">
            <a:avLst/>
          </a:prstGeom>
        </p:spPr>
        <p:txBody>
          <a:bodyPr wrap="square" lIns="90065" tIns="45033" rIns="90065" bIns="45033">
            <a:spAutoFit/>
          </a:bodyPr>
          <a:lstStyle/>
          <a:p>
            <a:pPr algn="ctr" defTabSz="920115">
              <a:defRPr/>
            </a:pPr>
            <a:r>
              <a:rPr lang="en-US" altLang="zh-CN" sz="28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0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2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0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7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8682" y="2837992"/>
            <a:ext cx="2086256" cy="140251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1286"/>
            <a:ext cx="2103834" cy="140552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7202" y="1343022"/>
            <a:ext cx="2108252" cy="140379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4923" y="2845976"/>
            <a:ext cx="2108252" cy="139453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grpSp>
        <p:nvGrpSpPr>
          <p:cNvPr id="52" name="淘宝店chenying0907出品 51"/>
          <p:cNvGrpSpPr/>
          <p:nvPr/>
        </p:nvGrpSpPr>
        <p:grpSpPr>
          <a:xfrm>
            <a:off x="2434923" y="1343022"/>
            <a:ext cx="2108252" cy="1403792"/>
            <a:chOff x="3181434" y="1805261"/>
            <a:chExt cx="2970812" cy="1978134"/>
          </a:xfrm>
        </p:grpSpPr>
        <p:sp>
          <p:nvSpPr>
            <p:cNvPr id="53" name="圆角淘宝店chenying0907出品 52"/>
            <p:cNvSpPr/>
            <p:nvPr/>
          </p:nvSpPr>
          <p:spPr>
            <a:xfrm>
              <a:off x="3181434" y="1805261"/>
              <a:ext cx="2970812" cy="1978134"/>
            </a:xfrm>
            <a:prstGeom prst="roundRect">
              <a:avLst/>
            </a:prstGeom>
            <a:solidFill>
              <a:schemeClr val="accent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63"/>
            <p:cNvSpPr txBox="1"/>
            <p:nvPr/>
          </p:nvSpPr>
          <p:spPr>
            <a:xfrm>
              <a:off x="3445368" y="2514241"/>
              <a:ext cx="2407338" cy="52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64"/>
            <p:cNvSpPr txBox="1"/>
            <p:nvPr/>
          </p:nvSpPr>
          <p:spPr>
            <a:xfrm>
              <a:off x="3986114" y="2114131"/>
              <a:ext cx="1361454" cy="422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淘宝店chenying0907出品 55"/>
          <p:cNvGrpSpPr/>
          <p:nvPr/>
        </p:nvGrpSpPr>
        <p:grpSpPr>
          <a:xfrm>
            <a:off x="6798682" y="1343022"/>
            <a:ext cx="2108252" cy="1403792"/>
            <a:chOff x="3181434" y="1805261"/>
            <a:chExt cx="2970812" cy="1978134"/>
          </a:xfrm>
        </p:grpSpPr>
        <p:sp>
          <p:nvSpPr>
            <p:cNvPr id="57" name="圆角淘宝店chenying0907出品 56"/>
            <p:cNvSpPr/>
            <p:nvPr/>
          </p:nvSpPr>
          <p:spPr>
            <a:xfrm>
              <a:off x="3181434" y="1805261"/>
              <a:ext cx="2970812" cy="1978134"/>
            </a:xfrm>
            <a:prstGeom prst="roundRect">
              <a:avLst/>
            </a:prstGeom>
            <a:solidFill>
              <a:schemeClr val="accent4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30"/>
            <p:cNvSpPr txBox="1"/>
            <p:nvPr/>
          </p:nvSpPr>
          <p:spPr>
            <a:xfrm>
              <a:off x="3445368" y="2514241"/>
              <a:ext cx="2407338" cy="52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31"/>
            <p:cNvSpPr txBox="1"/>
            <p:nvPr/>
          </p:nvSpPr>
          <p:spPr>
            <a:xfrm>
              <a:off x="3986114" y="2114131"/>
              <a:ext cx="1361454" cy="422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淘宝店chenying0907出品 60"/>
          <p:cNvGrpSpPr/>
          <p:nvPr/>
        </p:nvGrpSpPr>
        <p:grpSpPr>
          <a:xfrm>
            <a:off x="251520" y="2836718"/>
            <a:ext cx="2108252" cy="1403792"/>
            <a:chOff x="3181434" y="1805261"/>
            <a:chExt cx="2970812" cy="1978134"/>
          </a:xfrm>
        </p:grpSpPr>
        <p:sp>
          <p:nvSpPr>
            <p:cNvPr id="62" name="圆角淘宝店chenying0907出品 61"/>
            <p:cNvSpPr/>
            <p:nvPr/>
          </p:nvSpPr>
          <p:spPr>
            <a:xfrm>
              <a:off x="3181434" y="1805261"/>
              <a:ext cx="2970812" cy="1978134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33"/>
            <p:cNvSpPr txBox="1"/>
            <p:nvPr/>
          </p:nvSpPr>
          <p:spPr>
            <a:xfrm>
              <a:off x="3445368" y="2723985"/>
              <a:ext cx="2407338" cy="52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37"/>
            <p:cNvSpPr txBox="1"/>
            <p:nvPr/>
          </p:nvSpPr>
          <p:spPr>
            <a:xfrm>
              <a:off x="3986114" y="2323877"/>
              <a:ext cx="1361454" cy="422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淘宝店chenying0907出品 64"/>
          <p:cNvGrpSpPr/>
          <p:nvPr/>
        </p:nvGrpSpPr>
        <p:grpSpPr>
          <a:xfrm>
            <a:off x="4617202" y="2836718"/>
            <a:ext cx="2108252" cy="1403792"/>
            <a:chOff x="3181434" y="1805261"/>
            <a:chExt cx="2970812" cy="1978134"/>
          </a:xfrm>
        </p:grpSpPr>
        <p:sp>
          <p:nvSpPr>
            <p:cNvPr id="66" name="圆角淘宝店chenying0907出品 65"/>
            <p:cNvSpPr/>
            <p:nvPr/>
          </p:nvSpPr>
          <p:spPr>
            <a:xfrm>
              <a:off x="3181434" y="1805261"/>
              <a:ext cx="2970812" cy="1978134"/>
            </a:xfrm>
            <a:prstGeom prst="roundRect">
              <a:avLst/>
            </a:prstGeom>
            <a:solidFill>
              <a:schemeClr val="accent3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42"/>
            <p:cNvSpPr txBox="1"/>
            <p:nvPr/>
          </p:nvSpPr>
          <p:spPr>
            <a:xfrm>
              <a:off x="3445368" y="2754764"/>
              <a:ext cx="2407338" cy="52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TextBox 43"/>
            <p:cNvSpPr txBox="1"/>
            <p:nvPr/>
          </p:nvSpPr>
          <p:spPr>
            <a:xfrm>
              <a:off x="3986114" y="2354654"/>
              <a:ext cx="1361454" cy="422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3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淘宝店chenying0907出品 68"/>
          <p:cNvGrpSpPr/>
          <p:nvPr/>
        </p:nvGrpSpPr>
        <p:grpSpPr>
          <a:xfrm>
            <a:off x="945355" y="2420952"/>
            <a:ext cx="720582" cy="720582"/>
            <a:chOff x="1685658" y="3209869"/>
            <a:chExt cx="960776" cy="960776"/>
          </a:xfrm>
        </p:grpSpPr>
        <p:sp>
          <p:nvSpPr>
            <p:cNvPr id="70" name="淘宝店chenying0907出品 69"/>
            <p:cNvSpPr/>
            <p:nvPr/>
          </p:nvSpPr>
          <p:spPr>
            <a:xfrm>
              <a:off x="1685658" y="3209869"/>
              <a:ext cx="960776" cy="960776"/>
            </a:xfrm>
            <a:prstGeom prst="ellipse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TextBox 48"/>
            <p:cNvSpPr txBox="1"/>
            <p:nvPr/>
          </p:nvSpPr>
          <p:spPr>
            <a:xfrm>
              <a:off x="1707373" y="3508758"/>
              <a:ext cx="917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4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text1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3127124" y="2420952"/>
            <a:ext cx="720582" cy="720582"/>
            <a:chOff x="1685658" y="3209869"/>
            <a:chExt cx="960776" cy="960776"/>
          </a:xfrm>
        </p:grpSpPr>
        <p:sp>
          <p:nvSpPr>
            <p:cNvPr id="73" name="淘宝店chenying0907出品 72"/>
            <p:cNvSpPr/>
            <p:nvPr/>
          </p:nvSpPr>
          <p:spPr>
            <a:xfrm>
              <a:off x="1685658" y="3209869"/>
              <a:ext cx="960776" cy="960776"/>
            </a:xfrm>
            <a:prstGeom prst="ellipse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TextBox 62"/>
            <p:cNvSpPr txBox="1"/>
            <p:nvPr/>
          </p:nvSpPr>
          <p:spPr>
            <a:xfrm>
              <a:off x="1707373" y="3490202"/>
              <a:ext cx="917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text2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287364" y="2420952"/>
            <a:ext cx="720582" cy="720582"/>
            <a:chOff x="1685658" y="3209869"/>
            <a:chExt cx="960776" cy="960776"/>
          </a:xfrm>
        </p:grpSpPr>
        <p:sp>
          <p:nvSpPr>
            <p:cNvPr id="76" name="淘宝店chenying0907出品 75"/>
            <p:cNvSpPr/>
            <p:nvPr/>
          </p:nvSpPr>
          <p:spPr>
            <a:xfrm>
              <a:off x="1685658" y="3209869"/>
              <a:ext cx="960776" cy="960776"/>
            </a:xfrm>
            <a:prstGeom prst="ellipse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TextBox 67"/>
            <p:cNvSpPr txBox="1"/>
            <p:nvPr/>
          </p:nvSpPr>
          <p:spPr>
            <a:xfrm>
              <a:off x="1707373" y="3508758"/>
              <a:ext cx="917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text3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501610" y="2420952"/>
            <a:ext cx="720582" cy="720582"/>
            <a:chOff x="1685658" y="3209869"/>
            <a:chExt cx="960776" cy="960776"/>
          </a:xfrm>
        </p:grpSpPr>
        <p:sp>
          <p:nvSpPr>
            <p:cNvPr id="79" name="淘宝店chenying0907出品 78"/>
            <p:cNvSpPr/>
            <p:nvPr/>
          </p:nvSpPr>
          <p:spPr>
            <a:xfrm>
              <a:off x="1685658" y="3209869"/>
              <a:ext cx="960776" cy="960776"/>
            </a:xfrm>
            <a:prstGeom prst="ellipse">
              <a:avLst/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286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TextBox 70"/>
            <p:cNvSpPr txBox="1"/>
            <p:nvPr/>
          </p:nvSpPr>
          <p:spPr>
            <a:xfrm>
              <a:off x="1707373" y="3490202"/>
              <a:ext cx="917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text4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1" name="TextBox 72"/>
          <p:cNvSpPr txBox="1"/>
          <p:nvPr/>
        </p:nvSpPr>
        <p:spPr>
          <a:xfrm>
            <a:off x="1380590" y="4511914"/>
            <a:ext cx="6382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200" dirty="0" err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淘宝店chenying0907出品 35"/>
          <p:cNvSpPr/>
          <p:nvPr/>
        </p:nvSpPr>
        <p:spPr>
          <a:xfrm>
            <a:off x="5177368" y="3295707"/>
            <a:ext cx="633589" cy="63335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7" name="淘宝店chenying0907出品 36"/>
          <p:cNvGrpSpPr/>
          <p:nvPr/>
        </p:nvGrpSpPr>
        <p:grpSpPr>
          <a:xfrm>
            <a:off x="5312098" y="3450601"/>
            <a:ext cx="382782" cy="375989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38" name="淘宝店chenying0907出品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9" name="淘宝店chenying0907出品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" name="淘宝店chenying0907出品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圆角淘宝店chenying0907出品 40"/>
          <p:cNvSpPr/>
          <p:nvPr/>
        </p:nvSpPr>
        <p:spPr>
          <a:xfrm>
            <a:off x="7051167" y="3295707"/>
            <a:ext cx="633589" cy="63335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2" name="淘宝店chenying0907出品 41"/>
          <p:cNvGrpSpPr/>
          <p:nvPr/>
        </p:nvGrpSpPr>
        <p:grpSpPr>
          <a:xfrm>
            <a:off x="7174300" y="3443978"/>
            <a:ext cx="380400" cy="359082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43" name="淘宝店chenying0907出品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淘宝店chenying0907出品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圆角淘宝店chenying0907出品 44"/>
          <p:cNvSpPr/>
          <p:nvPr/>
        </p:nvSpPr>
        <p:spPr>
          <a:xfrm>
            <a:off x="3303568" y="3295707"/>
            <a:ext cx="633589" cy="63335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6" name="淘宝店chenying0907出品 45"/>
          <p:cNvGrpSpPr/>
          <p:nvPr/>
        </p:nvGrpSpPr>
        <p:grpSpPr>
          <a:xfrm>
            <a:off x="3438128" y="3438984"/>
            <a:ext cx="360162" cy="362466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7" name="淘宝店chenying0907出品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淘宝店chenying0907出品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圆角淘宝店chenying0907出品 82"/>
          <p:cNvSpPr/>
          <p:nvPr/>
        </p:nvSpPr>
        <p:spPr>
          <a:xfrm>
            <a:off x="1429768" y="3306839"/>
            <a:ext cx="633589" cy="63335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4" name="淘宝店chenying0907出品 83"/>
          <p:cNvGrpSpPr/>
          <p:nvPr/>
        </p:nvGrpSpPr>
        <p:grpSpPr>
          <a:xfrm>
            <a:off x="1588059" y="3465232"/>
            <a:ext cx="318830" cy="316574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85" name="淘宝店chenying0907出品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6" name="淘宝店chenying0907出品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淘宝店chenying0907出品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8" name="淘宝店chenying0907出品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淘宝店chenying0907出品 88"/>
          <p:cNvGrpSpPr/>
          <p:nvPr/>
        </p:nvGrpSpPr>
        <p:grpSpPr>
          <a:xfrm>
            <a:off x="1053869" y="1773489"/>
            <a:ext cx="1317722" cy="1317244"/>
            <a:chOff x="1405159" y="2364652"/>
            <a:chExt cx="1756962" cy="1756325"/>
          </a:xfrm>
        </p:grpSpPr>
        <p:sp>
          <p:nvSpPr>
            <p:cNvPr id="90" name="圆角淘宝店chenying0907出品 89"/>
            <p:cNvSpPr/>
            <p:nvPr/>
          </p:nvSpPr>
          <p:spPr>
            <a:xfrm>
              <a:off x="1405159" y="2364652"/>
              <a:ext cx="1756962" cy="1756325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1" name="淘宝店chenying0907出品 56"/>
            <p:cNvSpPr txBox="1"/>
            <p:nvPr/>
          </p:nvSpPr>
          <p:spPr>
            <a:xfrm>
              <a:off x="1654999" y="2699099"/>
              <a:ext cx="1200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淘宝店chenying0907出品 149"/>
            <p:cNvSpPr txBox="1"/>
            <p:nvPr/>
          </p:nvSpPr>
          <p:spPr>
            <a:xfrm>
              <a:off x="1572786" y="3133807"/>
              <a:ext cx="1437327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2937523" y="1773488"/>
            <a:ext cx="1317722" cy="1317245"/>
            <a:chOff x="3916697" y="2364651"/>
            <a:chExt cx="1756962" cy="1756326"/>
          </a:xfrm>
        </p:grpSpPr>
        <p:sp>
          <p:nvSpPr>
            <p:cNvPr id="94" name="圆角淘宝店chenying0907出品 93"/>
            <p:cNvSpPr/>
            <p:nvPr/>
          </p:nvSpPr>
          <p:spPr>
            <a:xfrm>
              <a:off x="3916697" y="2364651"/>
              <a:ext cx="1756962" cy="1756326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5" name="淘宝店chenying0907出品 59"/>
            <p:cNvSpPr txBox="1"/>
            <p:nvPr/>
          </p:nvSpPr>
          <p:spPr>
            <a:xfrm>
              <a:off x="4121985" y="2699098"/>
              <a:ext cx="1195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淘宝店chenying0907出品 149"/>
            <p:cNvSpPr txBox="1"/>
            <p:nvPr/>
          </p:nvSpPr>
          <p:spPr>
            <a:xfrm>
              <a:off x="4076514" y="3133805"/>
              <a:ext cx="1437327" cy="723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淘宝店chenying0907出品 96"/>
          <p:cNvGrpSpPr/>
          <p:nvPr/>
        </p:nvGrpSpPr>
        <p:grpSpPr>
          <a:xfrm>
            <a:off x="4821176" y="1773488"/>
            <a:ext cx="1317722" cy="1317245"/>
            <a:chOff x="6428235" y="2364651"/>
            <a:chExt cx="1756962" cy="1756326"/>
          </a:xfrm>
        </p:grpSpPr>
        <p:sp>
          <p:nvSpPr>
            <p:cNvPr id="98" name="圆角淘宝店chenying0907出品 97"/>
            <p:cNvSpPr/>
            <p:nvPr/>
          </p:nvSpPr>
          <p:spPr>
            <a:xfrm>
              <a:off x="6428235" y="2364651"/>
              <a:ext cx="1756962" cy="1756326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9" name="淘宝店chenying0907出品 68"/>
            <p:cNvSpPr txBox="1"/>
            <p:nvPr/>
          </p:nvSpPr>
          <p:spPr>
            <a:xfrm>
              <a:off x="6595944" y="2699098"/>
              <a:ext cx="1282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淘宝店chenying0907出品 149"/>
            <p:cNvSpPr txBox="1"/>
            <p:nvPr/>
          </p:nvSpPr>
          <p:spPr>
            <a:xfrm>
              <a:off x="6595944" y="3133805"/>
              <a:ext cx="1437327" cy="723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淘宝店chenying0907出品 100"/>
          <p:cNvGrpSpPr/>
          <p:nvPr/>
        </p:nvGrpSpPr>
        <p:grpSpPr>
          <a:xfrm>
            <a:off x="6704830" y="1773488"/>
            <a:ext cx="1317722" cy="1317245"/>
            <a:chOff x="8939773" y="2364651"/>
            <a:chExt cx="1756962" cy="1756326"/>
          </a:xfrm>
        </p:grpSpPr>
        <p:sp>
          <p:nvSpPr>
            <p:cNvPr id="102" name="圆角淘宝店chenying0907出品 101"/>
            <p:cNvSpPr/>
            <p:nvPr/>
          </p:nvSpPr>
          <p:spPr>
            <a:xfrm>
              <a:off x="8939773" y="2364651"/>
              <a:ext cx="1756962" cy="1756326"/>
            </a:xfrm>
            <a:prstGeom prst="roundRect">
              <a:avLst>
                <a:gd name="adj" fmla="val 12557"/>
              </a:avLst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44500" dist="1778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3" name="淘宝店chenying0907出品 65"/>
            <p:cNvSpPr txBox="1"/>
            <p:nvPr/>
          </p:nvSpPr>
          <p:spPr>
            <a:xfrm>
              <a:off x="9099673" y="2699098"/>
              <a:ext cx="1241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淘宝店chenying0907出品 149"/>
            <p:cNvSpPr txBox="1"/>
            <p:nvPr/>
          </p:nvSpPr>
          <p:spPr>
            <a:xfrm>
              <a:off x="9099673" y="3133805"/>
              <a:ext cx="1437327" cy="723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淘宝店chenying0907出品 129"/>
          <p:cNvSpPr txBox="1"/>
          <p:nvPr/>
        </p:nvSpPr>
        <p:spPr>
          <a:xfrm>
            <a:off x="1016704" y="3990527"/>
            <a:ext cx="7147697" cy="79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</a:t>
            </a:r>
            <a:r>
              <a:rPr lang="en-US" altLang="zh-CN" sz="1050" dirty="0" err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entry.Click</a:t>
            </a:r>
            <a:r>
              <a:rPr lang="en-US" altLang="zh-CN" sz="10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content, content to match the title, you can copy and paste directly, to select useful keyword entry.</a:t>
            </a:r>
          </a:p>
        </p:txBody>
      </p:sp>
      <p:grpSp>
        <p:nvGrpSpPr>
          <p:cNvPr id="106" name="淘宝店chenying0907出品 105"/>
          <p:cNvGrpSpPr/>
          <p:nvPr/>
        </p:nvGrpSpPr>
        <p:grpSpPr>
          <a:xfrm>
            <a:off x="1341137" y="1094876"/>
            <a:ext cx="762482" cy="762207"/>
            <a:chOff x="2135898" y="1485578"/>
            <a:chExt cx="1016511" cy="1016511"/>
          </a:xfrm>
        </p:grpSpPr>
        <p:sp>
          <p:nvSpPr>
            <p:cNvPr id="107" name="淘宝店chenying0907出品 106"/>
            <p:cNvSpPr/>
            <p:nvPr/>
          </p:nvSpPr>
          <p:spPr>
            <a:xfrm>
              <a:off x="2135898" y="1485578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8" name="淘宝店chenying0907出品 107"/>
            <p:cNvSpPr/>
            <p:nvPr/>
          </p:nvSpPr>
          <p:spPr>
            <a:xfrm>
              <a:off x="2288503" y="1638183"/>
              <a:ext cx="711301" cy="711301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9" name="淘宝店chenying0907出品 17"/>
            <p:cNvSpPr txBox="1"/>
            <p:nvPr/>
          </p:nvSpPr>
          <p:spPr>
            <a:xfrm>
              <a:off x="2403079" y="1803865"/>
              <a:ext cx="482148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淘宝店chenying0907出品 109"/>
          <p:cNvGrpSpPr/>
          <p:nvPr/>
        </p:nvGrpSpPr>
        <p:grpSpPr>
          <a:xfrm>
            <a:off x="5102516" y="1094876"/>
            <a:ext cx="762482" cy="762207"/>
            <a:chOff x="3881858" y="5509627"/>
            <a:chExt cx="1016511" cy="1016511"/>
          </a:xfrm>
        </p:grpSpPr>
        <p:sp>
          <p:nvSpPr>
            <p:cNvPr id="111" name="淘宝店chenying0907出品 110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" name="淘宝店chenying0907出品 111"/>
            <p:cNvSpPr/>
            <p:nvPr/>
          </p:nvSpPr>
          <p:spPr>
            <a:xfrm>
              <a:off x="4034463" y="5662232"/>
              <a:ext cx="711301" cy="711301"/>
            </a:xfrm>
            <a:prstGeom prst="ellipse">
              <a:avLst/>
            </a:prstGeom>
            <a:solidFill>
              <a:schemeClr val="accent3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3" name="淘宝店chenying0907出品 22"/>
            <p:cNvSpPr txBox="1"/>
            <p:nvPr/>
          </p:nvSpPr>
          <p:spPr>
            <a:xfrm>
              <a:off x="4149039" y="5822609"/>
              <a:ext cx="522535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15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淘宝店chenying0907出品 113"/>
          <p:cNvGrpSpPr/>
          <p:nvPr/>
        </p:nvGrpSpPr>
        <p:grpSpPr>
          <a:xfrm>
            <a:off x="3221827" y="1094876"/>
            <a:ext cx="762482" cy="762207"/>
            <a:chOff x="6699927" y="981522"/>
            <a:chExt cx="1016511" cy="1016511"/>
          </a:xfrm>
        </p:grpSpPr>
        <p:sp>
          <p:nvSpPr>
            <p:cNvPr id="115" name="淘宝店chenying0907出品 114"/>
            <p:cNvSpPr/>
            <p:nvPr/>
          </p:nvSpPr>
          <p:spPr>
            <a:xfrm>
              <a:off x="6699927" y="981522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6" name="淘宝店chenying0907出品 115"/>
            <p:cNvSpPr/>
            <p:nvPr/>
          </p:nvSpPr>
          <p:spPr>
            <a:xfrm>
              <a:off x="6852533" y="1145215"/>
              <a:ext cx="711301" cy="711300"/>
            </a:xfrm>
            <a:prstGeom prst="ellipse">
              <a:avLst/>
            </a:prstGeom>
            <a:solidFill>
              <a:schemeClr val="accent2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7" name="淘宝店chenying0907出品 23"/>
            <p:cNvSpPr txBox="1"/>
            <p:nvPr/>
          </p:nvSpPr>
          <p:spPr>
            <a:xfrm>
              <a:off x="6909820" y="1295081"/>
              <a:ext cx="596725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淘宝店chenying0907出品 117"/>
          <p:cNvGrpSpPr/>
          <p:nvPr/>
        </p:nvGrpSpPr>
        <p:grpSpPr>
          <a:xfrm>
            <a:off x="6983206" y="1094876"/>
            <a:ext cx="762482" cy="762207"/>
            <a:chOff x="5201861" y="3625236"/>
            <a:chExt cx="1016511" cy="1016511"/>
          </a:xfrm>
        </p:grpSpPr>
        <p:sp>
          <p:nvSpPr>
            <p:cNvPr id="119" name="淘宝店chenying0907出品 118"/>
            <p:cNvSpPr/>
            <p:nvPr/>
          </p:nvSpPr>
          <p:spPr>
            <a:xfrm>
              <a:off x="5201861" y="3625236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0" name="淘宝店chenying0907出品 119"/>
            <p:cNvSpPr/>
            <p:nvPr/>
          </p:nvSpPr>
          <p:spPr>
            <a:xfrm>
              <a:off x="5354467" y="3777841"/>
              <a:ext cx="711301" cy="711300"/>
            </a:xfrm>
            <a:prstGeom prst="ellipse">
              <a:avLst/>
            </a:prstGeom>
            <a:solidFill>
              <a:schemeClr val="accent4"/>
            </a:solidFill>
            <a:ln w="15875">
              <a:solidFill>
                <a:schemeClr val="bg1">
                  <a:lumMod val="95000"/>
                </a:schemeClr>
              </a:solidFill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1" name="淘宝店chenying0907出品 24"/>
            <p:cNvSpPr txBox="1"/>
            <p:nvPr/>
          </p:nvSpPr>
          <p:spPr>
            <a:xfrm>
              <a:off x="5411754" y="3943522"/>
              <a:ext cx="596725" cy="43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prstClr val="white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5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 tmFilter="0,0; .5, 1; 1, 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淘宝店chenying0907出品 5"/>
          <p:cNvSpPr/>
          <p:nvPr/>
        </p:nvSpPr>
        <p:spPr bwMode="auto">
          <a:xfrm rot="5400000">
            <a:off x="906124" y="1160949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9" name="淘宝店chenying0907出品 5"/>
          <p:cNvSpPr/>
          <p:nvPr/>
        </p:nvSpPr>
        <p:spPr bwMode="auto">
          <a:xfrm rot="5400000">
            <a:off x="1096935" y="1330127"/>
            <a:ext cx="1400197" cy="12414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0" name="淘宝店chenying0907出品 5"/>
          <p:cNvSpPr/>
          <p:nvPr/>
        </p:nvSpPr>
        <p:spPr bwMode="auto">
          <a:xfrm rot="5400000">
            <a:off x="1286842" y="1498499"/>
            <a:ext cx="1020383" cy="9046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淘宝店chenying0907出品 15"/>
          <p:cNvSpPr txBox="1"/>
          <p:nvPr/>
        </p:nvSpPr>
        <p:spPr>
          <a:xfrm>
            <a:off x="1507406" y="1678219"/>
            <a:ext cx="579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7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2" name="淘宝店chenying0907出品 5"/>
          <p:cNvSpPr/>
          <p:nvPr/>
        </p:nvSpPr>
        <p:spPr bwMode="auto">
          <a:xfrm rot="5400000">
            <a:off x="2747017" y="3104682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淘宝店chenying0907出品 5"/>
          <p:cNvSpPr/>
          <p:nvPr/>
        </p:nvSpPr>
        <p:spPr bwMode="auto">
          <a:xfrm rot="5400000">
            <a:off x="2937829" y="3273858"/>
            <a:ext cx="1400197" cy="12414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4" name="淘宝店chenying0907出品 5"/>
          <p:cNvSpPr/>
          <p:nvPr/>
        </p:nvSpPr>
        <p:spPr bwMode="auto">
          <a:xfrm rot="5400000">
            <a:off x="3127735" y="3442231"/>
            <a:ext cx="1020383" cy="9046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淘宝店chenying0907出品 54"/>
          <p:cNvSpPr txBox="1"/>
          <p:nvPr/>
        </p:nvSpPr>
        <p:spPr>
          <a:xfrm>
            <a:off x="3348299" y="3621950"/>
            <a:ext cx="579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7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6" name="淘宝店chenying0907出品 5"/>
          <p:cNvSpPr/>
          <p:nvPr/>
        </p:nvSpPr>
        <p:spPr bwMode="auto">
          <a:xfrm rot="5400000">
            <a:off x="4598271" y="1160949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7" name="淘宝店chenying0907出品 5"/>
          <p:cNvSpPr/>
          <p:nvPr/>
        </p:nvSpPr>
        <p:spPr bwMode="auto">
          <a:xfrm rot="5400000">
            <a:off x="4789083" y="1330127"/>
            <a:ext cx="1400197" cy="12414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8" name="淘宝店chenying0907出品 5"/>
          <p:cNvSpPr/>
          <p:nvPr/>
        </p:nvSpPr>
        <p:spPr bwMode="auto">
          <a:xfrm rot="5400000">
            <a:off x="4978989" y="1498499"/>
            <a:ext cx="1020383" cy="9046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9" name="淘宝店chenying0907出品 59"/>
          <p:cNvSpPr txBox="1"/>
          <p:nvPr/>
        </p:nvSpPr>
        <p:spPr>
          <a:xfrm>
            <a:off x="5148665" y="1678219"/>
            <a:ext cx="7100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7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0" name="淘宝店chenying0907出品 5"/>
          <p:cNvSpPr/>
          <p:nvPr/>
        </p:nvSpPr>
        <p:spPr bwMode="auto">
          <a:xfrm rot="5400000">
            <a:off x="6456056" y="3104682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1" name="淘宝店chenying0907出品 5"/>
          <p:cNvSpPr/>
          <p:nvPr/>
        </p:nvSpPr>
        <p:spPr bwMode="auto">
          <a:xfrm rot="5400000">
            <a:off x="6646869" y="3273858"/>
            <a:ext cx="1400197" cy="124143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2" name="淘宝店chenying0907出品 5"/>
          <p:cNvSpPr/>
          <p:nvPr/>
        </p:nvSpPr>
        <p:spPr bwMode="auto">
          <a:xfrm rot="5400000">
            <a:off x="6836775" y="3442231"/>
            <a:ext cx="1020383" cy="9046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5875">
            <a:noFill/>
          </a:ln>
          <a:effectLst>
            <a:innerShdw blurRad="63500" dist="25400" dir="81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3" name="淘宝店chenying0907出品 87"/>
          <p:cNvSpPr txBox="1"/>
          <p:nvPr/>
        </p:nvSpPr>
        <p:spPr>
          <a:xfrm>
            <a:off x="7057339" y="3621950"/>
            <a:ext cx="579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7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4" name="淘宝店chenying0907出品 5"/>
          <p:cNvSpPr/>
          <p:nvPr/>
        </p:nvSpPr>
        <p:spPr bwMode="auto">
          <a:xfrm rot="5400000">
            <a:off x="906125" y="3104682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5" name="淘宝店chenying0907出品 5"/>
          <p:cNvSpPr/>
          <p:nvPr/>
        </p:nvSpPr>
        <p:spPr bwMode="auto">
          <a:xfrm rot="5400000">
            <a:off x="2744183" y="1160949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6" name="淘宝店chenying0907出品 5"/>
          <p:cNvSpPr/>
          <p:nvPr/>
        </p:nvSpPr>
        <p:spPr bwMode="auto">
          <a:xfrm rot="5400000">
            <a:off x="4598271" y="3104682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7" name="淘宝店chenying0907出品 5"/>
          <p:cNvSpPr/>
          <p:nvPr/>
        </p:nvSpPr>
        <p:spPr bwMode="auto">
          <a:xfrm rot="5400000">
            <a:off x="6456057" y="1160949"/>
            <a:ext cx="1781820" cy="157978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D3D3D3"/>
              </a:gs>
            </a:gsLst>
            <a:lin ang="8100000" scaled="0"/>
          </a:gradFill>
          <a:ln w="19050">
            <a:gradFill>
              <a:gsLst>
                <a:gs pos="0">
                  <a:srgbClr val="ADADAD"/>
                </a:gs>
                <a:gs pos="100000">
                  <a:schemeClr val="bg1"/>
                </a:gs>
              </a:gsLst>
              <a:lin ang="8100000" scaled="0"/>
            </a:gradFill>
          </a:ln>
          <a:effectLst>
            <a:outerShdw blurRad="2032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48" name="淘宝店chenying0907出品 147"/>
          <p:cNvGrpSpPr/>
          <p:nvPr/>
        </p:nvGrpSpPr>
        <p:grpSpPr>
          <a:xfrm>
            <a:off x="4842522" y="3339384"/>
            <a:ext cx="1267376" cy="874524"/>
            <a:chOff x="6455856" y="4453542"/>
            <a:chExt cx="1689614" cy="1166302"/>
          </a:xfrm>
        </p:grpSpPr>
        <p:sp>
          <p:nvSpPr>
            <p:cNvPr id="149" name="淘宝店chenying0907出品 38"/>
            <p:cNvSpPr txBox="1"/>
            <p:nvPr/>
          </p:nvSpPr>
          <p:spPr>
            <a:xfrm>
              <a:off x="6671673" y="4453542"/>
              <a:ext cx="1343497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淘宝店chenying0907出品 47"/>
            <p:cNvSpPr>
              <a:spLocks noChangeArrowheads="1"/>
            </p:cNvSpPr>
            <p:nvPr/>
          </p:nvSpPr>
          <p:spPr bwMode="auto">
            <a:xfrm>
              <a:off x="6455856" y="4853652"/>
              <a:ext cx="1689614" cy="76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1" name="淘宝店chenying0907出品 150"/>
          <p:cNvGrpSpPr/>
          <p:nvPr/>
        </p:nvGrpSpPr>
        <p:grpSpPr>
          <a:xfrm>
            <a:off x="1198093" y="3335144"/>
            <a:ext cx="1267376" cy="874523"/>
            <a:chOff x="1597250" y="4447889"/>
            <a:chExt cx="1689614" cy="1166301"/>
          </a:xfrm>
        </p:grpSpPr>
        <p:sp>
          <p:nvSpPr>
            <p:cNvPr id="152" name="淘宝店chenying0907出品 27"/>
            <p:cNvSpPr txBox="1"/>
            <p:nvPr/>
          </p:nvSpPr>
          <p:spPr>
            <a:xfrm>
              <a:off x="1793587" y="4447889"/>
              <a:ext cx="1493276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淘宝店chenying0907出品 47"/>
            <p:cNvSpPr>
              <a:spLocks noChangeArrowheads="1"/>
            </p:cNvSpPr>
            <p:nvPr/>
          </p:nvSpPr>
          <p:spPr bwMode="auto">
            <a:xfrm>
              <a:off x="1597250" y="4847998"/>
              <a:ext cx="1689614" cy="76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4" name="淘宝店chenying0907出品 153"/>
          <p:cNvGrpSpPr/>
          <p:nvPr/>
        </p:nvGrpSpPr>
        <p:grpSpPr>
          <a:xfrm>
            <a:off x="3008599" y="1385064"/>
            <a:ext cx="1267376" cy="874523"/>
            <a:chOff x="4010943" y="1847180"/>
            <a:chExt cx="1689614" cy="1166301"/>
          </a:xfrm>
        </p:grpSpPr>
        <p:sp>
          <p:nvSpPr>
            <p:cNvPr id="155" name="淘宝店chenying0907出品 29"/>
            <p:cNvSpPr txBox="1"/>
            <p:nvPr/>
          </p:nvSpPr>
          <p:spPr>
            <a:xfrm>
              <a:off x="4196909" y="1847180"/>
              <a:ext cx="1480543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淘宝店chenying0907出品 47"/>
            <p:cNvSpPr>
              <a:spLocks noChangeArrowheads="1"/>
            </p:cNvSpPr>
            <p:nvPr/>
          </p:nvSpPr>
          <p:spPr bwMode="auto">
            <a:xfrm>
              <a:off x="4010943" y="2247289"/>
              <a:ext cx="1689614" cy="766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57" name="淘宝店chenying0907出品 156"/>
          <p:cNvGrpSpPr/>
          <p:nvPr/>
        </p:nvGrpSpPr>
        <p:grpSpPr>
          <a:xfrm>
            <a:off x="6703694" y="1383895"/>
            <a:ext cx="1267376" cy="874523"/>
            <a:chOff x="8937096" y="1845618"/>
            <a:chExt cx="1689614" cy="1166301"/>
          </a:xfrm>
        </p:grpSpPr>
        <p:sp>
          <p:nvSpPr>
            <p:cNvPr id="158" name="淘宝店chenying0907出品 41"/>
            <p:cNvSpPr txBox="1"/>
            <p:nvPr/>
          </p:nvSpPr>
          <p:spPr>
            <a:xfrm>
              <a:off x="9138404" y="1845618"/>
              <a:ext cx="1483790" cy="4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淘宝店chenying0907出品 47"/>
            <p:cNvSpPr>
              <a:spLocks noChangeArrowheads="1"/>
            </p:cNvSpPr>
            <p:nvPr/>
          </p:nvSpPr>
          <p:spPr bwMode="auto">
            <a:xfrm>
              <a:off x="8937096" y="2245726"/>
              <a:ext cx="1689614" cy="76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6" dur="1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8" dur="200" fill="hold"/>
                                        <p:tgtEl>
                                          <p:spTgt spid="1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14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0" dur="1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1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4" dur="1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14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6" dur="200" fill="hold"/>
                                        <p:tgtEl>
                                          <p:spTgt spid="14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8" dur="100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200" fill="hold"/>
                                        <p:tgtEl>
                                          <p:spTgt spid="14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38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0" dur="200" fill="hold"/>
                                        <p:tgtEl>
                                          <p:spTgt spid="1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42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200" fill="hold"/>
                                        <p:tgtEl>
                                          <p:spTgt spid="14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2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0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28" grpId="0" animBg="1"/>
      <p:bldP spid="129" grpId="0" animBg="1"/>
      <p:bldP spid="130" grpId="0" animBg="1"/>
      <p:bldP spid="131" grpId="0"/>
      <p:bldP spid="132" grpId="0" animBg="1"/>
      <p:bldP spid="133" grpId="0" animBg="1"/>
      <p:bldP spid="134" grpId="0" animBg="1"/>
      <p:bldP spid="135" grpId="0"/>
      <p:bldP spid="136" grpId="0" animBg="1"/>
      <p:bldP spid="137" grpId="0" animBg="1"/>
      <p:bldP spid="138" grpId="0" animBg="1"/>
      <p:bldP spid="139" grpId="0"/>
      <p:bldP spid="140" grpId="0" animBg="1"/>
      <p:bldP spid="141" grpId="0" animBg="1"/>
      <p:bldP spid="142" grpId="0" animBg="1"/>
      <p:bldP spid="143" grpId="0"/>
      <p:bldP spid="144" grpId="0" animBg="1"/>
      <p:bldP spid="144" grpId="1" animBg="1"/>
      <p:bldP spid="144" grpId="2" animBg="1"/>
      <p:bldP spid="144" grpId="3" animBg="1"/>
      <p:bldP spid="144" grpId="4" animBg="1"/>
      <p:bldP spid="145" grpId="0" animBg="1"/>
      <p:bldP spid="145" grpId="1" animBg="1"/>
      <p:bldP spid="145" grpId="2" animBg="1"/>
      <p:bldP spid="145" grpId="3" animBg="1"/>
      <p:bldP spid="145" grpId="4" animBg="1"/>
      <p:bldP spid="146" grpId="0" animBg="1"/>
      <p:bldP spid="146" grpId="1" animBg="1"/>
      <p:bldP spid="146" grpId="2" animBg="1"/>
      <p:bldP spid="146" grpId="3" animBg="1"/>
      <p:bldP spid="146" grpId="4" animBg="1"/>
      <p:bldP spid="147" grpId="0" animBg="1"/>
      <p:bldP spid="147" grpId="1" animBg="1"/>
      <p:bldP spid="147" grpId="2" animBg="1"/>
      <p:bldP spid="147" grpId="3" animBg="1"/>
      <p:bldP spid="147" grpId="4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淘宝店chenying0907出品 34"/>
          <p:cNvGrpSpPr/>
          <p:nvPr/>
        </p:nvGrpSpPr>
        <p:grpSpPr>
          <a:xfrm>
            <a:off x="786399" y="1440495"/>
            <a:ext cx="4194292" cy="3060187"/>
            <a:chOff x="811655" y="1440494"/>
            <a:chExt cx="4194292" cy="3060188"/>
          </a:xfrm>
        </p:grpSpPr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1212586" y="1590152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212586" y="1952289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212586" y="230590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212586" y="266804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1212586" y="3030180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>
              <a:off x="1212586" y="3392316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1212586" y="3745933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1212586" y="4108071"/>
              <a:ext cx="3793361" cy="0"/>
            </a:xfrm>
            <a:prstGeom prst="line">
              <a:avLst/>
            </a:prstGeom>
            <a:noFill/>
            <a:ln w="5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淘宝店chenying0907出品 14"/>
            <p:cNvSpPr>
              <a:spLocks noChangeArrowheads="1"/>
            </p:cNvSpPr>
            <p:nvPr/>
          </p:nvSpPr>
          <p:spPr bwMode="auto">
            <a:xfrm>
              <a:off x="4363074" y="1884123"/>
              <a:ext cx="370397" cy="2223949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淘宝店chenying0907出品 16"/>
            <p:cNvSpPr>
              <a:spLocks noChangeArrowheads="1"/>
            </p:cNvSpPr>
            <p:nvPr/>
          </p:nvSpPr>
          <p:spPr bwMode="auto">
            <a:xfrm>
              <a:off x="3426444" y="2629701"/>
              <a:ext cx="374653" cy="1478372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淘宝店chenying0907出品 19"/>
            <p:cNvSpPr>
              <a:spLocks noChangeArrowheads="1"/>
            </p:cNvSpPr>
            <p:nvPr/>
          </p:nvSpPr>
          <p:spPr bwMode="auto">
            <a:xfrm>
              <a:off x="2460011" y="2506147"/>
              <a:ext cx="361881" cy="1601925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淘宝店chenying0907出品 21"/>
            <p:cNvSpPr>
              <a:spLocks noChangeArrowheads="1"/>
            </p:cNvSpPr>
            <p:nvPr/>
          </p:nvSpPr>
          <p:spPr bwMode="auto">
            <a:xfrm>
              <a:off x="1514863" y="2535968"/>
              <a:ext cx="374653" cy="1572102"/>
            </a:xfrm>
            <a:prstGeom prst="rec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24"/>
            <p:cNvSpPr txBox="1"/>
            <p:nvPr/>
          </p:nvSpPr>
          <p:spPr>
            <a:xfrm>
              <a:off x="1001195" y="3958412"/>
              <a:ext cx="245767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Box 25"/>
            <p:cNvSpPr txBox="1"/>
            <p:nvPr/>
          </p:nvSpPr>
          <p:spPr>
            <a:xfrm>
              <a:off x="811655" y="3598712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Box 26"/>
            <p:cNvSpPr txBox="1"/>
            <p:nvPr/>
          </p:nvSpPr>
          <p:spPr>
            <a:xfrm>
              <a:off x="811655" y="3239008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27"/>
            <p:cNvSpPr txBox="1"/>
            <p:nvPr/>
          </p:nvSpPr>
          <p:spPr>
            <a:xfrm>
              <a:off x="811655" y="2879306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28"/>
            <p:cNvSpPr txBox="1"/>
            <p:nvPr/>
          </p:nvSpPr>
          <p:spPr>
            <a:xfrm>
              <a:off x="811655" y="2519603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TextBox 29"/>
            <p:cNvSpPr txBox="1"/>
            <p:nvPr/>
          </p:nvSpPr>
          <p:spPr>
            <a:xfrm>
              <a:off x="811655" y="2159900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30"/>
            <p:cNvSpPr txBox="1"/>
            <p:nvPr/>
          </p:nvSpPr>
          <p:spPr>
            <a:xfrm>
              <a:off x="811655" y="1800197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TextBox 31"/>
            <p:cNvSpPr txBox="1"/>
            <p:nvPr/>
          </p:nvSpPr>
          <p:spPr>
            <a:xfrm>
              <a:off x="811655" y="1440494"/>
              <a:ext cx="425303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700</a:t>
              </a:r>
              <a:endParaRPr lang="zh-CN" altLang="en-US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TextBox 32"/>
            <p:cNvSpPr txBox="1"/>
            <p:nvPr/>
          </p:nvSpPr>
          <p:spPr>
            <a:xfrm>
              <a:off x="1482010" y="4238016"/>
              <a:ext cx="471791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TextBox 33"/>
            <p:cNvSpPr txBox="1"/>
            <p:nvPr/>
          </p:nvSpPr>
          <p:spPr>
            <a:xfrm>
              <a:off x="2420772" y="4238016"/>
              <a:ext cx="471791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TextBox 34"/>
            <p:cNvSpPr txBox="1"/>
            <p:nvPr/>
          </p:nvSpPr>
          <p:spPr>
            <a:xfrm>
              <a:off x="3393593" y="4238016"/>
              <a:ext cx="471791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Box 35"/>
            <p:cNvSpPr txBox="1"/>
            <p:nvPr/>
          </p:nvSpPr>
          <p:spPr>
            <a:xfrm>
              <a:off x="4328096" y="4238016"/>
              <a:ext cx="471791" cy="262666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12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淘宝店chenying0907出品 60"/>
          <p:cNvGrpSpPr/>
          <p:nvPr/>
        </p:nvGrpSpPr>
        <p:grpSpPr>
          <a:xfrm>
            <a:off x="6027328" y="1396165"/>
            <a:ext cx="2583272" cy="3013494"/>
            <a:chOff x="5402981" y="1396164"/>
            <a:chExt cx="2583272" cy="3013494"/>
          </a:xfrm>
        </p:grpSpPr>
        <p:sp>
          <p:nvSpPr>
            <p:cNvPr id="62" name="TextBox 37"/>
            <p:cNvSpPr txBox="1"/>
            <p:nvPr/>
          </p:nvSpPr>
          <p:spPr>
            <a:xfrm>
              <a:off x="5409445" y="1751262"/>
              <a:ext cx="2576808" cy="458617"/>
            </a:xfrm>
            <a:prstGeom prst="rect">
              <a:avLst/>
            </a:prstGeom>
            <a:noFill/>
          </p:spPr>
          <p:txBody>
            <a:bodyPr wrap="square" lIns="77245" tIns="38623" rIns="77245" bIns="38623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5409444" y="1396164"/>
              <a:ext cx="1867656" cy="325858"/>
            </a:xfrm>
            <a:prstGeom prst="rect">
              <a:avLst/>
            </a:prstGeom>
            <a:noFill/>
          </p:spPr>
          <p:txBody>
            <a:bodyPr wrap="square" lIns="77245" tIns="0" rIns="77245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rPr>
                <a:t>Add title text</a:t>
              </a:r>
              <a:endParaRPr lang="zh-CN" altLang="en-US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endParaRPr>
            </a:p>
          </p:txBody>
        </p:sp>
        <p:sp>
          <p:nvSpPr>
            <p:cNvPr id="64" name="TextBox 39"/>
            <p:cNvSpPr txBox="1"/>
            <p:nvPr/>
          </p:nvSpPr>
          <p:spPr>
            <a:xfrm>
              <a:off x="5402981" y="2550534"/>
              <a:ext cx="2183798" cy="539665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sz="3000" dirty="0">
                  <a:solidFill>
                    <a:schemeClr val="accent1"/>
                  </a:solidFill>
                  <a:latin typeface="Bebas" pitchFamily="2" charset="0"/>
                  <a:ea typeface="微软雅黑" panose="020B0503020204020204" pitchFamily="34" charset="-122"/>
                </a:rPr>
                <a:t>192,058,166</a:t>
              </a:r>
              <a:endParaRPr lang="zh-CN" altLang="en-US" sz="30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65" name="TextBox 40"/>
            <p:cNvSpPr txBox="1"/>
            <p:nvPr/>
          </p:nvSpPr>
          <p:spPr>
            <a:xfrm>
              <a:off x="5859736" y="3275411"/>
              <a:ext cx="1596778" cy="35499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41"/>
            <p:cNvSpPr txBox="1"/>
            <p:nvPr/>
          </p:nvSpPr>
          <p:spPr>
            <a:xfrm>
              <a:off x="5859735" y="3647837"/>
              <a:ext cx="1117480" cy="35499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TextBox 42"/>
            <p:cNvSpPr txBox="1"/>
            <p:nvPr/>
          </p:nvSpPr>
          <p:spPr>
            <a:xfrm>
              <a:off x="5859738" y="4054659"/>
              <a:ext cx="1596778" cy="354999"/>
            </a:xfrm>
            <a:prstGeom prst="rect">
              <a:avLst/>
            </a:prstGeom>
            <a:noFill/>
          </p:spPr>
          <p:txBody>
            <a:bodyPr wrap="none" lIns="77245" tIns="38623" rIns="77245" bIns="38623" rtlCol="0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淘宝店chenying0907出品 35"/>
            <p:cNvSpPr>
              <a:spLocks noEditPoints="1"/>
            </p:cNvSpPr>
            <p:nvPr/>
          </p:nvSpPr>
          <p:spPr bwMode="auto">
            <a:xfrm>
              <a:off x="7725868" y="2604671"/>
              <a:ext cx="190790" cy="402475"/>
            </a:xfrm>
            <a:custGeom>
              <a:avLst/>
              <a:gdLst>
                <a:gd name="T0" fmla="*/ 76 w 153"/>
                <a:gd name="T1" fmla="*/ 60 h 322"/>
                <a:gd name="T2" fmla="*/ 106 w 153"/>
                <a:gd name="T3" fmla="*/ 30 h 322"/>
                <a:gd name="T4" fmla="*/ 76 w 153"/>
                <a:gd name="T5" fmla="*/ 0 h 322"/>
                <a:gd name="T6" fmla="*/ 46 w 153"/>
                <a:gd name="T7" fmla="*/ 30 h 322"/>
                <a:gd name="T8" fmla="*/ 76 w 153"/>
                <a:gd name="T9" fmla="*/ 60 h 322"/>
                <a:gd name="T10" fmla="*/ 151 w 153"/>
                <a:gd name="T11" fmla="*/ 161 h 322"/>
                <a:gd name="T12" fmla="*/ 151 w 153"/>
                <a:gd name="T13" fmla="*/ 161 h 322"/>
                <a:gd name="T14" fmla="*/ 127 w 153"/>
                <a:gd name="T15" fmla="*/ 91 h 322"/>
                <a:gd name="T16" fmla="*/ 97 w 153"/>
                <a:gd name="T17" fmla="*/ 67 h 322"/>
                <a:gd name="T18" fmla="*/ 56 w 153"/>
                <a:gd name="T19" fmla="*/ 67 h 322"/>
                <a:gd name="T20" fmla="*/ 27 w 153"/>
                <a:gd name="T21" fmla="*/ 85 h 322"/>
                <a:gd name="T22" fmla="*/ 27 w 153"/>
                <a:gd name="T23" fmla="*/ 85 h 322"/>
                <a:gd name="T24" fmla="*/ 26 w 153"/>
                <a:gd name="T25" fmla="*/ 91 h 322"/>
                <a:gd name="T26" fmla="*/ 2 w 153"/>
                <a:gd name="T27" fmla="*/ 161 h 322"/>
                <a:gd name="T28" fmla="*/ 9 w 153"/>
                <a:gd name="T29" fmla="*/ 176 h 322"/>
                <a:gd name="T30" fmla="*/ 23 w 153"/>
                <a:gd name="T31" fmla="*/ 169 h 322"/>
                <a:gd name="T32" fmla="*/ 45 w 153"/>
                <a:gd name="T33" fmla="*/ 104 h 322"/>
                <a:gd name="T34" fmla="*/ 49 w 153"/>
                <a:gd name="T35" fmla="*/ 104 h 322"/>
                <a:gd name="T36" fmla="*/ 12 w 153"/>
                <a:gd name="T37" fmla="*/ 214 h 322"/>
                <a:gd name="T38" fmla="*/ 46 w 153"/>
                <a:gd name="T39" fmla="*/ 214 h 322"/>
                <a:gd name="T40" fmla="*/ 46 w 153"/>
                <a:gd name="T41" fmla="*/ 308 h 322"/>
                <a:gd name="T42" fmla="*/ 60 w 153"/>
                <a:gd name="T43" fmla="*/ 322 h 322"/>
                <a:gd name="T44" fmla="*/ 75 w 153"/>
                <a:gd name="T45" fmla="*/ 308 h 322"/>
                <a:gd name="T46" fmla="*/ 75 w 153"/>
                <a:gd name="T47" fmla="*/ 214 h 322"/>
                <a:gd name="T48" fmla="*/ 78 w 153"/>
                <a:gd name="T49" fmla="*/ 214 h 322"/>
                <a:gd name="T50" fmla="*/ 78 w 153"/>
                <a:gd name="T51" fmla="*/ 308 h 322"/>
                <a:gd name="T52" fmla="*/ 92 w 153"/>
                <a:gd name="T53" fmla="*/ 322 h 322"/>
                <a:gd name="T54" fmla="*/ 106 w 153"/>
                <a:gd name="T55" fmla="*/ 308 h 322"/>
                <a:gd name="T56" fmla="*/ 106 w 153"/>
                <a:gd name="T57" fmla="*/ 214 h 322"/>
                <a:gd name="T58" fmla="*/ 141 w 153"/>
                <a:gd name="T59" fmla="*/ 214 h 322"/>
                <a:gd name="T60" fmla="*/ 104 w 153"/>
                <a:gd name="T61" fmla="*/ 104 h 322"/>
                <a:gd name="T62" fmla="*/ 107 w 153"/>
                <a:gd name="T63" fmla="*/ 104 h 322"/>
                <a:gd name="T64" fmla="*/ 129 w 153"/>
                <a:gd name="T65" fmla="*/ 169 h 322"/>
                <a:gd name="T66" fmla="*/ 144 w 153"/>
                <a:gd name="T67" fmla="*/ 176 h 322"/>
                <a:gd name="T68" fmla="*/ 151 w 153"/>
                <a:gd name="T69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322">
                  <a:moveTo>
                    <a:pt x="76" y="60"/>
                  </a:moveTo>
                  <a:cubicBezTo>
                    <a:pt x="92" y="60"/>
                    <a:pt x="106" y="46"/>
                    <a:pt x="106" y="30"/>
                  </a:cubicBezTo>
                  <a:cubicBezTo>
                    <a:pt x="106" y="14"/>
                    <a:pt x="92" y="0"/>
                    <a:pt x="76" y="0"/>
                  </a:cubicBezTo>
                  <a:cubicBezTo>
                    <a:pt x="60" y="0"/>
                    <a:pt x="46" y="14"/>
                    <a:pt x="46" y="30"/>
                  </a:cubicBezTo>
                  <a:cubicBezTo>
                    <a:pt x="46" y="46"/>
                    <a:pt x="60" y="60"/>
                    <a:pt x="76" y="60"/>
                  </a:cubicBezTo>
                  <a:close/>
                  <a:moveTo>
                    <a:pt x="151" y="161"/>
                  </a:moveTo>
                  <a:cubicBezTo>
                    <a:pt x="151" y="161"/>
                    <a:pt x="151" y="161"/>
                    <a:pt x="151" y="16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4" y="77"/>
                    <a:pt x="112" y="67"/>
                    <a:pt x="9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3" y="67"/>
                    <a:pt x="32" y="7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7"/>
                    <a:pt x="26" y="89"/>
                    <a:pt x="26" y="9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7"/>
                    <a:pt x="3" y="174"/>
                    <a:pt x="9" y="176"/>
                  </a:cubicBezTo>
                  <a:cubicBezTo>
                    <a:pt x="15" y="178"/>
                    <a:pt x="21" y="175"/>
                    <a:pt x="23" y="16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16"/>
                    <a:pt x="53" y="322"/>
                    <a:pt x="60" y="322"/>
                  </a:cubicBezTo>
                  <a:cubicBezTo>
                    <a:pt x="68" y="322"/>
                    <a:pt x="75" y="316"/>
                    <a:pt x="75" y="308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4"/>
                    <a:pt x="78" y="214"/>
                    <a:pt x="78" y="214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16"/>
                    <a:pt x="85" y="322"/>
                    <a:pt x="92" y="322"/>
                  </a:cubicBezTo>
                  <a:cubicBezTo>
                    <a:pt x="100" y="322"/>
                    <a:pt x="106" y="316"/>
                    <a:pt x="106" y="308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41" y="214"/>
                    <a:pt x="141" y="214"/>
                    <a:pt x="141" y="2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75"/>
                    <a:pt x="138" y="178"/>
                    <a:pt x="144" y="176"/>
                  </a:cubicBezTo>
                  <a:cubicBezTo>
                    <a:pt x="150" y="174"/>
                    <a:pt x="153" y="167"/>
                    <a:pt x="151" y="16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9" name="淘宝店chenying0907出品 36"/>
            <p:cNvSpPr>
              <a:spLocks noEditPoints="1"/>
            </p:cNvSpPr>
            <p:nvPr/>
          </p:nvSpPr>
          <p:spPr bwMode="auto">
            <a:xfrm>
              <a:off x="7510618" y="2624269"/>
              <a:ext cx="158551" cy="400889"/>
            </a:xfrm>
            <a:custGeom>
              <a:avLst/>
              <a:gdLst>
                <a:gd name="T0" fmla="*/ 64 w 127"/>
                <a:gd name="T1" fmla="*/ 58 h 321"/>
                <a:gd name="T2" fmla="*/ 93 w 127"/>
                <a:gd name="T3" fmla="*/ 29 h 321"/>
                <a:gd name="T4" fmla="*/ 64 w 127"/>
                <a:gd name="T5" fmla="*/ 0 h 321"/>
                <a:gd name="T6" fmla="*/ 34 w 127"/>
                <a:gd name="T7" fmla="*/ 29 h 321"/>
                <a:gd name="T8" fmla="*/ 64 w 127"/>
                <a:gd name="T9" fmla="*/ 58 h 321"/>
                <a:gd name="T10" fmla="*/ 127 w 127"/>
                <a:gd name="T11" fmla="*/ 85 h 321"/>
                <a:gd name="T12" fmla="*/ 127 w 127"/>
                <a:gd name="T13" fmla="*/ 85 h 321"/>
                <a:gd name="T14" fmla="*/ 102 w 127"/>
                <a:gd name="T15" fmla="*/ 63 h 321"/>
                <a:gd name="T16" fmla="*/ 25 w 127"/>
                <a:gd name="T17" fmla="*/ 63 h 321"/>
                <a:gd name="T18" fmla="*/ 1 w 127"/>
                <a:gd name="T19" fmla="*/ 85 h 321"/>
                <a:gd name="T20" fmla="*/ 0 w 127"/>
                <a:gd name="T21" fmla="*/ 85 h 321"/>
                <a:gd name="T22" fmla="*/ 0 w 127"/>
                <a:gd name="T23" fmla="*/ 169 h 321"/>
                <a:gd name="T24" fmla="*/ 13 w 127"/>
                <a:gd name="T25" fmla="*/ 181 h 321"/>
                <a:gd name="T26" fmla="*/ 26 w 127"/>
                <a:gd name="T27" fmla="*/ 169 h 321"/>
                <a:gd name="T28" fmla="*/ 26 w 127"/>
                <a:gd name="T29" fmla="*/ 107 h 321"/>
                <a:gd name="T30" fmla="*/ 29 w 127"/>
                <a:gd name="T31" fmla="*/ 107 h 321"/>
                <a:gd name="T32" fmla="*/ 31 w 127"/>
                <a:gd name="T33" fmla="*/ 107 h 321"/>
                <a:gd name="T34" fmla="*/ 30 w 127"/>
                <a:gd name="T35" fmla="*/ 110 h 321"/>
                <a:gd name="T36" fmla="*/ 30 w 127"/>
                <a:gd name="T37" fmla="*/ 306 h 321"/>
                <a:gd name="T38" fmla="*/ 46 w 127"/>
                <a:gd name="T39" fmla="*/ 321 h 321"/>
                <a:gd name="T40" fmla="*/ 62 w 127"/>
                <a:gd name="T41" fmla="*/ 306 h 321"/>
                <a:gd name="T42" fmla="*/ 62 w 127"/>
                <a:gd name="T43" fmla="*/ 216 h 321"/>
                <a:gd name="T44" fmla="*/ 66 w 127"/>
                <a:gd name="T45" fmla="*/ 216 h 321"/>
                <a:gd name="T46" fmla="*/ 66 w 127"/>
                <a:gd name="T47" fmla="*/ 306 h 321"/>
                <a:gd name="T48" fmla="*/ 81 w 127"/>
                <a:gd name="T49" fmla="*/ 321 h 321"/>
                <a:gd name="T50" fmla="*/ 97 w 127"/>
                <a:gd name="T51" fmla="*/ 306 h 321"/>
                <a:gd name="T52" fmla="*/ 97 w 127"/>
                <a:gd name="T53" fmla="*/ 110 h 321"/>
                <a:gd name="T54" fmla="*/ 97 w 127"/>
                <a:gd name="T55" fmla="*/ 107 h 321"/>
                <a:gd name="T56" fmla="*/ 101 w 127"/>
                <a:gd name="T57" fmla="*/ 107 h 321"/>
                <a:gd name="T58" fmla="*/ 101 w 127"/>
                <a:gd name="T59" fmla="*/ 168 h 321"/>
                <a:gd name="T60" fmla="*/ 114 w 127"/>
                <a:gd name="T61" fmla="*/ 181 h 321"/>
                <a:gd name="T62" fmla="*/ 127 w 127"/>
                <a:gd name="T63" fmla="*/ 168 h 321"/>
                <a:gd name="T64" fmla="*/ 127 w 127"/>
                <a:gd name="T65" fmla="*/ 8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321">
                  <a:moveTo>
                    <a:pt x="64" y="58"/>
                  </a:moveTo>
                  <a:cubicBezTo>
                    <a:pt x="80" y="58"/>
                    <a:pt x="93" y="45"/>
                    <a:pt x="93" y="29"/>
                  </a:cubicBezTo>
                  <a:cubicBezTo>
                    <a:pt x="93" y="13"/>
                    <a:pt x="80" y="0"/>
                    <a:pt x="64" y="0"/>
                  </a:cubicBezTo>
                  <a:cubicBezTo>
                    <a:pt x="47" y="0"/>
                    <a:pt x="34" y="13"/>
                    <a:pt x="34" y="29"/>
                  </a:cubicBezTo>
                  <a:cubicBezTo>
                    <a:pt x="34" y="45"/>
                    <a:pt x="47" y="58"/>
                    <a:pt x="64" y="58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126" y="73"/>
                    <a:pt x="115" y="63"/>
                    <a:pt x="102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12" y="63"/>
                    <a:pt x="2" y="73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6" y="181"/>
                    <a:pt x="13" y="181"/>
                  </a:cubicBezTo>
                  <a:cubicBezTo>
                    <a:pt x="20" y="181"/>
                    <a:pt x="26" y="176"/>
                    <a:pt x="26" y="169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30" y="109"/>
                    <a:pt x="30" y="110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30" y="314"/>
                    <a:pt x="37" y="321"/>
                    <a:pt x="46" y="321"/>
                  </a:cubicBezTo>
                  <a:cubicBezTo>
                    <a:pt x="55" y="321"/>
                    <a:pt x="62" y="314"/>
                    <a:pt x="62" y="306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14"/>
                    <a:pt x="73" y="321"/>
                    <a:pt x="81" y="321"/>
                  </a:cubicBezTo>
                  <a:cubicBezTo>
                    <a:pt x="90" y="321"/>
                    <a:pt x="97" y="314"/>
                    <a:pt x="97" y="306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8"/>
                    <a:pt x="97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75"/>
                    <a:pt x="107" y="181"/>
                    <a:pt x="114" y="181"/>
                  </a:cubicBezTo>
                  <a:cubicBezTo>
                    <a:pt x="121" y="181"/>
                    <a:pt x="127" y="175"/>
                    <a:pt x="127" y="168"/>
                  </a:cubicBezTo>
                  <a:cubicBezTo>
                    <a:pt x="127" y="85"/>
                    <a:pt x="127" y="85"/>
                    <a:pt x="127" y="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7245" tIns="38623" rIns="77245" bIns="38623" numCol="1" anchor="t" anchorCtr="0" compatLnSpc="1"/>
            <a:lstStyle/>
            <a:p>
              <a:endParaRPr lang="zh-CN" altLang="en-US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0" name="淘宝店chenying0907出品 37"/>
            <p:cNvSpPr>
              <a:spLocks noEditPoints="1"/>
            </p:cNvSpPr>
            <p:nvPr/>
          </p:nvSpPr>
          <p:spPr bwMode="auto">
            <a:xfrm>
              <a:off x="5527400" y="3276453"/>
              <a:ext cx="274021" cy="272294"/>
            </a:xfrm>
            <a:custGeom>
              <a:avLst/>
              <a:gdLst>
                <a:gd name="T0" fmla="*/ 91 w 181"/>
                <a:gd name="T1" fmla="*/ 0 h 180"/>
                <a:gd name="T2" fmla="*/ 154 w 181"/>
                <a:gd name="T3" fmla="*/ 26 h 180"/>
                <a:gd name="T4" fmla="*/ 154 w 181"/>
                <a:gd name="T5" fmla="*/ 26 h 180"/>
                <a:gd name="T6" fmla="*/ 181 w 181"/>
                <a:gd name="T7" fmla="*/ 90 h 180"/>
                <a:gd name="T8" fmla="*/ 154 w 181"/>
                <a:gd name="T9" fmla="*/ 154 h 180"/>
                <a:gd name="T10" fmla="*/ 91 w 181"/>
                <a:gd name="T11" fmla="*/ 180 h 180"/>
                <a:gd name="T12" fmla="*/ 27 w 181"/>
                <a:gd name="T13" fmla="*/ 154 h 180"/>
                <a:gd name="T14" fmla="*/ 27 w 181"/>
                <a:gd name="T15" fmla="*/ 154 h 180"/>
                <a:gd name="T16" fmla="*/ 0 w 181"/>
                <a:gd name="T17" fmla="*/ 90 h 180"/>
                <a:gd name="T18" fmla="*/ 27 w 181"/>
                <a:gd name="T19" fmla="*/ 26 h 180"/>
                <a:gd name="T20" fmla="*/ 27 w 181"/>
                <a:gd name="T21" fmla="*/ 26 h 180"/>
                <a:gd name="T22" fmla="*/ 91 w 181"/>
                <a:gd name="T23" fmla="*/ 0 h 180"/>
                <a:gd name="T24" fmla="*/ 129 w 181"/>
                <a:gd name="T25" fmla="*/ 52 h 180"/>
                <a:gd name="T26" fmla="*/ 91 w 181"/>
                <a:gd name="T27" fmla="*/ 36 h 180"/>
                <a:gd name="T28" fmla="*/ 52 w 181"/>
                <a:gd name="T29" fmla="*/ 52 h 180"/>
                <a:gd name="T30" fmla="*/ 52 w 181"/>
                <a:gd name="T31" fmla="*/ 52 h 180"/>
                <a:gd name="T32" fmla="*/ 37 w 181"/>
                <a:gd name="T33" fmla="*/ 90 h 180"/>
                <a:gd name="T34" fmla="*/ 52 w 181"/>
                <a:gd name="T35" fmla="*/ 128 h 180"/>
                <a:gd name="T36" fmla="*/ 52 w 181"/>
                <a:gd name="T37" fmla="*/ 128 h 180"/>
                <a:gd name="T38" fmla="*/ 91 w 181"/>
                <a:gd name="T39" fmla="*/ 144 h 180"/>
                <a:gd name="T40" fmla="*/ 129 w 181"/>
                <a:gd name="T41" fmla="*/ 128 h 180"/>
                <a:gd name="T42" fmla="*/ 145 w 181"/>
                <a:gd name="T43" fmla="*/ 90 h 180"/>
                <a:gd name="T44" fmla="*/ 129 w 181"/>
                <a:gd name="T45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0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0"/>
                    <a:pt x="91" y="180"/>
                  </a:cubicBezTo>
                  <a:cubicBezTo>
                    <a:pt x="66" y="180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8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淘宝店chenying0907出品 38"/>
            <p:cNvSpPr>
              <a:spLocks noEditPoints="1"/>
            </p:cNvSpPr>
            <p:nvPr/>
          </p:nvSpPr>
          <p:spPr bwMode="auto">
            <a:xfrm>
              <a:off x="5527400" y="3647837"/>
              <a:ext cx="274021" cy="274215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8 h 181"/>
                <a:gd name="T36" fmla="*/ 52 w 181"/>
                <a:gd name="T37" fmla="*/ 128 h 181"/>
                <a:gd name="T38" fmla="*/ 91 w 181"/>
                <a:gd name="T39" fmla="*/ 144 h 181"/>
                <a:gd name="T40" fmla="*/ 129 w 181"/>
                <a:gd name="T41" fmla="*/ 128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0"/>
                    <a:pt x="116" y="181"/>
                    <a:pt x="91" y="181"/>
                  </a:cubicBezTo>
                  <a:cubicBezTo>
                    <a:pt x="66" y="181"/>
                    <a:pt x="43" y="170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8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淘宝店chenying0907出品 39"/>
            <p:cNvSpPr>
              <a:spLocks noEditPoints="1"/>
            </p:cNvSpPr>
            <p:nvPr/>
          </p:nvSpPr>
          <p:spPr bwMode="auto">
            <a:xfrm>
              <a:off x="5527400" y="4054821"/>
              <a:ext cx="274021" cy="274215"/>
            </a:xfrm>
            <a:custGeom>
              <a:avLst/>
              <a:gdLst>
                <a:gd name="T0" fmla="*/ 91 w 181"/>
                <a:gd name="T1" fmla="*/ 0 h 181"/>
                <a:gd name="T2" fmla="*/ 154 w 181"/>
                <a:gd name="T3" fmla="*/ 26 h 181"/>
                <a:gd name="T4" fmla="*/ 154 w 181"/>
                <a:gd name="T5" fmla="*/ 26 h 181"/>
                <a:gd name="T6" fmla="*/ 181 w 181"/>
                <a:gd name="T7" fmla="*/ 90 h 181"/>
                <a:gd name="T8" fmla="*/ 154 w 181"/>
                <a:gd name="T9" fmla="*/ 154 h 181"/>
                <a:gd name="T10" fmla="*/ 91 w 181"/>
                <a:gd name="T11" fmla="*/ 181 h 181"/>
                <a:gd name="T12" fmla="*/ 27 w 181"/>
                <a:gd name="T13" fmla="*/ 154 h 181"/>
                <a:gd name="T14" fmla="*/ 27 w 181"/>
                <a:gd name="T15" fmla="*/ 154 h 181"/>
                <a:gd name="T16" fmla="*/ 0 w 181"/>
                <a:gd name="T17" fmla="*/ 90 h 181"/>
                <a:gd name="T18" fmla="*/ 27 w 181"/>
                <a:gd name="T19" fmla="*/ 26 h 181"/>
                <a:gd name="T20" fmla="*/ 27 w 181"/>
                <a:gd name="T21" fmla="*/ 26 h 181"/>
                <a:gd name="T22" fmla="*/ 91 w 181"/>
                <a:gd name="T23" fmla="*/ 0 h 181"/>
                <a:gd name="T24" fmla="*/ 129 w 181"/>
                <a:gd name="T25" fmla="*/ 52 h 181"/>
                <a:gd name="T26" fmla="*/ 91 w 181"/>
                <a:gd name="T27" fmla="*/ 36 h 181"/>
                <a:gd name="T28" fmla="*/ 52 w 181"/>
                <a:gd name="T29" fmla="*/ 52 h 181"/>
                <a:gd name="T30" fmla="*/ 52 w 181"/>
                <a:gd name="T31" fmla="*/ 52 h 181"/>
                <a:gd name="T32" fmla="*/ 37 w 181"/>
                <a:gd name="T33" fmla="*/ 90 h 181"/>
                <a:gd name="T34" fmla="*/ 52 w 181"/>
                <a:gd name="T35" fmla="*/ 129 h 181"/>
                <a:gd name="T36" fmla="*/ 52 w 181"/>
                <a:gd name="T37" fmla="*/ 129 h 181"/>
                <a:gd name="T38" fmla="*/ 91 w 181"/>
                <a:gd name="T39" fmla="*/ 144 h 181"/>
                <a:gd name="T40" fmla="*/ 129 w 181"/>
                <a:gd name="T41" fmla="*/ 129 h 181"/>
                <a:gd name="T42" fmla="*/ 145 w 181"/>
                <a:gd name="T43" fmla="*/ 90 h 181"/>
                <a:gd name="T44" fmla="*/ 129 w 181"/>
                <a:gd name="T45" fmla="*/ 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" h="181">
                  <a:moveTo>
                    <a:pt x="91" y="0"/>
                  </a:moveTo>
                  <a:cubicBezTo>
                    <a:pt x="116" y="0"/>
                    <a:pt x="138" y="10"/>
                    <a:pt x="154" y="26"/>
                  </a:cubicBezTo>
                  <a:cubicBezTo>
                    <a:pt x="154" y="26"/>
                    <a:pt x="154" y="26"/>
                    <a:pt x="154" y="26"/>
                  </a:cubicBezTo>
                  <a:cubicBezTo>
                    <a:pt x="171" y="43"/>
                    <a:pt x="181" y="65"/>
                    <a:pt x="181" y="90"/>
                  </a:cubicBezTo>
                  <a:cubicBezTo>
                    <a:pt x="181" y="115"/>
                    <a:pt x="171" y="138"/>
                    <a:pt x="154" y="154"/>
                  </a:cubicBezTo>
                  <a:cubicBezTo>
                    <a:pt x="138" y="171"/>
                    <a:pt x="116" y="181"/>
                    <a:pt x="91" y="181"/>
                  </a:cubicBezTo>
                  <a:cubicBezTo>
                    <a:pt x="66" y="181"/>
                    <a:pt x="43" y="171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10" y="138"/>
                    <a:pt x="0" y="115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129" y="52"/>
                  </a:moveTo>
                  <a:cubicBezTo>
                    <a:pt x="119" y="42"/>
                    <a:pt x="105" y="36"/>
                    <a:pt x="91" y="36"/>
                  </a:cubicBezTo>
                  <a:cubicBezTo>
                    <a:pt x="76" y="36"/>
                    <a:pt x="62" y="42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37" y="75"/>
                    <a:pt x="37" y="90"/>
                  </a:cubicBezTo>
                  <a:cubicBezTo>
                    <a:pt x="37" y="105"/>
                    <a:pt x="43" y="119"/>
                    <a:pt x="52" y="12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62" y="138"/>
                    <a:pt x="76" y="144"/>
                    <a:pt x="91" y="144"/>
                  </a:cubicBezTo>
                  <a:cubicBezTo>
                    <a:pt x="105" y="144"/>
                    <a:pt x="119" y="138"/>
                    <a:pt x="129" y="129"/>
                  </a:cubicBezTo>
                  <a:cubicBezTo>
                    <a:pt x="138" y="119"/>
                    <a:pt x="145" y="105"/>
                    <a:pt x="145" y="90"/>
                  </a:cubicBezTo>
                  <a:cubicBezTo>
                    <a:pt x="145" y="75"/>
                    <a:pt x="139" y="62"/>
                    <a:pt x="129" y="5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淘宝店chenying0907出品 49"/>
          <p:cNvSpPr/>
          <p:nvPr/>
        </p:nvSpPr>
        <p:spPr>
          <a:xfrm>
            <a:off x="0" y="1347613"/>
            <a:ext cx="9144000" cy="2643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1"/>
          <p:cNvSpPr txBox="1"/>
          <p:nvPr/>
        </p:nvSpPr>
        <p:spPr>
          <a:xfrm>
            <a:off x="4139954" y="1704976"/>
            <a:ext cx="26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淘宝店chenying0907出品 51"/>
          <p:cNvCxnSpPr/>
          <p:nvPr/>
        </p:nvCxnSpPr>
        <p:spPr>
          <a:xfrm flipV="1">
            <a:off x="3923928" y="1707251"/>
            <a:ext cx="0" cy="192442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2447767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店chenying0907出品 68"/>
          <p:cNvGrpSpPr/>
          <p:nvPr/>
        </p:nvGrpSpPr>
        <p:grpSpPr>
          <a:xfrm>
            <a:off x="6449530" y="-7788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淘宝店chenying0907出品 7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4922378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淘宝店chenying0907出品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601167" y="31264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淘宝店chenying0907出品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923670" y="-158613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出品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766572" y="5040488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出品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淘宝店chenying0907出品 83"/>
          <p:cNvGrpSpPr/>
          <p:nvPr/>
        </p:nvGrpSpPr>
        <p:grpSpPr>
          <a:xfrm>
            <a:off x="3963194" y="4529852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淘宝店chenying0907出品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淘宝店chenying0907出品 86"/>
          <p:cNvGrpSpPr/>
          <p:nvPr/>
        </p:nvGrpSpPr>
        <p:grpSpPr>
          <a:xfrm>
            <a:off x="3181804" y="4327051"/>
            <a:ext cx="529075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8628988" y="-1058832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淘宝店chenying0907出品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8654726" y="415647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淘宝店chenying0907出品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" name="淘宝店chenying0907出品 95"/>
          <p:cNvGrpSpPr/>
          <p:nvPr/>
        </p:nvGrpSpPr>
        <p:grpSpPr>
          <a:xfrm>
            <a:off x="1943475" y="47061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淘宝店chenying0907出品 9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淘宝店chenying0907出品 98"/>
          <p:cNvGrpSpPr/>
          <p:nvPr/>
        </p:nvGrpSpPr>
        <p:grpSpPr>
          <a:xfrm>
            <a:off x="1275416" y="4606645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淘宝店chenying0907出品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淘宝店chenying0907出品 101"/>
          <p:cNvGrpSpPr/>
          <p:nvPr/>
        </p:nvGrpSpPr>
        <p:grpSpPr>
          <a:xfrm>
            <a:off x="291128" y="4921759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出品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17164" y="4738452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淘宝店chenying0907出品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淘宝店chenying0907出品 107"/>
          <p:cNvGrpSpPr/>
          <p:nvPr/>
        </p:nvGrpSpPr>
        <p:grpSpPr>
          <a:xfrm>
            <a:off x="2376545" y="2067694"/>
            <a:ext cx="1045291" cy="1045291"/>
            <a:chOff x="3688998" y="918307"/>
            <a:chExt cx="1146646" cy="1146646"/>
          </a:xfrm>
        </p:grpSpPr>
        <p:grpSp>
          <p:nvGrpSpPr>
            <p:cNvPr id="109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1" name="淘宝店chenying0907出品 110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淘宝店chenying0907出品 112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0" name="TextBox 76"/>
            <p:cNvSpPr txBox="1"/>
            <p:nvPr/>
          </p:nvSpPr>
          <p:spPr>
            <a:xfrm>
              <a:off x="3790353" y="116538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4</a:t>
              </a:r>
              <a:endParaRPr lang="zh-CN" altLang="en-US" sz="36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114" name="淘宝店chenying0907出品 9"/>
          <p:cNvSpPr txBox="1"/>
          <p:nvPr/>
        </p:nvSpPr>
        <p:spPr>
          <a:xfrm>
            <a:off x="4253502" y="271308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淘宝店chenying0907出品 9"/>
          <p:cNvSpPr txBox="1"/>
          <p:nvPr/>
        </p:nvSpPr>
        <p:spPr>
          <a:xfrm>
            <a:off x="4253501" y="303852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淘宝店chenying0907出品 9"/>
          <p:cNvSpPr txBox="1"/>
          <p:nvPr/>
        </p:nvSpPr>
        <p:spPr>
          <a:xfrm>
            <a:off x="4253502" y="336441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淘宝店chenying0907出品 9"/>
          <p:cNvSpPr txBox="1"/>
          <p:nvPr/>
        </p:nvSpPr>
        <p:spPr>
          <a:xfrm>
            <a:off x="5804419" y="271634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淘宝店chenying0907出品 9"/>
          <p:cNvSpPr txBox="1"/>
          <p:nvPr/>
        </p:nvSpPr>
        <p:spPr>
          <a:xfrm>
            <a:off x="5804420" y="304223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淘宝店chenying0907出品 9"/>
          <p:cNvSpPr txBox="1"/>
          <p:nvPr/>
        </p:nvSpPr>
        <p:spPr>
          <a:xfrm>
            <a:off x="5804419" y="3363615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8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淘宝店chenying0907出品 88"/>
          <p:cNvGrpSpPr/>
          <p:nvPr/>
        </p:nvGrpSpPr>
        <p:grpSpPr>
          <a:xfrm>
            <a:off x="1458943" y="1277924"/>
            <a:ext cx="1690113" cy="670078"/>
            <a:chOff x="1193092" y="2758124"/>
            <a:chExt cx="2253191" cy="893645"/>
          </a:xfrm>
        </p:grpSpPr>
        <p:sp>
          <p:nvSpPr>
            <p:cNvPr id="90" name="淘宝店chenying0907出品 88"/>
            <p:cNvSpPr txBox="1"/>
            <p:nvPr/>
          </p:nvSpPr>
          <p:spPr>
            <a:xfrm>
              <a:off x="1558702" y="2853730"/>
              <a:ext cx="1278892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淘宝店chenying0907出品 90"/>
            <p:cNvSpPr txBox="1"/>
            <p:nvPr/>
          </p:nvSpPr>
          <p:spPr>
            <a:xfrm>
              <a:off x="1193092" y="2758124"/>
              <a:ext cx="553587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淘宝店chenying0907出品 113"/>
            <p:cNvSpPr txBox="1"/>
            <p:nvPr/>
          </p:nvSpPr>
          <p:spPr>
            <a:xfrm>
              <a:off x="1198662" y="3174861"/>
              <a:ext cx="2247621" cy="4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2965009" y="3670719"/>
            <a:ext cx="1711683" cy="671372"/>
            <a:chOff x="2589123" y="4376361"/>
            <a:chExt cx="2281947" cy="895370"/>
          </a:xfrm>
        </p:grpSpPr>
        <p:sp>
          <p:nvSpPr>
            <p:cNvPr id="94" name="淘宝店chenying0907出品 111"/>
            <p:cNvSpPr txBox="1"/>
            <p:nvPr/>
          </p:nvSpPr>
          <p:spPr>
            <a:xfrm>
              <a:off x="3008683" y="4459392"/>
              <a:ext cx="1722816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淘宝店chenying0907出品 113"/>
            <p:cNvSpPr txBox="1"/>
            <p:nvPr/>
          </p:nvSpPr>
          <p:spPr>
            <a:xfrm>
              <a:off x="2589123" y="4376361"/>
              <a:ext cx="606405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6" name="淘宝店chenying0907出品 113"/>
            <p:cNvSpPr txBox="1"/>
            <p:nvPr/>
          </p:nvSpPr>
          <p:spPr>
            <a:xfrm>
              <a:off x="2623449" y="4794823"/>
              <a:ext cx="2247621" cy="4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淘宝店chenying0907出品 96"/>
          <p:cNvGrpSpPr/>
          <p:nvPr/>
        </p:nvGrpSpPr>
        <p:grpSpPr>
          <a:xfrm>
            <a:off x="4497369" y="1279375"/>
            <a:ext cx="1706616" cy="668630"/>
            <a:chOff x="6931731" y="1797007"/>
            <a:chExt cx="2275192" cy="891713"/>
          </a:xfrm>
        </p:grpSpPr>
        <p:sp>
          <p:nvSpPr>
            <p:cNvPr id="98" name="淘宝店chenying0907出品 115"/>
            <p:cNvSpPr txBox="1"/>
            <p:nvPr/>
          </p:nvSpPr>
          <p:spPr>
            <a:xfrm>
              <a:off x="7401171" y="1867105"/>
              <a:ext cx="1449027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淘宝店chenying0907出品 117"/>
            <p:cNvSpPr txBox="1"/>
            <p:nvPr/>
          </p:nvSpPr>
          <p:spPr>
            <a:xfrm>
              <a:off x="6931731" y="1797007"/>
              <a:ext cx="579486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0" name="淘宝店chenying0907出品 113"/>
            <p:cNvSpPr txBox="1"/>
            <p:nvPr/>
          </p:nvSpPr>
          <p:spPr>
            <a:xfrm>
              <a:off x="6959302" y="2211812"/>
              <a:ext cx="2247621" cy="4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淘宝店chenying0907出品 100"/>
          <p:cNvGrpSpPr/>
          <p:nvPr/>
        </p:nvGrpSpPr>
        <p:grpSpPr>
          <a:xfrm>
            <a:off x="6119900" y="3670719"/>
            <a:ext cx="1720157" cy="684737"/>
            <a:chOff x="8482482" y="3314639"/>
            <a:chExt cx="2293244" cy="913194"/>
          </a:xfrm>
        </p:grpSpPr>
        <p:sp>
          <p:nvSpPr>
            <p:cNvPr id="102" name="淘宝店chenying0907出品 119"/>
            <p:cNvSpPr txBox="1"/>
            <p:nvPr/>
          </p:nvSpPr>
          <p:spPr>
            <a:xfrm>
              <a:off x="8913339" y="3379273"/>
              <a:ext cx="1693801" cy="369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2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淘宝店chenying0907出品 121"/>
            <p:cNvSpPr txBox="1"/>
            <p:nvPr/>
          </p:nvSpPr>
          <p:spPr>
            <a:xfrm>
              <a:off x="8482482" y="3314639"/>
              <a:ext cx="624351" cy="49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dirty="0">
                <a:solidFill>
                  <a:schemeClr val="accent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4" name="淘宝店chenying0907出品 113"/>
            <p:cNvSpPr txBox="1"/>
            <p:nvPr/>
          </p:nvSpPr>
          <p:spPr>
            <a:xfrm>
              <a:off x="8528105" y="3750925"/>
              <a:ext cx="2247621" cy="476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920412" y="987574"/>
            <a:ext cx="5346054" cy="3875615"/>
            <a:chOff x="2560549" y="1050825"/>
            <a:chExt cx="7128072" cy="5167487"/>
          </a:xfrm>
        </p:grpSpPr>
        <p:sp>
          <p:nvSpPr>
            <p:cNvPr id="106" name="淘宝店chenying0907出品 105"/>
            <p:cNvSpPr/>
            <p:nvPr/>
          </p:nvSpPr>
          <p:spPr>
            <a:xfrm rot="19188192" flipH="1">
              <a:off x="3162793" y="1050825"/>
              <a:ext cx="5910043" cy="5167487"/>
            </a:xfrm>
            <a:custGeom>
              <a:avLst/>
              <a:gdLst>
                <a:gd name="connsiteX0" fmla="*/ 7803102 w 9728199"/>
                <a:gd name="connsiteY0" fmla="*/ 0 h 8508998"/>
                <a:gd name="connsiteX1" fmla="*/ 9526046 w 9728199"/>
                <a:gd name="connsiteY1" fmla="*/ 0 h 8508998"/>
                <a:gd name="connsiteX2" fmla="*/ 9728199 w 9728199"/>
                <a:gd name="connsiteY2" fmla="*/ 202153 h 8508998"/>
                <a:gd name="connsiteX3" fmla="*/ 9728199 w 9728199"/>
                <a:gd name="connsiteY3" fmla="*/ 1925097 h 8508998"/>
                <a:gd name="connsiteX4" fmla="*/ 9526046 w 9728199"/>
                <a:gd name="connsiteY4" fmla="*/ 2127250 h 8508998"/>
                <a:gd name="connsiteX5" fmla="*/ 8825335 w 9728199"/>
                <a:gd name="connsiteY5" fmla="*/ 2127250 h 8508998"/>
                <a:gd name="connsiteX6" fmla="*/ 8825310 w 9728199"/>
                <a:gd name="connsiteY6" fmla="*/ 2127249 h 8508998"/>
                <a:gd name="connsiteX7" fmla="*/ 8066282 w 9728199"/>
                <a:gd name="connsiteY7" fmla="*/ 2127249 h 8508998"/>
                <a:gd name="connsiteX8" fmla="*/ 7188793 w 9728199"/>
                <a:gd name="connsiteY8" fmla="*/ 3004738 h 8508998"/>
                <a:gd name="connsiteX9" fmla="*/ 7188793 w 9728199"/>
                <a:gd name="connsiteY9" fmla="*/ 3763766 h 8508998"/>
                <a:gd name="connsiteX10" fmla="*/ 7193323 w 9728199"/>
                <a:gd name="connsiteY10" fmla="*/ 3853484 h 8508998"/>
                <a:gd name="connsiteX11" fmla="*/ 7194549 w 9728199"/>
                <a:gd name="connsiteY11" fmla="*/ 3861515 h 8508998"/>
                <a:gd name="connsiteX12" fmla="*/ 7194549 w 9728199"/>
                <a:gd name="connsiteY12" fmla="*/ 4052346 h 8508998"/>
                <a:gd name="connsiteX13" fmla="*/ 6992396 w 9728199"/>
                <a:gd name="connsiteY13" fmla="*/ 4254499 h 8508998"/>
                <a:gd name="connsiteX14" fmla="*/ 6288052 w 9728199"/>
                <a:gd name="connsiteY14" fmla="*/ 4254499 h 8508998"/>
                <a:gd name="connsiteX15" fmla="*/ 5698372 w 9728199"/>
                <a:gd name="connsiteY15" fmla="*/ 4254499 h 8508998"/>
                <a:gd name="connsiteX16" fmla="*/ 5529024 w 9728199"/>
                <a:gd name="connsiteY16" fmla="*/ 4254499 h 8508998"/>
                <a:gd name="connsiteX17" fmla="*/ 4651535 w 9728199"/>
                <a:gd name="connsiteY17" fmla="*/ 5131987 h 8508998"/>
                <a:gd name="connsiteX18" fmla="*/ 4651535 w 9728199"/>
                <a:gd name="connsiteY18" fmla="*/ 5891015 h 8508998"/>
                <a:gd name="connsiteX19" fmla="*/ 4656066 w 9728199"/>
                <a:gd name="connsiteY19" fmla="*/ 5980733 h 8508998"/>
                <a:gd name="connsiteX20" fmla="*/ 4660899 w 9728199"/>
                <a:gd name="connsiteY20" fmla="*/ 6012404 h 8508998"/>
                <a:gd name="connsiteX21" fmla="*/ 4660899 w 9728199"/>
                <a:gd name="connsiteY21" fmla="*/ 6179595 h 8508998"/>
                <a:gd name="connsiteX22" fmla="*/ 4458746 w 9728199"/>
                <a:gd name="connsiteY22" fmla="*/ 6381748 h 8508998"/>
                <a:gd name="connsiteX23" fmla="*/ 3763766 w 9728199"/>
                <a:gd name="connsiteY23" fmla="*/ 6381748 h 8508998"/>
                <a:gd name="connsiteX24" fmla="*/ 3067965 w 9728199"/>
                <a:gd name="connsiteY24" fmla="*/ 6381748 h 8508998"/>
                <a:gd name="connsiteX25" fmla="*/ 3004738 w 9728199"/>
                <a:gd name="connsiteY25" fmla="*/ 6381748 h 8508998"/>
                <a:gd name="connsiteX26" fmla="*/ 2127250 w 9728199"/>
                <a:gd name="connsiteY26" fmla="*/ 7259237 h 8508998"/>
                <a:gd name="connsiteX27" fmla="*/ 2127250 w 9728199"/>
                <a:gd name="connsiteY27" fmla="*/ 7322464 h 8508998"/>
                <a:gd name="connsiteX28" fmla="*/ 2127250 w 9728199"/>
                <a:gd name="connsiteY28" fmla="*/ 8018265 h 8508998"/>
                <a:gd name="connsiteX29" fmla="*/ 2127250 w 9728199"/>
                <a:gd name="connsiteY29" fmla="*/ 8306845 h 8508998"/>
                <a:gd name="connsiteX30" fmla="*/ 1925097 w 9728199"/>
                <a:gd name="connsiteY30" fmla="*/ 8508998 h 8508998"/>
                <a:gd name="connsiteX31" fmla="*/ 202153 w 9728199"/>
                <a:gd name="connsiteY31" fmla="*/ 8508998 h 8508998"/>
                <a:gd name="connsiteX32" fmla="*/ 0 w 9728199"/>
                <a:gd name="connsiteY32" fmla="*/ 8306845 h 8508998"/>
                <a:gd name="connsiteX33" fmla="*/ 0 w 9728199"/>
                <a:gd name="connsiteY33" fmla="*/ 6583901 h 8508998"/>
                <a:gd name="connsiteX34" fmla="*/ 202153 w 9728199"/>
                <a:gd name="connsiteY34" fmla="*/ 6381748 h 8508998"/>
                <a:gd name="connsiteX35" fmla="*/ 897132 w 9728199"/>
                <a:gd name="connsiteY35" fmla="*/ 6381748 h 8508998"/>
                <a:gd name="connsiteX36" fmla="*/ 1360196 w 9728199"/>
                <a:gd name="connsiteY36" fmla="*/ 6381748 h 8508998"/>
                <a:gd name="connsiteX37" fmla="*/ 1656160 w 9728199"/>
                <a:gd name="connsiteY37" fmla="*/ 6381748 h 8508998"/>
                <a:gd name="connsiteX38" fmla="*/ 2533649 w 9728199"/>
                <a:gd name="connsiteY38" fmla="*/ 5504259 h 8508998"/>
                <a:gd name="connsiteX39" fmla="*/ 2533649 w 9728199"/>
                <a:gd name="connsiteY39" fmla="*/ 5208293 h 8508998"/>
                <a:gd name="connsiteX40" fmla="*/ 2533649 w 9728199"/>
                <a:gd name="connsiteY40" fmla="*/ 4745231 h 8508998"/>
                <a:gd name="connsiteX41" fmla="*/ 2533649 w 9728199"/>
                <a:gd name="connsiteY41" fmla="*/ 4456651 h 8508998"/>
                <a:gd name="connsiteX42" fmla="*/ 2735802 w 9728199"/>
                <a:gd name="connsiteY42" fmla="*/ 4254499 h 8508998"/>
                <a:gd name="connsiteX43" fmla="*/ 3276315 w 9728199"/>
                <a:gd name="connsiteY43" fmla="*/ 4254499 h 8508998"/>
                <a:gd name="connsiteX44" fmla="*/ 3336812 w 9728199"/>
                <a:gd name="connsiteY44" fmla="*/ 4263732 h 8508998"/>
                <a:gd name="connsiteX45" fmla="*/ 3426530 w 9728199"/>
                <a:gd name="connsiteY45" fmla="*/ 4268262 h 8508998"/>
                <a:gd name="connsiteX46" fmla="*/ 4185558 w 9728199"/>
                <a:gd name="connsiteY46" fmla="*/ 4268262 h 8508998"/>
                <a:gd name="connsiteX47" fmla="*/ 5063047 w 9728199"/>
                <a:gd name="connsiteY47" fmla="*/ 3390773 h 8508998"/>
                <a:gd name="connsiteX48" fmla="*/ 5063047 w 9728199"/>
                <a:gd name="connsiteY48" fmla="*/ 3182054 h 8508998"/>
                <a:gd name="connsiteX49" fmla="*/ 5067299 w 9728199"/>
                <a:gd name="connsiteY49" fmla="*/ 3177802 h 8508998"/>
                <a:gd name="connsiteX50" fmla="*/ 5067299 w 9728199"/>
                <a:gd name="connsiteY50" fmla="*/ 2329402 h 8508998"/>
                <a:gd name="connsiteX51" fmla="*/ 5269452 w 9728199"/>
                <a:gd name="connsiteY51" fmla="*/ 2127250 h 8508998"/>
                <a:gd name="connsiteX52" fmla="*/ 6365590 w 9728199"/>
                <a:gd name="connsiteY52" fmla="*/ 2127250 h 8508998"/>
                <a:gd name="connsiteX53" fmla="*/ 6365592 w 9728199"/>
                <a:gd name="connsiteY53" fmla="*/ 2127249 h 8508998"/>
                <a:gd name="connsiteX54" fmla="*/ 6723587 w 9728199"/>
                <a:gd name="connsiteY54" fmla="*/ 2127249 h 8508998"/>
                <a:gd name="connsiteX55" fmla="*/ 7601076 w 9728199"/>
                <a:gd name="connsiteY55" fmla="*/ 1249760 h 8508998"/>
                <a:gd name="connsiteX56" fmla="*/ 7601076 w 9728199"/>
                <a:gd name="connsiteY56" fmla="*/ 490731 h 8508998"/>
                <a:gd name="connsiteX57" fmla="*/ 7600949 w 9728199"/>
                <a:gd name="connsiteY57" fmla="*/ 488217 h 8508998"/>
                <a:gd name="connsiteX58" fmla="*/ 7600949 w 9728199"/>
                <a:gd name="connsiteY58" fmla="*/ 202153 h 8508998"/>
                <a:gd name="connsiteX59" fmla="*/ 7803102 w 9728199"/>
                <a:gd name="connsiteY59" fmla="*/ 0 h 85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728199" h="8508998">
                  <a:moveTo>
                    <a:pt x="7803102" y="0"/>
                  </a:moveTo>
                  <a:lnTo>
                    <a:pt x="9526046" y="0"/>
                  </a:lnTo>
                  <a:cubicBezTo>
                    <a:pt x="9637692" y="0"/>
                    <a:pt x="9728199" y="90507"/>
                    <a:pt x="9728199" y="202153"/>
                  </a:cubicBezTo>
                  <a:lnTo>
                    <a:pt x="9728199" y="1925097"/>
                  </a:lnTo>
                  <a:cubicBezTo>
                    <a:pt x="9728199" y="2036743"/>
                    <a:pt x="9637692" y="2127250"/>
                    <a:pt x="9526046" y="2127250"/>
                  </a:cubicBezTo>
                  <a:lnTo>
                    <a:pt x="8825335" y="2127250"/>
                  </a:lnTo>
                  <a:lnTo>
                    <a:pt x="8825310" y="2127249"/>
                  </a:lnTo>
                  <a:lnTo>
                    <a:pt x="8066282" y="2127249"/>
                  </a:lnTo>
                  <a:cubicBezTo>
                    <a:pt x="7581658" y="2127249"/>
                    <a:pt x="7188793" y="2520114"/>
                    <a:pt x="7188793" y="3004738"/>
                  </a:cubicBezTo>
                  <a:lnTo>
                    <a:pt x="7188793" y="3763766"/>
                  </a:lnTo>
                  <a:cubicBezTo>
                    <a:pt x="7188793" y="3794055"/>
                    <a:pt x="7190328" y="3823985"/>
                    <a:pt x="7193323" y="3853484"/>
                  </a:cubicBezTo>
                  <a:lnTo>
                    <a:pt x="7194549" y="3861515"/>
                  </a:lnTo>
                  <a:lnTo>
                    <a:pt x="7194549" y="4052346"/>
                  </a:lnTo>
                  <a:cubicBezTo>
                    <a:pt x="7194549" y="4163992"/>
                    <a:pt x="7104042" y="4254499"/>
                    <a:pt x="6992396" y="4254499"/>
                  </a:cubicBezTo>
                  <a:lnTo>
                    <a:pt x="6288052" y="4254499"/>
                  </a:lnTo>
                  <a:lnTo>
                    <a:pt x="5698372" y="4254499"/>
                  </a:lnTo>
                  <a:lnTo>
                    <a:pt x="5529024" y="4254499"/>
                  </a:lnTo>
                  <a:cubicBezTo>
                    <a:pt x="5044400" y="4254499"/>
                    <a:pt x="4651535" y="4647363"/>
                    <a:pt x="4651535" y="5131987"/>
                  </a:cubicBezTo>
                  <a:lnTo>
                    <a:pt x="4651535" y="5891015"/>
                  </a:lnTo>
                  <a:cubicBezTo>
                    <a:pt x="4651535" y="5921304"/>
                    <a:pt x="4653070" y="5951235"/>
                    <a:pt x="4656066" y="5980733"/>
                  </a:cubicBezTo>
                  <a:lnTo>
                    <a:pt x="4660899" y="6012404"/>
                  </a:lnTo>
                  <a:lnTo>
                    <a:pt x="4660899" y="6179595"/>
                  </a:lnTo>
                  <a:cubicBezTo>
                    <a:pt x="4660899" y="6291241"/>
                    <a:pt x="4570392" y="6381748"/>
                    <a:pt x="4458746" y="6381748"/>
                  </a:cubicBezTo>
                  <a:lnTo>
                    <a:pt x="3763766" y="6381748"/>
                  </a:lnTo>
                  <a:lnTo>
                    <a:pt x="3067965" y="6381748"/>
                  </a:lnTo>
                  <a:lnTo>
                    <a:pt x="3004738" y="6381748"/>
                  </a:lnTo>
                  <a:cubicBezTo>
                    <a:pt x="2520114" y="6381748"/>
                    <a:pt x="2127250" y="6774613"/>
                    <a:pt x="2127250" y="7259237"/>
                  </a:cubicBezTo>
                  <a:lnTo>
                    <a:pt x="2127250" y="7322464"/>
                  </a:lnTo>
                  <a:lnTo>
                    <a:pt x="2127250" y="8018265"/>
                  </a:lnTo>
                  <a:lnTo>
                    <a:pt x="2127250" y="8306845"/>
                  </a:lnTo>
                  <a:cubicBezTo>
                    <a:pt x="2127250" y="8418491"/>
                    <a:pt x="2036743" y="8508998"/>
                    <a:pt x="1925097" y="8508998"/>
                  </a:cubicBezTo>
                  <a:lnTo>
                    <a:pt x="202153" y="8508998"/>
                  </a:lnTo>
                  <a:cubicBezTo>
                    <a:pt x="90507" y="8508998"/>
                    <a:pt x="0" y="8418491"/>
                    <a:pt x="0" y="8306845"/>
                  </a:cubicBezTo>
                  <a:lnTo>
                    <a:pt x="0" y="6583901"/>
                  </a:lnTo>
                  <a:cubicBezTo>
                    <a:pt x="0" y="6472255"/>
                    <a:pt x="90507" y="6381748"/>
                    <a:pt x="202153" y="6381748"/>
                  </a:cubicBezTo>
                  <a:lnTo>
                    <a:pt x="897132" y="6381748"/>
                  </a:lnTo>
                  <a:lnTo>
                    <a:pt x="1360196" y="6381748"/>
                  </a:lnTo>
                  <a:lnTo>
                    <a:pt x="1656160" y="6381748"/>
                  </a:lnTo>
                  <a:cubicBezTo>
                    <a:pt x="2140784" y="6381748"/>
                    <a:pt x="2533649" y="5988883"/>
                    <a:pt x="2533649" y="5504259"/>
                  </a:cubicBezTo>
                  <a:lnTo>
                    <a:pt x="2533649" y="5208293"/>
                  </a:lnTo>
                  <a:lnTo>
                    <a:pt x="2533649" y="4745231"/>
                  </a:lnTo>
                  <a:lnTo>
                    <a:pt x="2533649" y="4456651"/>
                  </a:lnTo>
                  <a:cubicBezTo>
                    <a:pt x="2533649" y="4345005"/>
                    <a:pt x="2624156" y="4254499"/>
                    <a:pt x="2735802" y="4254499"/>
                  </a:cubicBezTo>
                  <a:lnTo>
                    <a:pt x="3276315" y="4254499"/>
                  </a:lnTo>
                  <a:lnTo>
                    <a:pt x="3336812" y="4263732"/>
                  </a:lnTo>
                  <a:cubicBezTo>
                    <a:pt x="3366311" y="4266727"/>
                    <a:pt x="3396241" y="4268262"/>
                    <a:pt x="3426530" y="4268262"/>
                  </a:cubicBezTo>
                  <a:lnTo>
                    <a:pt x="4185558" y="4268262"/>
                  </a:lnTo>
                  <a:cubicBezTo>
                    <a:pt x="4670182" y="4268262"/>
                    <a:pt x="5063047" y="3875397"/>
                    <a:pt x="5063047" y="3390773"/>
                  </a:cubicBezTo>
                  <a:lnTo>
                    <a:pt x="5063047" y="3182054"/>
                  </a:lnTo>
                  <a:lnTo>
                    <a:pt x="5067299" y="3177802"/>
                  </a:lnTo>
                  <a:lnTo>
                    <a:pt x="5067299" y="2329402"/>
                  </a:lnTo>
                  <a:cubicBezTo>
                    <a:pt x="5067299" y="2217756"/>
                    <a:pt x="5157806" y="2127250"/>
                    <a:pt x="5269452" y="2127250"/>
                  </a:cubicBezTo>
                  <a:lnTo>
                    <a:pt x="6365590" y="2127250"/>
                  </a:lnTo>
                  <a:lnTo>
                    <a:pt x="6365592" y="2127249"/>
                  </a:lnTo>
                  <a:lnTo>
                    <a:pt x="6723587" y="2127249"/>
                  </a:lnTo>
                  <a:cubicBezTo>
                    <a:pt x="7208211" y="2127249"/>
                    <a:pt x="7601076" y="1734383"/>
                    <a:pt x="7601076" y="1249760"/>
                  </a:cubicBezTo>
                  <a:lnTo>
                    <a:pt x="7601076" y="490731"/>
                  </a:lnTo>
                  <a:lnTo>
                    <a:pt x="7600949" y="488217"/>
                  </a:lnTo>
                  <a:lnTo>
                    <a:pt x="7600949" y="202153"/>
                  </a:lnTo>
                  <a:cubicBezTo>
                    <a:pt x="7600949" y="90507"/>
                    <a:pt x="7691456" y="0"/>
                    <a:pt x="780310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25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0" scaled="0"/>
                <a:tileRect/>
              </a:gra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7" name="圆角淘宝店chenying0907出品 106"/>
            <p:cNvSpPr/>
            <p:nvPr/>
          </p:nvSpPr>
          <p:spPr>
            <a:xfrm rot="19178164">
              <a:off x="2560549" y="3090326"/>
              <a:ext cx="1108272" cy="1107872"/>
            </a:xfrm>
            <a:prstGeom prst="roundRect">
              <a:avLst>
                <a:gd name="adj" fmla="val 9103"/>
              </a:avLst>
            </a:prstGeom>
            <a:solidFill>
              <a:schemeClr val="accent1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8" name="圆角淘宝店chenying0907出品 107"/>
            <p:cNvSpPr/>
            <p:nvPr/>
          </p:nvSpPr>
          <p:spPr>
            <a:xfrm rot="19178164">
              <a:off x="4560798" y="3080801"/>
              <a:ext cx="1108272" cy="1107872"/>
            </a:xfrm>
            <a:prstGeom prst="roundRect">
              <a:avLst>
                <a:gd name="adj" fmla="val 9103"/>
              </a:avLst>
            </a:prstGeom>
            <a:solidFill>
              <a:schemeClr val="accent2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9" name="圆角淘宝店chenying0907出品 108"/>
            <p:cNvSpPr/>
            <p:nvPr/>
          </p:nvSpPr>
          <p:spPr>
            <a:xfrm rot="19178164">
              <a:off x="6580099" y="3067464"/>
              <a:ext cx="1108272" cy="1107872"/>
            </a:xfrm>
            <a:prstGeom prst="roundRect">
              <a:avLst>
                <a:gd name="adj" fmla="val 9103"/>
              </a:avLst>
            </a:prstGeom>
            <a:solidFill>
              <a:schemeClr val="accent3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0" name="圆角淘宝店chenying0907出品 109"/>
            <p:cNvSpPr/>
            <p:nvPr/>
          </p:nvSpPr>
          <p:spPr>
            <a:xfrm rot="19178164">
              <a:off x="8580349" y="3067463"/>
              <a:ext cx="1108272" cy="1107872"/>
            </a:xfrm>
            <a:prstGeom prst="roundRect">
              <a:avLst>
                <a:gd name="adj" fmla="val 9103"/>
              </a:avLst>
            </a:prstGeom>
            <a:solidFill>
              <a:schemeClr val="accent4"/>
            </a:soli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11" name="淘宝店chenying0907出品 110"/>
            <p:cNvGrpSpPr/>
            <p:nvPr/>
          </p:nvGrpSpPr>
          <p:grpSpPr>
            <a:xfrm>
              <a:off x="2836934" y="3337829"/>
              <a:ext cx="555501" cy="599725"/>
              <a:chOff x="79836" y="1653714"/>
              <a:chExt cx="555501" cy="599725"/>
            </a:xfrm>
            <a:solidFill>
              <a:schemeClr val="bg1"/>
            </a:solidFill>
          </p:grpSpPr>
          <p:sp>
            <p:nvSpPr>
              <p:cNvPr id="154" name="淘宝店chenying0907出品 46"/>
              <p:cNvSpPr/>
              <p:nvPr/>
            </p:nvSpPr>
            <p:spPr bwMode="auto">
              <a:xfrm>
                <a:off x="199123" y="1924935"/>
                <a:ext cx="129812" cy="146132"/>
              </a:xfrm>
              <a:custGeom>
                <a:avLst/>
                <a:gdLst>
                  <a:gd name="T0" fmla="*/ 42 w 47"/>
                  <a:gd name="T1" fmla="*/ 19 h 53"/>
                  <a:gd name="T2" fmla="*/ 33 w 47"/>
                  <a:gd name="T3" fmla="*/ 49 h 53"/>
                  <a:gd name="T4" fmla="*/ 5 w 47"/>
                  <a:gd name="T5" fmla="*/ 34 h 53"/>
                  <a:gd name="T6" fmla="*/ 14 w 47"/>
                  <a:gd name="T7" fmla="*/ 4 h 53"/>
                  <a:gd name="T8" fmla="*/ 42 w 47"/>
                  <a:gd name="T9" fmla="*/ 1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3">
                    <a:moveTo>
                      <a:pt x="42" y="19"/>
                    </a:moveTo>
                    <a:cubicBezTo>
                      <a:pt x="47" y="32"/>
                      <a:pt x="43" y="45"/>
                      <a:pt x="33" y="49"/>
                    </a:cubicBezTo>
                    <a:cubicBezTo>
                      <a:pt x="23" y="53"/>
                      <a:pt x="11" y="47"/>
                      <a:pt x="5" y="34"/>
                    </a:cubicBezTo>
                    <a:cubicBezTo>
                      <a:pt x="0" y="22"/>
                      <a:pt x="4" y="8"/>
                      <a:pt x="14" y="4"/>
                    </a:cubicBezTo>
                    <a:cubicBezTo>
                      <a:pt x="24" y="0"/>
                      <a:pt x="37" y="7"/>
                      <a:pt x="42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淘宝店chenying0907出品 47"/>
              <p:cNvSpPr/>
              <p:nvPr/>
            </p:nvSpPr>
            <p:spPr bwMode="auto">
              <a:xfrm>
                <a:off x="79836" y="1996247"/>
                <a:ext cx="320437" cy="257191"/>
              </a:xfrm>
              <a:custGeom>
                <a:avLst/>
                <a:gdLst>
                  <a:gd name="T0" fmla="*/ 110 w 116"/>
                  <a:gd name="T1" fmla="*/ 79 h 93"/>
                  <a:gd name="T2" fmla="*/ 101 w 116"/>
                  <a:gd name="T3" fmla="*/ 38 h 93"/>
                  <a:gd name="T4" fmla="*/ 89 w 116"/>
                  <a:gd name="T5" fmla="*/ 29 h 93"/>
                  <a:gd name="T6" fmla="*/ 84 w 116"/>
                  <a:gd name="T7" fmla="*/ 28 h 93"/>
                  <a:gd name="T8" fmla="*/ 89 w 116"/>
                  <a:gd name="T9" fmla="*/ 35 h 93"/>
                  <a:gd name="T10" fmla="*/ 83 w 116"/>
                  <a:gd name="T11" fmla="*/ 40 h 93"/>
                  <a:gd name="T12" fmla="*/ 87 w 116"/>
                  <a:gd name="T13" fmla="*/ 48 h 93"/>
                  <a:gd name="T14" fmla="*/ 79 w 116"/>
                  <a:gd name="T15" fmla="*/ 93 h 93"/>
                  <a:gd name="T16" fmla="*/ 79 w 116"/>
                  <a:gd name="T17" fmla="*/ 93 h 93"/>
                  <a:gd name="T18" fmla="*/ 79 w 116"/>
                  <a:gd name="T19" fmla="*/ 93 h 93"/>
                  <a:gd name="T20" fmla="*/ 79 w 116"/>
                  <a:gd name="T21" fmla="*/ 93 h 93"/>
                  <a:gd name="T22" fmla="*/ 79 w 116"/>
                  <a:gd name="T23" fmla="*/ 93 h 93"/>
                  <a:gd name="T24" fmla="*/ 64 w 116"/>
                  <a:gd name="T25" fmla="*/ 50 h 93"/>
                  <a:gd name="T26" fmla="*/ 66 w 116"/>
                  <a:gd name="T27" fmla="*/ 42 h 93"/>
                  <a:gd name="T28" fmla="*/ 60 w 116"/>
                  <a:gd name="T29" fmla="*/ 37 h 93"/>
                  <a:gd name="T30" fmla="*/ 63 w 116"/>
                  <a:gd name="T31" fmla="*/ 29 h 93"/>
                  <a:gd name="T32" fmla="*/ 34 w 116"/>
                  <a:gd name="T33" fmla="*/ 34 h 93"/>
                  <a:gd name="T34" fmla="*/ 44 w 116"/>
                  <a:gd name="T35" fmla="*/ 9 h 93"/>
                  <a:gd name="T36" fmla="*/ 17 w 116"/>
                  <a:gd name="T37" fmla="*/ 0 h 93"/>
                  <a:gd name="T38" fmla="*/ 5 w 116"/>
                  <a:gd name="T39" fmla="*/ 43 h 93"/>
                  <a:gd name="T40" fmla="*/ 4 w 116"/>
                  <a:gd name="T41" fmla="*/ 46 h 93"/>
                  <a:gd name="T42" fmla="*/ 3 w 116"/>
                  <a:gd name="T43" fmla="*/ 47 h 93"/>
                  <a:gd name="T44" fmla="*/ 3 w 116"/>
                  <a:gd name="T45" fmla="*/ 48 h 93"/>
                  <a:gd name="T46" fmla="*/ 3 w 116"/>
                  <a:gd name="T47" fmla="*/ 48 h 93"/>
                  <a:gd name="T48" fmla="*/ 3 w 116"/>
                  <a:gd name="T49" fmla="*/ 48 h 93"/>
                  <a:gd name="T50" fmla="*/ 3 w 116"/>
                  <a:gd name="T51" fmla="*/ 48 h 93"/>
                  <a:gd name="T52" fmla="*/ 18 w 116"/>
                  <a:gd name="T53" fmla="*/ 64 h 93"/>
                  <a:gd name="T54" fmla="*/ 18 w 116"/>
                  <a:gd name="T55" fmla="*/ 64 h 93"/>
                  <a:gd name="T56" fmla="*/ 18 w 116"/>
                  <a:gd name="T57" fmla="*/ 64 h 93"/>
                  <a:gd name="T58" fmla="*/ 23 w 116"/>
                  <a:gd name="T59" fmla="*/ 62 h 93"/>
                  <a:gd name="T60" fmla="*/ 34 w 116"/>
                  <a:gd name="T61" fmla="*/ 59 h 93"/>
                  <a:gd name="T62" fmla="*/ 41 w 116"/>
                  <a:gd name="T63" fmla="*/ 57 h 93"/>
                  <a:gd name="T64" fmla="*/ 43 w 116"/>
                  <a:gd name="T65" fmla="*/ 93 h 93"/>
                  <a:gd name="T66" fmla="*/ 89 w 116"/>
                  <a:gd name="T67" fmla="*/ 93 h 93"/>
                  <a:gd name="T68" fmla="*/ 99 w 116"/>
                  <a:gd name="T69" fmla="*/ 93 h 93"/>
                  <a:gd name="T70" fmla="*/ 116 w 116"/>
                  <a:gd name="T71" fmla="*/ 93 h 93"/>
                  <a:gd name="T72" fmla="*/ 110 w 116"/>
                  <a:gd name="T73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6" h="93">
                    <a:moveTo>
                      <a:pt x="110" y="79"/>
                    </a:moveTo>
                    <a:cubicBezTo>
                      <a:pt x="106" y="69"/>
                      <a:pt x="104" y="51"/>
                      <a:pt x="101" y="38"/>
                    </a:cubicBezTo>
                    <a:cubicBezTo>
                      <a:pt x="100" y="32"/>
                      <a:pt x="96" y="29"/>
                      <a:pt x="89" y="29"/>
                    </a:cubicBezTo>
                    <a:cubicBezTo>
                      <a:pt x="88" y="29"/>
                      <a:pt x="85" y="28"/>
                      <a:pt x="84" y="28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0" y="37"/>
                      <a:pt x="60" y="37"/>
                      <a:pt x="60" y="37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6" y="29"/>
                      <a:pt x="34" y="34"/>
                      <a:pt x="34" y="34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5"/>
                      <a:pt x="26" y="2"/>
                      <a:pt x="17" y="0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45"/>
                      <a:pt x="31" y="78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69"/>
                      <a:pt x="42" y="81"/>
                      <a:pt x="43" y="93"/>
                    </a:cubicBezTo>
                    <a:cubicBezTo>
                      <a:pt x="89" y="93"/>
                      <a:pt x="89" y="93"/>
                      <a:pt x="89" y="93"/>
                    </a:cubicBezTo>
                    <a:cubicBezTo>
                      <a:pt x="99" y="93"/>
                      <a:pt x="99" y="93"/>
                      <a:pt x="99" y="93"/>
                    </a:cubicBezTo>
                    <a:cubicBezTo>
                      <a:pt x="116" y="93"/>
                      <a:pt x="116" y="93"/>
                      <a:pt x="116" y="93"/>
                    </a:cubicBezTo>
                    <a:lnTo>
                      <a:pt x="110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淘宝店chenying0907出品 48"/>
              <p:cNvSpPr/>
              <p:nvPr/>
            </p:nvSpPr>
            <p:spPr bwMode="auto">
              <a:xfrm>
                <a:off x="298528" y="2251101"/>
                <a:ext cx="0" cy="233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淘宝店chenying0907出品 49"/>
              <p:cNvSpPr/>
              <p:nvPr/>
            </p:nvSpPr>
            <p:spPr bwMode="auto">
              <a:xfrm>
                <a:off x="276308" y="2074573"/>
                <a:ext cx="19882" cy="40917"/>
              </a:xfrm>
              <a:custGeom>
                <a:avLst/>
                <a:gdLst>
                  <a:gd name="T0" fmla="*/ 12 w 17"/>
                  <a:gd name="T1" fmla="*/ 0 h 35"/>
                  <a:gd name="T2" fmla="*/ 17 w 17"/>
                  <a:gd name="T3" fmla="*/ 21 h 35"/>
                  <a:gd name="T4" fmla="*/ 9 w 17"/>
                  <a:gd name="T5" fmla="*/ 35 h 35"/>
                  <a:gd name="T6" fmla="*/ 0 w 17"/>
                  <a:gd name="T7" fmla="*/ 21 h 35"/>
                  <a:gd name="T8" fmla="*/ 2 w 17"/>
                  <a:gd name="T9" fmla="*/ 0 h 35"/>
                  <a:gd name="T10" fmla="*/ 12 w 17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5">
                    <a:moveTo>
                      <a:pt x="12" y="0"/>
                    </a:moveTo>
                    <a:lnTo>
                      <a:pt x="17" y="21"/>
                    </a:lnTo>
                    <a:lnTo>
                      <a:pt x="9" y="35"/>
                    </a:lnTo>
                    <a:lnTo>
                      <a:pt x="0" y="21"/>
                    </a:lnTo>
                    <a:lnTo>
                      <a:pt x="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淘宝店chenying0907出品 50"/>
              <p:cNvSpPr/>
              <p:nvPr/>
            </p:nvSpPr>
            <p:spPr bwMode="auto">
              <a:xfrm>
                <a:off x="278647" y="2101462"/>
                <a:ext cx="30406" cy="151977"/>
              </a:xfrm>
              <a:custGeom>
                <a:avLst/>
                <a:gdLst>
                  <a:gd name="T0" fmla="*/ 12 w 26"/>
                  <a:gd name="T1" fmla="*/ 0 h 130"/>
                  <a:gd name="T2" fmla="*/ 26 w 26"/>
                  <a:gd name="T3" fmla="*/ 128 h 130"/>
                  <a:gd name="T4" fmla="*/ 17 w 26"/>
                  <a:gd name="T5" fmla="*/ 130 h 130"/>
                  <a:gd name="T6" fmla="*/ 7 w 26"/>
                  <a:gd name="T7" fmla="*/ 130 h 130"/>
                  <a:gd name="T8" fmla="*/ 0 w 26"/>
                  <a:gd name="T9" fmla="*/ 0 h 130"/>
                  <a:gd name="T10" fmla="*/ 12 w 26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30">
                    <a:moveTo>
                      <a:pt x="12" y="0"/>
                    </a:moveTo>
                    <a:lnTo>
                      <a:pt x="26" y="128"/>
                    </a:lnTo>
                    <a:lnTo>
                      <a:pt x="17" y="130"/>
                    </a:lnTo>
                    <a:lnTo>
                      <a:pt x="7" y="13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淘宝店chenying0907出品 51"/>
              <p:cNvSpPr/>
              <p:nvPr/>
            </p:nvSpPr>
            <p:spPr bwMode="auto">
              <a:xfrm>
                <a:off x="378052" y="1809198"/>
                <a:ext cx="97067" cy="192894"/>
              </a:xfrm>
              <a:custGeom>
                <a:avLst/>
                <a:gdLst>
                  <a:gd name="T0" fmla="*/ 10 w 35"/>
                  <a:gd name="T1" fmla="*/ 45 h 70"/>
                  <a:gd name="T2" fmla="*/ 18 w 35"/>
                  <a:gd name="T3" fmla="*/ 53 h 70"/>
                  <a:gd name="T4" fmla="*/ 25 w 35"/>
                  <a:gd name="T5" fmla="*/ 46 h 70"/>
                  <a:gd name="T6" fmla="*/ 17 w 35"/>
                  <a:gd name="T7" fmla="*/ 38 h 70"/>
                  <a:gd name="T8" fmla="*/ 6 w 35"/>
                  <a:gd name="T9" fmla="*/ 34 h 70"/>
                  <a:gd name="T10" fmla="*/ 0 w 35"/>
                  <a:gd name="T11" fmla="*/ 22 h 70"/>
                  <a:gd name="T12" fmla="*/ 13 w 35"/>
                  <a:gd name="T13" fmla="*/ 7 h 70"/>
                  <a:gd name="T14" fmla="*/ 13 w 35"/>
                  <a:gd name="T15" fmla="*/ 0 h 70"/>
                  <a:gd name="T16" fmla="*/ 21 w 35"/>
                  <a:gd name="T17" fmla="*/ 0 h 70"/>
                  <a:gd name="T18" fmla="*/ 21 w 35"/>
                  <a:gd name="T19" fmla="*/ 8 h 70"/>
                  <a:gd name="T20" fmla="*/ 26 w 35"/>
                  <a:gd name="T21" fmla="*/ 11 h 70"/>
                  <a:gd name="T22" fmla="*/ 26 w 35"/>
                  <a:gd name="T23" fmla="*/ 8 h 70"/>
                  <a:gd name="T24" fmla="*/ 32 w 35"/>
                  <a:gd name="T25" fmla="*/ 8 h 70"/>
                  <a:gd name="T26" fmla="*/ 32 w 35"/>
                  <a:gd name="T27" fmla="*/ 22 h 70"/>
                  <a:gd name="T28" fmla="*/ 24 w 35"/>
                  <a:gd name="T29" fmla="*/ 22 h 70"/>
                  <a:gd name="T30" fmla="*/ 17 w 35"/>
                  <a:gd name="T31" fmla="*/ 16 h 70"/>
                  <a:gd name="T32" fmla="*/ 10 w 35"/>
                  <a:gd name="T33" fmla="*/ 22 h 70"/>
                  <a:gd name="T34" fmla="*/ 18 w 35"/>
                  <a:gd name="T35" fmla="*/ 29 h 70"/>
                  <a:gd name="T36" fmla="*/ 29 w 35"/>
                  <a:gd name="T37" fmla="*/ 33 h 70"/>
                  <a:gd name="T38" fmla="*/ 35 w 35"/>
                  <a:gd name="T39" fmla="*/ 46 h 70"/>
                  <a:gd name="T40" fmla="*/ 21 w 35"/>
                  <a:gd name="T41" fmla="*/ 62 h 70"/>
                  <a:gd name="T42" fmla="*/ 21 w 35"/>
                  <a:gd name="T43" fmla="*/ 70 h 70"/>
                  <a:gd name="T44" fmla="*/ 13 w 35"/>
                  <a:gd name="T45" fmla="*/ 70 h 70"/>
                  <a:gd name="T46" fmla="*/ 13 w 35"/>
                  <a:gd name="T47" fmla="*/ 61 h 70"/>
                  <a:gd name="T48" fmla="*/ 13 w 35"/>
                  <a:gd name="T49" fmla="*/ 61 h 70"/>
                  <a:gd name="T50" fmla="*/ 8 w 35"/>
                  <a:gd name="T51" fmla="*/ 58 h 70"/>
                  <a:gd name="T52" fmla="*/ 8 w 35"/>
                  <a:gd name="T53" fmla="*/ 61 h 70"/>
                  <a:gd name="T54" fmla="*/ 1 w 35"/>
                  <a:gd name="T55" fmla="*/ 61 h 70"/>
                  <a:gd name="T56" fmla="*/ 1 w 35"/>
                  <a:gd name="T57" fmla="*/ 45 h 70"/>
                  <a:gd name="T58" fmla="*/ 10 w 35"/>
                  <a:gd name="T59" fmla="*/ 4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70">
                    <a:moveTo>
                      <a:pt x="10" y="45"/>
                    </a:moveTo>
                    <a:cubicBezTo>
                      <a:pt x="10" y="50"/>
                      <a:pt x="13" y="53"/>
                      <a:pt x="18" y="53"/>
                    </a:cubicBezTo>
                    <a:cubicBezTo>
                      <a:pt x="22" y="53"/>
                      <a:pt x="25" y="51"/>
                      <a:pt x="25" y="46"/>
                    </a:cubicBezTo>
                    <a:cubicBezTo>
                      <a:pt x="25" y="41"/>
                      <a:pt x="21" y="40"/>
                      <a:pt x="17" y="38"/>
                    </a:cubicBezTo>
                    <a:cubicBezTo>
                      <a:pt x="14" y="37"/>
                      <a:pt x="9" y="36"/>
                      <a:pt x="6" y="34"/>
                    </a:cubicBezTo>
                    <a:cubicBezTo>
                      <a:pt x="2" y="31"/>
                      <a:pt x="0" y="27"/>
                      <a:pt x="0" y="22"/>
                    </a:cubicBezTo>
                    <a:cubicBezTo>
                      <a:pt x="0" y="15"/>
                      <a:pt x="6" y="8"/>
                      <a:pt x="13" y="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8"/>
                      <a:pt x="24" y="9"/>
                      <a:pt x="26" y="1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18"/>
                      <a:pt x="21" y="16"/>
                      <a:pt x="17" y="16"/>
                    </a:cubicBezTo>
                    <a:cubicBezTo>
                      <a:pt x="13" y="16"/>
                      <a:pt x="10" y="18"/>
                      <a:pt x="10" y="22"/>
                    </a:cubicBezTo>
                    <a:cubicBezTo>
                      <a:pt x="10" y="26"/>
                      <a:pt x="14" y="28"/>
                      <a:pt x="18" y="29"/>
                    </a:cubicBezTo>
                    <a:cubicBezTo>
                      <a:pt x="21" y="30"/>
                      <a:pt x="26" y="31"/>
                      <a:pt x="29" y="33"/>
                    </a:cubicBezTo>
                    <a:cubicBezTo>
                      <a:pt x="33" y="36"/>
                      <a:pt x="35" y="41"/>
                      <a:pt x="35" y="46"/>
                    </a:cubicBezTo>
                    <a:cubicBezTo>
                      <a:pt x="35" y="54"/>
                      <a:pt x="29" y="61"/>
                      <a:pt x="21" y="62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1" y="60"/>
                      <a:pt x="10" y="59"/>
                      <a:pt x="8" y="58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45"/>
                      <a:pt x="1" y="45"/>
                      <a:pt x="1" y="45"/>
                    </a:cubicBezTo>
                    <a:lnTo>
                      <a:pt x="10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淘宝店chenying0907出品 52"/>
              <p:cNvSpPr>
                <a:spLocks noChangeArrowheads="1"/>
              </p:cNvSpPr>
              <p:nvPr/>
            </p:nvSpPr>
            <p:spPr bwMode="auto">
              <a:xfrm>
                <a:off x="367527" y="2046516"/>
                <a:ext cx="111100" cy="362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淘宝店chenying0907出品 53"/>
              <p:cNvSpPr>
                <a:spLocks noEditPoints="1"/>
              </p:cNvSpPr>
              <p:nvPr/>
            </p:nvSpPr>
            <p:spPr bwMode="auto">
              <a:xfrm>
                <a:off x="309053" y="1756592"/>
                <a:ext cx="230387" cy="275897"/>
              </a:xfrm>
              <a:custGeom>
                <a:avLst/>
                <a:gdLst>
                  <a:gd name="T0" fmla="*/ 83 w 83"/>
                  <a:gd name="T1" fmla="*/ 41 h 100"/>
                  <a:gd name="T2" fmla="*/ 41 w 83"/>
                  <a:gd name="T3" fmla="*/ 0 h 100"/>
                  <a:gd name="T4" fmla="*/ 0 w 83"/>
                  <a:gd name="T5" fmla="*/ 41 h 100"/>
                  <a:gd name="T6" fmla="*/ 0 w 83"/>
                  <a:gd name="T7" fmla="*/ 45 h 100"/>
                  <a:gd name="T8" fmla="*/ 16 w 83"/>
                  <a:gd name="T9" fmla="*/ 82 h 100"/>
                  <a:gd name="T10" fmla="*/ 19 w 83"/>
                  <a:gd name="T11" fmla="*/ 100 h 100"/>
                  <a:gd name="T12" fmla="*/ 38 w 83"/>
                  <a:gd name="T13" fmla="*/ 100 h 100"/>
                  <a:gd name="T14" fmla="*/ 44 w 83"/>
                  <a:gd name="T15" fmla="*/ 100 h 100"/>
                  <a:gd name="T16" fmla="*/ 63 w 83"/>
                  <a:gd name="T17" fmla="*/ 100 h 100"/>
                  <a:gd name="T18" fmla="*/ 66 w 83"/>
                  <a:gd name="T19" fmla="*/ 82 h 100"/>
                  <a:gd name="T20" fmla="*/ 82 w 83"/>
                  <a:gd name="T21" fmla="*/ 45 h 100"/>
                  <a:gd name="T22" fmla="*/ 83 w 83"/>
                  <a:gd name="T23" fmla="*/ 41 h 100"/>
                  <a:gd name="T24" fmla="*/ 75 w 83"/>
                  <a:gd name="T25" fmla="*/ 43 h 100"/>
                  <a:gd name="T26" fmla="*/ 75 w 83"/>
                  <a:gd name="T27" fmla="*/ 48 h 100"/>
                  <a:gd name="T28" fmla="*/ 75 w 83"/>
                  <a:gd name="T29" fmla="*/ 48 h 100"/>
                  <a:gd name="T30" fmla="*/ 60 w 83"/>
                  <a:gd name="T31" fmla="*/ 77 h 100"/>
                  <a:gd name="T32" fmla="*/ 56 w 83"/>
                  <a:gd name="T33" fmla="*/ 93 h 100"/>
                  <a:gd name="T34" fmla="*/ 27 w 83"/>
                  <a:gd name="T35" fmla="*/ 93 h 100"/>
                  <a:gd name="T36" fmla="*/ 22 w 83"/>
                  <a:gd name="T37" fmla="*/ 78 h 100"/>
                  <a:gd name="T38" fmla="*/ 7 w 83"/>
                  <a:gd name="T39" fmla="*/ 48 h 100"/>
                  <a:gd name="T40" fmla="*/ 8 w 83"/>
                  <a:gd name="T41" fmla="*/ 48 h 100"/>
                  <a:gd name="T42" fmla="*/ 7 w 83"/>
                  <a:gd name="T43" fmla="*/ 43 h 100"/>
                  <a:gd name="T44" fmla="*/ 7 w 83"/>
                  <a:gd name="T45" fmla="*/ 41 h 100"/>
                  <a:gd name="T46" fmla="*/ 41 w 83"/>
                  <a:gd name="T47" fmla="*/ 7 h 100"/>
                  <a:gd name="T48" fmla="*/ 75 w 83"/>
                  <a:gd name="T49" fmla="*/ 41 h 100"/>
                  <a:gd name="T50" fmla="*/ 75 w 83"/>
                  <a:gd name="T51" fmla="*/ 4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100">
                    <a:moveTo>
                      <a:pt x="83" y="41"/>
                    </a:moveTo>
                    <a:cubicBezTo>
                      <a:pt x="83" y="18"/>
                      <a:pt x="64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1" y="62"/>
                      <a:pt x="16" y="82"/>
                    </a:cubicBezTo>
                    <a:cubicBezTo>
                      <a:pt x="21" y="88"/>
                      <a:pt x="19" y="100"/>
                      <a:pt x="19" y="100"/>
                    </a:cubicBezTo>
                    <a:cubicBezTo>
                      <a:pt x="25" y="100"/>
                      <a:pt x="32" y="100"/>
                      <a:pt x="38" y="100"/>
                    </a:cubicBezTo>
                    <a:cubicBezTo>
                      <a:pt x="40" y="100"/>
                      <a:pt x="42" y="100"/>
                      <a:pt x="44" y="100"/>
                    </a:cubicBezTo>
                    <a:cubicBezTo>
                      <a:pt x="51" y="100"/>
                      <a:pt x="57" y="100"/>
                      <a:pt x="63" y="100"/>
                    </a:cubicBezTo>
                    <a:cubicBezTo>
                      <a:pt x="63" y="100"/>
                      <a:pt x="61" y="88"/>
                      <a:pt x="66" y="82"/>
                    </a:cubicBezTo>
                    <a:cubicBezTo>
                      <a:pt x="82" y="62"/>
                      <a:pt x="83" y="46"/>
                      <a:pt x="82" y="45"/>
                    </a:cubicBezTo>
                    <a:cubicBezTo>
                      <a:pt x="82" y="44"/>
                      <a:pt x="83" y="43"/>
                      <a:pt x="83" y="41"/>
                    </a:cubicBezTo>
                    <a:close/>
                    <a:moveTo>
                      <a:pt x="75" y="43"/>
                    </a:moveTo>
                    <a:cubicBezTo>
                      <a:pt x="75" y="48"/>
                      <a:pt x="75" y="48"/>
                      <a:pt x="75" y="48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4" y="52"/>
                      <a:pt x="71" y="63"/>
                      <a:pt x="60" y="77"/>
                    </a:cubicBezTo>
                    <a:cubicBezTo>
                      <a:pt x="57" y="82"/>
                      <a:pt x="56" y="88"/>
                      <a:pt x="56" y="93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6" y="88"/>
                      <a:pt x="25" y="82"/>
                      <a:pt x="22" y="78"/>
                    </a:cubicBezTo>
                    <a:cubicBezTo>
                      <a:pt x="11" y="63"/>
                      <a:pt x="8" y="52"/>
                      <a:pt x="7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22"/>
                      <a:pt x="22" y="7"/>
                      <a:pt x="41" y="7"/>
                    </a:cubicBezTo>
                    <a:cubicBezTo>
                      <a:pt x="60" y="7"/>
                      <a:pt x="75" y="22"/>
                      <a:pt x="75" y="41"/>
                    </a:cubicBezTo>
                    <a:cubicBezTo>
                      <a:pt x="75" y="42"/>
                      <a:pt x="75" y="42"/>
                      <a:pt x="7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淘宝店chenying0907出品 54"/>
              <p:cNvSpPr/>
              <p:nvPr/>
            </p:nvSpPr>
            <p:spPr bwMode="auto">
              <a:xfrm>
                <a:off x="387409" y="2087434"/>
                <a:ext cx="71338" cy="22212"/>
              </a:xfrm>
              <a:custGeom>
                <a:avLst/>
                <a:gdLst>
                  <a:gd name="T0" fmla="*/ 0 w 26"/>
                  <a:gd name="T1" fmla="*/ 0 h 8"/>
                  <a:gd name="T2" fmla="*/ 0 w 26"/>
                  <a:gd name="T3" fmla="*/ 2 h 8"/>
                  <a:gd name="T4" fmla="*/ 6 w 26"/>
                  <a:gd name="T5" fmla="*/ 8 h 8"/>
                  <a:gd name="T6" fmla="*/ 20 w 26"/>
                  <a:gd name="T7" fmla="*/ 8 h 8"/>
                  <a:gd name="T8" fmla="*/ 26 w 26"/>
                  <a:gd name="T9" fmla="*/ 2 h 8"/>
                  <a:gd name="T10" fmla="*/ 26 w 26"/>
                  <a:gd name="T11" fmla="*/ 0 h 8"/>
                  <a:gd name="T12" fmla="*/ 0 w 2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3" y="8"/>
                      <a:pt x="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3" y="8"/>
                      <a:pt x="26" y="6"/>
                      <a:pt x="26" y="2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淘宝店chenying0907出品 55"/>
              <p:cNvSpPr>
                <a:spLocks noChangeArrowheads="1"/>
              </p:cNvSpPr>
              <p:nvPr/>
            </p:nvSpPr>
            <p:spPr bwMode="auto">
              <a:xfrm>
                <a:off x="361680" y="2044179"/>
                <a:ext cx="121626" cy="818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淘宝店chenying0907出品 56"/>
              <p:cNvSpPr>
                <a:spLocks noChangeArrowheads="1"/>
              </p:cNvSpPr>
              <p:nvPr/>
            </p:nvSpPr>
            <p:spPr bwMode="auto">
              <a:xfrm>
                <a:off x="361680" y="2060544"/>
                <a:ext cx="121626" cy="1052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淘宝店chenying0907出品 57"/>
              <p:cNvSpPr/>
              <p:nvPr/>
            </p:nvSpPr>
            <p:spPr bwMode="auto">
              <a:xfrm>
                <a:off x="361680" y="2079250"/>
                <a:ext cx="121626" cy="22212"/>
              </a:xfrm>
              <a:custGeom>
                <a:avLst/>
                <a:gdLst>
                  <a:gd name="T0" fmla="*/ 0 w 44"/>
                  <a:gd name="T1" fmla="*/ 0 h 8"/>
                  <a:gd name="T2" fmla="*/ 11 w 44"/>
                  <a:gd name="T3" fmla="*/ 8 h 8"/>
                  <a:gd name="T4" fmla="*/ 34 w 44"/>
                  <a:gd name="T5" fmla="*/ 8 h 8"/>
                  <a:gd name="T6" fmla="*/ 44 w 44"/>
                  <a:gd name="T7" fmla="*/ 0 h 8"/>
                  <a:gd name="T8" fmla="*/ 0 w 4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8">
                    <a:moveTo>
                      <a:pt x="0" y="0"/>
                    </a:moveTo>
                    <a:cubicBezTo>
                      <a:pt x="1" y="4"/>
                      <a:pt x="5" y="8"/>
                      <a:pt x="11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9" y="8"/>
                      <a:pt x="44" y="4"/>
                      <a:pt x="4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淘宝店chenying0907出品 58"/>
              <p:cNvSpPr/>
              <p:nvPr/>
            </p:nvSpPr>
            <p:spPr bwMode="auto">
              <a:xfrm>
                <a:off x="417814" y="1653714"/>
                <a:ext cx="24559" cy="63129"/>
              </a:xfrm>
              <a:custGeom>
                <a:avLst/>
                <a:gdLst>
                  <a:gd name="T0" fmla="*/ 4 w 9"/>
                  <a:gd name="T1" fmla="*/ 23 h 23"/>
                  <a:gd name="T2" fmla="*/ 0 w 9"/>
                  <a:gd name="T3" fmla="*/ 19 h 23"/>
                  <a:gd name="T4" fmla="*/ 0 w 9"/>
                  <a:gd name="T5" fmla="*/ 5 h 23"/>
                  <a:gd name="T6" fmla="*/ 4 w 9"/>
                  <a:gd name="T7" fmla="*/ 0 h 23"/>
                  <a:gd name="T8" fmla="*/ 9 w 9"/>
                  <a:gd name="T9" fmla="*/ 5 h 23"/>
                  <a:gd name="T10" fmla="*/ 9 w 9"/>
                  <a:gd name="T11" fmla="*/ 19 h 23"/>
                  <a:gd name="T12" fmla="*/ 4 w 9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3">
                    <a:moveTo>
                      <a:pt x="4" y="23"/>
                    </a:moveTo>
                    <a:cubicBezTo>
                      <a:pt x="2" y="23"/>
                      <a:pt x="0" y="21"/>
                      <a:pt x="0" y="1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" y="0"/>
                      <a:pt x="9" y="2"/>
                      <a:pt x="9" y="5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21"/>
                      <a:pt x="7" y="23"/>
                      <a:pt x="4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淘宝店chenying0907出品 59"/>
              <p:cNvSpPr/>
              <p:nvPr/>
            </p:nvSpPr>
            <p:spPr bwMode="auto">
              <a:xfrm>
                <a:off x="314901" y="1675926"/>
                <a:ext cx="46779" cy="60791"/>
              </a:xfrm>
              <a:custGeom>
                <a:avLst/>
                <a:gdLst>
                  <a:gd name="T0" fmla="*/ 12 w 17"/>
                  <a:gd name="T1" fmla="*/ 22 h 22"/>
                  <a:gd name="T2" fmla="*/ 8 w 17"/>
                  <a:gd name="T3" fmla="*/ 20 h 22"/>
                  <a:gd name="T4" fmla="*/ 1 w 17"/>
                  <a:gd name="T5" fmla="*/ 7 h 22"/>
                  <a:gd name="T6" fmla="*/ 3 w 17"/>
                  <a:gd name="T7" fmla="*/ 1 h 22"/>
                  <a:gd name="T8" fmla="*/ 9 w 17"/>
                  <a:gd name="T9" fmla="*/ 3 h 22"/>
                  <a:gd name="T10" fmla="*/ 16 w 17"/>
                  <a:gd name="T11" fmla="*/ 15 h 22"/>
                  <a:gd name="T12" fmla="*/ 14 w 17"/>
                  <a:gd name="T13" fmla="*/ 21 h 22"/>
                  <a:gd name="T14" fmla="*/ 12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12" y="22"/>
                    </a:moveTo>
                    <a:cubicBezTo>
                      <a:pt x="11" y="22"/>
                      <a:pt x="9" y="21"/>
                      <a:pt x="8" y="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8" y="1"/>
                      <a:pt x="9" y="3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7"/>
                      <a:pt x="16" y="20"/>
                      <a:pt x="14" y="21"/>
                    </a:cubicBezTo>
                    <a:cubicBezTo>
                      <a:pt x="14" y="22"/>
                      <a:pt x="13" y="22"/>
                      <a:pt x="12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淘宝店chenying0907出品 60"/>
              <p:cNvSpPr/>
              <p:nvPr/>
            </p:nvSpPr>
            <p:spPr bwMode="auto">
              <a:xfrm>
                <a:off x="240054" y="1748408"/>
                <a:ext cx="60813" cy="43255"/>
              </a:xfrm>
              <a:custGeom>
                <a:avLst/>
                <a:gdLst>
                  <a:gd name="T0" fmla="*/ 17 w 22"/>
                  <a:gd name="T1" fmla="*/ 16 h 16"/>
                  <a:gd name="T2" fmla="*/ 15 w 22"/>
                  <a:gd name="T3" fmla="*/ 16 h 16"/>
                  <a:gd name="T4" fmla="*/ 3 w 22"/>
                  <a:gd name="T5" fmla="*/ 9 h 16"/>
                  <a:gd name="T6" fmla="*/ 1 w 22"/>
                  <a:gd name="T7" fmla="*/ 3 h 16"/>
                  <a:gd name="T8" fmla="*/ 7 w 22"/>
                  <a:gd name="T9" fmla="*/ 1 h 16"/>
                  <a:gd name="T10" fmla="*/ 19 w 22"/>
                  <a:gd name="T11" fmla="*/ 8 h 16"/>
                  <a:gd name="T12" fmla="*/ 21 w 22"/>
                  <a:gd name="T13" fmla="*/ 14 h 16"/>
                  <a:gd name="T14" fmla="*/ 17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17" y="16"/>
                    </a:moveTo>
                    <a:cubicBezTo>
                      <a:pt x="16" y="16"/>
                      <a:pt x="15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9"/>
                      <a:pt x="22" y="12"/>
                      <a:pt x="21" y="14"/>
                    </a:cubicBezTo>
                    <a:cubicBezTo>
                      <a:pt x="20" y="15"/>
                      <a:pt x="19" y="16"/>
                      <a:pt x="17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淘宝店chenying0907出品 61"/>
              <p:cNvSpPr/>
              <p:nvPr/>
            </p:nvSpPr>
            <p:spPr bwMode="auto">
              <a:xfrm>
                <a:off x="213157" y="1847777"/>
                <a:ext cx="60813" cy="24550"/>
              </a:xfrm>
              <a:custGeom>
                <a:avLst/>
                <a:gdLst>
                  <a:gd name="T0" fmla="*/ 18 w 22"/>
                  <a:gd name="T1" fmla="*/ 9 h 9"/>
                  <a:gd name="T2" fmla="*/ 4 w 22"/>
                  <a:gd name="T3" fmla="*/ 9 h 9"/>
                  <a:gd name="T4" fmla="*/ 0 w 22"/>
                  <a:gd name="T5" fmla="*/ 5 h 9"/>
                  <a:gd name="T6" fmla="*/ 4 w 22"/>
                  <a:gd name="T7" fmla="*/ 0 h 9"/>
                  <a:gd name="T8" fmla="*/ 18 w 22"/>
                  <a:gd name="T9" fmla="*/ 0 h 9"/>
                  <a:gd name="T10" fmla="*/ 22 w 22"/>
                  <a:gd name="T11" fmla="*/ 5 h 9"/>
                  <a:gd name="T12" fmla="*/ 18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18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2" y="2"/>
                      <a:pt x="22" y="5"/>
                    </a:cubicBezTo>
                    <a:cubicBezTo>
                      <a:pt x="22" y="7"/>
                      <a:pt x="21" y="9"/>
                      <a:pt x="1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淘宝店chenying0907出品 62"/>
              <p:cNvSpPr/>
              <p:nvPr/>
            </p:nvSpPr>
            <p:spPr bwMode="auto">
              <a:xfrm>
                <a:off x="544118" y="1938963"/>
                <a:ext cx="64321" cy="44424"/>
              </a:xfrm>
              <a:custGeom>
                <a:avLst/>
                <a:gdLst>
                  <a:gd name="T0" fmla="*/ 18 w 23"/>
                  <a:gd name="T1" fmla="*/ 16 h 16"/>
                  <a:gd name="T2" fmla="*/ 15 w 23"/>
                  <a:gd name="T3" fmla="*/ 16 h 16"/>
                  <a:gd name="T4" fmla="*/ 3 w 23"/>
                  <a:gd name="T5" fmla="*/ 9 h 16"/>
                  <a:gd name="T6" fmla="*/ 2 w 23"/>
                  <a:gd name="T7" fmla="*/ 3 h 16"/>
                  <a:gd name="T8" fmla="*/ 8 w 23"/>
                  <a:gd name="T9" fmla="*/ 1 h 16"/>
                  <a:gd name="T10" fmla="*/ 20 w 23"/>
                  <a:gd name="T11" fmla="*/ 8 h 16"/>
                  <a:gd name="T12" fmla="*/ 21 w 23"/>
                  <a:gd name="T13" fmla="*/ 14 h 16"/>
                  <a:gd name="T14" fmla="*/ 18 w 23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6">
                    <a:moveTo>
                      <a:pt x="18" y="16"/>
                    </a:moveTo>
                    <a:cubicBezTo>
                      <a:pt x="17" y="16"/>
                      <a:pt x="16" y="16"/>
                      <a:pt x="15" y="16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7"/>
                      <a:pt x="0" y="5"/>
                      <a:pt x="2" y="3"/>
                    </a:cubicBezTo>
                    <a:cubicBezTo>
                      <a:pt x="3" y="1"/>
                      <a:pt x="5" y="0"/>
                      <a:pt x="8" y="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9"/>
                      <a:pt x="23" y="12"/>
                      <a:pt x="21" y="14"/>
                    </a:cubicBezTo>
                    <a:cubicBezTo>
                      <a:pt x="21" y="15"/>
                      <a:pt x="19" y="16"/>
                      <a:pt x="18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淘宝店chenying0907出品 63"/>
              <p:cNvSpPr/>
              <p:nvPr/>
            </p:nvSpPr>
            <p:spPr bwMode="auto">
              <a:xfrm>
                <a:off x="572185" y="1860637"/>
                <a:ext cx="63152" cy="22212"/>
              </a:xfrm>
              <a:custGeom>
                <a:avLst/>
                <a:gdLst>
                  <a:gd name="T0" fmla="*/ 18 w 23"/>
                  <a:gd name="T1" fmla="*/ 8 h 8"/>
                  <a:gd name="T2" fmla="*/ 4 w 23"/>
                  <a:gd name="T3" fmla="*/ 8 h 8"/>
                  <a:gd name="T4" fmla="*/ 0 w 23"/>
                  <a:gd name="T5" fmla="*/ 4 h 8"/>
                  <a:gd name="T6" fmla="*/ 4 w 23"/>
                  <a:gd name="T7" fmla="*/ 0 h 8"/>
                  <a:gd name="T8" fmla="*/ 18 w 23"/>
                  <a:gd name="T9" fmla="*/ 0 h 8"/>
                  <a:gd name="T10" fmla="*/ 23 w 23"/>
                  <a:gd name="T11" fmla="*/ 4 h 8"/>
                  <a:gd name="T12" fmla="*/ 18 w 2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8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淘宝店chenying0907出品 64"/>
              <p:cNvSpPr/>
              <p:nvPr/>
            </p:nvSpPr>
            <p:spPr bwMode="auto">
              <a:xfrm>
                <a:off x="552305" y="1758928"/>
                <a:ext cx="60813" cy="44424"/>
              </a:xfrm>
              <a:custGeom>
                <a:avLst/>
                <a:gdLst>
                  <a:gd name="T0" fmla="*/ 5 w 22"/>
                  <a:gd name="T1" fmla="*/ 16 h 16"/>
                  <a:gd name="T2" fmla="*/ 1 w 22"/>
                  <a:gd name="T3" fmla="*/ 14 h 16"/>
                  <a:gd name="T4" fmla="*/ 2 w 22"/>
                  <a:gd name="T5" fmla="*/ 8 h 16"/>
                  <a:gd name="T6" fmla="*/ 15 w 22"/>
                  <a:gd name="T7" fmla="*/ 1 h 16"/>
                  <a:gd name="T8" fmla="*/ 21 w 22"/>
                  <a:gd name="T9" fmla="*/ 2 h 16"/>
                  <a:gd name="T10" fmla="*/ 19 w 22"/>
                  <a:gd name="T11" fmla="*/ 8 h 16"/>
                  <a:gd name="T12" fmla="*/ 7 w 22"/>
                  <a:gd name="T13" fmla="*/ 16 h 16"/>
                  <a:gd name="T14" fmla="*/ 5 w 22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6">
                    <a:moveTo>
                      <a:pt x="5" y="16"/>
                    </a:moveTo>
                    <a:cubicBezTo>
                      <a:pt x="3" y="16"/>
                      <a:pt x="2" y="15"/>
                      <a:pt x="1" y="14"/>
                    </a:cubicBezTo>
                    <a:cubicBezTo>
                      <a:pt x="0" y="12"/>
                      <a:pt x="0" y="9"/>
                      <a:pt x="2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0"/>
                      <a:pt x="19" y="0"/>
                      <a:pt x="21" y="2"/>
                    </a:cubicBezTo>
                    <a:cubicBezTo>
                      <a:pt x="22" y="5"/>
                      <a:pt x="21" y="7"/>
                      <a:pt x="19" y="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5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淘宝店chenying0907出品 65"/>
              <p:cNvSpPr/>
              <p:nvPr/>
            </p:nvSpPr>
            <p:spPr bwMode="auto">
              <a:xfrm>
                <a:off x="495001" y="1681772"/>
                <a:ext cx="46779" cy="60791"/>
              </a:xfrm>
              <a:custGeom>
                <a:avLst/>
                <a:gdLst>
                  <a:gd name="T0" fmla="*/ 5 w 17"/>
                  <a:gd name="T1" fmla="*/ 22 h 22"/>
                  <a:gd name="T2" fmla="*/ 3 w 17"/>
                  <a:gd name="T3" fmla="*/ 21 h 22"/>
                  <a:gd name="T4" fmla="*/ 1 w 17"/>
                  <a:gd name="T5" fmla="*/ 15 h 22"/>
                  <a:gd name="T6" fmla="*/ 8 w 17"/>
                  <a:gd name="T7" fmla="*/ 3 h 22"/>
                  <a:gd name="T8" fmla="*/ 14 w 17"/>
                  <a:gd name="T9" fmla="*/ 2 h 22"/>
                  <a:gd name="T10" fmla="*/ 16 w 17"/>
                  <a:gd name="T11" fmla="*/ 8 h 22"/>
                  <a:gd name="T12" fmla="*/ 9 w 17"/>
                  <a:gd name="T13" fmla="*/ 20 h 22"/>
                  <a:gd name="T14" fmla="*/ 5 w 17"/>
                  <a:gd name="T1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2">
                    <a:moveTo>
                      <a:pt x="5" y="22"/>
                    </a:moveTo>
                    <a:cubicBezTo>
                      <a:pt x="4" y="22"/>
                      <a:pt x="4" y="22"/>
                      <a:pt x="3" y="21"/>
                    </a:cubicBezTo>
                    <a:cubicBezTo>
                      <a:pt x="1" y="20"/>
                      <a:pt x="0" y="18"/>
                      <a:pt x="1" y="15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1"/>
                      <a:pt x="12" y="0"/>
                      <a:pt x="14" y="2"/>
                    </a:cubicBezTo>
                    <a:cubicBezTo>
                      <a:pt x="17" y="3"/>
                      <a:pt x="17" y="5"/>
                      <a:pt x="16" y="8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21"/>
                      <a:pt x="7" y="22"/>
                      <a:pt x="5" y="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淘宝店chenying0907出品 111"/>
            <p:cNvGrpSpPr/>
            <p:nvPr/>
          </p:nvGrpSpPr>
          <p:grpSpPr>
            <a:xfrm>
              <a:off x="4867004" y="3416155"/>
              <a:ext cx="495859" cy="502693"/>
              <a:chOff x="112581" y="2716334"/>
              <a:chExt cx="495859" cy="502693"/>
            </a:xfrm>
            <a:solidFill>
              <a:schemeClr val="bg1"/>
            </a:solidFill>
          </p:grpSpPr>
          <p:sp>
            <p:nvSpPr>
              <p:cNvPr id="138" name="淘宝店chenying0907出品 83"/>
              <p:cNvSpPr>
                <a:spLocks noEditPoints="1"/>
              </p:cNvSpPr>
              <p:nvPr/>
            </p:nvSpPr>
            <p:spPr bwMode="auto">
              <a:xfrm>
                <a:off x="138310" y="2735039"/>
                <a:ext cx="444401" cy="232642"/>
              </a:xfrm>
              <a:custGeom>
                <a:avLst/>
                <a:gdLst>
                  <a:gd name="T0" fmla="*/ 380 w 380"/>
                  <a:gd name="T1" fmla="*/ 199 h 199"/>
                  <a:gd name="T2" fmla="*/ 0 w 380"/>
                  <a:gd name="T3" fmla="*/ 199 h 199"/>
                  <a:gd name="T4" fmla="*/ 0 w 380"/>
                  <a:gd name="T5" fmla="*/ 0 h 199"/>
                  <a:gd name="T6" fmla="*/ 380 w 380"/>
                  <a:gd name="T7" fmla="*/ 0 h 199"/>
                  <a:gd name="T8" fmla="*/ 380 w 380"/>
                  <a:gd name="T9" fmla="*/ 199 h 199"/>
                  <a:gd name="T10" fmla="*/ 380 w 380"/>
                  <a:gd name="T11" fmla="*/ 199 h 199"/>
                  <a:gd name="T12" fmla="*/ 14 w 380"/>
                  <a:gd name="T13" fmla="*/ 187 h 199"/>
                  <a:gd name="T14" fmla="*/ 369 w 380"/>
                  <a:gd name="T15" fmla="*/ 187 h 199"/>
                  <a:gd name="T16" fmla="*/ 369 w 380"/>
                  <a:gd name="T17" fmla="*/ 12 h 199"/>
                  <a:gd name="T18" fmla="*/ 14 w 380"/>
                  <a:gd name="T19" fmla="*/ 12 h 199"/>
                  <a:gd name="T20" fmla="*/ 14 w 380"/>
                  <a:gd name="T21" fmla="*/ 187 h 199"/>
                  <a:gd name="T22" fmla="*/ 14 w 380"/>
                  <a:gd name="T23" fmla="*/ 187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0" h="199">
                    <a:moveTo>
                      <a:pt x="380" y="199"/>
                    </a:moveTo>
                    <a:lnTo>
                      <a:pt x="0" y="199"/>
                    </a:lnTo>
                    <a:lnTo>
                      <a:pt x="0" y="0"/>
                    </a:lnTo>
                    <a:lnTo>
                      <a:pt x="380" y="0"/>
                    </a:lnTo>
                    <a:lnTo>
                      <a:pt x="380" y="199"/>
                    </a:lnTo>
                    <a:lnTo>
                      <a:pt x="380" y="199"/>
                    </a:lnTo>
                    <a:close/>
                    <a:moveTo>
                      <a:pt x="14" y="187"/>
                    </a:moveTo>
                    <a:lnTo>
                      <a:pt x="369" y="187"/>
                    </a:lnTo>
                    <a:lnTo>
                      <a:pt x="369" y="12"/>
                    </a:lnTo>
                    <a:lnTo>
                      <a:pt x="14" y="12"/>
                    </a:lnTo>
                    <a:lnTo>
                      <a:pt x="14" y="187"/>
                    </a:lnTo>
                    <a:lnTo>
                      <a:pt x="14" y="1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淘宝店chenying0907出品 84"/>
              <p:cNvSpPr>
                <a:spLocks noChangeArrowheads="1"/>
              </p:cNvSpPr>
              <p:nvPr/>
            </p:nvSpPr>
            <p:spPr bwMode="auto">
              <a:xfrm>
                <a:off x="112581" y="2716334"/>
                <a:ext cx="495859" cy="549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淘宝店chenying0907出品 85"/>
              <p:cNvSpPr>
                <a:spLocks noEditPoints="1"/>
              </p:cNvSpPr>
              <p:nvPr/>
            </p:nvSpPr>
            <p:spPr bwMode="auto">
              <a:xfrm>
                <a:off x="306715" y="2837916"/>
                <a:ext cx="254946" cy="198739"/>
              </a:xfrm>
              <a:custGeom>
                <a:avLst/>
                <a:gdLst>
                  <a:gd name="T0" fmla="*/ 91 w 92"/>
                  <a:gd name="T1" fmla="*/ 40 h 72"/>
                  <a:gd name="T2" fmla="*/ 91 w 92"/>
                  <a:gd name="T3" fmla="*/ 40 h 72"/>
                  <a:gd name="T4" fmla="*/ 91 w 92"/>
                  <a:gd name="T5" fmla="*/ 40 h 72"/>
                  <a:gd name="T6" fmla="*/ 91 w 92"/>
                  <a:gd name="T7" fmla="*/ 40 h 72"/>
                  <a:gd name="T8" fmla="*/ 90 w 92"/>
                  <a:gd name="T9" fmla="*/ 40 h 72"/>
                  <a:gd name="T10" fmla="*/ 89 w 92"/>
                  <a:gd name="T11" fmla="*/ 37 h 72"/>
                  <a:gd name="T12" fmla="*/ 75 w 92"/>
                  <a:gd name="T13" fmla="*/ 17 h 72"/>
                  <a:gd name="T14" fmla="*/ 71 w 92"/>
                  <a:gd name="T15" fmla="*/ 14 h 72"/>
                  <a:gd name="T16" fmla="*/ 65 w 92"/>
                  <a:gd name="T17" fmla="*/ 14 h 72"/>
                  <a:gd name="T18" fmla="*/ 65 w 92"/>
                  <a:gd name="T19" fmla="*/ 14 h 72"/>
                  <a:gd name="T20" fmla="*/ 70 w 92"/>
                  <a:gd name="T21" fmla="*/ 18 h 72"/>
                  <a:gd name="T22" fmla="*/ 64 w 92"/>
                  <a:gd name="T23" fmla="*/ 21 h 72"/>
                  <a:gd name="T24" fmla="*/ 67 w 92"/>
                  <a:gd name="T25" fmla="*/ 25 h 72"/>
                  <a:gd name="T26" fmla="*/ 57 w 92"/>
                  <a:gd name="T27" fmla="*/ 49 h 72"/>
                  <a:gd name="T28" fmla="*/ 57 w 92"/>
                  <a:gd name="T29" fmla="*/ 49 h 72"/>
                  <a:gd name="T30" fmla="*/ 57 w 92"/>
                  <a:gd name="T31" fmla="*/ 49 h 72"/>
                  <a:gd name="T32" fmla="*/ 57 w 92"/>
                  <a:gd name="T33" fmla="*/ 49 h 72"/>
                  <a:gd name="T34" fmla="*/ 57 w 92"/>
                  <a:gd name="T35" fmla="*/ 49 h 72"/>
                  <a:gd name="T36" fmla="*/ 46 w 92"/>
                  <a:gd name="T37" fmla="*/ 26 h 72"/>
                  <a:gd name="T38" fmla="*/ 48 w 92"/>
                  <a:gd name="T39" fmla="*/ 21 h 72"/>
                  <a:gd name="T40" fmla="*/ 43 w 92"/>
                  <a:gd name="T41" fmla="*/ 19 h 72"/>
                  <a:gd name="T42" fmla="*/ 47 w 92"/>
                  <a:gd name="T43" fmla="*/ 15 h 72"/>
                  <a:gd name="T44" fmla="*/ 47 w 92"/>
                  <a:gd name="T45" fmla="*/ 15 h 72"/>
                  <a:gd name="T46" fmla="*/ 42 w 92"/>
                  <a:gd name="T47" fmla="*/ 15 h 72"/>
                  <a:gd name="T48" fmla="*/ 29 w 92"/>
                  <a:gd name="T49" fmla="*/ 14 h 72"/>
                  <a:gd name="T50" fmla="*/ 26 w 92"/>
                  <a:gd name="T51" fmla="*/ 12 h 72"/>
                  <a:gd name="T52" fmla="*/ 8 w 92"/>
                  <a:gd name="T53" fmla="*/ 0 h 72"/>
                  <a:gd name="T54" fmla="*/ 0 w 92"/>
                  <a:gd name="T55" fmla="*/ 12 h 72"/>
                  <a:gd name="T56" fmla="*/ 19 w 92"/>
                  <a:gd name="T57" fmla="*/ 23 h 72"/>
                  <a:gd name="T58" fmla="*/ 38 w 92"/>
                  <a:gd name="T59" fmla="*/ 27 h 72"/>
                  <a:gd name="T60" fmla="*/ 38 w 92"/>
                  <a:gd name="T61" fmla="*/ 72 h 72"/>
                  <a:gd name="T62" fmla="*/ 38 w 92"/>
                  <a:gd name="T63" fmla="*/ 72 h 72"/>
                  <a:gd name="T64" fmla="*/ 78 w 92"/>
                  <a:gd name="T65" fmla="*/ 71 h 72"/>
                  <a:gd name="T66" fmla="*/ 78 w 92"/>
                  <a:gd name="T67" fmla="*/ 70 h 72"/>
                  <a:gd name="T68" fmla="*/ 78 w 92"/>
                  <a:gd name="T69" fmla="*/ 63 h 72"/>
                  <a:gd name="T70" fmla="*/ 82 w 92"/>
                  <a:gd name="T71" fmla="*/ 66 h 72"/>
                  <a:gd name="T72" fmla="*/ 91 w 92"/>
                  <a:gd name="T73" fmla="*/ 48 h 72"/>
                  <a:gd name="T74" fmla="*/ 91 w 92"/>
                  <a:gd name="T75" fmla="*/ 47 h 72"/>
                  <a:gd name="T76" fmla="*/ 91 w 92"/>
                  <a:gd name="T77" fmla="*/ 47 h 72"/>
                  <a:gd name="T78" fmla="*/ 91 w 92"/>
                  <a:gd name="T79" fmla="*/ 40 h 72"/>
                  <a:gd name="T80" fmla="*/ 77 w 92"/>
                  <a:gd name="T81" fmla="*/ 45 h 72"/>
                  <a:gd name="T82" fmla="*/ 77 w 92"/>
                  <a:gd name="T83" fmla="*/ 43 h 72"/>
                  <a:gd name="T84" fmla="*/ 77 w 92"/>
                  <a:gd name="T85" fmla="*/ 44 h 72"/>
                  <a:gd name="T86" fmla="*/ 77 w 92"/>
                  <a:gd name="T87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72">
                    <a:moveTo>
                      <a:pt x="91" y="40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2" y="14"/>
                      <a:pt x="71" y="14"/>
                    </a:cubicBezTo>
                    <a:cubicBezTo>
                      <a:pt x="69" y="14"/>
                      <a:pt x="67" y="14"/>
                      <a:pt x="65" y="14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5" y="15"/>
                      <a:pt x="44" y="15"/>
                      <a:pt x="42" y="15"/>
                    </a:cubicBezTo>
                    <a:cubicBezTo>
                      <a:pt x="42" y="15"/>
                      <a:pt x="30" y="14"/>
                      <a:pt x="29" y="14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4"/>
                      <a:pt x="2" y="8"/>
                      <a:pt x="0" y="1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42"/>
                      <a:pt x="38" y="57"/>
                      <a:pt x="38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52" y="72"/>
                      <a:pt x="65" y="71"/>
                      <a:pt x="78" y="71"/>
                    </a:cubicBezTo>
                    <a:cubicBezTo>
                      <a:pt x="78" y="71"/>
                      <a:pt x="78" y="71"/>
                      <a:pt x="78" y="70"/>
                    </a:cubicBezTo>
                    <a:cubicBezTo>
                      <a:pt x="78" y="68"/>
                      <a:pt x="78" y="66"/>
                      <a:pt x="78" y="63"/>
                    </a:cubicBezTo>
                    <a:cubicBezTo>
                      <a:pt x="79" y="64"/>
                      <a:pt x="81" y="65"/>
                      <a:pt x="82" y="66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4"/>
                      <a:pt x="92" y="54"/>
                      <a:pt x="91" y="40"/>
                    </a:cubicBezTo>
                    <a:close/>
                    <a:moveTo>
                      <a:pt x="77" y="45"/>
                    </a:moveTo>
                    <a:cubicBezTo>
                      <a:pt x="77" y="44"/>
                      <a:pt x="77" y="44"/>
                      <a:pt x="77" y="43"/>
                    </a:cubicBezTo>
                    <a:cubicBezTo>
                      <a:pt x="77" y="44"/>
                      <a:pt x="77" y="44"/>
                      <a:pt x="77" y="44"/>
                    </a:cubicBezTo>
                    <a:lnTo>
                      <a:pt x="77" y="4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淘宝店chenying0907出品 86"/>
              <p:cNvSpPr>
                <a:spLocks noChangeArrowheads="1"/>
              </p:cNvSpPr>
              <p:nvPr/>
            </p:nvSpPr>
            <p:spPr bwMode="auto">
              <a:xfrm>
                <a:off x="464594" y="2973526"/>
                <a:ext cx="116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淘宝店chenying0907出品 87"/>
              <p:cNvSpPr/>
              <p:nvPr/>
            </p:nvSpPr>
            <p:spPr bwMode="auto">
              <a:xfrm>
                <a:off x="452899" y="2876494"/>
                <a:ext cx="19882" cy="22212"/>
              </a:xfrm>
              <a:custGeom>
                <a:avLst/>
                <a:gdLst>
                  <a:gd name="T0" fmla="*/ 3 w 17"/>
                  <a:gd name="T1" fmla="*/ 0 h 19"/>
                  <a:gd name="T2" fmla="*/ 0 w 17"/>
                  <a:gd name="T3" fmla="*/ 12 h 19"/>
                  <a:gd name="T4" fmla="*/ 7 w 17"/>
                  <a:gd name="T5" fmla="*/ 19 h 19"/>
                  <a:gd name="T6" fmla="*/ 17 w 17"/>
                  <a:gd name="T7" fmla="*/ 12 h 19"/>
                  <a:gd name="T8" fmla="*/ 12 w 17"/>
                  <a:gd name="T9" fmla="*/ 0 h 19"/>
                  <a:gd name="T10" fmla="*/ 3 w 17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9">
                    <a:moveTo>
                      <a:pt x="3" y="0"/>
                    </a:moveTo>
                    <a:lnTo>
                      <a:pt x="0" y="12"/>
                    </a:lnTo>
                    <a:lnTo>
                      <a:pt x="7" y="19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淘宝店chenying0907出品 88"/>
              <p:cNvSpPr/>
              <p:nvPr/>
            </p:nvSpPr>
            <p:spPr bwMode="auto">
              <a:xfrm>
                <a:off x="452899" y="2890523"/>
                <a:ext cx="22220" cy="91186"/>
              </a:xfrm>
              <a:custGeom>
                <a:avLst/>
                <a:gdLst>
                  <a:gd name="T0" fmla="*/ 3 w 19"/>
                  <a:gd name="T1" fmla="*/ 0 h 78"/>
                  <a:gd name="T2" fmla="*/ 0 w 19"/>
                  <a:gd name="T3" fmla="*/ 71 h 78"/>
                  <a:gd name="T4" fmla="*/ 10 w 19"/>
                  <a:gd name="T5" fmla="*/ 78 h 78"/>
                  <a:gd name="T6" fmla="*/ 19 w 19"/>
                  <a:gd name="T7" fmla="*/ 71 h 78"/>
                  <a:gd name="T8" fmla="*/ 15 w 19"/>
                  <a:gd name="T9" fmla="*/ 0 h 78"/>
                  <a:gd name="T10" fmla="*/ 3 w 19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78">
                    <a:moveTo>
                      <a:pt x="3" y="0"/>
                    </a:moveTo>
                    <a:lnTo>
                      <a:pt x="0" y="71"/>
                    </a:lnTo>
                    <a:lnTo>
                      <a:pt x="10" y="78"/>
                    </a:lnTo>
                    <a:lnTo>
                      <a:pt x="19" y="71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淘宝店chenying0907出品 89"/>
              <p:cNvSpPr/>
              <p:nvPr/>
            </p:nvSpPr>
            <p:spPr bwMode="auto">
              <a:xfrm>
                <a:off x="430679" y="2789984"/>
                <a:ext cx="70168" cy="80664"/>
              </a:xfrm>
              <a:custGeom>
                <a:avLst/>
                <a:gdLst>
                  <a:gd name="T0" fmla="*/ 2 w 25"/>
                  <a:gd name="T1" fmla="*/ 11 h 29"/>
                  <a:gd name="T2" fmla="*/ 8 w 25"/>
                  <a:gd name="T3" fmla="*/ 27 h 29"/>
                  <a:gd name="T4" fmla="*/ 23 w 25"/>
                  <a:gd name="T5" fmla="*/ 18 h 29"/>
                  <a:gd name="T6" fmla="*/ 17 w 25"/>
                  <a:gd name="T7" fmla="*/ 2 h 29"/>
                  <a:gd name="T8" fmla="*/ 2 w 25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2" y="11"/>
                    </a:moveTo>
                    <a:cubicBezTo>
                      <a:pt x="0" y="18"/>
                      <a:pt x="3" y="25"/>
                      <a:pt x="8" y="27"/>
                    </a:cubicBezTo>
                    <a:cubicBezTo>
                      <a:pt x="14" y="29"/>
                      <a:pt x="20" y="25"/>
                      <a:pt x="23" y="18"/>
                    </a:cubicBezTo>
                    <a:cubicBezTo>
                      <a:pt x="25" y="11"/>
                      <a:pt x="22" y="4"/>
                      <a:pt x="17" y="2"/>
                    </a:cubicBezTo>
                    <a:cubicBezTo>
                      <a:pt x="11" y="0"/>
                      <a:pt x="5" y="4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Oval 90"/>
              <p:cNvSpPr>
                <a:spLocks noChangeArrowheads="1"/>
              </p:cNvSpPr>
              <p:nvPr/>
            </p:nvSpPr>
            <p:spPr bwMode="auto">
              <a:xfrm>
                <a:off x="160530" y="3047176"/>
                <a:ext cx="5730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淘宝店chenying0907出品 91"/>
              <p:cNvSpPr/>
              <p:nvPr/>
            </p:nvSpPr>
            <p:spPr bwMode="auto">
              <a:xfrm>
                <a:off x="124276" y="3125503"/>
                <a:ext cx="129812" cy="93524"/>
              </a:xfrm>
              <a:custGeom>
                <a:avLst/>
                <a:gdLst>
                  <a:gd name="T0" fmla="*/ 38 w 47"/>
                  <a:gd name="T1" fmla="*/ 2 h 34"/>
                  <a:gd name="T2" fmla="*/ 38 w 47"/>
                  <a:gd name="T3" fmla="*/ 2 h 34"/>
                  <a:gd name="T4" fmla="*/ 9 w 47"/>
                  <a:gd name="T5" fmla="*/ 2 h 34"/>
                  <a:gd name="T6" fmla="*/ 9 w 47"/>
                  <a:gd name="T7" fmla="*/ 2 h 34"/>
                  <a:gd name="T8" fmla="*/ 9 w 47"/>
                  <a:gd name="T9" fmla="*/ 2 h 34"/>
                  <a:gd name="T10" fmla="*/ 2 w 47"/>
                  <a:gd name="T11" fmla="*/ 8 h 34"/>
                  <a:gd name="T12" fmla="*/ 0 w 47"/>
                  <a:gd name="T13" fmla="*/ 34 h 34"/>
                  <a:gd name="T14" fmla="*/ 47 w 47"/>
                  <a:gd name="T15" fmla="*/ 34 h 34"/>
                  <a:gd name="T16" fmla="*/ 45 w 47"/>
                  <a:gd name="T17" fmla="*/ 8 h 34"/>
                  <a:gd name="T18" fmla="*/ 39 w 47"/>
                  <a:gd name="T19" fmla="*/ 2 h 34"/>
                  <a:gd name="T20" fmla="*/ 38 w 47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4">
                    <a:moveTo>
                      <a:pt x="38" y="2"/>
                    </a:moveTo>
                    <a:cubicBezTo>
                      <a:pt x="38" y="2"/>
                      <a:pt x="38" y="2"/>
                      <a:pt x="38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3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4"/>
                      <a:pt x="42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Oval 92"/>
              <p:cNvSpPr>
                <a:spLocks noChangeArrowheads="1"/>
              </p:cNvSpPr>
              <p:nvPr/>
            </p:nvSpPr>
            <p:spPr bwMode="auto">
              <a:xfrm>
                <a:off x="309053" y="3047176"/>
                <a:ext cx="5847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淘宝店chenying0907出品 93"/>
              <p:cNvSpPr/>
              <p:nvPr/>
            </p:nvSpPr>
            <p:spPr bwMode="auto">
              <a:xfrm>
                <a:off x="276308" y="3125503"/>
                <a:ext cx="127473" cy="93524"/>
              </a:xfrm>
              <a:custGeom>
                <a:avLst/>
                <a:gdLst>
                  <a:gd name="T0" fmla="*/ 38 w 46"/>
                  <a:gd name="T1" fmla="*/ 2 h 34"/>
                  <a:gd name="T2" fmla="*/ 37 w 46"/>
                  <a:gd name="T3" fmla="*/ 2 h 34"/>
                  <a:gd name="T4" fmla="*/ 9 w 46"/>
                  <a:gd name="T5" fmla="*/ 2 h 34"/>
                  <a:gd name="T6" fmla="*/ 8 w 46"/>
                  <a:gd name="T7" fmla="*/ 2 h 34"/>
                  <a:gd name="T8" fmla="*/ 8 w 46"/>
                  <a:gd name="T9" fmla="*/ 2 h 34"/>
                  <a:gd name="T10" fmla="*/ 2 w 46"/>
                  <a:gd name="T11" fmla="*/ 8 h 34"/>
                  <a:gd name="T12" fmla="*/ 0 w 46"/>
                  <a:gd name="T13" fmla="*/ 34 h 34"/>
                  <a:gd name="T14" fmla="*/ 46 w 46"/>
                  <a:gd name="T15" fmla="*/ 34 h 34"/>
                  <a:gd name="T16" fmla="*/ 44 w 46"/>
                  <a:gd name="T17" fmla="*/ 8 h 34"/>
                  <a:gd name="T18" fmla="*/ 38 w 46"/>
                  <a:gd name="T19" fmla="*/ 2 h 34"/>
                  <a:gd name="T20" fmla="*/ 38 w 46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4">
                    <a:moveTo>
                      <a:pt x="38" y="2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27" y="0"/>
                      <a:pt x="18" y="0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Oval 94"/>
              <p:cNvSpPr>
                <a:spLocks noChangeArrowheads="1"/>
              </p:cNvSpPr>
              <p:nvPr/>
            </p:nvSpPr>
            <p:spPr bwMode="auto">
              <a:xfrm>
                <a:off x="461085" y="3047176"/>
                <a:ext cx="58474" cy="72481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淘宝店chenying0907出品 95"/>
              <p:cNvSpPr/>
              <p:nvPr/>
            </p:nvSpPr>
            <p:spPr bwMode="auto">
              <a:xfrm>
                <a:off x="426002" y="3125503"/>
                <a:ext cx="129812" cy="93524"/>
              </a:xfrm>
              <a:custGeom>
                <a:avLst/>
                <a:gdLst>
                  <a:gd name="T0" fmla="*/ 38 w 47"/>
                  <a:gd name="T1" fmla="*/ 2 h 34"/>
                  <a:gd name="T2" fmla="*/ 37 w 47"/>
                  <a:gd name="T3" fmla="*/ 2 h 34"/>
                  <a:gd name="T4" fmla="*/ 9 w 47"/>
                  <a:gd name="T5" fmla="*/ 2 h 34"/>
                  <a:gd name="T6" fmla="*/ 8 w 47"/>
                  <a:gd name="T7" fmla="*/ 2 h 34"/>
                  <a:gd name="T8" fmla="*/ 8 w 47"/>
                  <a:gd name="T9" fmla="*/ 2 h 34"/>
                  <a:gd name="T10" fmla="*/ 2 w 47"/>
                  <a:gd name="T11" fmla="*/ 8 h 34"/>
                  <a:gd name="T12" fmla="*/ 0 w 47"/>
                  <a:gd name="T13" fmla="*/ 34 h 34"/>
                  <a:gd name="T14" fmla="*/ 47 w 47"/>
                  <a:gd name="T15" fmla="*/ 34 h 34"/>
                  <a:gd name="T16" fmla="*/ 44 w 47"/>
                  <a:gd name="T17" fmla="*/ 8 h 34"/>
                  <a:gd name="T18" fmla="*/ 38 w 47"/>
                  <a:gd name="T19" fmla="*/ 2 h 34"/>
                  <a:gd name="T20" fmla="*/ 38 w 47"/>
                  <a:gd name="T2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34">
                    <a:moveTo>
                      <a:pt x="38" y="2"/>
                    </a:moveTo>
                    <a:cubicBezTo>
                      <a:pt x="38" y="2"/>
                      <a:pt x="37" y="2"/>
                      <a:pt x="37" y="2"/>
                    </a:cubicBezTo>
                    <a:cubicBezTo>
                      <a:pt x="28" y="0"/>
                      <a:pt x="19" y="0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5" y="2"/>
                      <a:pt x="2" y="4"/>
                      <a:pt x="2" y="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4"/>
                      <a:pt x="41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淘宝店chenying0907出品 96"/>
              <p:cNvSpPr>
                <a:spLocks noChangeArrowheads="1"/>
              </p:cNvSpPr>
              <p:nvPr/>
            </p:nvSpPr>
            <p:spPr bwMode="auto">
              <a:xfrm>
                <a:off x="221343" y="2868311"/>
                <a:ext cx="32745" cy="5494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淘宝店chenying0907出品 97"/>
              <p:cNvSpPr>
                <a:spLocks noChangeArrowheads="1"/>
              </p:cNvSpPr>
              <p:nvPr/>
            </p:nvSpPr>
            <p:spPr bwMode="auto">
              <a:xfrm>
                <a:off x="179241" y="2848438"/>
                <a:ext cx="30406" cy="7482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淘宝店chenying0907出品 98"/>
              <p:cNvSpPr>
                <a:spLocks noChangeArrowheads="1"/>
              </p:cNvSpPr>
              <p:nvPr/>
            </p:nvSpPr>
            <p:spPr bwMode="auto">
              <a:xfrm>
                <a:off x="265782" y="2812197"/>
                <a:ext cx="30406" cy="11106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3" name="淘宝店chenying0907出品 112"/>
            <p:cNvGrpSpPr/>
            <p:nvPr/>
          </p:nvGrpSpPr>
          <p:grpSpPr>
            <a:xfrm>
              <a:off x="8899660" y="3284637"/>
              <a:ext cx="508721" cy="533088"/>
              <a:chOff x="140649" y="3641210"/>
              <a:chExt cx="508721" cy="533088"/>
            </a:xfrm>
            <a:solidFill>
              <a:schemeClr val="bg1"/>
            </a:solidFill>
          </p:grpSpPr>
          <p:sp>
            <p:nvSpPr>
              <p:cNvPr id="120" name="淘宝店chenying0907出品 272"/>
              <p:cNvSpPr>
                <a:spLocks noEditPoints="1"/>
              </p:cNvSpPr>
              <p:nvPr/>
            </p:nvSpPr>
            <p:spPr bwMode="auto">
              <a:xfrm>
                <a:off x="140649" y="3872682"/>
                <a:ext cx="406978" cy="246670"/>
              </a:xfrm>
              <a:custGeom>
                <a:avLst/>
                <a:gdLst>
                  <a:gd name="T0" fmla="*/ 130 w 147"/>
                  <a:gd name="T1" fmla="*/ 17 h 89"/>
                  <a:gd name="T2" fmla="*/ 130 w 147"/>
                  <a:gd name="T3" fmla="*/ 50 h 89"/>
                  <a:gd name="T4" fmla="*/ 107 w 147"/>
                  <a:gd name="T5" fmla="*/ 73 h 89"/>
                  <a:gd name="T6" fmla="*/ 39 w 147"/>
                  <a:gd name="T7" fmla="*/ 73 h 89"/>
                  <a:gd name="T8" fmla="*/ 16 w 147"/>
                  <a:gd name="T9" fmla="*/ 50 h 89"/>
                  <a:gd name="T10" fmla="*/ 16 w 147"/>
                  <a:gd name="T11" fmla="*/ 17 h 89"/>
                  <a:gd name="T12" fmla="*/ 130 w 147"/>
                  <a:gd name="T13" fmla="*/ 17 h 89"/>
                  <a:gd name="T14" fmla="*/ 147 w 147"/>
                  <a:gd name="T15" fmla="*/ 0 h 89"/>
                  <a:gd name="T16" fmla="*/ 0 w 147"/>
                  <a:gd name="T17" fmla="*/ 0 h 89"/>
                  <a:gd name="T18" fmla="*/ 0 w 147"/>
                  <a:gd name="T19" fmla="*/ 50 h 89"/>
                  <a:gd name="T20" fmla="*/ 39 w 147"/>
                  <a:gd name="T21" fmla="*/ 89 h 89"/>
                  <a:gd name="T22" fmla="*/ 107 w 147"/>
                  <a:gd name="T23" fmla="*/ 89 h 89"/>
                  <a:gd name="T24" fmla="*/ 147 w 147"/>
                  <a:gd name="T25" fmla="*/ 50 h 89"/>
                  <a:gd name="T26" fmla="*/ 147 w 147"/>
                  <a:gd name="T2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89">
                    <a:moveTo>
                      <a:pt x="130" y="17"/>
                    </a:moveTo>
                    <a:cubicBezTo>
                      <a:pt x="130" y="50"/>
                      <a:pt x="130" y="50"/>
                      <a:pt x="130" y="50"/>
                    </a:cubicBezTo>
                    <a:cubicBezTo>
                      <a:pt x="130" y="62"/>
                      <a:pt x="120" y="73"/>
                      <a:pt x="107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26" y="73"/>
                      <a:pt x="16" y="62"/>
                      <a:pt x="16" y="5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0" y="17"/>
                      <a:pt x="130" y="17"/>
                      <a:pt x="130" y="17"/>
                    </a:cubicBezTo>
                    <a:close/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71"/>
                      <a:pt x="17" y="89"/>
                      <a:pt x="39" y="89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29" y="89"/>
                      <a:pt x="147" y="71"/>
                      <a:pt x="147" y="50"/>
                    </a:cubicBezTo>
                    <a:cubicBezTo>
                      <a:pt x="147" y="0"/>
                      <a:pt x="147" y="0"/>
                      <a:pt x="1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淘宝店chenying0907出品 273"/>
              <p:cNvSpPr/>
              <p:nvPr/>
            </p:nvSpPr>
            <p:spPr bwMode="auto">
              <a:xfrm>
                <a:off x="140649" y="4135719"/>
                <a:ext cx="406978" cy="38579"/>
              </a:xfrm>
              <a:custGeom>
                <a:avLst/>
                <a:gdLst>
                  <a:gd name="T0" fmla="*/ 0 w 147"/>
                  <a:gd name="T1" fmla="*/ 0 h 14"/>
                  <a:gd name="T2" fmla="*/ 0 w 147"/>
                  <a:gd name="T3" fmla="*/ 8 h 14"/>
                  <a:gd name="T4" fmla="*/ 39 w 147"/>
                  <a:gd name="T5" fmla="*/ 14 h 14"/>
                  <a:gd name="T6" fmla="*/ 107 w 147"/>
                  <a:gd name="T7" fmla="*/ 14 h 14"/>
                  <a:gd name="T8" fmla="*/ 147 w 147"/>
                  <a:gd name="T9" fmla="*/ 8 h 14"/>
                  <a:gd name="T10" fmla="*/ 147 w 147"/>
                  <a:gd name="T11" fmla="*/ 0 h 14"/>
                  <a:gd name="T12" fmla="*/ 0 w 147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17" y="14"/>
                      <a:pt x="39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29" y="14"/>
                      <a:pt x="147" y="11"/>
                      <a:pt x="147" y="8"/>
                    </a:cubicBezTo>
                    <a:cubicBezTo>
                      <a:pt x="147" y="0"/>
                      <a:pt x="147" y="0"/>
                      <a:pt x="1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淘宝店chenying0907出品 274"/>
              <p:cNvSpPr>
                <a:spLocks noEditPoints="1"/>
              </p:cNvSpPr>
              <p:nvPr/>
            </p:nvSpPr>
            <p:spPr bwMode="auto">
              <a:xfrm>
                <a:off x="500847" y="3903078"/>
                <a:ext cx="148523" cy="147301"/>
              </a:xfrm>
              <a:custGeom>
                <a:avLst/>
                <a:gdLst>
                  <a:gd name="T0" fmla="*/ 27 w 54"/>
                  <a:gd name="T1" fmla="*/ 53 h 53"/>
                  <a:gd name="T2" fmla="*/ 0 w 54"/>
                  <a:gd name="T3" fmla="*/ 27 h 53"/>
                  <a:gd name="T4" fmla="*/ 27 w 54"/>
                  <a:gd name="T5" fmla="*/ 0 h 53"/>
                  <a:gd name="T6" fmla="*/ 54 w 54"/>
                  <a:gd name="T7" fmla="*/ 27 h 53"/>
                  <a:gd name="T8" fmla="*/ 27 w 54"/>
                  <a:gd name="T9" fmla="*/ 53 h 53"/>
                  <a:gd name="T10" fmla="*/ 27 w 54"/>
                  <a:gd name="T11" fmla="*/ 12 h 53"/>
                  <a:gd name="T12" fmla="*/ 13 w 54"/>
                  <a:gd name="T13" fmla="*/ 27 h 53"/>
                  <a:gd name="T14" fmla="*/ 27 w 54"/>
                  <a:gd name="T15" fmla="*/ 41 h 53"/>
                  <a:gd name="T16" fmla="*/ 41 w 54"/>
                  <a:gd name="T17" fmla="*/ 27 h 53"/>
                  <a:gd name="T18" fmla="*/ 27 w 54"/>
                  <a:gd name="T19" fmla="*/ 1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3">
                    <a:moveTo>
                      <a:pt x="27" y="53"/>
                    </a:moveTo>
                    <a:cubicBezTo>
                      <a:pt x="12" y="53"/>
                      <a:pt x="0" y="41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7"/>
                    </a:cubicBezTo>
                    <a:cubicBezTo>
                      <a:pt x="54" y="41"/>
                      <a:pt x="42" y="53"/>
                      <a:pt x="27" y="53"/>
                    </a:cubicBezTo>
                    <a:close/>
                    <a:moveTo>
                      <a:pt x="27" y="12"/>
                    </a:moveTo>
                    <a:cubicBezTo>
                      <a:pt x="19" y="12"/>
                      <a:pt x="13" y="19"/>
                      <a:pt x="13" y="27"/>
                    </a:cubicBezTo>
                    <a:cubicBezTo>
                      <a:pt x="13" y="34"/>
                      <a:pt x="19" y="41"/>
                      <a:pt x="27" y="41"/>
                    </a:cubicBezTo>
                    <a:cubicBezTo>
                      <a:pt x="35" y="41"/>
                      <a:pt x="41" y="34"/>
                      <a:pt x="41" y="27"/>
                    </a:cubicBezTo>
                    <a:cubicBezTo>
                      <a:pt x="41" y="19"/>
                      <a:pt x="35" y="12"/>
                      <a:pt x="27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淘宝店chenying0907出品 275"/>
              <p:cNvSpPr/>
              <p:nvPr/>
            </p:nvSpPr>
            <p:spPr bwMode="auto">
              <a:xfrm>
                <a:off x="365189" y="3690311"/>
                <a:ext cx="2339" cy="2338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淘宝店chenying0907出品 276"/>
              <p:cNvSpPr>
                <a:spLocks noChangeArrowheads="1"/>
              </p:cNvSpPr>
              <p:nvPr/>
            </p:nvSpPr>
            <p:spPr bwMode="auto">
              <a:xfrm>
                <a:off x="367527" y="3692648"/>
                <a:ext cx="116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淘宝店chenying0907出品 277"/>
              <p:cNvSpPr/>
              <p:nvPr/>
            </p:nvSpPr>
            <p:spPr bwMode="auto">
              <a:xfrm>
                <a:off x="367527" y="3692648"/>
                <a:ext cx="2339" cy="350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淘宝店chenying0907出品 278"/>
              <p:cNvSpPr/>
              <p:nvPr/>
            </p:nvSpPr>
            <p:spPr bwMode="auto">
              <a:xfrm>
                <a:off x="367527" y="36926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淘宝店chenying0907出品 279"/>
              <p:cNvSpPr/>
              <p:nvPr/>
            </p:nvSpPr>
            <p:spPr bwMode="auto">
              <a:xfrm>
                <a:off x="365188" y="3684465"/>
                <a:ext cx="24559" cy="19874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6 h 7"/>
                  <a:gd name="T4" fmla="*/ 5 w 9"/>
                  <a:gd name="T5" fmla="*/ 3 h 7"/>
                  <a:gd name="T6" fmla="*/ 1 w 9"/>
                  <a:gd name="T7" fmla="*/ 1 h 7"/>
                  <a:gd name="T8" fmla="*/ 0 w 9"/>
                  <a:gd name="T9" fmla="*/ 0 h 7"/>
                  <a:gd name="T10" fmla="*/ 1 w 9"/>
                  <a:gd name="T11" fmla="*/ 1 h 7"/>
                  <a:gd name="T12" fmla="*/ 4 w 9"/>
                  <a:gd name="T13" fmla="*/ 2 h 7"/>
                  <a:gd name="T14" fmla="*/ 4 w 9"/>
                  <a:gd name="T15" fmla="*/ 3 h 7"/>
                  <a:gd name="T16" fmla="*/ 6 w 9"/>
                  <a:gd name="T17" fmla="*/ 4 h 7"/>
                  <a:gd name="T18" fmla="*/ 7 w 9"/>
                  <a:gd name="T1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7" y="5"/>
                      <a:pt x="9" y="7"/>
                      <a:pt x="9" y="6"/>
                    </a:cubicBezTo>
                    <a:cubicBezTo>
                      <a:pt x="7" y="4"/>
                      <a:pt x="7" y="4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4"/>
                      <a:pt x="6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淘宝店chenying0907出品 280"/>
              <p:cNvSpPr/>
              <p:nvPr/>
            </p:nvSpPr>
            <p:spPr bwMode="auto">
              <a:xfrm>
                <a:off x="345307" y="3679789"/>
                <a:ext cx="8186" cy="4676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1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淘宝店chenying0907出品 281"/>
              <p:cNvSpPr>
                <a:spLocks noChangeArrowheads="1"/>
              </p:cNvSpPr>
              <p:nvPr/>
            </p:nvSpPr>
            <p:spPr bwMode="auto">
              <a:xfrm>
                <a:off x="345307" y="3679789"/>
                <a:ext cx="2339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淘宝店chenying0907出品 282"/>
              <p:cNvSpPr>
                <a:spLocks noEditPoints="1"/>
              </p:cNvSpPr>
              <p:nvPr/>
            </p:nvSpPr>
            <p:spPr bwMode="auto">
              <a:xfrm>
                <a:off x="292680" y="3698494"/>
                <a:ext cx="97067" cy="157822"/>
              </a:xfrm>
              <a:custGeom>
                <a:avLst/>
                <a:gdLst>
                  <a:gd name="T0" fmla="*/ 34 w 35"/>
                  <a:gd name="T1" fmla="*/ 11 h 57"/>
                  <a:gd name="T2" fmla="*/ 35 w 35"/>
                  <a:gd name="T3" fmla="*/ 9 h 57"/>
                  <a:gd name="T4" fmla="*/ 35 w 35"/>
                  <a:gd name="T5" fmla="*/ 8 h 57"/>
                  <a:gd name="T6" fmla="*/ 35 w 35"/>
                  <a:gd name="T7" fmla="*/ 6 h 57"/>
                  <a:gd name="T8" fmla="*/ 35 w 35"/>
                  <a:gd name="T9" fmla="*/ 5 h 57"/>
                  <a:gd name="T10" fmla="*/ 35 w 35"/>
                  <a:gd name="T11" fmla="*/ 4 h 57"/>
                  <a:gd name="T12" fmla="*/ 35 w 35"/>
                  <a:gd name="T13" fmla="*/ 3 h 57"/>
                  <a:gd name="T14" fmla="*/ 32 w 35"/>
                  <a:gd name="T15" fmla="*/ 0 h 57"/>
                  <a:gd name="T16" fmla="*/ 32 w 35"/>
                  <a:gd name="T17" fmla="*/ 0 h 57"/>
                  <a:gd name="T18" fmla="*/ 32 w 35"/>
                  <a:gd name="T19" fmla="*/ 2 h 57"/>
                  <a:gd name="T20" fmla="*/ 33 w 35"/>
                  <a:gd name="T21" fmla="*/ 2 h 57"/>
                  <a:gd name="T22" fmla="*/ 33 w 35"/>
                  <a:gd name="T23" fmla="*/ 2 h 57"/>
                  <a:gd name="T24" fmla="*/ 32 w 35"/>
                  <a:gd name="T25" fmla="*/ 1 h 57"/>
                  <a:gd name="T26" fmla="*/ 31 w 35"/>
                  <a:gd name="T27" fmla="*/ 0 h 57"/>
                  <a:gd name="T28" fmla="*/ 32 w 35"/>
                  <a:gd name="T29" fmla="*/ 0 h 57"/>
                  <a:gd name="T30" fmla="*/ 31 w 35"/>
                  <a:gd name="T31" fmla="*/ 0 h 57"/>
                  <a:gd name="T32" fmla="*/ 31 w 35"/>
                  <a:gd name="T33" fmla="*/ 1 h 57"/>
                  <a:gd name="T34" fmla="*/ 33 w 35"/>
                  <a:gd name="T35" fmla="*/ 6 h 57"/>
                  <a:gd name="T36" fmla="*/ 33 w 35"/>
                  <a:gd name="T37" fmla="*/ 6 h 57"/>
                  <a:gd name="T38" fmla="*/ 32 w 35"/>
                  <a:gd name="T39" fmla="*/ 7 h 57"/>
                  <a:gd name="T40" fmla="*/ 32 w 35"/>
                  <a:gd name="T41" fmla="*/ 7 h 57"/>
                  <a:gd name="T42" fmla="*/ 32 w 35"/>
                  <a:gd name="T43" fmla="*/ 7 h 57"/>
                  <a:gd name="T44" fmla="*/ 32 w 35"/>
                  <a:gd name="T45" fmla="*/ 7 h 57"/>
                  <a:gd name="T46" fmla="*/ 32 w 35"/>
                  <a:gd name="T47" fmla="*/ 8 h 57"/>
                  <a:gd name="T48" fmla="*/ 32 w 35"/>
                  <a:gd name="T49" fmla="*/ 8 h 57"/>
                  <a:gd name="T50" fmla="*/ 32 w 35"/>
                  <a:gd name="T51" fmla="*/ 8 h 57"/>
                  <a:gd name="T52" fmla="*/ 32 w 35"/>
                  <a:gd name="T53" fmla="*/ 8 h 57"/>
                  <a:gd name="T54" fmla="*/ 32 w 35"/>
                  <a:gd name="T55" fmla="*/ 8 h 57"/>
                  <a:gd name="T56" fmla="*/ 32 w 35"/>
                  <a:gd name="T57" fmla="*/ 7 h 57"/>
                  <a:gd name="T58" fmla="*/ 32 w 35"/>
                  <a:gd name="T59" fmla="*/ 7 h 57"/>
                  <a:gd name="T60" fmla="*/ 31 w 35"/>
                  <a:gd name="T61" fmla="*/ 9 h 57"/>
                  <a:gd name="T62" fmla="*/ 31 w 35"/>
                  <a:gd name="T63" fmla="*/ 9 h 57"/>
                  <a:gd name="T64" fmla="*/ 31 w 35"/>
                  <a:gd name="T65" fmla="*/ 10 h 57"/>
                  <a:gd name="T66" fmla="*/ 31 w 35"/>
                  <a:gd name="T67" fmla="*/ 10 h 57"/>
                  <a:gd name="T68" fmla="*/ 31 w 35"/>
                  <a:gd name="T69" fmla="*/ 10 h 57"/>
                  <a:gd name="T70" fmla="*/ 31 w 35"/>
                  <a:gd name="T71" fmla="*/ 10 h 57"/>
                  <a:gd name="T72" fmla="*/ 30 w 35"/>
                  <a:gd name="T73" fmla="*/ 11 h 57"/>
                  <a:gd name="T74" fmla="*/ 28 w 35"/>
                  <a:gd name="T75" fmla="*/ 13 h 57"/>
                  <a:gd name="T76" fmla="*/ 14 w 35"/>
                  <a:gd name="T77" fmla="*/ 26 h 57"/>
                  <a:gd name="T78" fmla="*/ 6 w 35"/>
                  <a:gd name="T79" fmla="*/ 32 h 57"/>
                  <a:gd name="T80" fmla="*/ 6 w 35"/>
                  <a:gd name="T81" fmla="*/ 51 h 57"/>
                  <a:gd name="T82" fmla="*/ 16 w 35"/>
                  <a:gd name="T83" fmla="*/ 57 h 57"/>
                  <a:gd name="T84" fmla="*/ 20 w 35"/>
                  <a:gd name="T85" fmla="*/ 54 h 57"/>
                  <a:gd name="T86" fmla="*/ 15 w 35"/>
                  <a:gd name="T87" fmla="*/ 49 h 57"/>
                  <a:gd name="T88" fmla="*/ 11 w 35"/>
                  <a:gd name="T89" fmla="*/ 46 h 57"/>
                  <a:gd name="T90" fmla="*/ 11 w 35"/>
                  <a:gd name="T91" fmla="*/ 37 h 57"/>
                  <a:gd name="T92" fmla="*/ 13 w 35"/>
                  <a:gd name="T93" fmla="*/ 35 h 57"/>
                  <a:gd name="T94" fmla="*/ 28 w 35"/>
                  <a:gd name="T95" fmla="*/ 20 h 57"/>
                  <a:gd name="T96" fmla="*/ 31 w 35"/>
                  <a:gd name="T97" fmla="*/ 16 h 57"/>
                  <a:gd name="T98" fmla="*/ 34 w 35"/>
                  <a:gd name="T99" fmla="*/ 13 h 57"/>
                  <a:gd name="T100" fmla="*/ 35 w 35"/>
                  <a:gd name="T101" fmla="*/ 9 h 57"/>
                  <a:gd name="T102" fmla="*/ 34 w 35"/>
                  <a:gd name="T103" fmla="*/ 13 h 57"/>
                  <a:gd name="T104" fmla="*/ 33 w 35"/>
                  <a:gd name="T105" fmla="*/ 11 h 57"/>
                  <a:gd name="T106" fmla="*/ 34 w 35"/>
                  <a:gd name="T107" fmla="*/ 11 h 57"/>
                  <a:gd name="T108" fmla="*/ 28 w 35"/>
                  <a:gd name="T109" fmla="*/ 14 h 57"/>
                  <a:gd name="T110" fmla="*/ 29 w 35"/>
                  <a:gd name="T111" fmla="*/ 13 h 57"/>
                  <a:gd name="T112" fmla="*/ 28 w 35"/>
                  <a:gd name="T113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" h="57">
                    <a:moveTo>
                      <a:pt x="34" y="11"/>
                    </a:moveTo>
                    <a:cubicBezTo>
                      <a:pt x="35" y="10"/>
                      <a:pt x="34" y="9"/>
                      <a:pt x="35" y="9"/>
                    </a:cubicBezTo>
                    <a:cubicBezTo>
                      <a:pt x="34" y="8"/>
                      <a:pt x="35" y="8"/>
                      <a:pt x="35" y="8"/>
                    </a:cubicBezTo>
                    <a:cubicBezTo>
                      <a:pt x="35" y="7"/>
                      <a:pt x="34" y="6"/>
                      <a:pt x="35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4" y="2"/>
                      <a:pt x="33" y="1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"/>
                      <a:pt x="33" y="1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1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1"/>
                      <a:pt x="31" y="1"/>
                    </a:cubicBezTo>
                    <a:cubicBezTo>
                      <a:pt x="32" y="3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3"/>
                      <a:pt x="28" y="13"/>
                    </a:cubicBezTo>
                    <a:cubicBezTo>
                      <a:pt x="24" y="18"/>
                      <a:pt x="19" y="21"/>
                      <a:pt x="14" y="26"/>
                    </a:cubicBezTo>
                    <a:cubicBezTo>
                      <a:pt x="12" y="28"/>
                      <a:pt x="9" y="30"/>
                      <a:pt x="6" y="32"/>
                    </a:cubicBezTo>
                    <a:cubicBezTo>
                      <a:pt x="0" y="37"/>
                      <a:pt x="1" y="45"/>
                      <a:pt x="6" y="51"/>
                    </a:cubicBezTo>
                    <a:cubicBezTo>
                      <a:pt x="8" y="53"/>
                      <a:pt x="13" y="56"/>
                      <a:pt x="16" y="57"/>
                    </a:cubicBezTo>
                    <a:cubicBezTo>
                      <a:pt x="21" y="57"/>
                      <a:pt x="20" y="54"/>
                      <a:pt x="20" y="54"/>
                    </a:cubicBezTo>
                    <a:cubicBezTo>
                      <a:pt x="20" y="52"/>
                      <a:pt x="17" y="52"/>
                      <a:pt x="15" y="49"/>
                    </a:cubicBezTo>
                    <a:cubicBezTo>
                      <a:pt x="16" y="51"/>
                      <a:pt x="11" y="49"/>
                      <a:pt x="11" y="46"/>
                    </a:cubicBezTo>
                    <a:cubicBezTo>
                      <a:pt x="12" y="43"/>
                      <a:pt x="9" y="41"/>
                      <a:pt x="11" y="37"/>
                    </a:cubicBezTo>
                    <a:cubicBezTo>
                      <a:pt x="12" y="37"/>
                      <a:pt x="12" y="36"/>
                      <a:pt x="13" y="35"/>
                    </a:cubicBezTo>
                    <a:cubicBezTo>
                      <a:pt x="18" y="31"/>
                      <a:pt x="23" y="26"/>
                      <a:pt x="28" y="20"/>
                    </a:cubicBezTo>
                    <a:cubicBezTo>
                      <a:pt x="30" y="19"/>
                      <a:pt x="30" y="17"/>
                      <a:pt x="31" y="16"/>
                    </a:cubicBezTo>
                    <a:cubicBezTo>
                      <a:pt x="32" y="15"/>
                      <a:pt x="33" y="14"/>
                      <a:pt x="34" y="13"/>
                    </a:cubicBezTo>
                    <a:cubicBezTo>
                      <a:pt x="35" y="12"/>
                      <a:pt x="35" y="10"/>
                      <a:pt x="35" y="9"/>
                    </a:cubicBezTo>
                    <a:cubicBezTo>
                      <a:pt x="35" y="11"/>
                      <a:pt x="34" y="12"/>
                      <a:pt x="34" y="13"/>
                    </a:cubicBezTo>
                    <a:cubicBezTo>
                      <a:pt x="33" y="14"/>
                      <a:pt x="33" y="12"/>
                      <a:pt x="33" y="11"/>
                    </a:cubicBezTo>
                    <a:cubicBezTo>
                      <a:pt x="33" y="11"/>
                      <a:pt x="34" y="11"/>
                      <a:pt x="34" y="11"/>
                    </a:cubicBezTo>
                    <a:close/>
                    <a:moveTo>
                      <a:pt x="28" y="14"/>
                    </a:move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4"/>
                      <a:pt x="28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淘宝店chenying0907出品 283"/>
              <p:cNvSpPr/>
              <p:nvPr/>
            </p:nvSpPr>
            <p:spPr bwMode="auto">
              <a:xfrm>
                <a:off x="306714" y="3649393"/>
                <a:ext cx="2339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淘宝店chenying0907出品 284"/>
              <p:cNvSpPr/>
              <p:nvPr/>
            </p:nvSpPr>
            <p:spPr bwMode="auto">
              <a:xfrm>
                <a:off x="312562" y="3649393"/>
                <a:ext cx="233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淘宝店chenying0907出品 285"/>
              <p:cNvSpPr/>
              <p:nvPr/>
            </p:nvSpPr>
            <p:spPr bwMode="auto">
              <a:xfrm>
                <a:off x="314901" y="36493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淘宝店chenying0907出品 286"/>
              <p:cNvSpPr/>
              <p:nvPr/>
            </p:nvSpPr>
            <p:spPr bwMode="auto">
              <a:xfrm>
                <a:off x="304375" y="3643548"/>
                <a:ext cx="38593" cy="5846"/>
              </a:xfrm>
              <a:custGeom>
                <a:avLst/>
                <a:gdLst>
                  <a:gd name="T0" fmla="*/ 5 w 14"/>
                  <a:gd name="T1" fmla="*/ 1 h 2"/>
                  <a:gd name="T2" fmla="*/ 6 w 14"/>
                  <a:gd name="T3" fmla="*/ 1 h 2"/>
                  <a:gd name="T4" fmla="*/ 9 w 14"/>
                  <a:gd name="T5" fmla="*/ 1 h 2"/>
                  <a:gd name="T6" fmla="*/ 10 w 14"/>
                  <a:gd name="T7" fmla="*/ 2 h 2"/>
                  <a:gd name="T8" fmla="*/ 12 w 14"/>
                  <a:gd name="T9" fmla="*/ 2 h 2"/>
                  <a:gd name="T10" fmla="*/ 6 w 14"/>
                  <a:gd name="T11" fmla="*/ 1 h 2"/>
                  <a:gd name="T12" fmla="*/ 1 w 14"/>
                  <a:gd name="T13" fmla="*/ 0 h 2"/>
                  <a:gd name="T14" fmla="*/ 0 w 14"/>
                  <a:gd name="T15" fmla="*/ 0 h 2"/>
                  <a:gd name="T16" fmla="*/ 2 w 14"/>
                  <a:gd name="T17" fmla="*/ 0 h 2"/>
                  <a:gd name="T18" fmla="*/ 5 w 14"/>
                  <a:gd name="T1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">
                    <a:moveTo>
                      <a:pt x="5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9" y="1"/>
                      <a:pt x="9" y="2"/>
                      <a:pt x="10" y="2"/>
                    </a:cubicBezTo>
                    <a:cubicBezTo>
                      <a:pt x="11" y="2"/>
                      <a:pt x="14" y="2"/>
                      <a:pt x="12" y="2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淘宝店chenying0907出品 287"/>
              <p:cNvSpPr/>
              <p:nvPr/>
            </p:nvSpPr>
            <p:spPr bwMode="auto">
              <a:xfrm>
                <a:off x="282156" y="3641210"/>
                <a:ext cx="10525" cy="2338"/>
              </a:xfrm>
              <a:custGeom>
                <a:avLst/>
                <a:gdLst>
                  <a:gd name="T0" fmla="*/ 3 w 4"/>
                  <a:gd name="T1" fmla="*/ 1 h 1"/>
                  <a:gd name="T2" fmla="*/ 0 w 4"/>
                  <a:gd name="T3" fmla="*/ 0 h 1"/>
                  <a:gd name="T4" fmla="*/ 0 w 4"/>
                  <a:gd name="T5" fmla="*/ 1 h 1"/>
                  <a:gd name="T6" fmla="*/ 1 w 4"/>
                  <a:gd name="T7" fmla="*/ 1 h 1"/>
                  <a:gd name="T8" fmla="*/ 4 w 4"/>
                  <a:gd name="T9" fmla="*/ 1 h 1"/>
                  <a:gd name="T10" fmla="*/ 3 w 4"/>
                  <a:gd name="T11" fmla="*/ 1 h 1"/>
                  <a:gd name="T12" fmla="*/ 3 w 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淘宝店chenying0907出品 288"/>
              <p:cNvSpPr>
                <a:spLocks noChangeArrowheads="1"/>
              </p:cNvSpPr>
              <p:nvPr/>
            </p:nvSpPr>
            <p:spPr bwMode="auto">
              <a:xfrm>
                <a:off x="278647" y="3641210"/>
                <a:ext cx="3508" cy="116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淘宝店chenying0907出品 289"/>
              <p:cNvSpPr>
                <a:spLocks noEditPoints="1"/>
              </p:cNvSpPr>
              <p:nvPr/>
            </p:nvSpPr>
            <p:spPr bwMode="auto">
              <a:xfrm>
                <a:off x="326596" y="3649393"/>
                <a:ext cx="140337" cy="168344"/>
              </a:xfrm>
              <a:custGeom>
                <a:avLst/>
                <a:gdLst>
                  <a:gd name="T0" fmla="*/ 33 w 51"/>
                  <a:gd name="T1" fmla="*/ 10 h 61"/>
                  <a:gd name="T2" fmla="*/ 26 w 51"/>
                  <a:gd name="T3" fmla="*/ 7 h 61"/>
                  <a:gd name="T4" fmla="*/ 21 w 51"/>
                  <a:gd name="T5" fmla="*/ 5 h 61"/>
                  <a:gd name="T6" fmla="*/ 16 w 51"/>
                  <a:gd name="T7" fmla="*/ 3 h 61"/>
                  <a:gd name="T8" fmla="*/ 21 w 51"/>
                  <a:gd name="T9" fmla="*/ 5 h 61"/>
                  <a:gd name="T10" fmla="*/ 19 w 51"/>
                  <a:gd name="T11" fmla="*/ 5 h 61"/>
                  <a:gd name="T12" fmla="*/ 18 w 51"/>
                  <a:gd name="T13" fmla="*/ 4 h 61"/>
                  <a:gd name="T14" fmla="*/ 15 w 51"/>
                  <a:gd name="T15" fmla="*/ 3 h 61"/>
                  <a:gd name="T16" fmla="*/ 14 w 51"/>
                  <a:gd name="T17" fmla="*/ 3 h 61"/>
                  <a:gd name="T18" fmla="*/ 11 w 51"/>
                  <a:gd name="T19" fmla="*/ 2 h 61"/>
                  <a:gd name="T20" fmla="*/ 9 w 51"/>
                  <a:gd name="T21" fmla="*/ 2 h 61"/>
                  <a:gd name="T22" fmla="*/ 8 w 51"/>
                  <a:gd name="T23" fmla="*/ 1 h 61"/>
                  <a:gd name="T24" fmla="*/ 7 w 51"/>
                  <a:gd name="T25" fmla="*/ 1 h 61"/>
                  <a:gd name="T26" fmla="*/ 1 w 51"/>
                  <a:gd name="T27" fmla="*/ 0 h 61"/>
                  <a:gd name="T28" fmla="*/ 1 w 51"/>
                  <a:gd name="T29" fmla="*/ 0 h 61"/>
                  <a:gd name="T30" fmla="*/ 4 w 51"/>
                  <a:gd name="T31" fmla="*/ 1 h 61"/>
                  <a:gd name="T32" fmla="*/ 5 w 51"/>
                  <a:gd name="T33" fmla="*/ 1 h 61"/>
                  <a:gd name="T34" fmla="*/ 5 w 51"/>
                  <a:gd name="T35" fmla="*/ 2 h 61"/>
                  <a:gd name="T36" fmla="*/ 2 w 51"/>
                  <a:gd name="T37" fmla="*/ 1 h 61"/>
                  <a:gd name="T38" fmla="*/ 1 w 51"/>
                  <a:gd name="T39" fmla="*/ 1 h 61"/>
                  <a:gd name="T40" fmla="*/ 1 w 51"/>
                  <a:gd name="T41" fmla="*/ 0 h 61"/>
                  <a:gd name="T42" fmla="*/ 0 w 51"/>
                  <a:gd name="T43" fmla="*/ 0 h 61"/>
                  <a:gd name="T44" fmla="*/ 2 w 51"/>
                  <a:gd name="T45" fmla="*/ 1 h 61"/>
                  <a:gd name="T46" fmla="*/ 10 w 51"/>
                  <a:gd name="T47" fmla="*/ 4 h 61"/>
                  <a:gd name="T48" fmla="*/ 11 w 51"/>
                  <a:gd name="T49" fmla="*/ 4 h 61"/>
                  <a:gd name="T50" fmla="*/ 11 w 51"/>
                  <a:gd name="T51" fmla="*/ 4 h 61"/>
                  <a:gd name="T52" fmla="*/ 12 w 51"/>
                  <a:gd name="T53" fmla="*/ 4 h 61"/>
                  <a:gd name="T54" fmla="*/ 13 w 51"/>
                  <a:gd name="T55" fmla="*/ 4 h 61"/>
                  <a:gd name="T56" fmla="*/ 12 w 51"/>
                  <a:gd name="T57" fmla="*/ 4 h 61"/>
                  <a:gd name="T58" fmla="*/ 15 w 51"/>
                  <a:gd name="T59" fmla="*/ 5 h 61"/>
                  <a:gd name="T60" fmla="*/ 15 w 51"/>
                  <a:gd name="T61" fmla="*/ 6 h 61"/>
                  <a:gd name="T62" fmla="*/ 17 w 51"/>
                  <a:gd name="T63" fmla="*/ 6 h 61"/>
                  <a:gd name="T64" fmla="*/ 17 w 51"/>
                  <a:gd name="T65" fmla="*/ 6 h 61"/>
                  <a:gd name="T66" fmla="*/ 17 w 51"/>
                  <a:gd name="T67" fmla="*/ 6 h 61"/>
                  <a:gd name="T68" fmla="*/ 17 w 51"/>
                  <a:gd name="T69" fmla="*/ 6 h 61"/>
                  <a:gd name="T70" fmla="*/ 19 w 51"/>
                  <a:gd name="T71" fmla="*/ 7 h 61"/>
                  <a:gd name="T72" fmla="*/ 22 w 51"/>
                  <a:gd name="T73" fmla="*/ 9 h 61"/>
                  <a:gd name="T74" fmla="*/ 40 w 51"/>
                  <a:gd name="T75" fmla="*/ 22 h 61"/>
                  <a:gd name="T76" fmla="*/ 41 w 51"/>
                  <a:gd name="T77" fmla="*/ 31 h 61"/>
                  <a:gd name="T78" fmla="*/ 26 w 51"/>
                  <a:gd name="T79" fmla="*/ 46 h 61"/>
                  <a:gd name="T80" fmla="*/ 26 w 51"/>
                  <a:gd name="T81" fmla="*/ 59 h 61"/>
                  <a:gd name="T82" fmla="*/ 31 w 51"/>
                  <a:gd name="T83" fmla="*/ 58 h 61"/>
                  <a:gd name="T84" fmla="*/ 31 w 51"/>
                  <a:gd name="T85" fmla="*/ 51 h 61"/>
                  <a:gd name="T86" fmla="*/ 33 w 51"/>
                  <a:gd name="T87" fmla="*/ 47 h 61"/>
                  <a:gd name="T88" fmla="*/ 46 w 51"/>
                  <a:gd name="T89" fmla="*/ 36 h 61"/>
                  <a:gd name="T90" fmla="*/ 48 w 51"/>
                  <a:gd name="T91" fmla="*/ 31 h 61"/>
                  <a:gd name="T92" fmla="*/ 33 w 51"/>
                  <a:gd name="T93" fmla="*/ 10 h 61"/>
                  <a:gd name="T94" fmla="*/ 13 w 51"/>
                  <a:gd name="T95" fmla="*/ 4 h 61"/>
                  <a:gd name="T96" fmla="*/ 13 w 51"/>
                  <a:gd name="T97" fmla="*/ 5 h 61"/>
                  <a:gd name="T98" fmla="*/ 13 w 51"/>
                  <a:gd name="T99" fmla="*/ 4 h 61"/>
                  <a:gd name="T100" fmla="*/ 13 w 51"/>
                  <a:gd name="T101" fmla="*/ 4 h 61"/>
                  <a:gd name="T102" fmla="*/ 21 w 51"/>
                  <a:gd name="T103" fmla="*/ 8 h 61"/>
                  <a:gd name="T104" fmla="*/ 23 w 51"/>
                  <a:gd name="T105" fmla="*/ 9 h 61"/>
                  <a:gd name="T106" fmla="*/ 21 w 51"/>
                  <a:gd name="T107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61">
                    <a:moveTo>
                      <a:pt x="33" y="10"/>
                    </a:moveTo>
                    <a:cubicBezTo>
                      <a:pt x="31" y="9"/>
                      <a:pt x="28" y="8"/>
                      <a:pt x="26" y="7"/>
                    </a:cubicBezTo>
                    <a:cubicBezTo>
                      <a:pt x="24" y="6"/>
                      <a:pt x="23" y="5"/>
                      <a:pt x="21" y="5"/>
                    </a:cubicBezTo>
                    <a:cubicBezTo>
                      <a:pt x="19" y="4"/>
                      <a:pt x="17" y="4"/>
                      <a:pt x="16" y="3"/>
                    </a:cubicBezTo>
                    <a:cubicBezTo>
                      <a:pt x="17" y="4"/>
                      <a:pt x="19" y="4"/>
                      <a:pt x="21" y="5"/>
                    </a:cubicBezTo>
                    <a:cubicBezTo>
                      <a:pt x="23" y="6"/>
                      <a:pt x="20" y="5"/>
                      <a:pt x="19" y="5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7" y="4"/>
                      <a:pt x="16" y="4"/>
                      <a:pt x="15" y="3"/>
                    </a:cubicBezTo>
                    <a:cubicBezTo>
                      <a:pt x="14" y="3"/>
                      <a:pt x="15" y="3"/>
                      <a:pt x="14" y="3"/>
                    </a:cubicBezTo>
                    <a:cubicBezTo>
                      <a:pt x="13" y="2"/>
                      <a:pt x="11" y="3"/>
                      <a:pt x="11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5" y="2"/>
                      <a:pt x="7" y="3"/>
                      <a:pt x="10" y="4"/>
                    </a:cubicBezTo>
                    <a:cubicBezTo>
                      <a:pt x="10" y="4"/>
                      <a:pt x="10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9" y="12"/>
                      <a:pt x="36" y="16"/>
                      <a:pt x="40" y="22"/>
                    </a:cubicBezTo>
                    <a:cubicBezTo>
                      <a:pt x="42" y="25"/>
                      <a:pt x="42" y="28"/>
                      <a:pt x="41" y="31"/>
                    </a:cubicBezTo>
                    <a:cubicBezTo>
                      <a:pt x="39" y="36"/>
                      <a:pt x="32" y="40"/>
                      <a:pt x="26" y="46"/>
                    </a:cubicBezTo>
                    <a:cubicBezTo>
                      <a:pt x="24" y="48"/>
                      <a:pt x="21" y="55"/>
                      <a:pt x="26" y="59"/>
                    </a:cubicBezTo>
                    <a:cubicBezTo>
                      <a:pt x="33" y="61"/>
                      <a:pt x="31" y="57"/>
                      <a:pt x="31" y="58"/>
                    </a:cubicBezTo>
                    <a:cubicBezTo>
                      <a:pt x="31" y="55"/>
                      <a:pt x="29" y="55"/>
                      <a:pt x="31" y="51"/>
                    </a:cubicBezTo>
                    <a:cubicBezTo>
                      <a:pt x="29" y="53"/>
                      <a:pt x="30" y="49"/>
                      <a:pt x="33" y="47"/>
                    </a:cubicBezTo>
                    <a:cubicBezTo>
                      <a:pt x="38" y="45"/>
                      <a:pt x="41" y="41"/>
                      <a:pt x="46" y="36"/>
                    </a:cubicBezTo>
                    <a:cubicBezTo>
                      <a:pt x="47" y="35"/>
                      <a:pt x="48" y="33"/>
                      <a:pt x="48" y="31"/>
                    </a:cubicBezTo>
                    <a:cubicBezTo>
                      <a:pt x="51" y="22"/>
                      <a:pt x="41" y="15"/>
                      <a:pt x="33" y="10"/>
                    </a:cubicBezTo>
                    <a:close/>
                    <a:moveTo>
                      <a:pt x="13" y="4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lose/>
                    <a:moveTo>
                      <a:pt x="21" y="8"/>
                    </a:moveTo>
                    <a:cubicBezTo>
                      <a:pt x="22" y="8"/>
                      <a:pt x="22" y="8"/>
                      <a:pt x="23" y="9"/>
                    </a:cubicBezTo>
                    <a:cubicBezTo>
                      <a:pt x="22" y="9"/>
                      <a:pt x="22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4" name="淘宝店chenying0907出品 113"/>
            <p:cNvGrpSpPr/>
            <p:nvPr/>
          </p:nvGrpSpPr>
          <p:grpSpPr>
            <a:xfrm>
              <a:off x="6883967" y="3285206"/>
              <a:ext cx="500535" cy="616092"/>
              <a:chOff x="110242" y="4666624"/>
              <a:chExt cx="500535" cy="616092"/>
            </a:xfrm>
            <a:solidFill>
              <a:schemeClr val="bg1"/>
            </a:solidFill>
          </p:grpSpPr>
          <p:sp>
            <p:nvSpPr>
              <p:cNvPr id="115" name="淘宝店chenying0907出品 343"/>
              <p:cNvSpPr/>
              <p:nvPr/>
            </p:nvSpPr>
            <p:spPr bwMode="auto">
              <a:xfrm>
                <a:off x="265783" y="4815094"/>
                <a:ext cx="81864" cy="94693"/>
              </a:xfrm>
              <a:custGeom>
                <a:avLst/>
                <a:gdLst>
                  <a:gd name="T0" fmla="*/ 21 w 30"/>
                  <a:gd name="T1" fmla="*/ 31 h 34"/>
                  <a:gd name="T2" fmla="*/ 27 w 30"/>
                  <a:gd name="T3" fmla="*/ 12 h 34"/>
                  <a:gd name="T4" fmla="*/ 9 w 30"/>
                  <a:gd name="T5" fmla="*/ 3 h 34"/>
                  <a:gd name="T6" fmla="*/ 3 w 30"/>
                  <a:gd name="T7" fmla="*/ 22 h 34"/>
                  <a:gd name="T8" fmla="*/ 21 w 30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1" y="31"/>
                    </a:moveTo>
                    <a:cubicBezTo>
                      <a:pt x="27" y="29"/>
                      <a:pt x="30" y="20"/>
                      <a:pt x="27" y="12"/>
                    </a:cubicBezTo>
                    <a:cubicBezTo>
                      <a:pt x="23" y="4"/>
                      <a:pt x="15" y="0"/>
                      <a:pt x="9" y="3"/>
                    </a:cubicBezTo>
                    <a:cubicBezTo>
                      <a:pt x="2" y="5"/>
                      <a:pt x="0" y="14"/>
                      <a:pt x="3" y="22"/>
                    </a:cubicBezTo>
                    <a:cubicBezTo>
                      <a:pt x="7" y="30"/>
                      <a:pt x="14" y="34"/>
                      <a:pt x="21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淘宝店chenying0907出品 344"/>
              <p:cNvSpPr/>
              <p:nvPr/>
            </p:nvSpPr>
            <p:spPr bwMode="auto">
              <a:xfrm>
                <a:off x="555812" y="4826784"/>
                <a:ext cx="54965" cy="26888"/>
              </a:xfrm>
              <a:custGeom>
                <a:avLst/>
                <a:gdLst>
                  <a:gd name="T0" fmla="*/ 17 w 20"/>
                  <a:gd name="T1" fmla="*/ 2 h 10"/>
                  <a:gd name="T2" fmla="*/ 4 w 20"/>
                  <a:gd name="T3" fmla="*/ 0 h 10"/>
                  <a:gd name="T4" fmla="*/ 0 w 20"/>
                  <a:gd name="T5" fmla="*/ 4 h 10"/>
                  <a:gd name="T6" fmla="*/ 3 w 20"/>
                  <a:gd name="T7" fmla="*/ 8 h 10"/>
                  <a:gd name="T8" fmla="*/ 16 w 20"/>
                  <a:gd name="T9" fmla="*/ 10 h 10"/>
                  <a:gd name="T10" fmla="*/ 16 w 20"/>
                  <a:gd name="T11" fmla="*/ 10 h 10"/>
                  <a:gd name="T12" fmla="*/ 20 w 20"/>
                  <a:gd name="T13" fmla="*/ 7 h 10"/>
                  <a:gd name="T14" fmla="*/ 17 w 20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0">
                    <a:moveTo>
                      <a:pt x="17" y="2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8" y="10"/>
                      <a:pt x="20" y="9"/>
                      <a:pt x="20" y="7"/>
                    </a:cubicBezTo>
                    <a:cubicBezTo>
                      <a:pt x="20" y="5"/>
                      <a:pt x="19" y="3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淘宝店chenying0907出品 345"/>
              <p:cNvSpPr/>
              <p:nvPr/>
            </p:nvSpPr>
            <p:spPr bwMode="auto">
              <a:xfrm>
                <a:off x="547627" y="4740274"/>
                <a:ext cx="57304" cy="36241"/>
              </a:xfrm>
              <a:custGeom>
                <a:avLst/>
                <a:gdLst>
                  <a:gd name="T0" fmla="*/ 6 w 21"/>
                  <a:gd name="T1" fmla="*/ 12 h 13"/>
                  <a:gd name="T2" fmla="*/ 18 w 21"/>
                  <a:gd name="T3" fmla="*/ 8 h 13"/>
                  <a:gd name="T4" fmla="*/ 20 w 21"/>
                  <a:gd name="T5" fmla="*/ 3 h 13"/>
                  <a:gd name="T6" fmla="*/ 15 w 21"/>
                  <a:gd name="T7" fmla="*/ 1 h 13"/>
                  <a:gd name="T8" fmla="*/ 3 w 21"/>
                  <a:gd name="T9" fmla="*/ 5 h 13"/>
                  <a:gd name="T10" fmla="*/ 1 w 21"/>
                  <a:gd name="T11" fmla="*/ 10 h 13"/>
                  <a:gd name="T12" fmla="*/ 5 w 21"/>
                  <a:gd name="T13" fmla="*/ 13 h 13"/>
                  <a:gd name="T14" fmla="*/ 6 w 21"/>
                  <a:gd name="T1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6" y="12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20" y="7"/>
                      <a:pt x="21" y="5"/>
                      <a:pt x="20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2" y="12"/>
                      <a:pt x="3" y="13"/>
                      <a:pt x="5" y="13"/>
                    </a:cubicBezTo>
                    <a:cubicBezTo>
                      <a:pt x="5" y="13"/>
                      <a:pt x="6" y="13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淘宝店chenying0907出品 346"/>
              <p:cNvSpPr/>
              <p:nvPr/>
            </p:nvSpPr>
            <p:spPr bwMode="auto">
              <a:xfrm>
                <a:off x="509033" y="4666624"/>
                <a:ext cx="43271" cy="49101"/>
              </a:xfrm>
              <a:custGeom>
                <a:avLst/>
                <a:gdLst>
                  <a:gd name="T0" fmla="*/ 4 w 16"/>
                  <a:gd name="T1" fmla="*/ 18 h 18"/>
                  <a:gd name="T2" fmla="*/ 7 w 16"/>
                  <a:gd name="T3" fmla="*/ 16 h 18"/>
                  <a:gd name="T4" fmla="*/ 15 w 16"/>
                  <a:gd name="T5" fmla="*/ 6 h 18"/>
                  <a:gd name="T6" fmla="*/ 14 w 16"/>
                  <a:gd name="T7" fmla="*/ 1 h 18"/>
                  <a:gd name="T8" fmla="*/ 9 w 16"/>
                  <a:gd name="T9" fmla="*/ 1 h 18"/>
                  <a:gd name="T10" fmla="*/ 1 w 16"/>
                  <a:gd name="T11" fmla="*/ 11 h 18"/>
                  <a:gd name="T12" fmla="*/ 1 w 16"/>
                  <a:gd name="T13" fmla="*/ 17 h 18"/>
                  <a:gd name="T14" fmla="*/ 4 w 1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cubicBezTo>
                      <a:pt x="5" y="18"/>
                      <a:pt x="6" y="17"/>
                      <a:pt x="7" y="1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2"/>
                      <a:pt x="14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3"/>
                      <a:pt x="0" y="15"/>
                      <a:pt x="1" y="17"/>
                    </a:cubicBezTo>
                    <a:cubicBezTo>
                      <a:pt x="2" y="17"/>
                      <a:pt x="3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淘宝店chenying0907出品 347"/>
              <p:cNvSpPr>
                <a:spLocks noEditPoints="1"/>
              </p:cNvSpPr>
              <p:nvPr/>
            </p:nvSpPr>
            <p:spPr bwMode="auto">
              <a:xfrm>
                <a:off x="110242" y="4682992"/>
                <a:ext cx="442063" cy="599724"/>
              </a:xfrm>
              <a:custGeom>
                <a:avLst/>
                <a:gdLst>
                  <a:gd name="T0" fmla="*/ 87 w 160"/>
                  <a:gd name="T1" fmla="*/ 55 h 217"/>
                  <a:gd name="T2" fmla="*/ 92 w 160"/>
                  <a:gd name="T3" fmla="*/ 67 h 217"/>
                  <a:gd name="T4" fmla="*/ 105 w 160"/>
                  <a:gd name="T5" fmla="*/ 88 h 217"/>
                  <a:gd name="T6" fmla="*/ 89 w 160"/>
                  <a:gd name="T7" fmla="*/ 84 h 217"/>
                  <a:gd name="T8" fmla="*/ 82 w 160"/>
                  <a:gd name="T9" fmla="*/ 84 h 217"/>
                  <a:gd name="T10" fmla="*/ 82 w 160"/>
                  <a:gd name="T11" fmla="*/ 92 h 217"/>
                  <a:gd name="T12" fmla="*/ 79 w 160"/>
                  <a:gd name="T13" fmla="*/ 116 h 217"/>
                  <a:gd name="T14" fmla="*/ 76 w 160"/>
                  <a:gd name="T15" fmla="*/ 89 h 217"/>
                  <a:gd name="T16" fmla="*/ 69 w 160"/>
                  <a:gd name="T17" fmla="*/ 84 h 217"/>
                  <a:gd name="T18" fmla="*/ 69 w 160"/>
                  <a:gd name="T19" fmla="*/ 91 h 217"/>
                  <a:gd name="T20" fmla="*/ 61 w 160"/>
                  <a:gd name="T21" fmla="*/ 99 h 217"/>
                  <a:gd name="T22" fmla="*/ 56 w 160"/>
                  <a:gd name="T23" fmla="*/ 91 h 217"/>
                  <a:gd name="T24" fmla="*/ 61 w 160"/>
                  <a:gd name="T25" fmla="*/ 86 h 217"/>
                  <a:gd name="T26" fmla="*/ 42 w 160"/>
                  <a:gd name="T27" fmla="*/ 85 h 217"/>
                  <a:gd name="T28" fmla="*/ 34 w 160"/>
                  <a:gd name="T29" fmla="*/ 83 h 217"/>
                  <a:gd name="T30" fmla="*/ 0 w 160"/>
                  <a:gd name="T31" fmla="*/ 67 h 217"/>
                  <a:gd name="T32" fmla="*/ 23 w 160"/>
                  <a:gd name="T33" fmla="*/ 96 h 217"/>
                  <a:gd name="T34" fmla="*/ 24 w 160"/>
                  <a:gd name="T35" fmla="*/ 97 h 217"/>
                  <a:gd name="T36" fmla="*/ 31 w 160"/>
                  <a:gd name="T37" fmla="*/ 100 h 217"/>
                  <a:gd name="T38" fmla="*/ 31 w 160"/>
                  <a:gd name="T39" fmla="*/ 100 h 217"/>
                  <a:gd name="T40" fmla="*/ 31 w 160"/>
                  <a:gd name="T41" fmla="*/ 100 h 217"/>
                  <a:gd name="T42" fmla="*/ 41 w 160"/>
                  <a:gd name="T43" fmla="*/ 100 h 217"/>
                  <a:gd name="T44" fmla="*/ 56 w 160"/>
                  <a:gd name="T45" fmla="*/ 150 h 217"/>
                  <a:gd name="T46" fmla="*/ 60 w 160"/>
                  <a:gd name="T47" fmla="*/ 217 h 217"/>
                  <a:gd name="T48" fmla="*/ 79 w 160"/>
                  <a:gd name="T49" fmla="*/ 152 h 217"/>
                  <a:gd name="T50" fmla="*/ 93 w 160"/>
                  <a:gd name="T51" fmla="*/ 207 h 217"/>
                  <a:gd name="T52" fmla="*/ 105 w 160"/>
                  <a:gd name="T53" fmla="*/ 164 h 217"/>
                  <a:gd name="T54" fmla="*/ 99 w 160"/>
                  <a:gd name="T55" fmla="*/ 150 h 217"/>
                  <a:gd name="T56" fmla="*/ 101 w 160"/>
                  <a:gd name="T57" fmla="*/ 103 h 217"/>
                  <a:gd name="T58" fmla="*/ 111 w 160"/>
                  <a:gd name="T59" fmla="*/ 106 h 217"/>
                  <a:gd name="T60" fmla="*/ 111 w 160"/>
                  <a:gd name="T61" fmla="*/ 106 h 217"/>
                  <a:gd name="T62" fmla="*/ 121 w 160"/>
                  <a:gd name="T63" fmla="*/ 98 h 217"/>
                  <a:gd name="T64" fmla="*/ 121 w 160"/>
                  <a:gd name="T65" fmla="*/ 98 h 217"/>
                  <a:gd name="T66" fmla="*/ 121 w 160"/>
                  <a:gd name="T67" fmla="*/ 97 h 217"/>
                  <a:gd name="T68" fmla="*/ 121 w 160"/>
                  <a:gd name="T69" fmla="*/ 72 h 217"/>
                  <a:gd name="T70" fmla="*/ 151 w 160"/>
                  <a:gd name="T71" fmla="*/ 35 h 217"/>
                  <a:gd name="T72" fmla="*/ 134 w 160"/>
                  <a:gd name="T73" fmla="*/ 43 h 217"/>
                  <a:gd name="T74" fmla="*/ 145 w 160"/>
                  <a:gd name="T75" fmla="*/ 38 h 217"/>
                  <a:gd name="T76" fmla="*/ 134 w 160"/>
                  <a:gd name="T77" fmla="*/ 4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0" h="217">
                    <a:moveTo>
                      <a:pt x="125" y="0"/>
                    </a:moveTo>
                    <a:cubicBezTo>
                      <a:pt x="119" y="9"/>
                      <a:pt x="93" y="48"/>
                      <a:pt x="87" y="55"/>
                    </a:cubicBezTo>
                    <a:cubicBezTo>
                      <a:pt x="88" y="58"/>
                      <a:pt x="89" y="59"/>
                      <a:pt x="90" y="61"/>
                    </a:cubicBezTo>
                    <a:cubicBezTo>
                      <a:pt x="91" y="64"/>
                      <a:pt x="91" y="65"/>
                      <a:pt x="92" y="67"/>
                    </a:cubicBezTo>
                    <a:cubicBezTo>
                      <a:pt x="94" y="67"/>
                      <a:pt x="98" y="68"/>
                      <a:pt x="104" y="69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5"/>
                      <a:pt x="89" y="84"/>
                      <a:pt x="89" y="84"/>
                    </a:cubicBezTo>
                    <a:cubicBezTo>
                      <a:pt x="87" y="84"/>
                      <a:pt x="85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4" y="83"/>
                      <a:pt x="74" y="83"/>
                      <a:pt x="74" y="83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6"/>
                      <a:pt x="59" y="86"/>
                      <a:pt x="58" y="86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5" y="85"/>
                      <a:pt x="35" y="85"/>
                      <a:pt x="35" y="85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0" y="60"/>
                      <a:pt x="5" y="63"/>
                      <a:pt x="0" y="67"/>
                    </a:cubicBezTo>
                    <a:cubicBezTo>
                      <a:pt x="21" y="93"/>
                      <a:pt x="21" y="93"/>
                      <a:pt x="21" y="93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4" y="97"/>
                      <a:pt x="24" y="97"/>
                      <a:pt x="24" y="97"/>
                    </a:cubicBezTo>
                    <a:cubicBezTo>
                      <a:pt x="27" y="98"/>
                      <a:pt x="18" y="94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4" y="117"/>
                      <a:pt x="55" y="134"/>
                      <a:pt x="56" y="150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6" y="196"/>
                      <a:pt x="74" y="159"/>
                      <a:pt x="76" y="152"/>
                    </a:cubicBezTo>
                    <a:cubicBezTo>
                      <a:pt x="77" y="152"/>
                      <a:pt x="78" y="152"/>
                      <a:pt x="79" y="152"/>
                    </a:cubicBezTo>
                    <a:cubicBezTo>
                      <a:pt x="89" y="178"/>
                      <a:pt x="89" y="178"/>
                      <a:pt x="89" y="178"/>
                    </a:cubicBezTo>
                    <a:cubicBezTo>
                      <a:pt x="90" y="184"/>
                      <a:pt x="92" y="198"/>
                      <a:pt x="93" y="207"/>
                    </a:cubicBezTo>
                    <a:cubicBezTo>
                      <a:pt x="110" y="206"/>
                      <a:pt x="110" y="206"/>
                      <a:pt x="110" y="206"/>
                    </a:cubicBezTo>
                    <a:cubicBezTo>
                      <a:pt x="109" y="194"/>
                      <a:pt x="111" y="181"/>
                      <a:pt x="105" y="164"/>
                    </a:cubicBezTo>
                    <a:cubicBezTo>
                      <a:pt x="103" y="159"/>
                      <a:pt x="101" y="154"/>
                      <a:pt x="99" y="150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8" y="133"/>
                      <a:pt x="96" y="117"/>
                      <a:pt x="94" y="101"/>
                    </a:cubicBezTo>
                    <a:cubicBezTo>
                      <a:pt x="101" y="103"/>
                      <a:pt x="101" y="103"/>
                      <a:pt x="101" y="103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24" y="97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21" y="95"/>
                      <a:pt x="121" y="95"/>
                      <a:pt x="121" y="95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36" y="75"/>
                      <a:pt x="153" y="78"/>
                      <a:pt x="159" y="79"/>
                    </a:cubicBezTo>
                    <a:cubicBezTo>
                      <a:pt x="160" y="64"/>
                      <a:pt x="157" y="49"/>
                      <a:pt x="151" y="35"/>
                    </a:cubicBezTo>
                    <a:cubicBezTo>
                      <a:pt x="146" y="22"/>
                      <a:pt x="137" y="9"/>
                      <a:pt x="125" y="0"/>
                    </a:cubicBezTo>
                    <a:close/>
                    <a:moveTo>
                      <a:pt x="134" y="43"/>
                    </a:moveTo>
                    <a:cubicBezTo>
                      <a:pt x="130" y="32"/>
                      <a:pt x="127" y="20"/>
                      <a:pt x="126" y="8"/>
                    </a:cubicBezTo>
                    <a:cubicBezTo>
                      <a:pt x="134" y="17"/>
                      <a:pt x="141" y="27"/>
                      <a:pt x="145" y="38"/>
                    </a:cubicBezTo>
                    <a:cubicBezTo>
                      <a:pt x="150" y="49"/>
                      <a:pt x="153" y="61"/>
                      <a:pt x="153" y="72"/>
                    </a:cubicBezTo>
                    <a:cubicBezTo>
                      <a:pt x="145" y="64"/>
                      <a:pt x="139" y="54"/>
                      <a:pt x="13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8" name="Picture 3" descr="C:\Users\Administrator\Desktop\78763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112" y="925995"/>
            <a:ext cx="2907128" cy="40940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淘宝店chenying0907出品 173"/>
          <p:cNvGrpSpPr/>
          <p:nvPr/>
        </p:nvGrpSpPr>
        <p:grpSpPr>
          <a:xfrm>
            <a:off x="3955330" y="4212687"/>
            <a:ext cx="764693" cy="764970"/>
            <a:chOff x="3832873" y="2297208"/>
            <a:chExt cx="1516550" cy="1516550"/>
          </a:xfrm>
        </p:grpSpPr>
        <p:grpSp>
          <p:nvGrpSpPr>
            <p:cNvPr id="175" name="淘宝店chenying0907出品 17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7" name="同心圆 17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淘宝店chenying0907出品 17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6" name="淘宝店chenying0907出品 17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9" name="淘宝店chenying0907出品 178"/>
          <p:cNvGrpSpPr/>
          <p:nvPr/>
        </p:nvGrpSpPr>
        <p:grpSpPr>
          <a:xfrm>
            <a:off x="3197986" y="3396662"/>
            <a:ext cx="764693" cy="764970"/>
            <a:chOff x="3832873" y="2297208"/>
            <a:chExt cx="1516550" cy="1516550"/>
          </a:xfrm>
        </p:grpSpPr>
        <p:grpSp>
          <p:nvGrpSpPr>
            <p:cNvPr id="180" name="淘宝店chenying0907出品 179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2" name="同心圆 18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淘宝店chenying0907出品 18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1" name="淘宝店chenying0907出品 18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4" name="淘宝店chenying0907出品 183"/>
          <p:cNvGrpSpPr/>
          <p:nvPr/>
        </p:nvGrpSpPr>
        <p:grpSpPr>
          <a:xfrm>
            <a:off x="4724580" y="2897932"/>
            <a:ext cx="764693" cy="764970"/>
            <a:chOff x="3832873" y="2297208"/>
            <a:chExt cx="1516550" cy="1516550"/>
          </a:xfrm>
        </p:grpSpPr>
        <p:grpSp>
          <p:nvGrpSpPr>
            <p:cNvPr id="185" name="淘宝店chenying0907出品 18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7" name="同心圆 1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淘宝店chenying0907出品 1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6" name="淘宝店chenying0907出品 18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9" name="淘宝店chenying0907出品 188"/>
          <p:cNvGrpSpPr/>
          <p:nvPr/>
        </p:nvGrpSpPr>
        <p:grpSpPr>
          <a:xfrm>
            <a:off x="3197986" y="2424887"/>
            <a:ext cx="764693" cy="764970"/>
            <a:chOff x="3832873" y="2297208"/>
            <a:chExt cx="1516550" cy="1516550"/>
          </a:xfrm>
        </p:grpSpPr>
        <p:grpSp>
          <p:nvGrpSpPr>
            <p:cNvPr id="190" name="淘宝店chenying0907出品 189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2" name="同心圆 19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淘宝店chenying0907出品 19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1" name="淘宝店chenying0907出品 19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4" name="淘宝店chenying0907出品 193"/>
          <p:cNvGrpSpPr/>
          <p:nvPr/>
        </p:nvGrpSpPr>
        <p:grpSpPr>
          <a:xfrm>
            <a:off x="4724580" y="1914725"/>
            <a:ext cx="764693" cy="764970"/>
            <a:chOff x="3832873" y="2297208"/>
            <a:chExt cx="1516550" cy="1516550"/>
          </a:xfrm>
        </p:grpSpPr>
        <p:grpSp>
          <p:nvGrpSpPr>
            <p:cNvPr id="195" name="淘宝店chenying0907出品 194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7" name="同心圆 1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淘宝店chenying0907出品 19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6" name="淘宝店chenying0907出品 195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9" name="淘宝店chenying0907出品 198"/>
          <p:cNvGrpSpPr/>
          <p:nvPr/>
        </p:nvGrpSpPr>
        <p:grpSpPr>
          <a:xfrm>
            <a:off x="3955330" y="1068709"/>
            <a:ext cx="764693" cy="764970"/>
            <a:chOff x="3832873" y="2297208"/>
            <a:chExt cx="1516550" cy="1516550"/>
          </a:xfrm>
        </p:grpSpPr>
        <p:grpSp>
          <p:nvGrpSpPr>
            <p:cNvPr id="200" name="淘宝店chenying0907出品 199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2" name="同心圆 2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淘宝店chenying0907出品 2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>
                  <a:defRPr/>
                </a:pPr>
                <a:endParaRPr lang="zh-CN" altLang="en-US" kern="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1" name="淘宝店chenying0907出品 200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4" name="Group 34"/>
          <p:cNvGrpSpPr/>
          <p:nvPr/>
        </p:nvGrpSpPr>
        <p:grpSpPr>
          <a:xfrm>
            <a:off x="4196554" y="1281508"/>
            <a:ext cx="299455" cy="243763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205" name="淘宝店chenying0907出品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6" name="淘宝店chenying0907出品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7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8" name="淘宝店chenying0907出品 3"/>
          <p:cNvSpPr>
            <a:spLocks noChangeArrowheads="1"/>
          </p:cNvSpPr>
          <p:nvPr/>
        </p:nvSpPr>
        <p:spPr bwMode="auto">
          <a:xfrm>
            <a:off x="4864169" y="1302076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9" name="淘宝店chenying0907出品 13"/>
          <p:cNvSpPr txBox="1"/>
          <p:nvPr/>
        </p:nvSpPr>
        <p:spPr>
          <a:xfrm>
            <a:off x="5819560" y="1229532"/>
            <a:ext cx="2795662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0" name="淘宝店chenying0907出品 3"/>
          <p:cNvSpPr>
            <a:spLocks noChangeArrowheads="1"/>
          </p:cNvSpPr>
          <p:nvPr/>
        </p:nvSpPr>
        <p:spPr bwMode="auto">
          <a:xfrm>
            <a:off x="5743276" y="1961530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1" name="淘宝店chenying0907出品 13"/>
          <p:cNvSpPr txBox="1"/>
          <p:nvPr/>
        </p:nvSpPr>
        <p:spPr>
          <a:xfrm>
            <a:off x="5736778" y="2244630"/>
            <a:ext cx="2795662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2" name="淘宝店chenying0907出品 20"/>
          <p:cNvSpPr>
            <a:spLocks noEditPoints="1"/>
          </p:cNvSpPr>
          <p:nvPr/>
        </p:nvSpPr>
        <p:spPr bwMode="auto">
          <a:xfrm>
            <a:off x="4950126" y="2186783"/>
            <a:ext cx="298355" cy="202817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8" tIns="45719" rIns="91438" bIns="45719" numCol="1" anchor="t" anchorCtr="0" compatLnSpc="1"/>
          <a:lstStyle/>
          <a:p>
            <a:endParaRPr 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213" name="淘宝店chenying0907出品 3"/>
          <p:cNvSpPr>
            <a:spLocks noChangeArrowheads="1"/>
          </p:cNvSpPr>
          <p:nvPr/>
        </p:nvSpPr>
        <p:spPr bwMode="auto">
          <a:xfrm>
            <a:off x="2056813" y="2298344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4" name="淘宝店chenying0907出品 13"/>
          <p:cNvSpPr txBox="1"/>
          <p:nvPr/>
        </p:nvSpPr>
        <p:spPr>
          <a:xfrm>
            <a:off x="469355" y="2603968"/>
            <a:ext cx="2550504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5" name="Group 20"/>
          <p:cNvGrpSpPr/>
          <p:nvPr/>
        </p:nvGrpSpPr>
        <p:grpSpPr>
          <a:xfrm>
            <a:off x="3418023" y="2684030"/>
            <a:ext cx="309373" cy="214361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216" name="淘宝店chenying0907出品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7" name="淘宝店chenying0907出品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8" name="淘宝店chenying0907出品 3"/>
          <p:cNvSpPr>
            <a:spLocks noChangeArrowheads="1"/>
          </p:cNvSpPr>
          <p:nvPr/>
        </p:nvSpPr>
        <p:spPr bwMode="auto">
          <a:xfrm>
            <a:off x="5736822" y="2952360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9" name="淘宝店chenying0907出品 13"/>
          <p:cNvSpPr txBox="1"/>
          <p:nvPr/>
        </p:nvSpPr>
        <p:spPr>
          <a:xfrm>
            <a:off x="5736778" y="3222757"/>
            <a:ext cx="2795662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0" name="淘宝店chenying0907出品 219"/>
          <p:cNvGrpSpPr/>
          <p:nvPr/>
        </p:nvGrpSpPr>
        <p:grpSpPr>
          <a:xfrm>
            <a:off x="4951607" y="3096599"/>
            <a:ext cx="316677" cy="30282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221" name="淘宝店chenying0907出品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2" name="淘宝店chenying0907出品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3" name="淘宝店chenying0907出品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4" name="淘宝店chenying0907出品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5" name="淘宝店chenying0907出品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6" name="淘宝店chenying0907出品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7" name="淘宝店chenying0907出品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8" name="淘宝店chenying0907出品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29" name="淘宝店chenying0907出品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30" name="淘宝店chenying0907出品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31" name="淘宝店chenying0907出品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4530"/>
              <a:endParaRPr lang="zh-CN" altLang="en-US" sz="1425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232" name="淘宝店chenying0907出品 3"/>
          <p:cNvSpPr>
            <a:spLocks noChangeArrowheads="1"/>
          </p:cNvSpPr>
          <p:nvPr/>
        </p:nvSpPr>
        <p:spPr bwMode="auto">
          <a:xfrm>
            <a:off x="2009485" y="3441571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3" name="淘宝店chenying0907出品 13"/>
          <p:cNvSpPr txBox="1"/>
          <p:nvPr/>
        </p:nvSpPr>
        <p:spPr>
          <a:xfrm>
            <a:off x="469355" y="3737705"/>
            <a:ext cx="2550504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4" name="Group 23"/>
          <p:cNvGrpSpPr/>
          <p:nvPr/>
        </p:nvGrpSpPr>
        <p:grpSpPr>
          <a:xfrm>
            <a:off x="3477197" y="3660108"/>
            <a:ext cx="256912" cy="224055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235" name="淘宝店chenying0907出品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6" name="淘宝店chenying0907出品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7" name="淘宝店chenying0907出品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8" name="淘宝店chenying0907出品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9" name="淘宝店chenying0907出品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0" name="淘宝店chenying0907出品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1" name="淘宝店chenying0907出品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2" name="淘宝店chenying0907出品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3" name="淘宝店chenying0907出品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4" name="淘宝店chenying0907出品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5" name="淘宝店chenying0907出品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46" name="淘宝店chenying0907出品 3"/>
          <p:cNvSpPr>
            <a:spLocks noChangeArrowheads="1"/>
          </p:cNvSpPr>
          <p:nvPr/>
        </p:nvSpPr>
        <p:spPr bwMode="auto">
          <a:xfrm>
            <a:off x="4885940" y="4419485"/>
            <a:ext cx="1008096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0" tIns="34292" rIns="68580" bIns="34292">
            <a:spAutoFit/>
          </a:bodyPr>
          <a:lstStyle/>
          <a:p>
            <a:r>
              <a:rPr lang="en-US" altLang="zh-CN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  <a:endParaRPr lang="zh-CN" altLang="en-US" sz="15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7" name="淘宝店chenying0907出品 13"/>
          <p:cNvSpPr txBox="1"/>
          <p:nvPr/>
        </p:nvSpPr>
        <p:spPr>
          <a:xfrm>
            <a:off x="5850332" y="4357778"/>
            <a:ext cx="2795662" cy="587824"/>
          </a:xfrm>
          <a:prstGeom prst="rect">
            <a:avLst/>
          </a:prstGeom>
          <a:noFill/>
        </p:spPr>
        <p:txBody>
          <a:bodyPr wrap="square" lIns="65822" tIns="32910" rIns="65822" bIns="32910" rtlCol="0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48" name="Group 9"/>
          <p:cNvGrpSpPr/>
          <p:nvPr/>
        </p:nvGrpSpPr>
        <p:grpSpPr>
          <a:xfrm>
            <a:off x="4193391" y="4505581"/>
            <a:ext cx="288571" cy="214060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249" name="淘宝店chenying0907出品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0" name="淘宝店chenying0907出品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2" accel="61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4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4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4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4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4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4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7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75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6" dur="75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75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08" grpId="0"/>
          <p:bldP spid="209" grpId="0"/>
          <p:bldP spid="210" grpId="0"/>
          <p:bldP spid="211" grpId="0"/>
          <p:bldP spid="212" grpId="0" animBg="1"/>
          <p:bldP spid="213" grpId="0"/>
          <p:bldP spid="214" grpId="0"/>
          <p:bldP spid="218" grpId="0"/>
          <p:bldP spid="219" grpId="0"/>
          <p:bldP spid="232" grpId="0"/>
          <p:bldP spid="233" grpId="0"/>
          <p:bldP spid="246" grpId="0"/>
          <p:bldP spid="24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2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4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4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4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4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4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75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750"/>
                                            <p:tgtEl>
                                              <p:spTgt spid="2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9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2" dur="75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6" dur="750"/>
                                            <p:tgtEl>
                                              <p:spTgt spid="2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2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20" dur="75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08" grpId="0"/>
          <p:bldP spid="209" grpId="0"/>
          <p:bldP spid="210" grpId="0"/>
          <p:bldP spid="211" grpId="0"/>
          <p:bldP spid="212" grpId="0" animBg="1"/>
          <p:bldP spid="213" grpId="0"/>
          <p:bldP spid="214" grpId="0"/>
          <p:bldP spid="218" grpId="0"/>
          <p:bldP spid="219" grpId="0"/>
          <p:bldP spid="232" grpId="0"/>
          <p:bldP spid="233" grpId="0"/>
          <p:bldP spid="246" grpId="0"/>
          <p:bldP spid="24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1" name="淘宝店chenying0907出品 130"/>
          <p:cNvGrpSpPr/>
          <p:nvPr/>
        </p:nvGrpSpPr>
        <p:grpSpPr>
          <a:xfrm>
            <a:off x="629049" y="1552584"/>
            <a:ext cx="791358" cy="683945"/>
            <a:chOff x="838622" y="1973958"/>
            <a:chExt cx="1055007" cy="912137"/>
          </a:xfrm>
        </p:grpSpPr>
        <p:sp>
          <p:nvSpPr>
            <p:cNvPr id="132" name="淘宝店chenying0907出品 131"/>
            <p:cNvSpPr/>
            <p:nvPr/>
          </p:nvSpPr>
          <p:spPr>
            <a:xfrm>
              <a:off x="838622" y="1975962"/>
              <a:ext cx="972020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3" name="淘宝店chenying0907出品 132"/>
            <p:cNvSpPr/>
            <p:nvPr/>
          </p:nvSpPr>
          <p:spPr>
            <a:xfrm>
              <a:off x="984155" y="210709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4" name="淘宝店chenying0907出品 133"/>
            <p:cNvSpPr/>
            <p:nvPr/>
          </p:nvSpPr>
          <p:spPr>
            <a:xfrm>
              <a:off x="839399" y="197395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5" name="淘宝店chenying0907出品 120"/>
            <p:cNvSpPr txBox="1"/>
            <p:nvPr/>
          </p:nvSpPr>
          <p:spPr>
            <a:xfrm>
              <a:off x="1126654" y="2190497"/>
              <a:ext cx="550980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75" dirty="0">
                  <a:solidFill>
                    <a:schemeClr val="bg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875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淘宝店chenying0907出品 135"/>
          <p:cNvGrpSpPr/>
          <p:nvPr/>
        </p:nvGrpSpPr>
        <p:grpSpPr>
          <a:xfrm>
            <a:off x="3348515" y="1552584"/>
            <a:ext cx="791358" cy="683945"/>
            <a:chOff x="4464105" y="1973958"/>
            <a:chExt cx="1055007" cy="912137"/>
          </a:xfrm>
        </p:grpSpPr>
        <p:sp>
          <p:nvSpPr>
            <p:cNvPr id="137" name="淘宝店chenying0907出品 136"/>
            <p:cNvSpPr/>
            <p:nvPr/>
          </p:nvSpPr>
          <p:spPr>
            <a:xfrm>
              <a:off x="4464105" y="197596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8" name="淘宝店chenying0907出品 137"/>
            <p:cNvSpPr/>
            <p:nvPr/>
          </p:nvSpPr>
          <p:spPr>
            <a:xfrm>
              <a:off x="4609638" y="210709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9" name="淘宝店chenying0907出品 138"/>
            <p:cNvSpPr/>
            <p:nvPr/>
          </p:nvSpPr>
          <p:spPr>
            <a:xfrm>
              <a:off x="4464882" y="197395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0" name="淘宝店chenying0907出品 91"/>
            <p:cNvSpPr txBox="1"/>
            <p:nvPr/>
          </p:nvSpPr>
          <p:spPr>
            <a:xfrm>
              <a:off x="4713707" y="2190497"/>
              <a:ext cx="589411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r>
                <a:rPr lang="en-US" altLang="zh-CN" sz="1875" dirty="0">
                  <a:solidFill>
                    <a:schemeClr val="bg2"/>
                  </a:solidFill>
                  <a:ea typeface="微软雅黑" panose="020B0503020204020204" pitchFamily="34" charset="-122"/>
                </a:rPr>
                <a:t>02</a:t>
              </a:r>
              <a:endParaRPr lang="zh-CN" altLang="en-US" sz="1875" dirty="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淘宝店chenying0907出品 140"/>
          <p:cNvGrpSpPr/>
          <p:nvPr/>
        </p:nvGrpSpPr>
        <p:grpSpPr>
          <a:xfrm>
            <a:off x="6103180" y="1552956"/>
            <a:ext cx="791358" cy="683945"/>
            <a:chOff x="8136513" y="1974454"/>
            <a:chExt cx="1055007" cy="912137"/>
          </a:xfrm>
        </p:grpSpPr>
        <p:sp>
          <p:nvSpPr>
            <p:cNvPr id="142" name="淘宝店chenying0907出品 141"/>
            <p:cNvSpPr/>
            <p:nvPr/>
          </p:nvSpPr>
          <p:spPr>
            <a:xfrm>
              <a:off x="8136513" y="1976458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3" name="淘宝店chenying0907出品 142"/>
            <p:cNvSpPr/>
            <p:nvPr/>
          </p:nvSpPr>
          <p:spPr>
            <a:xfrm>
              <a:off x="8282046" y="2107586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4" name="淘宝店chenying0907出品 143"/>
            <p:cNvSpPr/>
            <p:nvPr/>
          </p:nvSpPr>
          <p:spPr>
            <a:xfrm>
              <a:off x="8137290" y="1974454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5" name="淘宝店chenying0907出品 91"/>
            <p:cNvSpPr txBox="1"/>
            <p:nvPr/>
          </p:nvSpPr>
          <p:spPr>
            <a:xfrm>
              <a:off x="8386115" y="2190497"/>
              <a:ext cx="589411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r>
                <a:rPr lang="en-US" altLang="zh-CN" sz="1875" dirty="0">
                  <a:solidFill>
                    <a:schemeClr val="bg2"/>
                  </a:solidFill>
                  <a:ea typeface="微软雅黑" panose="020B0503020204020204" pitchFamily="34" charset="-122"/>
                </a:rPr>
                <a:t>03</a:t>
              </a:r>
              <a:endParaRPr lang="zh-CN" altLang="en-US" sz="1875" dirty="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淘宝店chenying0907出品 145"/>
          <p:cNvGrpSpPr/>
          <p:nvPr/>
        </p:nvGrpSpPr>
        <p:grpSpPr>
          <a:xfrm>
            <a:off x="629632" y="3442356"/>
            <a:ext cx="791358" cy="683945"/>
            <a:chOff x="839399" y="4494238"/>
            <a:chExt cx="1055007" cy="912137"/>
          </a:xfrm>
        </p:grpSpPr>
        <p:sp>
          <p:nvSpPr>
            <p:cNvPr id="147" name="淘宝店chenying0907出品 146"/>
            <p:cNvSpPr/>
            <p:nvPr/>
          </p:nvSpPr>
          <p:spPr>
            <a:xfrm>
              <a:off x="839399" y="449624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8" name="淘宝店chenying0907出品 147"/>
            <p:cNvSpPr/>
            <p:nvPr/>
          </p:nvSpPr>
          <p:spPr>
            <a:xfrm>
              <a:off x="984932" y="462737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9" name="淘宝店chenying0907出品 148"/>
            <p:cNvSpPr/>
            <p:nvPr/>
          </p:nvSpPr>
          <p:spPr>
            <a:xfrm>
              <a:off x="840176" y="449423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0" name="淘宝店chenying0907出品 120"/>
            <p:cNvSpPr txBox="1"/>
            <p:nvPr/>
          </p:nvSpPr>
          <p:spPr>
            <a:xfrm>
              <a:off x="1126652" y="4713773"/>
              <a:ext cx="614783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75" dirty="0">
                  <a:solidFill>
                    <a:schemeClr val="bg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1875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1" name="淘宝店chenying0907出品 150"/>
          <p:cNvGrpSpPr/>
          <p:nvPr/>
        </p:nvGrpSpPr>
        <p:grpSpPr>
          <a:xfrm>
            <a:off x="3348515" y="3442356"/>
            <a:ext cx="791358" cy="683945"/>
            <a:chOff x="4464105" y="4494238"/>
            <a:chExt cx="1055007" cy="912137"/>
          </a:xfrm>
        </p:grpSpPr>
        <p:sp>
          <p:nvSpPr>
            <p:cNvPr id="152" name="淘宝店chenying0907出品 151"/>
            <p:cNvSpPr/>
            <p:nvPr/>
          </p:nvSpPr>
          <p:spPr>
            <a:xfrm>
              <a:off x="4464105" y="4496242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3" name="淘宝店chenying0907出品 152"/>
            <p:cNvSpPr/>
            <p:nvPr/>
          </p:nvSpPr>
          <p:spPr>
            <a:xfrm>
              <a:off x="4609638" y="4627370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4" name="淘宝店chenying0907出品 153"/>
            <p:cNvSpPr/>
            <p:nvPr/>
          </p:nvSpPr>
          <p:spPr>
            <a:xfrm>
              <a:off x="4464882" y="4494238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5" name="淘宝店chenying0907出品 91"/>
            <p:cNvSpPr txBox="1"/>
            <p:nvPr/>
          </p:nvSpPr>
          <p:spPr>
            <a:xfrm>
              <a:off x="4713707" y="4713773"/>
              <a:ext cx="589411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r>
                <a:rPr lang="en-US" altLang="zh-CN" sz="1875" dirty="0">
                  <a:solidFill>
                    <a:schemeClr val="bg2"/>
                  </a:solidFill>
                  <a:ea typeface="微软雅黑" panose="020B0503020204020204" pitchFamily="34" charset="-122"/>
                </a:rPr>
                <a:t>05</a:t>
              </a:r>
              <a:endParaRPr lang="zh-CN" altLang="en-US" sz="1875" dirty="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6" name="淘宝店chenying0907出品 155"/>
          <p:cNvGrpSpPr/>
          <p:nvPr/>
        </p:nvGrpSpPr>
        <p:grpSpPr>
          <a:xfrm>
            <a:off x="6103180" y="3442728"/>
            <a:ext cx="791358" cy="683945"/>
            <a:chOff x="8136513" y="4494734"/>
            <a:chExt cx="1055007" cy="912137"/>
          </a:xfrm>
        </p:grpSpPr>
        <p:sp>
          <p:nvSpPr>
            <p:cNvPr id="157" name="淘宝店chenying0907出品 156"/>
            <p:cNvSpPr/>
            <p:nvPr/>
          </p:nvSpPr>
          <p:spPr>
            <a:xfrm>
              <a:off x="8136513" y="4496738"/>
              <a:ext cx="972021" cy="910133"/>
            </a:xfrm>
            <a:custGeom>
              <a:avLst/>
              <a:gdLst>
                <a:gd name="connsiteX0" fmla="*/ 937260 w 2001989"/>
                <a:gd name="connsiteY0" fmla="*/ 0 h 1874520"/>
                <a:gd name="connsiteX1" fmla="*/ 2001989 w 2001989"/>
                <a:gd name="connsiteY1" fmla="*/ 0 h 1874520"/>
                <a:gd name="connsiteX2" fmla="*/ 1963825 w 2001989"/>
                <a:gd name="connsiteY2" fmla="*/ 79225 h 1874520"/>
                <a:gd name="connsiteX3" fmla="*/ 1892144 w 2001989"/>
                <a:gd name="connsiteY3" fmla="*/ 275070 h 1874520"/>
                <a:gd name="connsiteX4" fmla="*/ 958266 w 2001989"/>
                <a:gd name="connsiteY4" fmla="*/ 275070 h 1874520"/>
                <a:gd name="connsiteX5" fmla="*/ 296076 w 2001989"/>
                <a:gd name="connsiteY5" fmla="*/ 937260 h 1874520"/>
                <a:gd name="connsiteX6" fmla="*/ 958266 w 2001989"/>
                <a:gd name="connsiteY6" fmla="*/ 1599450 h 1874520"/>
                <a:gd name="connsiteX7" fmla="*/ 1892144 w 2001989"/>
                <a:gd name="connsiteY7" fmla="*/ 1599450 h 1874520"/>
                <a:gd name="connsiteX8" fmla="*/ 1963825 w 2001989"/>
                <a:gd name="connsiteY8" fmla="*/ 1795295 h 1874520"/>
                <a:gd name="connsiteX9" fmla="*/ 2001989 w 2001989"/>
                <a:gd name="connsiteY9" fmla="*/ 1874520 h 1874520"/>
                <a:gd name="connsiteX10" fmla="*/ 937260 w 2001989"/>
                <a:gd name="connsiteY10" fmla="*/ 1874520 h 1874520"/>
                <a:gd name="connsiteX11" fmla="*/ 0 w 2001989"/>
                <a:gd name="connsiteY11" fmla="*/ 937260 h 1874520"/>
                <a:gd name="connsiteX12" fmla="*/ 937260 w 2001989"/>
                <a:gd name="connsiteY12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1989" h="1874520">
                  <a:moveTo>
                    <a:pt x="937260" y="0"/>
                  </a:moveTo>
                  <a:lnTo>
                    <a:pt x="2001989" y="0"/>
                  </a:lnTo>
                  <a:lnTo>
                    <a:pt x="1963825" y="79225"/>
                  </a:lnTo>
                  <a:lnTo>
                    <a:pt x="1892144" y="275070"/>
                  </a:lnTo>
                  <a:lnTo>
                    <a:pt x="958266" y="275070"/>
                  </a:lnTo>
                  <a:cubicBezTo>
                    <a:pt x="592549" y="275070"/>
                    <a:pt x="296076" y="571543"/>
                    <a:pt x="296076" y="937260"/>
                  </a:cubicBezTo>
                  <a:cubicBezTo>
                    <a:pt x="296076" y="1302977"/>
                    <a:pt x="592549" y="1599450"/>
                    <a:pt x="958266" y="1599450"/>
                  </a:cubicBezTo>
                  <a:lnTo>
                    <a:pt x="1892144" y="1599450"/>
                  </a:lnTo>
                  <a:lnTo>
                    <a:pt x="1963825" y="1795295"/>
                  </a:lnTo>
                  <a:lnTo>
                    <a:pt x="2001989" y="1874520"/>
                  </a:lnTo>
                  <a:lnTo>
                    <a:pt x="937260" y="1874520"/>
                  </a:lnTo>
                  <a:cubicBezTo>
                    <a:pt x="419626" y="1874520"/>
                    <a:pt x="0" y="1454894"/>
                    <a:pt x="0" y="937260"/>
                  </a:cubicBezTo>
                  <a:cubicBezTo>
                    <a:pt x="0" y="419626"/>
                    <a:pt x="419626" y="0"/>
                    <a:pt x="937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8" name="淘宝店chenying0907出品 157"/>
            <p:cNvSpPr/>
            <p:nvPr/>
          </p:nvSpPr>
          <p:spPr>
            <a:xfrm>
              <a:off x="8282046" y="4627866"/>
              <a:ext cx="858343" cy="648869"/>
            </a:xfrm>
            <a:custGeom>
              <a:avLst/>
              <a:gdLst>
                <a:gd name="connsiteX0" fmla="*/ 0 w 1767856"/>
                <a:gd name="connsiteY0" fmla="*/ 668208 h 1336418"/>
                <a:gd name="connsiteX1" fmla="*/ 0 w 1767856"/>
                <a:gd name="connsiteY1" fmla="*/ 668209 h 1336418"/>
                <a:gd name="connsiteX2" fmla="*/ 0 w 1767856"/>
                <a:gd name="connsiteY2" fmla="*/ 668209 h 1336418"/>
                <a:gd name="connsiteX3" fmla="*/ 668209 w 1767856"/>
                <a:gd name="connsiteY3" fmla="*/ 0 h 1336418"/>
                <a:gd name="connsiteX4" fmla="*/ 1730354 w 1767856"/>
                <a:gd name="connsiteY4" fmla="*/ 0 h 1336418"/>
                <a:gd name="connsiteX5" fmla="*/ 1705283 w 1767856"/>
                <a:gd name="connsiteY5" fmla="*/ 45922 h 1336418"/>
                <a:gd name="connsiteX6" fmla="*/ 1586450 w 1767856"/>
                <a:gd name="connsiteY6" fmla="*/ 633863 h 1336418"/>
                <a:gd name="connsiteX7" fmla="*/ 1705283 w 1767856"/>
                <a:gd name="connsiteY7" fmla="*/ 1221804 h 1336418"/>
                <a:gd name="connsiteX8" fmla="*/ 1767856 w 1767856"/>
                <a:gd name="connsiteY8" fmla="*/ 1336418 h 1336418"/>
                <a:gd name="connsiteX9" fmla="*/ 668209 w 1767856"/>
                <a:gd name="connsiteY9" fmla="*/ 1336417 h 1336418"/>
                <a:gd name="connsiteX10" fmla="*/ 13576 w 1767856"/>
                <a:gd name="connsiteY10" fmla="*/ 802876 h 1336418"/>
                <a:gd name="connsiteX11" fmla="*/ 0 w 1767856"/>
                <a:gd name="connsiteY11" fmla="*/ 668209 h 1336418"/>
                <a:gd name="connsiteX12" fmla="*/ 13576 w 1767856"/>
                <a:gd name="connsiteY12" fmla="*/ 533542 h 1336418"/>
                <a:gd name="connsiteX13" fmla="*/ 668209 w 1767856"/>
                <a:gd name="connsiteY13" fmla="*/ 0 h 133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7856" h="1336418">
                  <a:moveTo>
                    <a:pt x="0" y="668208"/>
                  </a:moveTo>
                  <a:lnTo>
                    <a:pt x="0" y="668209"/>
                  </a:lnTo>
                  <a:lnTo>
                    <a:pt x="0" y="668209"/>
                  </a:lnTo>
                  <a:close/>
                  <a:moveTo>
                    <a:pt x="668209" y="0"/>
                  </a:moveTo>
                  <a:lnTo>
                    <a:pt x="1730354" y="0"/>
                  </a:lnTo>
                  <a:lnTo>
                    <a:pt x="1705283" y="45922"/>
                  </a:lnTo>
                  <a:cubicBezTo>
                    <a:pt x="1630258" y="213754"/>
                    <a:pt x="1586450" y="416077"/>
                    <a:pt x="1586450" y="633863"/>
                  </a:cubicBezTo>
                  <a:cubicBezTo>
                    <a:pt x="1586450" y="851650"/>
                    <a:pt x="1630258" y="1053973"/>
                    <a:pt x="1705283" y="1221804"/>
                  </a:cubicBezTo>
                  <a:lnTo>
                    <a:pt x="1767856" y="1336418"/>
                  </a:lnTo>
                  <a:lnTo>
                    <a:pt x="668209" y="1336417"/>
                  </a:lnTo>
                  <a:cubicBezTo>
                    <a:pt x="345297" y="1336417"/>
                    <a:pt x="75884" y="1107367"/>
                    <a:pt x="13576" y="802876"/>
                  </a:cubicBezTo>
                  <a:lnTo>
                    <a:pt x="0" y="668209"/>
                  </a:lnTo>
                  <a:lnTo>
                    <a:pt x="13576" y="533542"/>
                  </a:lnTo>
                  <a:cubicBezTo>
                    <a:pt x="75884" y="229050"/>
                    <a:pt x="345297" y="0"/>
                    <a:pt x="668209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9" name="淘宝店chenying0907出品 158"/>
            <p:cNvSpPr/>
            <p:nvPr/>
          </p:nvSpPr>
          <p:spPr>
            <a:xfrm>
              <a:off x="8137290" y="4494734"/>
              <a:ext cx="1054230" cy="910133"/>
            </a:xfrm>
            <a:custGeom>
              <a:avLst/>
              <a:gdLst>
                <a:gd name="connsiteX0" fmla="*/ 0 w 2171307"/>
                <a:gd name="connsiteY0" fmla="*/ 937259 h 1874520"/>
                <a:gd name="connsiteX1" fmla="*/ 0 w 2171307"/>
                <a:gd name="connsiteY1" fmla="*/ 937260 h 1874520"/>
                <a:gd name="connsiteX2" fmla="*/ 0 w 2171307"/>
                <a:gd name="connsiteY2" fmla="*/ 937260 h 1874520"/>
                <a:gd name="connsiteX3" fmla="*/ 937260 w 2171307"/>
                <a:gd name="connsiteY3" fmla="*/ 0 h 1874520"/>
                <a:gd name="connsiteX4" fmla="*/ 1943266 w 2171307"/>
                <a:gd name="connsiteY4" fmla="*/ 0 h 1874520"/>
                <a:gd name="connsiteX5" fmla="*/ 2132157 w 2171307"/>
                <a:gd name="connsiteY5" fmla="*/ 19042 h 1874520"/>
                <a:gd name="connsiteX6" fmla="*/ 2171307 w 2171307"/>
                <a:gd name="connsiteY6" fmla="*/ 29109 h 1874520"/>
                <a:gd name="connsiteX7" fmla="*/ 2110954 w 2171307"/>
                <a:gd name="connsiteY7" fmla="*/ 149404 h 1874520"/>
                <a:gd name="connsiteX8" fmla="*/ 1945409 w 2171307"/>
                <a:gd name="connsiteY8" fmla="*/ 941063 h 1874520"/>
                <a:gd name="connsiteX9" fmla="*/ 2110954 w 2171307"/>
                <a:gd name="connsiteY9" fmla="*/ 1732723 h 1874520"/>
                <a:gd name="connsiteX10" fmla="*/ 2167927 w 2171307"/>
                <a:gd name="connsiteY10" fmla="*/ 1846281 h 1874520"/>
                <a:gd name="connsiteX11" fmla="*/ 2132156 w 2171307"/>
                <a:gd name="connsiteY11" fmla="*/ 1855478 h 1874520"/>
                <a:gd name="connsiteX12" fmla="*/ 1943265 w 2171307"/>
                <a:gd name="connsiteY12" fmla="*/ 1874520 h 1874520"/>
                <a:gd name="connsiteX13" fmla="*/ 937260 w 2171307"/>
                <a:gd name="connsiteY13" fmla="*/ 1874519 h 1874520"/>
                <a:gd name="connsiteX14" fmla="*/ 19042 w 2171307"/>
                <a:gd name="connsiteY14" fmla="*/ 1126150 h 1874520"/>
                <a:gd name="connsiteX15" fmla="*/ 0 w 2171307"/>
                <a:gd name="connsiteY15" fmla="*/ 937260 h 1874520"/>
                <a:gd name="connsiteX16" fmla="*/ 19042 w 2171307"/>
                <a:gd name="connsiteY16" fmla="*/ 748370 h 1874520"/>
                <a:gd name="connsiteX17" fmla="*/ 937260 w 2171307"/>
                <a:gd name="connsiteY17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1307" h="1874520">
                  <a:moveTo>
                    <a:pt x="0" y="937259"/>
                  </a:moveTo>
                  <a:lnTo>
                    <a:pt x="0" y="937260"/>
                  </a:lnTo>
                  <a:lnTo>
                    <a:pt x="0" y="937260"/>
                  </a:lnTo>
                  <a:close/>
                  <a:moveTo>
                    <a:pt x="937260" y="0"/>
                  </a:moveTo>
                  <a:lnTo>
                    <a:pt x="1943266" y="0"/>
                  </a:lnTo>
                  <a:cubicBezTo>
                    <a:pt x="2007971" y="0"/>
                    <a:pt x="2071143" y="6557"/>
                    <a:pt x="2132157" y="19042"/>
                  </a:cubicBezTo>
                  <a:lnTo>
                    <a:pt x="2171307" y="29109"/>
                  </a:lnTo>
                  <a:lnTo>
                    <a:pt x="2110954" y="149404"/>
                  </a:lnTo>
                  <a:cubicBezTo>
                    <a:pt x="2005379" y="384735"/>
                    <a:pt x="1945409" y="654419"/>
                    <a:pt x="1945409" y="941063"/>
                  </a:cubicBezTo>
                  <a:cubicBezTo>
                    <a:pt x="1945409" y="1227708"/>
                    <a:pt x="2005379" y="1497391"/>
                    <a:pt x="2110954" y="1732723"/>
                  </a:cubicBezTo>
                  <a:lnTo>
                    <a:pt x="2167927" y="1846281"/>
                  </a:lnTo>
                  <a:lnTo>
                    <a:pt x="2132156" y="1855478"/>
                  </a:lnTo>
                  <a:cubicBezTo>
                    <a:pt x="2071142" y="1867963"/>
                    <a:pt x="2007970" y="1874520"/>
                    <a:pt x="1943265" y="1874520"/>
                  </a:cubicBezTo>
                  <a:lnTo>
                    <a:pt x="937260" y="1874519"/>
                  </a:lnTo>
                  <a:cubicBezTo>
                    <a:pt x="484330" y="1874519"/>
                    <a:pt x="106438" y="1553243"/>
                    <a:pt x="19042" y="1126150"/>
                  </a:cubicBezTo>
                  <a:lnTo>
                    <a:pt x="0" y="937260"/>
                  </a:lnTo>
                  <a:lnTo>
                    <a:pt x="19042" y="748370"/>
                  </a:lnTo>
                  <a:cubicBezTo>
                    <a:pt x="106438" y="321276"/>
                    <a:pt x="484330" y="0"/>
                    <a:pt x="937260" y="0"/>
                  </a:cubicBezTo>
                  <a:close/>
                </a:path>
              </a:pathLst>
            </a:custGeom>
            <a:noFill/>
            <a:ln w="254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0" name="淘宝店chenying0907出品 91"/>
            <p:cNvSpPr txBox="1"/>
            <p:nvPr/>
          </p:nvSpPr>
          <p:spPr>
            <a:xfrm>
              <a:off x="8386115" y="4713773"/>
              <a:ext cx="589411" cy="507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500">
                  <a:solidFill>
                    <a:srgbClr val="FF9A05"/>
                  </a:solidFill>
                  <a:latin typeface="Impact" panose="020B0806030902050204" pitchFamily="34" charset="0"/>
                  <a:ea typeface="时尚中黑简体" panose="01010104010101010101" pitchFamily="2" charset="-122"/>
                </a:defRPr>
              </a:lvl1pPr>
            </a:lstStyle>
            <a:p>
              <a:r>
                <a:rPr lang="en-US" altLang="zh-CN" sz="1875" dirty="0">
                  <a:solidFill>
                    <a:schemeClr val="bg2"/>
                  </a:solidFill>
                  <a:ea typeface="微软雅黑" panose="020B0503020204020204" pitchFamily="34" charset="-122"/>
                </a:rPr>
                <a:t>06</a:t>
              </a:r>
              <a:endParaRPr lang="zh-CN" altLang="en-US" sz="1875" dirty="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1" name="淘宝店chenying0907出品 160"/>
          <p:cNvSpPr/>
          <p:nvPr/>
        </p:nvSpPr>
        <p:spPr>
          <a:xfrm>
            <a:off x="1371163" y="1385039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62" name="淘宝店chenying0907出品 161"/>
          <p:cNvGrpSpPr/>
          <p:nvPr/>
        </p:nvGrpSpPr>
        <p:grpSpPr>
          <a:xfrm>
            <a:off x="1273157" y="1092784"/>
            <a:ext cx="1605624" cy="1605045"/>
            <a:chOff x="1697322" y="1360750"/>
            <a:chExt cx="2140553" cy="2140556"/>
          </a:xfrm>
        </p:grpSpPr>
        <p:sp>
          <p:nvSpPr>
            <p:cNvPr id="163" name="淘宝店chenying0907出品 162"/>
            <p:cNvSpPr/>
            <p:nvPr/>
          </p:nvSpPr>
          <p:spPr>
            <a:xfrm>
              <a:off x="1697322" y="1360750"/>
              <a:ext cx="2140553" cy="2140556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4" name="淘宝店chenying0907出品 163"/>
            <p:cNvSpPr/>
            <p:nvPr/>
          </p:nvSpPr>
          <p:spPr>
            <a:xfrm>
              <a:off x="1697322" y="1360750"/>
              <a:ext cx="2140553" cy="2140556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5" name="淘宝店chenying0907出品 164"/>
            <p:cNvSpPr/>
            <p:nvPr/>
          </p:nvSpPr>
          <p:spPr>
            <a:xfrm>
              <a:off x="1824517" y="1491406"/>
              <a:ext cx="1879242" cy="1879245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6" name="淘宝店chenying0907出品 165"/>
          <p:cNvSpPr/>
          <p:nvPr/>
        </p:nvSpPr>
        <p:spPr>
          <a:xfrm>
            <a:off x="4090628" y="1385039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67" name="淘宝店chenying0907出品 166"/>
          <p:cNvGrpSpPr/>
          <p:nvPr/>
        </p:nvGrpSpPr>
        <p:grpSpPr>
          <a:xfrm>
            <a:off x="3992624" y="1092784"/>
            <a:ext cx="1605624" cy="1605045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8" name="淘宝店chenying0907出品 167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9" name="淘宝店chenying0907出品 168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0" name="淘宝店chenying0907出品 169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71" name="淘宝店chenying0907出品 170"/>
          <p:cNvSpPr/>
          <p:nvPr/>
        </p:nvSpPr>
        <p:spPr>
          <a:xfrm>
            <a:off x="6845293" y="1385411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72" name="淘宝店chenying0907出品 171"/>
          <p:cNvGrpSpPr/>
          <p:nvPr/>
        </p:nvGrpSpPr>
        <p:grpSpPr>
          <a:xfrm>
            <a:off x="6747288" y="1093156"/>
            <a:ext cx="1605624" cy="1605045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淘宝店chenying0907出品 172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1" name="淘宝店chenying0907出品 25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2" name="淘宝店chenying0907出品 251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3" name="淘宝店chenying0907出品 252"/>
          <p:cNvSpPr/>
          <p:nvPr/>
        </p:nvSpPr>
        <p:spPr>
          <a:xfrm>
            <a:off x="1371745" y="3274811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54" name="淘宝店chenying0907出品 253"/>
          <p:cNvGrpSpPr/>
          <p:nvPr/>
        </p:nvGrpSpPr>
        <p:grpSpPr>
          <a:xfrm>
            <a:off x="1273740" y="2982557"/>
            <a:ext cx="1605624" cy="1605045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5" name="淘宝店chenying0907出品 254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6" name="淘宝店chenying0907出品 255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7" name="淘宝店chenying0907出品 256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469900">
                <a:prstClr val="black">
                  <a:alpha val="2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8" name="淘宝店chenying0907出品 257"/>
          <p:cNvSpPr/>
          <p:nvPr/>
        </p:nvSpPr>
        <p:spPr>
          <a:xfrm>
            <a:off x="4090628" y="3274811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59" name="淘宝店chenying0907出品 258"/>
          <p:cNvGrpSpPr/>
          <p:nvPr/>
        </p:nvGrpSpPr>
        <p:grpSpPr>
          <a:xfrm>
            <a:off x="3992624" y="2982557"/>
            <a:ext cx="1605624" cy="1605045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0" name="淘宝店chenying0907出品 259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1" name="淘宝店chenying0907出品 260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2" name="淘宝店chenying0907出品 261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63" name="淘宝店chenying0907出品 262"/>
          <p:cNvSpPr/>
          <p:nvPr/>
        </p:nvSpPr>
        <p:spPr>
          <a:xfrm>
            <a:off x="6845293" y="3275183"/>
            <a:ext cx="1409615" cy="1020538"/>
          </a:xfrm>
          <a:custGeom>
            <a:avLst/>
            <a:gdLst>
              <a:gd name="connsiteX0" fmla="*/ 0 w 3944999"/>
              <a:gd name="connsiteY0" fmla="*/ 2381339 h 2803197"/>
              <a:gd name="connsiteX1" fmla="*/ 3944999 w 3944999"/>
              <a:gd name="connsiteY1" fmla="*/ 2381339 h 2803197"/>
              <a:gd name="connsiteX2" fmla="*/ 3910802 w 3944999"/>
              <a:gd name="connsiteY2" fmla="*/ 2452327 h 2803197"/>
              <a:gd name="connsiteX3" fmla="*/ 3800387 w 3944999"/>
              <a:gd name="connsiteY3" fmla="*/ 2634076 h 2803197"/>
              <a:gd name="connsiteX4" fmla="*/ 3673920 w 3944999"/>
              <a:gd name="connsiteY4" fmla="*/ 2803197 h 2803197"/>
              <a:gd name="connsiteX5" fmla="*/ 271078 w 3944999"/>
              <a:gd name="connsiteY5" fmla="*/ 2803197 h 2803197"/>
              <a:gd name="connsiteX6" fmla="*/ 144612 w 3944999"/>
              <a:gd name="connsiteY6" fmla="*/ 2634076 h 2803197"/>
              <a:gd name="connsiteX7" fmla="*/ 34196 w 3944999"/>
              <a:gd name="connsiteY7" fmla="*/ 2452327 h 2803197"/>
              <a:gd name="connsiteX8" fmla="*/ 271079 w 3944999"/>
              <a:gd name="connsiteY8" fmla="*/ 0 h 2803197"/>
              <a:gd name="connsiteX9" fmla="*/ 3673920 w 3944999"/>
              <a:gd name="connsiteY9" fmla="*/ 0 h 2803197"/>
              <a:gd name="connsiteX10" fmla="*/ 3800387 w 3944999"/>
              <a:gd name="connsiteY10" fmla="*/ 169122 h 2803197"/>
              <a:gd name="connsiteX11" fmla="*/ 3910802 w 3944999"/>
              <a:gd name="connsiteY11" fmla="*/ 350872 h 2803197"/>
              <a:gd name="connsiteX12" fmla="*/ 3944998 w 3944999"/>
              <a:gd name="connsiteY12" fmla="*/ 421857 h 2803197"/>
              <a:gd name="connsiteX13" fmla="*/ 1 w 3944999"/>
              <a:gd name="connsiteY13" fmla="*/ 421857 h 2803197"/>
              <a:gd name="connsiteX14" fmla="*/ 34196 w 3944999"/>
              <a:gd name="connsiteY14" fmla="*/ 350872 h 2803197"/>
              <a:gd name="connsiteX15" fmla="*/ 144612 w 3944999"/>
              <a:gd name="connsiteY15" fmla="*/ 169122 h 280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44999" h="2803197">
                <a:moveTo>
                  <a:pt x="0" y="2381339"/>
                </a:moveTo>
                <a:lnTo>
                  <a:pt x="3944999" y="2381339"/>
                </a:lnTo>
                <a:lnTo>
                  <a:pt x="3910802" y="2452327"/>
                </a:lnTo>
                <a:cubicBezTo>
                  <a:pt x="3876867" y="2514795"/>
                  <a:pt x="3840000" y="2575440"/>
                  <a:pt x="3800387" y="2634076"/>
                </a:cubicBezTo>
                <a:lnTo>
                  <a:pt x="3673920" y="2803197"/>
                </a:lnTo>
                <a:lnTo>
                  <a:pt x="271078" y="2803197"/>
                </a:lnTo>
                <a:lnTo>
                  <a:pt x="144612" y="2634076"/>
                </a:lnTo>
                <a:cubicBezTo>
                  <a:pt x="104998" y="2575440"/>
                  <a:pt x="68131" y="2514795"/>
                  <a:pt x="34196" y="2452327"/>
                </a:cubicBezTo>
                <a:close/>
                <a:moveTo>
                  <a:pt x="271079" y="0"/>
                </a:moveTo>
                <a:lnTo>
                  <a:pt x="3673920" y="0"/>
                </a:lnTo>
                <a:lnTo>
                  <a:pt x="3800387" y="169122"/>
                </a:lnTo>
                <a:cubicBezTo>
                  <a:pt x="3840000" y="227758"/>
                  <a:pt x="3876867" y="288403"/>
                  <a:pt x="3910802" y="350872"/>
                </a:cubicBezTo>
                <a:lnTo>
                  <a:pt x="3944998" y="421857"/>
                </a:lnTo>
                <a:lnTo>
                  <a:pt x="1" y="421857"/>
                </a:lnTo>
                <a:lnTo>
                  <a:pt x="34196" y="350872"/>
                </a:lnTo>
                <a:cubicBezTo>
                  <a:pt x="68131" y="288403"/>
                  <a:pt x="104998" y="227758"/>
                  <a:pt x="144612" y="1691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4" name="淘宝店chenying0907出品 263"/>
          <p:cNvGrpSpPr/>
          <p:nvPr/>
        </p:nvGrpSpPr>
        <p:grpSpPr>
          <a:xfrm>
            <a:off x="6747288" y="2982929"/>
            <a:ext cx="1605624" cy="1605045"/>
            <a:chOff x="4234767" y="424542"/>
            <a:chExt cx="4408714" cy="4408714"/>
          </a:xfrm>
          <a:effectLst>
            <a:outerShdw blurRad="203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5" name="淘宝店chenying0907出品 264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269100 h 4408714"/>
                <a:gd name="connsiteX1" fmla="*/ 269100 w 4408714"/>
                <a:gd name="connsiteY1" fmla="*/ 2204357 h 4408714"/>
                <a:gd name="connsiteX2" fmla="*/ 2204357 w 4408714"/>
                <a:gd name="connsiteY2" fmla="*/ 4139614 h 4408714"/>
                <a:gd name="connsiteX3" fmla="*/ 4139614 w 4408714"/>
                <a:gd name="connsiteY3" fmla="*/ 2204357 h 4408714"/>
                <a:gd name="connsiteX4" fmla="*/ 2204357 w 4408714"/>
                <a:gd name="connsiteY4" fmla="*/ 269100 h 4408714"/>
                <a:gd name="connsiteX5" fmla="*/ 2204357 w 4408714"/>
                <a:gd name="connsiteY5" fmla="*/ 0 h 4408714"/>
                <a:gd name="connsiteX6" fmla="*/ 4408714 w 4408714"/>
                <a:gd name="connsiteY6" fmla="*/ 2204357 h 4408714"/>
                <a:gd name="connsiteX7" fmla="*/ 2204357 w 4408714"/>
                <a:gd name="connsiteY7" fmla="*/ 4408714 h 4408714"/>
                <a:gd name="connsiteX8" fmla="*/ 0 w 4408714"/>
                <a:gd name="connsiteY8" fmla="*/ 2204357 h 4408714"/>
                <a:gd name="connsiteX9" fmla="*/ 2204357 w 4408714"/>
                <a:gd name="connsiteY9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8714" h="4408714">
                  <a:moveTo>
                    <a:pt x="2204357" y="269100"/>
                  </a:moveTo>
                  <a:cubicBezTo>
                    <a:pt x="1135544" y="269100"/>
                    <a:pt x="269100" y="1135544"/>
                    <a:pt x="269100" y="2204357"/>
                  </a:cubicBezTo>
                  <a:cubicBezTo>
                    <a:pt x="269100" y="3273170"/>
                    <a:pt x="1135544" y="4139614"/>
                    <a:pt x="2204357" y="4139614"/>
                  </a:cubicBezTo>
                  <a:cubicBezTo>
                    <a:pt x="3273170" y="4139614"/>
                    <a:pt x="4139614" y="3273170"/>
                    <a:pt x="4139614" y="2204357"/>
                  </a:cubicBezTo>
                  <a:cubicBezTo>
                    <a:pt x="4139614" y="1135544"/>
                    <a:pt x="3273170" y="269100"/>
                    <a:pt x="2204357" y="269100"/>
                  </a:cubicBezTo>
                  <a:close/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6" name="淘宝店chenying0907出品 265"/>
            <p:cNvSpPr/>
            <p:nvPr/>
          </p:nvSpPr>
          <p:spPr>
            <a:xfrm>
              <a:off x="4234767" y="424542"/>
              <a:ext cx="4408714" cy="4408714"/>
            </a:xfrm>
            <a:custGeom>
              <a:avLst/>
              <a:gdLst>
                <a:gd name="connsiteX0" fmla="*/ 2204357 w 4408714"/>
                <a:gd name="connsiteY0" fmla="*/ 0 h 4408714"/>
                <a:gd name="connsiteX1" fmla="*/ 4408714 w 4408714"/>
                <a:gd name="connsiteY1" fmla="*/ 2204357 h 4408714"/>
                <a:gd name="connsiteX2" fmla="*/ 2204357 w 4408714"/>
                <a:gd name="connsiteY2" fmla="*/ 4408714 h 4408714"/>
                <a:gd name="connsiteX3" fmla="*/ 0 w 4408714"/>
                <a:gd name="connsiteY3" fmla="*/ 2204357 h 4408714"/>
                <a:gd name="connsiteX4" fmla="*/ 2204357 w 4408714"/>
                <a:gd name="connsiteY4" fmla="*/ 0 h 440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714" h="4408714">
                  <a:moveTo>
                    <a:pt x="2204357" y="0"/>
                  </a:moveTo>
                  <a:cubicBezTo>
                    <a:pt x="3421790" y="0"/>
                    <a:pt x="4408714" y="986924"/>
                    <a:pt x="4408714" y="2204357"/>
                  </a:cubicBezTo>
                  <a:cubicBezTo>
                    <a:pt x="4408714" y="3421790"/>
                    <a:pt x="3421790" y="4408714"/>
                    <a:pt x="2204357" y="4408714"/>
                  </a:cubicBezTo>
                  <a:cubicBezTo>
                    <a:pt x="986924" y="4408714"/>
                    <a:pt x="0" y="3421790"/>
                    <a:pt x="0" y="2204357"/>
                  </a:cubicBezTo>
                  <a:cubicBezTo>
                    <a:pt x="0" y="986924"/>
                    <a:pt x="986924" y="0"/>
                    <a:pt x="2204357" y="0"/>
                  </a:cubicBezTo>
                  <a:close/>
                </a:path>
              </a:pathLst>
            </a:custGeom>
            <a:noFill/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7" name="淘宝店chenying0907出品 266"/>
            <p:cNvSpPr/>
            <p:nvPr/>
          </p:nvSpPr>
          <p:spPr>
            <a:xfrm>
              <a:off x="4496739" y="693642"/>
              <a:ext cx="3870514" cy="3870514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68" name="淘宝店chenying0907出品 267"/>
          <p:cNvGrpSpPr/>
          <p:nvPr/>
        </p:nvGrpSpPr>
        <p:grpSpPr>
          <a:xfrm>
            <a:off x="4295101" y="1548440"/>
            <a:ext cx="1141107" cy="445242"/>
            <a:chOff x="5726056" y="1968438"/>
            <a:chExt cx="1521278" cy="593795"/>
          </a:xfrm>
        </p:grpSpPr>
        <p:sp>
          <p:nvSpPr>
            <p:cNvPr id="269" name="淘宝店chenying0907出品 91"/>
            <p:cNvSpPr txBox="1"/>
            <p:nvPr/>
          </p:nvSpPr>
          <p:spPr>
            <a:xfrm>
              <a:off x="5759472" y="1968438"/>
              <a:ext cx="1280948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淘宝店chenying0907出品 47"/>
            <p:cNvSpPr>
              <a:spLocks noChangeArrowheads="1"/>
            </p:cNvSpPr>
            <p:nvPr/>
          </p:nvSpPr>
          <p:spPr bwMode="auto">
            <a:xfrm>
              <a:off x="5726056" y="2312369"/>
              <a:ext cx="1521278" cy="24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1" name="淘宝店chenying0907出品 270"/>
          <p:cNvGrpSpPr/>
          <p:nvPr/>
        </p:nvGrpSpPr>
        <p:grpSpPr>
          <a:xfrm>
            <a:off x="1540436" y="1567495"/>
            <a:ext cx="1141107" cy="454071"/>
            <a:chOff x="2053648" y="1993844"/>
            <a:chExt cx="1521278" cy="605568"/>
          </a:xfrm>
        </p:grpSpPr>
        <p:sp>
          <p:nvSpPr>
            <p:cNvPr id="272" name="淘宝店chenying0907出品 120"/>
            <p:cNvSpPr txBox="1"/>
            <p:nvPr/>
          </p:nvSpPr>
          <p:spPr>
            <a:xfrm>
              <a:off x="2172121" y="1993844"/>
              <a:ext cx="1280948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淘宝店chenying0907出品 47"/>
            <p:cNvSpPr>
              <a:spLocks noChangeArrowheads="1"/>
            </p:cNvSpPr>
            <p:nvPr/>
          </p:nvSpPr>
          <p:spPr bwMode="auto">
            <a:xfrm>
              <a:off x="2053648" y="2349549"/>
              <a:ext cx="1521278" cy="24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4" name="淘宝店chenying0907出品 273"/>
          <p:cNvGrpSpPr/>
          <p:nvPr/>
        </p:nvGrpSpPr>
        <p:grpSpPr>
          <a:xfrm>
            <a:off x="7013297" y="1571877"/>
            <a:ext cx="1141107" cy="449689"/>
            <a:chOff x="9349846" y="1999688"/>
            <a:chExt cx="1521278" cy="599724"/>
          </a:xfrm>
        </p:grpSpPr>
        <p:sp>
          <p:nvSpPr>
            <p:cNvPr id="275" name="淘宝店chenying0907出品 112"/>
            <p:cNvSpPr txBox="1"/>
            <p:nvPr/>
          </p:nvSpPr>
          <p:spPr>
            <a:xfrm>
              <a:off x="9470010" y="1999688"/>
              <a:ext cx="1280948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淘宝店chenying0907出品 47"/>
            <p:cNvSpPr>
              <a:spLocks noChangeArrowheads="1"/>
            </p:cNvSpPr>
            <p:nvPr/>
          </p:nvSpPr>
          <p:spPr bwMode="auto">
            <a:xfrm>
              <a:off x="9349846" y="2349549"/>
              <a:ext cx="1521278" cy="24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7" name="淘宝店chenying0907出品 276"/>
          <p:cNvGrpSpPr/>
          <p:nvPr/>
        </p:nvGrpSpPr>
        <p:grpSpPr>
          <a:xfrm>
            <a:off x="4277556" y="3457258"/>
            <a:ext cx="1141107" cy="430927"/>
            <a:chOff x="5702666" y="4514124"/>
            <a:chExt cx="1521278" cy="574704"/>
          </a:xfrm>
        </p:grpSpPr>
        <p:sp>
          <p:nvSpPr>
            <p:cNvPr id="278" name="淘宝店chenying0907出品 91"/>
            <p:cNvSpPr txBox="1"/>
            <p:nvPr/>
          </p:nvSpPr>
          <p:spPr>
            <a:xfrm>
              <a:off x="5759472" y="4514124"/>
              <a:ext cx="1280948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淘宝店chenying0907出品 47"/>
            <p:cNvSpPr>
              <a:spLocks noChangeArrowheads="1"/>
            </p:cNvSpPr>
            <p:nvPr/>
          </p:nvSpPr>
          <p:spPr bwMode="auto">
            <a:xfrm>
              <a:off x="5702666" y="4838964"/>
              <a:ext cx="1521278" cy="24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0" name="淘宝店chenying0907出品 279"/>
          <p:cNvGrpSpPr/>
          <p:nvPr/>
        </p:nvGrpSpPr>
        <p:grpSpPr>
          <a:xfrm>
            <a:off x="1522892" y="3470791"/>
            <a:ext cx="1141107" cy="445271"/>
            <a:chOff x="2030258" y="4532175"/>
            <a:chExt cx="1521278" cy="593834"/>
          </a:xfrm>
        </p:grpSpPr>
        <p:sp>
          <p:nvSpPr>
            <p:cNvPr id="281" name="淘宝店chenying0907出品 133"/>
            <p:cNvSpPr txBox="1"/>
            <p:nvPr/>
          </p:nvSpPr>
          <p:spPr>
            <a:xfrm>
              <a:off x="2134766" y="4532175"/>
              <a:ext cx="1280948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淘宝店chenying0907出品 47"/>
            <p:cNvSpPr>
              <a:spLocks noChangeArrowheads="1"/>
            </p:cNvSpPr>
            <p:nvPr/>
          </p:nvSpPr>
          <p:spPr bwMode="auto">
            <a:xfrm>
              <a:off x="2030258" y="4876145"/>
              <a:ext cx="1521278" cy="24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3" name="淘宝店chenying0907出品 282"/>
          <p:cNvGrpSpPr/>
          <p:nvPr/>
        </p:nvGrpSpPr>
        <p:grpSpPr>
          <a:xfrm>
            <a:off x="6995753" y="3471167"/>
            <a:ext cx="1141107" cy="444898"/>
            <a:chOff x="9326456" y="4532671"/>
            <a:chExt cx="1521278" cy="593336"/>
          </a:xfrm>
        </p:grpSpPr>
        <p:sp>
          <p:nvSpPr>
            <p:cNvPr id="284" name="淘宝店chenying0907出品 112"/>
            <p:cNvSpPr txBox="1"/>
            <p:nvPr/>
          </p:nvSpPr>
          <p:spPr>
            <a:xfrm>
              <a:off x="9470011" y="4532671"/>
              <a:ext cx="1280948" cy="40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淘宝店chenying0907出品 47"/>
            <p:cNvSpPr>
              <a:spLocks noChangeArrowheads="1"/>
            </p:cNvSpPr>
            <p:nvPr/>
          </p:nvSpPr>
          <p:spPr bwMode="auto">
            <a:xfrm>
              <a:off x="9326456" y="4876144"/>
              <a:ext cx="1521278" cy="24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75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Fill in the description</a:t>
              </a:r>
              <a:endParaRPr lang="en-US" altLang="zh-CN" sz="7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1" grpId="0" animBg="1"/>
      <p:bldP spid="166" grpId="0" animBg="1"/>
      <p:bldP spid="171" grpId="0" animBg="1"/>
      <p:bldP spid="253" grpId="0" animBg="1"/>
      <p:bldP spid="258" grpId="0" animBg="1"/>
      <p:bldP spid="2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Shape 1787"/>
          <p:cNvSpPr/>
          <p:nvPr/>
        </p:nvSpPr>
        <p:spPr>
          <a:xfrm>
            <a:off x="4596247" y="1685670"/>
            <a:ext cx="1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>
              <a:solidFill>
                <a:schemeClr val="bg2"/>
              </a:solidFill>
            </a:endParaRPr>
          </a:p>
        </p:txBody>
      </p:sp>
      <p:sp>
        <p:nvSpPr>
          <p:cNvPr id="82" name="Shape 1785"/>
          <p:cNvSpPr/>
          <p:nvPr/>
        </p:nvSpPr>
        <p:spPr>
          <a:xfrm>
            <a:off x="4596247" y="1685671"/>
            <a:ext cx="3103813" cy="10171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>
              <a:solidFill>
                <a:schemeClr val="bg2"/>
              </a:solidFill>
            </a:endParaRPr>
          </a:p>
        </p:txBody>
      </p:sp>
      <p:sp>
        <p:nvSpPr>
          <p:cNvPr id="83" name="Shape 1786"/>
          <p:cNvSpPr/>
          <p:nvPr/>
        </p:nvSpPr>
        <p:spPr>
          <a:xfrm>
            <a:off x="4600698" y="1685670"/>
            <a:ext cx="1561255" cy="101714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>
              <a:solidFill>
                <a:schemeClr val="bg2"/>
              </a:solidFill>
            </a:endParaRPr>
          </a:p>
        </p:txBody>
      </p:sp>
      <p:sp>
        <p:nvSpPr>
          <p:cNvPr id="84" name="Shape 1788"/>
          <p:cNvSpPr/>
          <p:nvPr/>
        </p:nvSpPr>
        <p:spPr>
          <a:xfrm flipH="1">
            <a:off x="3041580" y="1685670"/>
            <a:ext cx="1555238" cy="101162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>
              <a:solidFill>
                <a:schemeClr val="bg2"/>
              </a:solidFill>
            </a:endParaRPr>
          </a:p>
        </p:txBody>
      </p:sp>
      <p:sp>
        <p:nvSpPr>
          <p:cNvPr id="85" name="Shape 1789"/>
          <p:cNvSpPr/>
          <p:nvPr/>
        </p:nvSpPr>
        <p:spPr>
          <a:xfrm flipH="1">
            <a:off x="1486915" y="1685670"/>
            <a:ext cx="3109333" cy="102266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0" tIns="0" rIns="0" bIns="0"/>
          <a:lstStyle/>
          <a:p>
            <a:pPr defTabSz="17081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500">
              <a:solidFill>
                <a:schemeClr val="bg2"/>
              </a:solidFill>
            </a:endParaRPr>
          </a:p>
        </p:txBody>
      </p:sp>
      <p:grpSp>
        <p:nvGrpSpPr>
          <p:cNvPr id="86" name="淘宝店chenying0907出品 85"/>
          <p:cNvGrpSpPr/>
          <p:nvPr/>
        </p:nvGrpSpPr>
        <p:grpSpPr>
          <a:xfrm>
            <a:off x="3811786" y="930609"/>
            <a:ext cx="1504459" cy="1504459"/>
            <a:chOff x="4184106" y="2952206"/>
            <a:chExt cx="3823790" cy="3823790"/>
          </a:xfrm>
        </p:grpSpPr>
        <p:sp>
          <p:nvSpPr>
            <p:cNvPr id="87" name="淘宝店chenying0907出品 86"/>
            <p:cNvSpPr/>
            <p:nvPr/>
          </p:nvSpPr>
          <p:spPr>
            <a:xfrm>
              <a:off x="4184106" y="2952206"/>
              <a:ext cx="3823790" cy="3823790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1100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88" name="淘宝店chenying0907出品 87"/>
            <p:cNvGrpSpPr/>
            <p:nvPr/>
          </p:nvGrpSpPr>
          <p:grpSpPr>
            <a:xfrm>
              <a:off x="4710169" y="3478269"/>
              <a:ext cx="2771663" cy="2771663"/>
              <a:chOff x="2193191" y="1899415"/>
              <a:chExt cx="2421376" cy="2421376"/>
            </a:xfrm>
            <a:effectLst/>
          </p:grpSpPr>
          <p:sp>
            <p:nvSpPr>
              <p:cNvPr id="89" name="淘宝店chenying0907出品 88"/>
              <p:cNvSpPr/>
              <p:nvPr/>
            </p:nvSpPr>
            <p:spPr>
              <a:xfrm>
                <a:off x="2193191" y="1899415"/>
                <a:ext cx="2421376" cy="2421376"/>
              </a:xfrm>
              <a:prstGeom prst="ellipse">
                <a:avLst/>
              </a:prstGeom>
              <a:solidFill>
                <a:schemeClr val="accent3"/>
              </a:solidFill>
              <a:ln w="317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accent3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淘宝店chenying0907出品 89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accent3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100">
                  <a:solidFill>
                    <a:schemeClr val="bg2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1" name="TextBox 8"/>
          <p:cNvSpPr txBox="1"/>
          <p:nvPr/>
        </p:nvSpPr>
        <p:spPr>
          <a:xfrm>
            <a:off x="4184847" y="1403986"/>
            <a:ext cx="771787" cy="667366"/>
          </a:xfrm>
          <a:prstGeom prst="rect">
            <a:avLst/>
          </a:prstGeom>
          <a:noFill/>
        </p:spPr>
        <p:txBody>
          <a:bodyPr wrap="square" lIns="112274" tIns="56136" rIns="112274" bIns="56136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  <p:grpSp>
        <p:nvGrpSpPr>
          <p:cNvPr id="92" name="淘宝店chenying0907出品 91"/>
          <p:cNvGrpSpPr/>
          <p:nvPr/>
        </p:nvGrpSpPr>
        <p:grpSpPr>
          <a:xfrm>
            <a:off x="1532026" y="3281910"/>
            <a:ext cx="6129582" cy="1041780"/>
            <a:chOff x="2207942" y="2018652"/>
            <a:chExt cx="7776116" cy="1220497"/>
          </a:xfrm>
        </p:grpSpPr>
        <p:sp>
          <p:nvSpPr>
            <p:cNvPr id="93" name="圆角淘宝店chenying0907出品 92"/>
            <p:cNvSpPr/>
            <p:nvPr/>
          </p:nvSpPr>
          <p:spPr>
            <a:xfrm>
              <a:off x="2207942" y="2018652"/>
              <a:ext cx="7776116" cy="12204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圆角淘宝店chenying0907出品 93"/>
            <p:cNvSpPr/>
            <p:nvPr/>
          </p:nvSpPr>
          <p:spPr>
            <a:xfrm>
              <a:off x="2314903" y="2115844"/>
              <a:ext cx="7562195" cy="10261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27000" dist="635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571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淘宝店chenying0907出品 94"/>
          <p:cNvGrpSpPr/>
          <p:nvPr/>
        </p:nvGrpSpPr>
        <p:grpSpPr>
          <a:xfrm>
            <a:off x="799051" y="2499708"/>
            <a:ext cx="1387598" cy="467674"/>
            <a:chOff x="3237545" y="4561747"/>
            <a:chExt cx="1146960" cy="1146960"/>
          </a:xfrm>
        </p:grpSpPr>
        <p:sp>
          <p:nvSpPr>
            <p:cNvPr id="96" name="圆角淘宝店chenying0907出品 95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圆角淘宝店chenying0907出品 96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淘宝店chenying0907出品 97"/>
          <p:cNvGrpSpPr/>
          <p:nvPr/>
        </p:nvGrpSpPr>
        <p:grpSpPr>
          <a:xfrm>
            <a:off x="2353495" y="2499708"/>
            <a:ext cx="1387598" cy="467674"/>
            <a:chOff x="3237545" y="4561747"/>
            <a:chExt cx="1146960" cy="1146960"/>
          </a:xfrm>
        </p:grpSpPr>
        <p:sp>
          <p:nvSpPr>
            <p:cNvPr id="99" name="圆角淘宝店chenying0907出品 98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圆角淘宝店chenying0907出品 99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淘宝店chenying0907出品 100"/>
          <p:cNvGrpSpPr/>
          <p:nvPr/>
        </p:nvGrpSpPr>
        <p:grpSpPr>
          <a:xfrm>
            <a:off x="3882781" y="2499708"/>
            <a:ext cx="1387598" cy="467674"/>
            <a:chOff x="3237545" y="4561747"/>
            <a:chExt cx="1146960" cy="1146960"/>
          </a:xfrm>
        </p:grpSpPr>
        <p:sp>
          <p:nvSpPr>
            <p:cNvPr id="102" name="圆角淘宝店chenying0907出品 101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圆角淘宝店chenying0907出品 102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淘宝店chenying0907出品 103"/>
          <p:cNvGrpSpPr/>
          <p:nvPr/>
        </p:nvGrpSpPr>
        <p:grpSpPr>
          <a:xfrm>
            <a:off x="5398111" y="2499708"/>
            <a:ext cx="1387598" cy="467674"/>
            <a:chOff x="3237545" y="4561747"/>
            <a:chExt cx="1146960" cy="1146960"/>
          </a:xfrm>
        </p:grpSpPr>
        <p:sp>
          <p:nvSpPr>
            <p:cNvPr id="105" name="圆角淘宝店chenying0907出品 10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圆角淘宝店chenying0907出品 105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淘宝店chenying0907出品 106"/>
          <p:cNvGrpSpPr/>
          <p:nvPr/>
        </p:nvGrpSpPr>
        <p:grpSpPr>
          <a:xfrm>
            <a:off x="6927433" y="2499708"/>
            <a:ext cx="1387598" cy="467674"/>
            <a:chOff x="3237545" y="4561747"/>
            <a:chExt cx="1146960" cy="1146960"/>
          </a:xfrm>
        </p:grpSpPr>
        <p:sp>
          <p:nvSpPr>
            <p:cNvPr id="108" name="圆角淘宝店chenying0907出品 10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5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圆角淘宝店chenying0907出品 108"/>
            <p:cNvSpPr/>
            <p:nvPr/>
          </p:nvSpPr>
          <p:spPr>
            <a:xfrm>
              <a:off x="3294838" y="4757465"/>
              <a:ext cx="1032367" cy="773634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Text Placeholder 3"/>
          <p:cNvSpPr txBox="1"/>
          <p:nvPr/>
        </p:nvSpPr>
        <p:spPr>
          <a:xfrm>
            <a:off x="2166477" y="3495180"/>
            <a:ext cx="4796980" cy="5676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1" name="Text Placeholder 3"/>
          <p:cNvSpPr txBox="1"/>
          <p:nvPr/>
        </p:nvSpPr>
        <p:spPr>
          <a:xfrm>
            <a:off x="2339137" y="2584113"/>
            <a:ext cx="1407470" cy="30655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 Placeholder 3"/>
          <p:cNvSpPr txBox="1"/>
          <p:nvPr/>
        </p:nvSpPr>
        <p:spPr>
          <a:xfrm>
            <a:off x="3875146" y="258411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5391687" y="258411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804028" y="258411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Text Placeholder 3"/>
          <p:cNvSpPr txBox="1"/>
          <p:nvPr/>
        </p:nvSpPr>
        <p:spPr>
          <a:xfrm>
            <a:off x="6931285" y="2583393"/>
            <a:ext cx="1407470" cy="306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1" grpId="0" animBg="1"/>
      <p:bldP spid="82" grpId="0" animBg="1"/>
      <p:bldP spid="83" grpId="0" animBg="1"/>
      <p:bldP spid="84" grpId="0" animBg="1"/>
      <p:bldP spid="85" grpId="0" animBg="1"/>
      <p:bldP spid="91" grpId="0"/>
      <p:bldP spid="110" grpId="0"/>
      <p:bldP spid="111" grpId="0" build="p"/>
      <p:bldP spid="112" grpId="0"/>
      <p:bldP spid="113" grpId="0"/>
      <p:bldP spid="114" grpId="0"/>
      <p:bldP spid="1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淘宝店chenying0907出品 49"/>
          <p:cNvSpPr/>
          <p:nvPr/>
        </p:nvSpPr>
        <p:spPr>
          <a:xfrm>
            <a:off x="0" y="1347613"/>
            <a:ext cx="9144000" cy="2643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1"/>
          <p:cNvSpPr txBox="1"/>
          <p:nvPr/>
        </p:nvSpPr>
        <p:spPr>
          <a:xfrm>
            <a:off x="4139954" y="1704976"/>
            <a:ext cx="26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淘宝店chenying0907出品 51"/>
          <p:cNvCxnSpPr/>
          <p:nvPr/>
        </p:nvCxnSpPr>
        <p:spPr>
          <a:xfrm flipV="1">
            <a:off x="3923928" y="1707251"/>
            <a:ext cx="0" cy="192442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2447767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05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店chenying0907出品 68"/>
          <p:cNvGrpSpPr/>
          <p:nvPr/>
        </p:nvGrpSpPr>
        <p:grpSpPr>
          <a:xfrm>
            <a:off x="6449530" y="-7788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淘宝店chenying0907出品 7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4922378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淘宝店chenying0907出品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601167" y="31264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淘宝店chenying0907出品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923670" y="-158613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出品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766572" y="5040488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出品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淘宝店chenying0907出品 83"/>
          <p:cNvGrpSpPr/>
          <p:nvPr/>
        </p:nvGrpSpPr>
        <p:grpSpPr>
          <a:xfrm>
            <a:off x="3963194" y="4529852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淘宝店chenying0907出品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淘宝店chenying0907出品 86"/>
          <p:cNvGrpSpPr/>
          <p:nvPr/>
        </p:nvGrpSpPr>
        <p:grpSpPr>
          <a:xfrm>
            <a:off x="3181804" y="4327051"/>
            <a:ext cx="529075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8628988" y="-1058832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淘宝店chenying0907出品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8654726" y="415647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淘宝店chenying0907出品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" name="淘宝店chenying0907出品 95"/>
          <p:cNvGrpSpPr/>
          <p:nvPr/>
        </p:nvGrpSpPr>
        <p:grpSpPr>
          <a:xfrm>
            <a:off x="1943475" y="47061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淘宝店chenying0907出品 9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淘宝店chenying0907出品 98"/>
          <p:cNvGrpSpPr/>
          <p:nvPr/>
        </p:nvGrpSpPr>
        <p:grpSpPr>
          <a:xfrm>
            <a:off x="1275416" y="4606645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淘宝店chenying0907出品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淘宝店chenying0907出品 101"/>
          <p:cNvGrpSpPr/>
          <p:nvPr/>
        </p:nvGrpSpPr>
        <p:grpSpPr>
          <a:xfrm>
            <a:off x="291128" y="4921759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出品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17164" y="4738452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淘宝店chenying0907出品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淘宝店chenying0907出品 107"/>
          <p:cNvGrpSpPr/>
          <p:nvPr/>
        </p:nvGrpSpPr>
        <p:grpSpPr>
          <a:xfrm>
            <a:off x="2376545" y="2067694"/>
            <a:ext cx="1045291" cy="1045291"/>
            <a:chOff x="3688998" y="918307"/>
            <a:chExt cx="1146646" cy="1146646"/>
          </a:xfrm>
        </p:grpSpPr>
        <p:grpSp>
          <p:nvGrpSpPr>
            <p:cNvPr id="109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1" name="淘宝店chenying0907出品 110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淘宝店chenying0907出品 112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0" name="TextBox 76"/>
            <p:cNvSpPr txBox="1"/>
            <p:nvPr/>
          </p:nvSpPr>
          <p:spPr>
            <a:xfrm>
              <a:off x="3790353" y="116538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5</a:t>
              </a:r>
              <a:endParaRPr lang="zh-CN" altLang="en-US" sz="36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114" name="淘宝店chenying0907出品 9"/>
          <p:cNvSpPr txBox="1"/>
          <p:nvPr/>
        </p:nvSpPr>
        <p:spPr>
          <a:xfrm>
            <a:off x="4253502" y="271308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淘宝店chenying0907出品 9"/>
          <p:cNvSpPr txBox="1"/>
          <p:nvPr/>
        </p:nvSpPr>
        <p:spPr>
          <a:xfrm>
            <a:off x="4253501" y="303852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淘宝店chenying0907出品 9"/>
          <p:cNvSpPr txBox="1"/>
          <p:nvPr/>
        </p:nvSpPr>
        <p:spPr>
          <a:xfrm>
            <a:off x="4253502" y="336441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淘宝店chenying0907出品 9"/>
          <p:cNvSpPr txBox="1"/>
          <p:nvPr/>
        </p:nvSpPr>
        <p:spPr>
          <a:xfrm>
            <a:off x="5804419" y="271634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淘宝店chenying0907出品 9"/>
          <p:cNvSpPr txBox="1"/>
          <p:nvPr/>
        </p:nvSpPr>
        <p:spPr>
          <a:xfrm>
            <a:off x="5804420" y="304223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淘宝店chenying0907出品 9"/>
          <p:cNvSpPr txBox="1"/>
          <p:nvPr/>
        </p:nvSpPr>
        <p:spPr>
          <a:xfrm>
            <a:off x="5804419" y="3363615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8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淘宝店chenying0907出品 49"/>
          <p:cNvSpPr/>
          <p:nvPr/>
        </p:nvSpPr>
        <p:spPr>
          <a:xfrm>
            <a:off x="0" y="1347613"/>
            <a:ext cx="9144000" cy="2643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1"/>
          <p:cNvSpPr txBox="1"/>
          <p:nvPr/>
        </p:nvSpPr>
        <p:spPr>
          <a:xfrm>
            <a:off x="4139954" y="1704976"/>
            <a:ext cx="26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淘宝店chenying0907出品 51"/>
          <p:cNvCxnSpPr/>
          <p:nvPr/>
        </p:nvCxnSpPr>
        <p:spPr>
          <a:xfrm flipV="1">
            <a:off x="3923928" y="1707251"/>
            <a:ext cx="0" cy="192442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2447767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店chenying0907出品 68"/>
          <p:cNvGrpSpPr/>
          <p:nvPr/>
        </p:nvGrpSpPr>
        <p:grpSpPr>
          <a:xfrm>
            <a:off x="6449530" y="-7788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淘宝店chenying0907出品 7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4922378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淘宝店chenying0907出品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601167" y="31264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淘宝店chenying0907出品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923670" y="-158613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出品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766572" y="5040488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出品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淘宝店chenying0907出品 83"/>
          <p:cNvGrpSpPr/>
          <p:nvPr/>
        </p:nvGrpSpPr>
        <p:grpSpPr>
          <a:xfrm>
            <a:off x="3963194" y="4529852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淘宝店chenying0907出品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淘宝店chenying0907出品 86"/>
          <p:cNvGrpSpPr/>
          <p:nvPr/>
        </p:nvGrpSpPr>
        <p:grpSpPr>
          <a:xfrm>
            <a:off x="3181804" y="4327051"/>
            <a:ext cx="529075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8628988" y="-1058832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淘宝店chenying0907出品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8654726" y="415647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淘宝店chenying0907出品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" name="淘宝店chenying0907出品 95"/>
          <p:cNvGrpSpPr/>
          <p:nvPr/>
        </p:nvGrpSpPr>
        <p:grpSpPr>
          <a:xfrm>
            <a:off x="1943475" y="47061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淘宝店chenying0907出品 9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淘宝店chenying0907出品 98"/>
          <p:cNvGrpSpPr/>
          <p:nvPr/>
        </p:nvGrpSpPr>
        <p:grpSpPr>
          <a:xfrm>
            <a:off x="1275416" y="4606645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淘宝店chenying0907出品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淘宝店chenying0907出品 101"/>
          <p:cNvGrpSpPr/>
          <p:nvPr/>
        </p:nvGrpSpPr>
        <p:grpSpPr>
          <a:xfrm>
            <a:off x="291128" y="4921759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出品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17164" y="4738452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淘宝店chenying0907出品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淘宝店chenying0907出品 107"/>
          <p:cNvGrpSpPr/>
          <p:nvPr/>
        </p:nvGrpSpPr>
        <p:grpSpPr>
          <a:xfrm>
            <a:off x="2376545" y="2067694"/>
            <a:ext cx="1045291" cy="1045291"/>
            <a:chOff x="3688998" y="918307"/>
            <a:chExt cx="1146646" cy="1146646"/>
          </a:xfrm>
        </p:grpSpPr>
        <p:grpSp>
          <p:nvGrpSpPr>
            <p:cNvPr id="109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1" name="淘宝店chenying0907出品 110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淘宝店chenying0907出品 112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0" name="TextBox 76"/>
            <p:cNvSpPr txBox="1"/>
            <p:nvPr/>
          </p:nvSpPr>
          <p:spPr>
            <a:xfrm>
              <a:off x="3790353" y="116538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1</a:t>
              </a:r>
              <a:endParaRPr lang="zh-CN" altLang="en-US" sz="36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114" name="淘宝店chenying0907出品 9"/>
          <p:cNvSpPr txBox="1"/>
          <p:nvPr/>
        </p:nvSpPr>
        <p:spPr>
          <a:xfrm>
            <a:off x="4253502" y="271308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淘宝店chenying0907出品 9"/>
          <p:cNvSpPr txBox="1"/>
          <p:nvPr/>
        </p:nvSpPr>
        <p:spPr>
          <a:xfrm>
            <a:off x="4253501" y="303852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淘宝店chenying0907出品 9"/>
          <p:cNvSpPr txBox="1"/>
          <p:nvPr/>
        </p:nvSpPr>
        <p:spPr>
          <a:xfrm>
            <a:off x="4253502" y="336441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淘宝店chenying0907出品 9"/>
          <p:cNvSpPr txBox="1"/>
          <p:nvPr/>
        </p:nvSpPr>
        <p:spPr>
          <a:xfrm>
            <a:off x="5804419" y="271634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淘宝店chenying0907出品 9"/>
          <p:cNvSpPr txBox="1"/>
          <p:nvPr/>
        </p:nvSpPr>
        <p:spPr>
          <a:xfrm>
            <a:off x="5804420" y="304223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淘宝店chenying0907出品 9"/>
          <p:cNvSpPr txBox="1"/>
          <p:nvPr/>
        </p:nvSpPr>
        <p:spPr>
          <a:xfrm>
            <a:off x="5804419" y="3363615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8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淘宝店chenying0907出品 37"/>
          <p:cNvGrpSpPr/>
          <p:nvPr/>
        </p:nvGrpSpPr>
        <p:grpSpPr>
          <a:xfrm>
            <a:off x="790941" y="1326148"/>
            <a:ext cx="2551321" cy="525222"/>
            <a:chOff x="828467" y="1326148"/>
            <a:chExt cx="2551321" cy="525222"/>
          </a:xfrm>
        </p:grpSpPr>
        <p:sp>
          <p:nvSpPr>
            <p:cNvPr id="39" name="圆角淘宝店chenying0907出品 38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圆角淘宝店chenying0907出品 39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淘宝店chenying0907出品 40"/>
          <p:cNvGrpSpPr/>
          <p:nvPr/>
        </p:nvGrpSpPr>
        <p:grpSpPr>
          <a:xfrm>
            <a:off x="790941" y="2394983"/>
            <a:ext cx="2551321" cy="525222"/>
            <a:chOff x="828467" y="1326148"/>
            <a:chExt cx="2551321" cy="525222"/>
          </a:xfrm>
        </p:grpSpPr>
        <p:sp>
          <p:nvSpPr>
            <p:cNvPr id="42" name="圆角淘宝店chenying0907出品 41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圆角淘宝店chenying0907出品 42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淘宝店chenying0907出品 43"/>
          <p:cNvGrpSpPr/>
          <p:nvPr/>
        </p:nvGrpSpPr>
        <p:grpSpPr>
          <a:xfrm>
            <a:off x="790941" y="3509018"/>
            <a:ext cx="2551321" cy="525222"/>
            <a:chOff x="828467" y="1326148"/>
            <a:chExt cx="2551321" cy="525222"/>
          </a:xfrm>
        </p:grpSpPr>
        <p:sp>
          <p:nvSpPr>
            <p:cNvPr id="45" name="圆角淘宝店chenying0907出品 44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圆角淘宝店chenying0907出品 45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淘宝店chenying0907出品 46"/>
          <p:cNvGrpSpPr/>
          <p:nvPr/>
        </p:nvGrpSpPr>
        <p:grpSpPr>
          <a:xfrm>
            <a:off x="5751502" y="1325708"/>
            <a:ext cx="2551321" cy="525222"/>
            <a:chOff x="828467" y="1326148"/>
            <a:chExt cx="2551321" cy="525222"/>
          </a:xfrm>
        </p:grpSpPr>
        <p:sp>
          <p:nvSpPr>
            <p:cNvPr id="48" name="圆角淘宝店chenying0907出品 47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圆角淘宝店chenying0907出品 48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淘宝店chenying0907出品 49"/>
          <p:cNvGrpSpPr/>
          <p:nvPr/>
        </p:nvGrpSpPr>
        <p:grpSpPr>
          <a:xfrm>
            <a:off x="5751502" y="2394543"/>
            <a:ext cx="2551321" cy="525222"/>
            <a:chOff x="828467" y="1326148"/>
            <a:chExt cx="2551321" cy="525222"/>
          </a:xfrm>
        </p:grpSpPr>
        <p:sp>
          <p:nvSpPr>
            <p:cNvPr id="51" name="圆角淘宝店chenying0907出品 50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圆角淘宝店chenying0907出品 51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淘宝店chenying0907出品 52"/>
          <p:cNvGrpSpPr/>
          <p:nvPr/>
        </p:nvGrpSpPr>
        <p:grpSpPr>
          <a:xfrm>
            <a:off x="5751502" y="3508578"/>
            <a:ext cx="2551321" cy="525222"/>
            <a:chOff x="828467" y="1326148"/>
            <a:chExt cx="2551321" cy="525222"/>
          </a:xfrm>
        </p:grpSpPr>
        <p:sp>
          <p:nvSpPr>
            <p:cNvPr id="54" name="圆角淘宝店chenying0907出品 53"/>
            <p:cNvSpPr/>
            <p:nvPr/>
          </p:nvSpPr>
          <p:spPr>
            <a:xfrm>
              <a:off x="828467" y="1326148"/>
              <a:ext cx="2551321" cy="525222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圆角淘宝店chenying0907出品 54"/>
            <p:cNvSpPr/>
            <p:nvPr/>
          </p:nvSpPr>
          <p:spPr>
            <a:xfrm>
              <a:off x="910698" y="1400423"/>
              <a:ext cx="2386859" cy="3766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淘宝店chenying0907出品 55"/>
          <p:cNvGrpSpPr/>
          <p:nvPr/>
        </p:nvGrpSpPr>
        <p:grpSpPr>
          <a:xfrm>
            <a:off x="3549527" y="1649601"/>
            <a:ext cx="2018784" cy="2018784"/>
            <a:chOff x="2193191" y="1899415"/>
            <a:chExt cx="2421376" cy="2421376"/>
          </a:xfrm>
          <a:effectLst/>
        </p:grpSpPr>
        <p:sp>
          <p:nvSpPr>
            <p:cNvPr id="57" name="淘宝店chenying0907出品 56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9" name="淘宝店chenying0907出品 58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2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60" name="Text Placeholder 12"/>
          <p:cNvSpPr txBox="1"/>
          <p:nvPr/>
        </p:nvSpPr>
        <p:spPr>
          <a:xfrm>
            <a:off x="1197609" y="1450150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 Placeholder 12"/>
          <p:cNvSpPr txBox="1"/>
          <p:nvPr/>
        </p:nvSpPr>
        <p:spPr>
          <a:xfrm>
            <a:off x="1197609" y="2517561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 Placeholder 12"/>
          <p:cNvSpPr txBox="1"/>
          <p:nvPr/>
        </p:nvSpPr>
        <p:spPr>
          <a:xfrm>
            <a:off x="1197609" y="3628042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 Placeholder 12"/>
          <p:cNvSpPr txBox="1"/>
          <p:nvPr/>
        </p:nvSpPr>
        <p:spPr>
          <a:xfrm>
            <a:off x="5976230" y="1450150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 Placeholder 12"/>
          <p:cNvSpPr txBox="1"/>
          <p:nvPr/>
        </p:nvSpPr>
        <p:spPr>
          <a:xfrm>
            <a:off x="5976230" y="2517561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 Placeholder 12"/>
          <p:cNvSpPr txBox="1"/>
          <p:nvPr/>
        </p:nvSpPr>
        <p:spPr>
          <a:xfrm>
            <a:off x="5976230" y="3628042"/>
            <a:ext cx="1959184" cy="28717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2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 Add title text</a:t>
            </a:r>
            <a:endParaRPr lang="en-GB" altLang="zh-CN" sz="12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 Placeholder 12"/>
          <p:cNvSpPr txBox="1"/>
          <p:nvPr/>
        </p:nvSpPr>
        <p:spPr>
          <a:xfrm>
            <a:off x="790942" y="1965677"/>
            <a:ext cx="2365852" cy="35510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67" name="Text Placeholder 12"/>
          <p:cNvSpPr txBox="1"/>
          <p:nvPr/>
        </p:nvSpPr>
        <p:spPr>
          <a:xfrm>
            <a:off x="790942" y="3038447"/>
            <a:ext cx="2365852" cy="35510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68" name="Text Placeholder 12"/>
          <p:cNvSpPr txBox="1"/>
          <p:nvPr/>
        </p:nvSpPr>
        <p:spPr>
          <a:xfrm>
            <a:off x="790942" y="4176004"/>
            <a:ext cx="2365852" cy="35510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69" name="Text Placeholder 12"/>
          <p:cNvSpPr txBox="1"/>
          <p:nvPr/>
        </p:nvSpPr>
        <p:spPr>
          <a:xfrm>
            <a:off x="5878730" y="1896987"/>
            <a:ext cx="2376829" cy="44347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70" name="Text Placeholder 12"/>
          <p:cNvSpPr txBox="1"/>
          <p:nvPr/>
        </p:nvSpPr>
        <p:spPr>
          <a:xfrm>
            <a:off x="5878730" y="2969757"/>
            <a:ext cx="2376829" cy="44347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71" name="Text Placeholder 12"/>
          <p:cNvSpPr txBox="1"/>
          <p:nvPr/>
        </p:nvSpPr>
        <p:spPr>
          <a:xfrm>
            <a:off x="5878730" y="4107314"/>
            <a:ext cx="2376829" cy="44347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72" name="淘宝店chenying0907出品 71"/>
          <p:cNvSpPr/>
          <p:nvPr/>
        </p:nvSpPr>
        <p:spPr>
          <a:xfrm>
            <a:off x="3797049" y="2283244"/>
            <a:ext cx="15127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</a:t>
            </a:r>
          </a:p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管理提升方针</a:t>
            </a:r>
          </a:p>
        </p:txBody>
      </p:sp>
      <p:sp>
        <p:nvSpPr>
          <p:cNvPr id="37" name="矩形 36"/>
          <p:cNvSpPr/>
          <p:nvPr/>
        </p:nvSpPr>
        <p:spPr>
          <a:xfrm>
            <a:off x="3494770" y="1938600"/>
            <a:ext cx="2046780" cy="1911414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846432" y="132290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任意多边形 73"/>
          <p:cNvSpPr/>
          <p:nvPr/>
        </p:nvSpPr>
        <p:spPr>
          <a:xfrm rot="18900000" flipH="1">
            <a:off x="2964781" y="1434806"/>
            <a:ext cx="1058666" cy="1058283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1"/>
          </a:solidFill>
          <a:ln w="15875">
            <a:noFill/>
          </a:ln>
          <a:effectLst>
            <a:innerShdw blurRad="127000" dist="38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4869815" y="132290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6" name="任意多边形 75"/>
          <p:cNvSpPr/>
          <p:nvPr/>
        </p:nvSpPr>
        <p:spPr>
          <a:xfrm rot="18900000" flipH="1">
            <a:off x="4988164" y="1434806"/>
            <a:ext cx="1058666" cy="1058283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27000" dist="38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2846432" y="302315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8" name="任意多边形 77"/>
          <p:cNvSpPr/>
          <p:nvPr/>
        </p:nvSpPr>
        <p:spPr>
          <a:xfrm rot="18900000" flipH="1">
            <a:off x="2964781" y="3135056"/>
            <a:ext cx="1058666" cy="1058283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27000" dist="38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4869815" y="3023159"/>
            <a:ext cx="1295363" cy="129489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06400" dist="165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80" name="任意多边形 79"/>
          <p:cNvSpPr/>
          <p:nvPr/>
        </p:nvSpPr>
        <p:spPr>
          <a:xfrm rot="18900000" flipH="1">
            <a:off x="4988164" y="3135056"/>
            <a:ext cx="1058666" cy="1058283"/>
          </a:xfrm>
          <a:custGeom>
            <a:avLst/>
            <a:gdLst>
              <a:gd name="connsiteX0" fmla="*/ 375395 w 1197558"/>
              <a:gd name="connsiteY0" fmla="*/ 375395 h 1197558"/>
              <a:gd name="connsiteX1" fmla="*/ 822163 w 1197558"/>
              <a:gd name="connsiteY1" fmla="*/ 375395 h 1197558"/>
              <a:gd name="connsiteX2" fmla="*/ 822163 w 1197558"/>
              <a:gd name="connsiteY2" fmla="*/ 822163 h 1197558"/>
              <a:gd name="connsiteX3" fmla="*/ 375395 w 1197558"/>
              <a:gd name="connsiteY3" fmla="*/ 822163 h 1197558"/>
              <a:gd name="connsiteX4" fmla="*/ 375395 w 1197558"/>
              <a:gd name="connsiteY4" fmla="*/ 375395 h 1197558"/>
              <a:gd name="connsiteX5" fmla="*/ 234098 w 1197558"/>
              <a:gd name="connsiteY5" fmla="*/ 116658 h 1197558"/>
              <a:gd name="connsiteX6" fmla="*/ 116658 w 1197558"/>
              <a:gd name="connsiteY6" fmla="*/ 234098 h 1197558"/>
              <a:gd name="connsiteX7" fmla="*/ 210207 w 1197558"/>
              <a:gd name="connsiteY7" fmla="*/ 327647 h 1197558"/>
              <a:gd name="connsiteX8" fmla="*/ 178624 w 1197558"/>
              <a:gd name="connsiteY8" fmla="*/ 378145 h 1197558"/>
              <a:gd name="connsiteX9" fmla="*/ 133029 w 1197558"/>
              <a:gd name="connsiteY9" fmla="*/ 508165 h 1197558"/>
              <a:gd name="connsiteX10" fmla="*/ 131936 w 1197558"/>
              <a:gd name="connsiteY10" fmla="*/ 515736 h 1197558"/>
              <a:gd name="connsiteX11" fmla="*/ 0 w 1197558"/>
              <a:gd name="connsiteY11" fmla="*/ 515736 h 1197558"/>
              <a:gd name="connsiteX12" fmla="*/ 0 w 1197558"/>
              <a:gd name="connsiteY12" fmla="*/ 681821 h 1197558"/>
              <a:gd name="connsiteX13" fmla="*/ 131936 w 1197558"/>
              <a:gd name="connsiteY13" fmla="*/ 681821 h 1197558"/>
              <a:gd name="connsiteX14" fmla="*/ 133029 w 1197558"/>
              <a:gd name="connsiteY14" fmla="*/ 689393 h 1197558"/>
              <a:gd name="connsiteX15" fmla="*/ 178624 w 1197558"/>
              <a:gd name="connsiteY15" fmla="*/ 819412 h 1197558"/>
              <a:gd name="connsiteX16" fmla="*/ 210207 w 1197558"/>
              <a:gd name="connsiteY16" fmla="*/ 869911 h 1197558"/>
              <a:gd name="connsiteX17" fmla="*/ 116658 w 1197558"/>
              <a:gd name="connsiteY17" fmla="*/ 963459 h 1197558"/>
              <a:gd name="connsiteX18" fmla="*/ 234098 w 1197558"/>
              <a:gd name="connsiteY18" fmla="*/ 1080899 h 1197558"/>
              <a:gd name="connsiteX19" fmla="*/ 327481 w 1197558"/>
              <a:gd name="connsiteY19" fmla="*/ 987516 h 1197558"/>
              <a:gd name="connsiteX20" fmla="*/ 337729 w 1197558"/>
              <a:gd name="connsiteY20" fmla="*/ 995049 h 1197558"/>
              <a:gd name="connsiteX21" fmla="*/ 466454 w 1197558"/>
              <a:gd name="connsiteY21" fmla="*/ 1054479 h 1197558"/>
              <a:gd name="connsiteX22" fmla="*/ 515737 w 1197558"/>
              <a:gd name="connsiteY22" fmla="*/ 1064876 h 1197558"/>
              <a:gd name="connsiteX23" fmla="*/ 515737 w 1197558"/>
              <a:gd name="connsiteY23" fmla="*/ 1197558 h 1197558"/>
              <a:gd name="connsiteX24" fmla="*/ 681822 w 1197558"/>
              <a:gd name="connsiteY24" fmla="*/ 1197558 h 1197558"/>
              <a:gd name="connsiteX25" fmla="*/ 681822 w 1197558"/>
              <a:gd name="connsiteY25" fmla="*/ 1065395 h 1197558"/>
              <a:gd name="connsiteX26" fmla="*/ 742092 w 1197558"/>
              <a:gd name="connsiteY26" fmla="*/ 1051154 h 1197558"/>
              <a:gd name="connsiteX27" fmla="*/ 869631 w 1197558"/>
              <a:gd name="connsiteY27" fmla="*/ 988400 h 1197558"/>
              <a:gd name="connsiteX28" fmla="*/ 870384 w 1197558"/>
              <a:gd name="connsiteY28" fmla="*/ 987824 h 1197558"/>
              <a:gd name="connsiteX29" fmla="*/ 963459 w 1197558"/>
              <a:gd name="connsiteY29" fmla="*/ 1080899 h 1197558"/>
              <a:gd name="connsiteX30" fmla="*/ 1080900 w 1197558"/>
              <a:gd name="connsiteY30" fmla="*/ 963459 h 1197558"/>
              <a:gd name="connsiteX31" fmla="*/ 987351 w 1197558"/>
              <a:gd name="connsiteY31" fmla="*/ 869911 h 1197558"/>
              <a:gd name="connsiteX32" fmla="*/ 1018934 w 1197558"/>
              <a:gd name="connsiteY32" fmla="*/ 819412 h 1197558"/>
              <a:gd name="connsiteX33" fmla="*/ 1064529 w 1197558"/>
              <a:gd name="connsiteY33" fmla="*/ 689393 h 1197558"/>
              <a:gd name="connsiteX34" fmla="*/ 1065622 w 1197558"/>
              <a:gd name="connsiteY34" fmla="*/ 681821 h 1197558"/>
              <a:gd name="connsiteX35" fmla="*/ 1197558 w 1197558"/>
              <a:gd name="connsiteY35" fmla="*/ 681821 h 1197558"/>
              <a:gd name="connsiteX36" fmla="*/ 1197558 w 1197558"/>
              <a:gd name="connsiteY36" fmla="*/ 515736 h 1197558"/>
              <a:gd name="connsiteX37" fmla="*/ 1065622 w 1197558"/>
              <a:gd name="connsiteY37" fmla="*/ 515736 h 1197558"/>
              <a:gd name="connsiteX38" fmla="*/ 1064529 w 1197558"/>
              <a:gd name="connsiteY38" fmla="*/ 508165 h 1197558"/>
              <a:gd name="connsiteX39" fmla="*/ 1018934 w 1197558"/>
              <a:gd name="connsiteY39" fmla="*/ 378145 h 1197558"/>
              <a:gd name="connsiteX40" fmla="*/ 987351 w 1197558"/>
              <a:gd name="connsiteY40" fmla="*/ 327646 h 1197558"/>
              <a:gd name="connsiteX41" fmla="*/ 1080900 w 1197558"/>
              <a:gd name="connsiteY41" fmla="*/ 234098 h 1197558"/>
              <a:gd name="connsiteX42" fmla="*/ 963460 w 1197558"/>
              <a:gd name="connsiteY42" fmla="*/ 116658 h 1197558"/>
              <a:gd name="connsiteX43" fmla="*/ 870076 w 1197558"/>
              <a:gd name="connsiteY43" fmla="*/ 210041 h 1197558"/>
              <a:gd name="connsiteX44" fmla="*/ 859829 w 1197558"/>
              <a:gd name="connsiteY44" fmla="*/ 202508 h 1197558"/>
              <a:gd name="connsiteX45" fmla="*/ 731105 w 1197558"/>
              <a:gd name="connsiteY45" fmla="*/ 143079 h 1197558"/>
              <a:gd name="connsiteX46" fmla="*/ 681821 w 1197558"/>
              <a:gd name="connsiteY46" fmla="*/ 132681 h 1197558"/>
              <a:gd name="connsiteX47" fmla="*/ 681821 w 1197558"/>
              <a:gd name="connsiteY47" fmla="*/ 0 h 1197558"/>
              <a:gd name="connsiteX48" fmla="*/ 515736 w 1197558"/>
              <a:gd name="connsiteY48" fmla="*/ 0 h 1197558"/>
              <a:gd name="connsiteX49" fmla="*/ 515736 w 1197558"/>
              <a:gd name="connsiteY49" fmla="*/ 132163 h 1197558"/>
              <a:gd name="connsiteX50" fmla="*/ 455466 w 1197558"/>
              <a:gd name="connsiteY50" fmla="*/ 146403 h 1197558"/>
              <a:gd name="connsiteX51" fmla="*/ 327927 w 1197558"/>
              <a:gd name="connsiteY51" fmla="*/ 209157 h 1197558"/>
              <a:gd name="connsiteX52" fmla="*/ 327174 w 1197558"/>
              <a:gd name="connsiteY52" fmla="*/ 209733 h 119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97558" h="1197558">
                <a:moveTo>
                  <a:pt x="375395" y="375395"/>
                </a:moveTo>
                <a:cubicBezTo>
                  <a:pt x="498767" y="252024"/>
                  <a:pt x="698792" y="252024"/>
                  <a:pt x="822163" y="375395"/>
                </a:cubicBezTo>
                <a:cubicBezTo>
                  <a:pt x="945534" y="498767"/>
                  <a:pt x="945534" y="698792"/>
                  <a:pt x="822163" y="822163"/>
                </a:cubicBezTo>
                <a:cubicBezTo>
                  <a:pt x="698792" y="945534"/>
                  <a:pt x="498767" y="945534"/>
                  <a:pt x="375395" y="822163"/>
                </a:cubicBezTo>
                <a:cubicBezTo>
                  <a:pt x="252024" y="698792"/>
                  <a:pt x="252024" y="498767"/>
                  <a:pt x="375395" y="375395"/>
                </a:cubicBezTo>
                <a:close/>
                <a:moveTo>
                  <a:pt x="234098" y="116658"/>
                </a:moveTo>
                <a:lnTo>
                  <a:pt x="116658" y="234098"/>
                </a:lnTo>
                <a:lnTo>
                  <a:pt x="210207" y="327647"/>
                </a:lnTo>
                <a:lnTo>
                  <a:pt x="178624" y="378145"/>
                </a:lnTo>
                <a:cubicBezTo>
                  <a:pt x="156912" y="419462"/>
                  <a:pt x="141714" y="463307"/>
                  <a:pt x="133029" y="508165"/>
                </a:cubicBezTo>
                <a:lnTo>
                  <a:pt x="131936" y="515736"/>
                </a:lnTo>
                <a:lnTo>
                  <a:pt x="0" y="515736"/>
                </a:lnTo>
                <a:lnTo>
                  <a:pt x="0" y="681821"/>
                </a:lnTo>
                <a:lnTo>
                  <a:pt x="131936" y="681821"/>
                </a:lnTo>
                <a:lnTo>
                  <a:pt x="133029" y="689393"/>
                </a:lnTo>
                <a:cubicBezTo>
                  <a:pt x="141714" y="734250"/>
                  <a:pt x="156912" y="778096"/>
                  <a:pt x="178624" y="819412"/>
                </a:cubicBezTo>
                <a:lnTo>
                  <a:pt x="210207" y="869911"/>
                </a:lnTo>
                <a:lnTo>
                  <a:pt x="116658" y="963459"/>
                </a:lnTo>
                <a:lnTo>
                  <a:pt x="234098" y="1080899"/>
                </a:lnTo>
                <a:lnTo>
                  <a:pt x="327481" y="987516"/>
                </a:lnTo>
                <a:lnTo>
                  <a:pt x="337729" y="995049"/>
                </a:lnTo>
                <a:cubicBezTo>
                  <a:pt x="378012" y="1021647"/>
                  <a:pt x="421458" y="1041457"/>
                  <a:pt x="466454" y="1054479"/>
                </a:cubicBezTo>
                <a:lnTo>
                  <a:pt x="515737" y="1064876"/>
                </a:lnTo>
                <a:lnTo>
                  <a:pt x="515737" y="1197558"/>
                </a:lnTo>
                <a:lnTo>
                  <a:pt x="681822" y="1197558"/>
                </a:lnTo>
                <a:lnTo>
                  <a:pt x="681822" y="1065395"/>
                </a:lnTo>
                <a:lnTo>
                  <a:pt x="742092" y="1051154"/>
                </a:lnTo>
                <a:cubicBezTo>
                  <a:pt x="786823" y="1037024"/>
                  <a:pt x="829874" y="1016106"/>
                  <a:pt x="869631" y="988400"/>
                </a:cubicBezTo>
                <a:lnTo>
                  <a:pt x="870384" y="987824"/>
                </a:lnTo>
                <a:lnTo>
                  <a:pt x="963459" y="1080899"/>
                </a:lnTo>
                <a:lnTo>
                  <a:pt x="1080900" y="963459"/>
                </a:lnTo>
                <a:lnTo>
                  <a:pt x="987351" y="869911"/>
                </a:lnTo>
                <a:lnTo>
                  <a:pt x="1018934" y="819412"/>
                </a:lnTo>
                <a:cubicBezTo>
                  <a:pt x="1040646" y="778096"/>
                  <a:pt x="1055844" y="734250"/>
                  <a:pt x="1064529" y="689393"/>
                </a:cubicBezTo>
                <a:lnTo>
                  <a:pt x="1065622" y="681821"/>
                </a:lnTo>
                <a:lnTo>
                  <a:pt x="1197558" y="681821"/>
                </a:lnTo>
                <a:lnTo>
                  <a:pt x="1197558" y="515736"/>
                </a:lnTo>
                <a:lnTo>
                  <a:pt x="1065622" y="515736"/>
                </a:lnTo>
                <a:lnTo>
                  <a:pt x="1064529" y="508165"/>
                </a:lnTo>
                <a:cubicBezTo>
                  <a:pt x="1055845" y="463307"/>
                  <a:pt x="1040646" y="419461"/>
                  <a:pt x="1018934" y="378145"/>
                </a:cubicBezTo>
                <a:lnTo>
                  <a:pt x="987351" y="327646"/>
                </a:lnTo>
                <a:lnTo>
                  <a:pt x="1080900" y="234098"/>
                </a:lnTo>
                <a:lnTo>
                  <a:pt x="963460" y="116658"/>
                </a:lnTo>
                <a:lnTo>
                  <a:pt x="870076" y="210041"/>
                </a:lnTo>
                <a:lnTo>
                  <a:pt x="859829" y="202508"/>
                </a:lnTo>
                <a:cubicBezTo>
                  <a:pt x="819546" y="175910"/>
                  <a:pt x="776099" y="156100"/>
                  <a:pt x="731105" y="143079"/>
                </a:cubicBezTo>
                <a:lnTo>
                  <a:pt x="681821" y="132681"/>
                </a:lnTo>
                <a:lnTo>
                  <a:pt x="681821" y="0"/>
                </a:lnTo>
                <a:lnTo>
                  <a:pt x="515736" y="0"/>
                </a:lnTo>
                <a:lnTo>
                  <a:pt x="515736" y="132163"/>
                </a:lnTo>
                <a:lnTo>
                  <a:pt x="455466" y="146403"/>
                </a:lnTo>
                <a:cubicBezTo>
                  <a:pt x="410735" y="160533"/>
                  <a:pt x="367684" y="181451"/>
                  <a:pt x="327927" y="209157"/>
                </a:cubicBezTo>
                <a:lnTo>
                  <a:pt x="327174" y="2097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27000" dist="381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81" name="文本框 45"/>
          <p:cNvSpPr txBox="1"/>
          <p:nvPr/>
        </p:nvSpPr>
        <p:spPr>
          <a:xfrm>
            <a:off x="3197309" y="1785883"/>
            <a:ext cx="5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文本框 46"/>
          <p:cNvSpPr txBox="1"/>
          <p:nvPr/>
        </p:nvSpPr>
        <p:spPr>
          <a:xfrm>
            <a:off x="5220692" y="1785883"/>
            <a:ext cx="5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12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3" name="文本框 49"/>
          <p:cNvSpPr txBox="1"/>
          <p:nvPr/>
        </p:nvSpPr>
        <p:spPr>
          <a:xfrm>
            <a:off x="3203848" y="3502320"/>
            <a:ext cx="5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4" name="文本框 50"/>
          <p:cNvSpPr txBox="1"/>
          <p:nvPr/>
        </p:nvSpPr>
        <p:spPr>
          <a:xfrm>
            <a:off x="5220072" y="3498562"/>
            <a:ext cx="59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1200" dirty="0">
              <a:solidFill>
                <a:schemeClr val="bg2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Rectangle 47"/>
          <p:cNvSpPr>
            <a:spLocks noChangeArrowheads="1"/>
          </p:cNvSpPr>
          <p:nvPr/>
        </p:nvSpPr>
        <p:spPr bwMode="auto">
          <a:xfrm>
            <a:off x="429744" y="1805501"/>
            <a:ext cx="2129308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86" name="Rectangle 48"/>
          <p:cNvSpPr>
            <a:spLocks noChangeArrowheads="1"/>
          </p:cNvSpPr>
          <p:nvPr/>
        </p:nvSpPr>
        <p:spPr bwMode="auto">
          <a:xfrm>
            <a:off x="1673460" y="1516508"/>
            <a:ext cx="9030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Rectangle 47"/>
          <p:cNvSpPr>
            <a:spLocks noChangeArrowheads="1"/>
          </p:cNvSpPr>
          <p:nvPr/>
        </p:nvSpPr>
        <p:spPr bwMode="auto">
          <a:xfrm>
            <a:off x="539552" y="3520345"/>
            <a:ext cx="2129308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88" name="Rectangle 48"/>
          <p:cNvSpPr>
            <a:spLocks noChangeArrowheads="1"/>
          </p:cNvSpPr>
          <p:nvPr/>
        </p:nvSpPr>
        <p:spPr bwMode="auto">
          <a:xfrm>
            <a:off x="1783268" y="3256543"/>
            <a:ext cx="9030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CN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Rectangle 47"/>
          <p:cNvSpPr>
            <a:spLocks noChangeArrowheads="1"/>
          </p:cNvSpPr>
          <p:nvPr/>
        </p:nvSpPr>
        <p:spPr bwMode="auto">
          <a:xfrm>
            <a:off x="6445538" y="1805501"/>
            <a:ext cx="2182899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90" name="Rectangle 48"/>
          <p:cNvSpPr>
            <a:spLocks noChangeArrowheads="1"/>
          </p:cNvSpPr>
          <p:nvPr/>
        </p:nvSpPr>
        <p:spPr bwMode="auto">
          <a:xfrm>
            <a:off x="6433294" y="1516508"/>
            <a:ext cx="9030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Rectangle 47"/>
          <p:cNvSpPr>
            <a:spLocks noChangeArrowheads="1"/>
          </p:cNvSpPr>
          <p:nvPr/>
        </p:nvSpPr>
        <p:spPr bwMode="auto">
          <a:xfrm>
            <a:off x="6421548" y="3520345"/>
            <a:ext cx="2182899" cy="61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92" name="Rectangle 48"/>
          <p:cNvSpPr>
            <a:spLocks noChangeArrowheads="1"/>
          </p:cNvSpPr>
          <p:nvPr/>
        </p:nvSpPr>
        <p:spPr bwMode="auto">
          <a:xfrm>
            <a:off x="6409304" y="3231352"/>
            <a:ext cx="90300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9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7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7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7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7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1" dur="100" fill="hold"/>
                                        <p:tgtEl>
                                          <p:spTgt spid="7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00" fill="hold"/>
                                        <p:tgtEl>
                                          <p:spTgt spid="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7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7" grpId="0" animBg="1"/>
      <p:bldP spid="73" grpId="0" animBg="1"/>
      <p:bldP spid="73" grpId="1" animBg="1"/>
      <p:bldP spid="73" grpId="2" animBg="1"/>
      <p:bldP spid="73" grpId="3" animBg="1"/>
      <p:bldP spid="73" grpId="4" animBg="1"/>
      <p:bldP spid="74" grpId="0" animBg="1"/>
      <p:bldP spid="75" grpId="0" animBg="1"/>
      <p:bldP spid="75" grpId="1" animBg="1"/>
      <p:bldP spid="75" grpId="2" animBg="1"/>
      <p:bldP spid="75" grpId="3" animBg="1"/>
      <p:bldP spid="75" grpId="4" animBg="1"/>
      <p:bldP spid="76" grpId="0" animBg="1"/>
      <p:bldP spid="77" grpId="0" animBg="1"/>
      <p:bldP spid="77" grpId="1" animBg="1"/>
      <p:bldP spid="77" grpId="2" animBg="1"/>
      <p:bldP spid="77" grpId="3" animBg="1"/>
      <p:bldP spid="77" grpId="4" animBg="1"/>
      <p:bldP spid="78" grpId="0" animBg="1"/>
      <p:bldP spid="79" grpId="0" animBg="1"/>
      <p:bldP spid="79" grpId="1" animBg="1"/>
      <p:bldP spid="79" grpId="2" animBg="1"/>
      <p:bldP spid="79" grpId="3" animBg="1"/>
      <p:bldP spid="79" grpId="4" animBg="1"/>
      <p:bldP spid="80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4828029" y="2584422"/>
            <a:ext cx="3981097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chemeClr val="bg2"/>
                </a:solidFill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12840000">
            <a:off x="1554379" y="1936314"/>
            <a:ext cx="2912774" cy="1776768"/>
          </a:xfrm>
          <a:custGeom>
            <a:avLst/>
            <a:gdLst>
              <a:gd name="connsiteX0" fmla="*/ 4049160 w 5192834"/>
              <a:gd name="connsiteY0" fmla="*/ 2673302 h 3167586"/>
              <a:gd name="connsiteX1" fmla="*/ 2698732 w 5192834"/>
              <a:gd name="connsiteY1" fmla="*/ 3162427 h 3167586"/>
              <a:gd name="connsiteX2" fmla="*/ 0 w 5192834"/>
              <a:gd name="connsiteY2" fmla="*/ 931424 h 3167586"/>
              <a:gd name="connsiteX3" fmla="*/ 393623 w 5192834"/>
              <a:gd name="connsiteY3" fmla="*/ 881513 h 3167586"/>
              <a:gd name="connsiteX4" fmla="*/ 2673727 w 5192834"/>
              <a:gd name="connsiteY4" fmla="*/ 2766442 h 3167586"/>
              <a:gd name="connsiteX5" fmla="*/ 4688373 w 5192834"/>
              <a:gd name="connsiteY5" fmla="*/ 821068 h 3167586"/>
              <a:gd name="connsiteX6" fmla="*/ 4698493 w 5192834"/>
              <a:gd name="connsiteY6" fmla="*/ 612000 h 3167586"/>
              <a:gd name="connsiteX7" fmla="*/ 4599886 w 5192834"/>
              <a:gd name="connsiteY7" fmla="*/ 612000 h 3167586"/>
              <a:gd name="connsiteX8" fmla="*/ 4896360 w 5192834"/>
              <a:gd name="connsiteY8" fmla="*/ 0 h 3167586"/>
              <a:gd name="connsiteX9" fmla="*/ 5192834 w 5192834"/>
              <a:gd name="connsiteY9" fmla="*/ 612000 h 3167586"/>
              <a:gd name="connsiteX10" fmla="*/ 5095267 w 5192834"/>
              <a:gd name="connsiteY10" fmla="*/ 612000 h 3167586"/>
              <a:gd name="connsiteX11" fmla="*/ 5083268 w 5192834"/>
              <a:gd name="connsiteY11" fmla="*/ 859881 h 3167586"/>
              <a:gd name="connsiteX12" fmla="*/ 4049160 w 5192834"/>
              <a:gd name="connsiteY12" fmla="*/ 2673302 h 31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2834" h="3167586">
                <a:moveTo>
                  <a:pt x="4049160" y="2673302"/>
                </a:moveTo>
                <a:cubicBezTo>
                  <a:pt x="3667348" y="2953415"/>
                  <a:pt x="3204002" y="3130520"/>
                  <a:pt x="2698732" y="3162427"/>
                </a:cubicBezTo>
                <a:cubicBezTo>
                  <a:pt x="1351347" y="3247511"/>
                  <a:pt x="169831" y="2270770"/>
                  <a:pt x="0" y="931424"/>
                </a:cubicBezTo>
                <a:lnTo>
                  <a:pt x="393623" y="881513"/>
                </a:lnTo>
                <a:cubicBezTo>
                  <a:pt x="537109" y="2013099"/>
                  <a:pt x="1535348" y="2838328"/>
                  <a:pt x="2673727" y="2766442"/>
                </a:cubicBezTo>
                <a:cubicBezTo>
                  <a:pt x="3740958" y="2699049"/>
                  <a:pt x="4586810" y="1864933"/>
                  <a:pt x="4688373" y="821068"/>
                </a:cubicBezTo>
                <a:lnTo>
                  <a:pt x="4698493" y="612000"/>
                </a:lnTo>
                <a:lnTo>
                  <a:pt x="4599886" y="612000"/>
                </a:lnTo>
                <a:lnTo>
                  <a:pt x="4896360" y="0"/>
                </a:lnTo>
                <a:lnTo>
                  <a:pt x="5192834" y="612000"/>
                </a:lnTo>
                <a:lnTo>
                  <a:pt x="5095267" y="612000"/>
                </a:lnTo>
                <a:lnTo>
                  <a:pt x="5083268" y="859881"/>
                </a:lnTo>
                <a:cubicBezTo>
                  <a:pt x="5011142" y="1601193"/>
                  <a:pt x="4621877" y="2253131"/>
                  <a:pt x="4049160" y="2673302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solidFill>
                <a:schemeClr val="bg2"/>
              </a:solidFill>
              <a:effectLst>
                <a:outerShdw blurRad="152400" dist="203200" dir="8100000" sx="102000" sy="102000" algn="tr" rotWithShape="0">
                  <a:prstClr val="black">
                    <a:alpha val="37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 rot="9720000">
            <a:off x="1506451" y="2213749"/>
            <a:ext cx="2253563" cy="1713497"/>
          </a:xfrm>
          <a:custGeom>
            <a:avLst/>
            <a:gdLst>
              <a:gd name="connsiteX0" fmla="*/ 1384468 w 4017606"/>
              <a:gd name="connsiteY0" fmla="*/ 2967049 h 3054788"/>
              <a:gd name="connsiteX1" fmla="*/ 402165 w 4017606"/>
              <a:gd name="connsiteY1" fmla="*/ 2281026 h 3054788"/>
              <a:gd name="connsiteX2" fmla="*/ 330123 w 4017606"/>
              <a:gd name="connsiteY2" fmla="*/ 0 h 3054788"/>
              <a:gd name="connsiteX3" fmla="*/ 659903 w 4017606"/>
              <a:gd name="connsiteY3" fmla="*/ 219924 h 3054788"/>
              <a:gd name="connsiteX4" fmla="*/ 717410 w 4017606"/>
              <a:gd name="connsiteY4" fmla="*/ 2040731 h 3054788"/>
              <a:gd name="connsiteX5" fmla="*/ 2457879 w 4017606"/>
              <a:gd name="connsiteY5" fmla="*/ 2578699 h 3054788"/>
              <a:gd name="connsiteX6" fmla="*/ 3526446 w 4017606"/>
              <a:gd name="connsiteY6" fmla="*/ 1232442 h 3054788"/>
              <a:gd name="connsiteX7" fmla="*/ 3529768 w 4017606"/>
              <a:gd name="connsiteY7" fmla="*/ 1167283 h 3054788"/>
              <a:gd name="connsiteX8" fmla="*/ 3424658 w 4017606"/>
              <a:gd name="connsiteY8" fmla="*/ 1167283 h 3054788"/>
              <a:gd name="connsiteX9" fmla="*/ 3721132 w 4017606"/>
              <a:gd name="connsiteY9" fmla="*/ 555283 h 3054788"/>
              <a:gd name="connsiteX10" fmla="*/ 4017606 w 4017606"/>
              <a:gd name="connsiteY10" fmla="*/ 1167283 h 3054788"/>
              <a:gd name="connsiteX11" fmla="*/ 3926359 w 4017606"/>
              <a:gd name="connsiteY11" fmla="*/ 1167283 h 3054788"/>
              <a:gd name="connsiteX12" fmla="*/ 3921202 w 4017606"/>
              <a:gd name="connsiteY12" fmla="*/ 1268436 h 3054788"/>
              <a:gd name="connsiteX13" fmla="*/ 2582549 w 4017606"/>
              <a:gd name="connsiteY13" fmla="*/ 2954968 h 3054788"/>
              <a:gd name="connsiteX14" fmla="*/ 1384468 w 4017606"/>
              <a:gd name="connsiteY14" fmla="*/ 2967049 h 305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7606" h="3054788">
                <a:moveTo>
                  <a:pt x="1384468" y="2967049"/>
                </a:moveTo>
                <a:cubicBezTo>
                  <a:pt x="1002444" y="2848968"/>
                  <a:pt x="656384" y="2614536"/>
                  <a:pt x="402165" y="2281026"/>
                </a:cubicBezTo>
                <a:cubicBezTo>
                  <a:pt x="-106272" y="1614005"/>
                  <a:pt x="-135209" y="697775"/>
                  <a:pt x="330123" y="0"/>
                </a:cubicBezTo>
                <a:lnTo>
                  <a:pt x="659903" y="219924"/>
                </a:lnTo>
                <a:cubicBezTo>
                  <a:pt x="288457" y="776917"/>
                  <a:pt x="311556" y="1508289"/>
                  <a:pt x="717410" y="2040731"/>
                </a:cubicBezTo>
                <a:cubicBezTo>
                  <a:pt x="1123265" y="2573174"/>
                  <a:pt x="1822367" y="2789261"/>
                  <a:pt x="2457879" y="2578699"/>
                </a:cubicBezTo>
                <a:cubicBezTo>
                  <a:pt x="3053673" y="2381296"/>
                  <a:pt x="3470391" y="1849722"/>
                  <a:pt x="3526446" y="1232442"/>
                </a:cubicBezTo>
                <a:lnTo>
                  <a:pt x="3529768" y="1167283"/>
                </a:lnTo>
                <a:lnTo>
                  <a:pt x="3424658" y="1167283"/>
                </a:lnTo>
                <a:lnTo>
                  <a:pt x="3721132" y="555283"/>
                </a:lnTo>
                <a:lnTo>
                  <a:pt x="4017606" y="1167283"/>
                </a:lnTo>
                <a:lnTo>
                  <a:pt x="3926359" y="1167283"/>
                </a:lnTo>
                <a:lnTo>
                  <a:pt x="3921202" y="1268436"/>
                </a:lnTo>
                <a:cubicBezTo>
                  <a:pt x="3850979" y="2041738"/>
                  <a:pt x="3328933" y="2707671"/>
                  <a:pt x="2582549" y="2954968"/>
                </a:cubicBezTo>
                <a:cubicBezTo>
                  <a:pt x="2184478" y="3086860"/>
                  <a:pt x="1766491" y="3085130"/>
                  <a:pt x="1384468" y="2967049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solidFill>
                <a:schemeClr val="bg2"/>
              </a:solidFill>
              <a:effectLst>
                <a:outerShdw blurRad="152400" dist="203200" dir="8100000" sx="102000" sy="102000" algn="tr" rotWithShape="0">
                  <a:prstClr val="black">
                    <a:alpha val="37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 rot="3840000">
            <a:off x="1969788" y="2580501"/>
            <a:ext cx="1553958" cy="1489423"/>
          </a:xfrm>
          <a:custGeom>
            <a:avLst/>
            <a:gdLst>
              <a:gd name="connsiteX0" fmla="*/ 152248 w 2770365"/>
              <a:gd name="connsiteY0" fmla="*/ 710206 h 2655313"/>
              <a:gd name="connsiteX1" fmla="*/ 266157 w 2770365"/>
              <a:gd name="connsiteY1" fmla="*/ 530257 h 2655313"/>
              <a:gd name="connsiteX2" fmla="*/ 1759388 w 2770365"/>
              <a:gd name="connsiteY2" fmla="*/ 72280 h 2655313"/>
              <a:gd name="connsiteX3" fmla="*/ 1653230 w 2770365"/>
              <a:gd name="connsiteY3" fmla="*/ 380900 h 2655313"/>
              <a:gd name="connsiteX4" fmla="*/ 527094 w 2770365"/>
              <a:gd name="connsiteY4" fmla="*/ 726288 h 2655313"/>
              <a:gd name="connsiteX5" fmla="*/ 508938 w 2770365"/>
              <a:gd name="connsiteY5" fmla="*/ 1904060 h 2655313"/>
              <a:gd name="connsiteX6" fmla="*/ 1623893 w 2770365"/>
              <a:gd name="connsiteY6" fmla="*/ 2283995 h 2655313"/>
              <a:gd name="connsiteX7" fmla="*/ 2313850 w 2770365"/>
              <a:gd name="connsiteY7" fmla="*/ 1500133 h 2655313"/>
              <a:gd name="connsiteX8" fmla="*/ 2328095 w 2770365"/>
              <a:gd name="connsiteY8" fmla="*/ 1346575 h 2655313"/>
              <a:gd name="connsiteX9" fmla="*/ 2194365 w 2770365"/>
              <a:gd name="connsiteY9" fmla="*/ 1346575 h 2655313"/>
              <a:gd name="connsiteX10" fmla="*/ 2482365 w 2770365"/>
              <a:gd name="connsiteY10" fmla="*/ 752068 h 2655313"/>
              <a:gd name="connsiteX11" fmla="*/ 2770365 w 2770365"/>
              <a:gd name="connsiteY11" fmla="*/ 1346575 h 2655313"/>
              <a:gd name="connsiteX12" fmla="*/ 2654910 w 2770365"/>
              <a:gd name="connsiteY12" fmla="*/ 1346575 h 2655313"/>
              <a:gd name="connsiteX13" fmla="*/ 2649387 w 2770365"/>
              <a:gd name="connsiteY13" fmla="*/ 1451344 h 2655313"/>
              <a:gd name="connsiteX14" fmla="*/ 1720488 w 2770365"/>
              <a:gd name="connsiteY14" fmla="*/ 2595742 h 2655313"/>
              <a:gd name="connsiteX15" fmla="*/ 242083 w 2770365"/>
              <a:gd name="connsiteY15" fmla="*/ 2091956 h 2655313"/>
              <a:gd name="connsiteX16" fmla="*/ 152248 w 2770365"/>
              <a:gd name="connsiteY16" fmla="*/ 710206 h 26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70365" h="2655313">
                <a:moveTo>
                  <a:pt x="152248" y="710206"/>
                </a:moveTo>
                <a:cubicBezTo>
                  <a:pt x="184960" y="647990"/>
                  <a:pt x="222933" y="587793"/>
                  <a:pt x="266157" y="530257"/>
                </a:cubicBezTo>
                <a:cubicBezTo>
                  <a:pt x="611948" y="69976"/>
                  <a:pt x="1214995" y="-114979"/>
                  <a:pt x="1759388" y="72280"/>
                </a:cubicBezTo>
                <a:lnTo>
                  <a:pt x="1653230" y="380900"/>
                </a:lnTo>
                <a:cubicBezTo>
                  <a:pt x="1242670" y="239677"/>
                  <a:pt x="787876" y="379163"/>
                  <a:pt x="527094" y="726288"/>
                </a:cubicBezTo>
                <a:cubicBezTo>
                  <a:pt x="266311" y="1073414"/>
                  <a:pt x="258980" y="1549060"/>
                  <a:pt x="508938" y="1904060"/>
                </a:cubicBezTo>
                <a:cubicBezTo>
                  <a:pt x="758897" y="2259059"/>
                  <a:pt x="1209175" y="2412497"/>
                  <a:pt x="1623893" y="2283995"/>
                </a:cubicBezTo>
                <a:cubicBezTo>
                  <a:pt x="1986771" y="2171556"/>
                  <a:pt x="2250053" y="1865681"/>
                  <a:pt x="2313850" y="1500133"/>
                </a:cubicBezTo>
                <a:lnTo>
                  <a:pt x="2328095" y="1346575"/>
                </a:lnTo>
                <a:lnTo>
                  <a:pt x="2194365" y="1346575"/>
                </a:lnTo>
                <a:lnTo>
                  <a:pt x="2482365" y="752068"/>
                </a:lnTo>
                <a:lnTo>
                  <a:pt x="2770365" y="1346575"/>
                </a:lnTo>
                <a:lnTo>
                  <a:pt x="2654910" y="1346575"/>
                </a:lnTo>
                <a:lnTo>
                  <a:pt x="2649387" y="1451344"/>
                </a:lnTo>
                <a:cubicBezTo>
                  <a:pt x="2599962" y="1981817"/>
                  <a:pt x="2236026" y="2436000"/>
                  <a:pt x="1720488" y="2595742"/>
                </a:cubicBezTo>
                <a:cubicBezTo>
                  <a:pt x="1170581" y="2766132"/>
                  <a:pt x="573522" y="2562676"/>
                  <a:pt x="242083" y="2091956"/>
                </a:cubicBezTo>
                <a:cubicBezTo>
                  <a:pt x="-47928" y="1680076"/>
                  <a:pt x="-76735" y="1145713"/>
                  <a:pt x="152248" y="71020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solidFill>
                <a:schemeClr val="bg2"/>
              </a:solidFill>
              <a:effectLst>
                <a:outerShdw blurRad="152400" dist="203200" dir="8100000" sx="102000" sy="102000" algn="tr" rotWithShape="0">
                  <a:prstClr val="black">
                    <a:alpha val="37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28" name="文本框 25"/>
          <p:cNvSpPr txBox="1"/>
          <p:nvPr/>
        </p:nvSpPr>
        <p:spPr>
          <a:xfrm>
            <a:off x="439731" y="3041859"/>
            <a:ext cx="1107934" cy="3646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>
            <a:defPPr>
              <a:defRPr lang="zh-CN"/>
            </a:defPPr>
            <a:lvl1pPr>
              <a:defRPr sz="200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text</a:t>
            </a:r>
            <a:endParaRPr lang="zh-CN" altLang="en-US" sz="12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7"/>
          <p:cNvSpPr txBox="1"/>
          <p:nvPr/>
        </p:nvSpPr>
        <p:spPr>
          <a:xfrm>
            <a:off x="543332" y="1724864"/>
            <a:ext cx="1292364" cy="45748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>
            <a:defPPr>
              <a:defRPr lang="zh-CN"/>
            </a:defPPr>
            <a:lvl1pPr>
              <a:defRPr sz="200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text</a:t>
            </a:r>
            <a:endParaRPr lang="zh-CN" altLang="en-US" sz="12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51920" y="1413018"/>
            <a:ext cx="1292364" cy="56987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text</a:t>
            </a:r>
          </a:p>
        </p:txBody>
      </p:sp>
      <p:sp>
        <p:nvSpPr>
          <p:cNvPr id="31" name="文本框 31"/>
          <p:cNvSpPr txBox="1"/>
          <p:nvPr/>
        </p:nvSpPr>
        <p:spPr>
          <a:xfrm>
            <a:off x="2217824" y="3185874"/>
            <a:ext cx="1058033" cy="364624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>
            <a:defPPr>
              <a:defRPr lang="zh-CN"/>
            </a:defPPr>
            <a:lvl1pPr>
              <a:defRPr sz="2000">
                <a:solidFill>
                  <a:srgbClr val="FF66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 text</a:t>
            </a:r>
            <a:endParaRPr lang="zh-CN" altLang="en-US" sz="1200" dirty="0">
              <a:solidFill>
                <a:schemeClr val="bg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rot="2520000">
            <a:off x="1706245" y="1796008"/>
            <a:ext cx="3452112" cy="1576831"/>
          </a:xfrm>
          <a:custGeom>
            <a:avLst/>
            <a:gdLst>
              <a:gd name="connsiteX0" fmla="*/ 844681 w 6154356"/>
              <a:gd name="connsiteY0" fmla="*/ 839929 h 2811143"/>
              <a:gd name="connsiteX1" fmla="*/ 3454040 w 6154356"/>
              <a:gd name="connsiteY1" fmla="*/ 32830 h 2811143"/>
              <a:gd name="connsiteX2" fmla="*/ 6154356 w 6154356"/>
              <a:gd name="connsiteY2" fmla="*/ 2762635 h 2811143"/>
              <a:gd name="connsiteX3" fmla="*/ 5790442 w 6154356"/>
              <a:gd name="connsiteY3" fmla="*/ 2811143 h 2811143"/>
              <a:gd name="connsiteX4" fmla="*/ 3401580 w 6154356"/>
              <a:gd name="connsiteY4" fmla="*/ 396195 h 2811143"/>
              <a:gd name="connsiteX5" fmla="*/ 531429 w 6154356"/>
              <a:gd name="connsiteY5" fmla="*/ 1826826 h 2811143"/>
              <a:gd name="connsiteX6" fmla="*/ 428652 w 6154356"/>
              <a:gd name="connsiteY6" fmla="*/ 2033940 h 2811143"/>
              <a:gd name="connsiteX7" fmla="*/ 537393 w 6154356"/>
              <a:gd name="connsiteY7" fmla="*/ 2084647 h 2811143"/>
              <a:gd name="connsiteX8" fmla="*/ 10054 w 6154356"/>
              <a:gd name="connsiteY8" fmla="*/ 2514012 h 2811143"/>
              <a:gd name="connsiteX9" fmla="*/ 0 w 6154356"/>
              <a:gd name="connsiteY9" fmla="*/ 1834056 h 2811143"/>
              <a:gd name="connsiteX10" fmla="*/ 96102 w 6154356"/>
              <a:gd name="connsiteY10" fmla="*/ 1878870 h 2811143"/>
              <a:gd name="connsiteX11" fmla="*/ 209684 w 6154356"/>
              <a:gd name="connsiteY11" fmla="*/ 1649983 h 2811143"/>
              <a:gd name="connsiteX12" fmla="*/ 844681 w 6154356"/>
              <a:gd name="connsiteY12" fmla="*/ 839929 h 281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54356" h="2811143">
                <a:moveTo>
                  <a:pt x="844681" y="839929"/>
                </a:moveTo>
                <a:cubicBezTo>
                  <a:pt x="1533301" y="207204"/>
                  <a:pt x="2485085" y="-107059"/>
                  <a:pt x="3454040" y="32830"/>
                </a:cubicBezTo>
                <a:cubicBezTo>
                  <a:pt x="4863430" y="236305"/>
                  <a:pt x="5966200" y="1351118"/>
                  <a:pt x="6154356" y="2762635"/>
                </a:cubicBezTo>
                <a:lnTo>
                  <a:pt x="5790442" y="2811143"/>
                </a:lnTo>
                <a:cubicBezTo>
                  <a:pt x="5623989" y="1562431"/>
                  <a:pt x="4648411" y="576201"/>
                  <a:pt x="3401580" y="396195"/>
                </a:cubicBezTo>
                <a:cubicBezTo>
                  <a:pt x="2232677" y="227440"/>
                  <a:pt x="1092020" y="805777"/>
                  <a:pt x="531429" y="1826826"/>
                </a:cubicBezTo>
                <a:lnTo>
                  <a:pt x="428652" y="2033940"/>
                </a:lnTo>
                <a:lnTo>
                  <a:pt x="537393" y="2084647"/>
                </a:lnTo>
                <a:lnTo>
                  <a:pt x="10054" y="2514012"/>
                </a:lnTo>
                <a:lnTo>
                  <a:pt x="0" y="1834056"/>
                </a:lnTo>
                <a:lnTo>
                  <a:pt x="96102" y="1878870"/>
                </a:lnTo>
                <a:lnTo>
                  <a:pt x="209684" y="1649983"/>
                </a:lnTo>
                <a:cubicBezTo>
                  <a:pt x="378666" y="1342204"/>
                  <a:pt x="594274" y="1070011"/>
                  <a:pt x="844681" y="839929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52400" dist="203200" dir="8100000" sx="102000" sy="102000" algn="tr" rotWithShape="0">
                  <a:prstClr val="black">
                    <a:alpha val="37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1987940" y="2551460"/>
            <a:ext cx="1483743" cy="1385739"/>
          </a:xfrm>
          <a:custGeom>
            <a:avLst/>
            <a:gdLst>
              <a:gd name="connsiteX0" fmla="*/ 1329516 w 2645188"/>
              <a:gd name="connsiteY0" fmla="*/ 1 h 2470468"/>
              <a:gd name="connsiteX1" fmla="*/ 1633878 w 2645188"/>
              <a:gd name="connsiteY1" fmla="*/ 35896 h 2470468"/>
              <a:gd name="connsiteX2" fmla="*/ 2645188 w 2645188"/>
              <a:gd name="connsiteY2" fmla="*/ 1165440 h 2470468"/>
              <a:gd name="connsiteX3" fmla="*/ 2321264 w 2645188"/>
              <a:gd name="connsiteY3" fmla="*/ 1205316 h 2470468"/>
              <a:gd name="connsiteX4" fmla="*/ 1558574 w 2645188"/>
              <a:gd name="connsiteY4" fmla="*/ 353459 h 2470468"/>
              <a:gd name="connsiteX5" fmla="*/ 494598 w 2645188"/>
              <a:gd name="connsiteY5" fmla="*/ 772160 h 2470468"/>
              <a:gd name="connsiteX6" fmla="*/ 435967 w 2645188"/>
              <a:gd name="connsiteY6" fmla="*/ 1783198 h 2470468"/>
              <a:gd name="connsiteX7" fmla="*/ 504064 w 2645188"/>
              <a:gd name="connsiteY7" fmla="*/ 1894237 h 2470468"/>
              <a:gd name="connsiteX8" fmla="*/ 599461 w 2645188"/>
              <a:gd name="connsiteY8" fmla="*/ 1822351 h 2470468"/>
              <a:gd name="connsiteX9" fmla="*/ 727237 w 2645188"/>
              <a:gd name="connsiteY9" fmla="*/ 2470468 h 2470468"/>
              <a:gd name="connsiteX10" fmla="*/ 139447 w 2645188"/>
              <a:gd name="connsiteY10" fmla="*/ 2168996 h 2470468"/>
              <a:gd name="connsiteX11" fmla="*/ 242998 w 2645188"/>
              <a:gd name="connsiteY11" fmla="*/ 2090965 h 2470468"/>
              <a:gd name="connsiteX12" fmla="*/ 145325 w 2645188"/>
              <a:gd name="connsiteY12" fmla="*/ 1931700 h 2470468"/>
              <a:gd name="connsiteX13" fmla="*/ 223069 w 2645188"/>
              <a:gd name="connsiteY13" fmla="*/ 591085 h 2470468"/>
              <a:gd name="connsiteX14" fmla="*/ 1329516 w 2645188"/>
              <a:gd name="connsiteY14" fmla="*/ 1 h 247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45188" h="2470468">
                <a:moveTo>
                  <a:pt x="1329516" y="1"/>
                </a:moveTo>
                <a:cubicBezTo>
                  <a:pt x="1430547" y="158"/>
                  <a:pt x="1532611" y="11883"/>
                  <a:pt x="1633878" y="35896"/>
                </a:cubicBezTo>
                <a:cubicBezTo>
                  <a:pt x="2173969" y="163968"/>
                  <a:pt x="2577370" y="614530"/>
                  <a:pt x="2645188" y="1165440"/>
                </a:cubicBezTo>
                <a:lnTo>
                  <a:pt x="2321264" y="1205316"/>
                </a:lnTo>
                <a:cubicBezTo>
                  <a:pt x="2270118" y="789842"/>
                  <a:pt x="1965890" y="450045"/>
                  <a:pt x="1558574" y="353459"/>
                </a:cubicBezTo>
                <a:cubicBezTo>
                  <a:pt x="1151259" y="256873"/>
                  <a:pt x="726850" y="423888"/>
                  <a:pt x="494598" y="772160"/>
                </a:cubicBezTo>
                <a:cubicBezTo>
                  <a:pt x="291378" y="1076898"/>
                  <a:pt x="272818" y="1464116"/>
                  <a:pt x="435967" y="1783198"/>
                </a:cubicBezTo>
                <a:lnTo>
                  <a:pt x="504064" y="1894237"/>
                </a:lnTo>
                <a:lnTo>
                  <a:pt x="599461" y="1822351"/>
                </a:lnTo>
                <a:lnTo>
                  <a:pt x="727237" y="2470468"/>
                </a:lnTo>
                <a:lnTo>
                  <a:pt x="139447" y="2168996"/>
                </a:lnTo>
                <a:lnTo>
                  <a:pt x="242998" y="2090965"/>
                </a:lnTo>
                <a:lnTo>
                  <a:pt x="145325" y="1931700"/>
                </a:lnTo>
                <a:cubicBezTo>
                  <a:pt x="-71008" y="1508604"/>
                  <a:pt x="-46398" y="995161"/>
                  <a:pt x="223069" y="591085"/>
                </a:cubicBezTo>
                <a:cubicBezTo>
                  <a:pt x="473288" y="215872"/>
                  <a:pt x="891711" y="-678"/>
                  <a:pt x="1329516" y="1"/>
                </a:cubicBez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 rot="2040000">
            <a:off x="1923728" y="2049202"/>
            <a:ext cx="2660085" cy="1282343"/>
          </a:xfrm>
          <a:custGeom>
            <a:avLst/>
            <a:gdLst>
              <a:gd name="connsiteX0" fmla="*/ 814207 w 4742347"/>
              <a:gd name="connsiteY0" fmla="*/ 411060 h 2286135"/>
              <a:gd name="connsiteX1" fmla="*/ 2828584 w 4742347"/>
              <a:gd name="connsiteY1" fmla="*/ 77359 h 2286135"/>
              <a:gd name="connsiteX2" fmla="*/ 4742347 w 4742347"/>
              <a:gd name="connsiteY2" fmla="*/ 2236223 h 2286135"/>
              <a:gd name="connsiteX3" fmla="*/ 4348726 w 4742347"/>
              <a:gd name="connsiteY3" fmla="*/ 2286135 h 2286135"/>
              <a:gd name="connsiteX4" fmla="*/ 2731825 w 4742347"/>
              <a:gd name="connsiteY4" fmla="*/ 462154 h 2286135"/>
              <a:gd name="connsiteX5" fmla="*/ 545773 w 4742347"/>
              <a:gd name="connsiteY5" fmla="*/ 1173080 h 2286135"/>
              <a:gd name="connsiteX6" fmla="*/ 500982 w 4742347"/>
              <a:gd name="connsiteY6" fmla="*/ 1231151 h 2286135"/>
              <a:gd name="connsiteX7" fmla="*/ 581963 w 4742347"/>
              <a:gd name="connsiteY7" fmla="*/ 1283741 h 2286135"/>
              <a:gd name="connsiteX8" fmla="*/ 0 w 4742347"/>
              <a:gd name="connsiteY8" fmla="*/ 1635536 h 2286135"/>
              <a:gd name="connsiteX9" fmla="*/ 84675 w 4742347"/>
              <a:gd name="connsiteY9" fmla="*/ 960799 h 2286135"/>
              <a:gd name="connsiteX10" fmla="*/ 167367 w 4742347"/>
              <a:gd name="connsiteY10" fmla="*/ 1014499 h 2286135"/>
              <a:gd name="connsiteX11" fmla="*/ 241173 w 4742347"/>
              <a:gd name="connsiteY11" fmla="*/ 918810 h 2286135"/>
              <a:gd name="connsiteX12" fmla="*/ 814207 w 4742347"/>
              <a:gd name="connsiteY12" fmla="*/ 411060 h 228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42347" h="2286135">
                <a:moveTo>
                  <a:pt x="814207" y="411060"/>
                </a:moveTo>
                <a:cubicBezTo>
                  <a:pt x="1398816" y="32585"/>
                  <a:pt x="2126229" y="-99252"/>
                  <a:pt x="2828584" y="77359"/>
                </a:cubicBezTo>
                <a:cubicBezTo>
                  <a:pt x="3850192" y="334248"/>
                  <a:pt x="4609834" y="1191180"/>
                  <a:pt x="4742347" y="2236223"/>
                </a:cubicBezTo>
                <a:lnTo>
                  <a:pt x="4348726" y="2286135"/>
                </a:lnTo>
                <a:cubicBezTo>
                  <a:pt x="4236768" y="1403200"/>
                  <a:pt x="3594962" y="679195"/>
                  <a:pt x="2731825" y="462154"/>
                </a:cubicBezTo>
                <a:cubicBezTo>
                  <a:pt x="1922635" y="258678"/>
                  <a:pt x="1074078" y="539793"/>
                  <a:pt x="545773" y="1173080"/>
                </a:cubicBezTo>
                <a:lnTo>
                  <a:pt x="500982" y="1231151"/>
                </a:lnTo>
                <a:lnTo>
                  <a:pt x="581963" y="1283741"/>
                </a:lnTo>
                <a:lnTo>
                  <a:pt x="0" y="1635536"/>
                </a:lnTo>
                <a:lnTo>
                  <a:pt x="84675" y="960799"/>
                </a:lnTo>
                <a:lnTo>
                  <a:pt x="167367" y="1014499"/>
                </a:lnTo>
                <a:lnTo>
                  <a:pt x="241173" y="918810"/>
                </a:lnTo>
                <a:cubicBezTo>
                  <a:pt x="407920" y="718928"/>
                  <a:pt x="601622" y="548687"/>
                  <a:pt x="814207" y="411060"/>
                </a:cubicBez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 rot="1380000">
            <a:off x="1714755" y="2209375"/>
            <a:ext cx="2247145" cy="1519316"/>
          </a:xfrm>
          <a:custGeom>
            <a:avLst/>
            <a:gdLst>
              <a:gd name="connsiteX0" fmla="*/ 1288977 w 4006165"/>
              <a:gd name="connsiteY0" fmla="*/ 156160 h 2708606"/>
              <a:gd name="connsiteX1" fmla="*/ 1852464 w 4006165"/>
              <a:gd name="connsiteY1" fmla="*/ 10872 h 2708606"/>
              <a:gd name="connsiteX2" fmla="*/ 4006165 w 4006165"/>
              <a:gd name="connsiteY2" fmla="*/ 1715101 h 2708606"/>
              <a:gd name="connsiteX3" fmla="*/ 3612993 w 4006165"/>
              <a:gd name="connsiteY3" fmla="*/ 1765478 h 2708606"/>
              <a:gd name="connsiteX4" fmla="*/ 1893823 w 4006165"/>
              <a:gd name="connsiteY4" fmla="*/ 405094 h 2708606"/>
              <a:gd name="connsiteX5" fmla="*/ 489377 w 4006165"/>
              <a:gd name="connsiteY5" fmla="*/ 1934722 h 2708606"/>
              <a:gd name="connsiteX6" fmla="*/ 494066 w 4006165"/>
              <a:gd name="connsiteY6" fmla="*/ 2081549 h 2708606"/>
              <a:gd name="connsiteX7" fmla="*/ 590692 w 4006165"/>
              <a:gd name="connsiteY7" fmla="*/ 2073095 h 2708606"/>
              <a:gd name="connsiteX8" fmla="*/ 348685 w 4006165"/>
              <a:gd name="connsiteY8" fmla="*/ 2708606 h 2708606"/>
              <a:gd name="connsiteX9" fmla="*/ 0 w 4006165"/>
              <a:gd name="connsiteY9" fmla="*/ 2124774 h 2708606"/>
              <a:gd name="connsiteX10" fmla="*/ 99072 w 4006165"/>
              <a:gd name="connsiteY10" fmla="*/ 2116106 h 2708606"/>
              <a:gd name="connsiteX11" fmla="*/ 93036 w 4006165"/>
              <a:gd name="connsiteY11" fmla="*/ 1927122 h 2708606"/>
              <a:gd name="connsiteX12" fmla="*/ 1288977 w 4006165"/>
              <a:gd name="connsiteY12" fmla="*/ 156160 h 27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6165" h="2708606">
                <a:moveTo>
                  <a:pt x="1288977" y="156160"/>
                </a:moveTo>
                <a:cubicBezTo>
                  <a:pt x="1464290" y="81729"/>
                  <a:pt x="1653399" y="31757"/>
                  <a:pt x="1852464" y="10872"/>
                </a:cubicBezTo>
                <a:cubicBezTo>
                  <a:pt x="2914146" y="-100512"/>
                  <a:pt x="3870495" y="656249"/>
                  <a:pt x="4006165" y="1715101"/>
                </a:cubicBezTo>
                <a:lnTo>
                  <a:pt x="3612993" y="1765478"/>
                </a:lnTo>
                <a:cubicBezTo>
                  <a:pt x="3504695" y="920260"/>
                  <a:pt x="2741300" y="316183"/>
                  <a:pt x="1893823" y="405094"/>
                </a:cubicBezTo>
                <a:cubicBezTo>
                  <a:pt x="1099314" y="488448"/>
                  <a:pt x="503502" y="1152275"/>
                  <a:pt x="489377" y="1934722"/>
                </a:cubicBezTo>
                <a:lnTo>
                  <a:pt x="494066" y="2081549"/>
                </a:lnTo>
                <a:lnTo>
                  <a:pt x="590692" y="2073095"/>
                </a:lnTo>
                <a:lnTo>
                  <a:pt x="348685" y="2708606"/>
                </a:lnTo>
                <a:lnTo>
                  <a:pt x="0" y="2124774"/>
                </a:lnTo>
                <a:lnTo>
                  <a:pt x="99072" y="2116106"/>
                </a:lnTo>
                <a:lnTo>
                  <a:pt x="93036" y="1927122"/>
                </a:lnTo>
                <a:cubicBezTo>
                  <a:pt x="107192" y="1142950"/>
                  <a:pt x="587723" y="453883"/>
                  <a:pt x="1288977" y="156160"/>
                </a:cubicBez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>
            <a:spLocks noChangeAspect="1"/>
          </p:cNvSpPr>
          <p:nvPr/>
        </p:nvSpPr>
        <p:spPr>
          <a:xfrm rot="17460000">
            <a:off x="2524090" y="1809680"/>
            <a:ext cx="2268764" cy="2140497"/>
          </a:xfrm>
          <a:custGeom>
            <a:avLst/>
            <a:gdLst>
              <a:gd name="connsiteX0" fmla="*/ 4044707 w 4044707"/>
              <a:gd name="connsiteY0" fmla="*/ 612000 h 3816036"/>
              <a:gd name="connsiteX1" fmla="*/ 3920623 w 4044707"/>
              <a:gd name="connsiteY1" fmla="*/ 612000 h 3816036"/>
              <a:gd name="connsiteX2" fmla="*/ 3903350 w 4044707"/>
              <a:gd name="connsiteY2" fmla="*/ 968895 h 3816036"/>
              <a:gd name="connsiteX3" fmla="*/ 2721766 w 4044707"/>
              <a:gd name="connsiteY3" fmla="*/ 3122274 h 3816036"/>
              <a:gd name="connsiteX4" fmla="*/ 0 w 4044707"/>
              <a:gd name="connsiteY4" fmla="*/ 3729259 h 3816036"/>
              <a:gd name="connsiteX5" fmla="*/ 85129 w 4044707"/>
              <a:gd name="connsiteY5" fmla="*/ 3372132 h 3816036"/>
              <a:gd name="connsiteX6" fmla="*/ 2492965 w 4044707"/>
              <a:gd name="connsiteY6" fmla="*/ 2835155 h 3816036"/>
              <a:gd name="connsiteX7" fmla="*/ 3538266 w 4044707"/>
              <a:gd name="connsiteY7" fmla="*/ 930147 h 3816036"/>
              <a:gd name="connsiteX8" fmla="*/ 3553663 w 4044707"/>
              <a:gd name="connsiteY8" fmla="*/ 612000 h 3816036"/>
              <a:gd name="connsiteX9" fmla="*/ 3451759 w 4044707"/>
              <a:gd name="connsiteY9" fmla="*/ 612000 h 3816036"/>
              <a:gd name="connsiteX10" fmla="*/ 3748233 w 4044707"/>
              <a:gd name="connsiteY10" fmla="*/ 0 h 381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4707" h="3816036">
                <a:moveTo>
                  <a:pt x="4044707" y="612000"/>
                </a:moveTo>
                <a:lnTo>
                  <a:pt x="3920623" y="612000"/>
                </a:lnTo>
                <a:lnTo>
                  <a:pt x="3903350" y="968895"/>
                </a:lnTo>
                <a:cubicBezTo>
                  <a:pt x="3814057" y="1810789"/>
                  <a:pt x="3391696" y="2588414"/>
                  <a:pt x="2721766" y="3122274"/>
                </a:cubicBezTo>
                <a:cubicBezTo>
                  <a:pt x="1956131" y="3732400"/>
                  <a:pt x="952323" y="3956260"/>
                  <a:pt x="0" y="3729259"/>
                </a:cubicBezTo>
                <a:lnTo>
                  <a:pt x="85129" y="3372132"/>
                </a:lnTo>
                <a:cubicBezTo>
                  <a:pt x="927611" y="3572951"/>
                  <a:pt x="1815640" y="3374910"/>
                  <a:pt x="2492965" y="2835155"/>
                </a:cubicBezTo>
                <a:cubicBezTo>
                  <a:pt x="3085625" y="2362871"/>
                  <a:pt x="3459271" y="1674937"/>
                  <a:pt x="3538266" y="930147"/>
                </a:cubicBezTo>
                <a:lnTo>
                  <a:pt x="3553663" y="612000"/>
                </a:lnTo>
                <a:lnTo>
                  <a:pt x="3451759" y="612000"/>
                </a:lnTo>
                <a:lnTo>
                  <a:pt x="3748233" y="0"/>
                </a:lnTo>
                <a:close/>
              </a:path>
            </a:pathLst>
          </a:custGeom>
          <a:gradFill flip="none" rotWithShape="1">
            <a:gsLst>
              <a:gs pos="36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190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3000000" scaled="0"/>
            </a:gradFill>
          </a:ln>
          <a:effectLst>
            <a:outerShdw blurRad="177800" dist="228600" dir="882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611560" y="3027605"/>
            <a:ext cx="3240360" cy="8800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schemeClr val="bg2"/>
                </a:solidFill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dirty="0">
              <a:solidFill>
                <a:schemeClr val="bg2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4123198" y="1910047"/>
            <a:ext cx="4368675" cy="2305457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 sz="2400">
              <a:solidFill>
                <a:srgbClr val="38383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51920" y="2762063"/>
            <a:ext cx="2271846" cy="1342762"/>
            <a:chOff x="3851920" y="2954279"/>
            <a:chExt cx="2271846" cy="1342762"/>
          </a:xfrm>
        </p:grpSpPr>
        <p:sp>
          <p:nvSpPr>
            <p:cNvPr id="19" name="Freeform 9"/>
            <p:cNvSpPr/>
            <p:nvPr/>
          </p:nvSpPr>
          <p:spPr bwMode="auto">
            <a:xfrm>
              <a:off x="3945693" y="2954279"/>
              <a:ext cx="2178073" cy="1342762"/>
            </a:xfrm>
            <a:custGeom>
              <a:avLst/>
              <a:gdLst/>
              <a:ahLst/>
              <a:cxnLst>
                <a:cxn ang="0">
                  <a:pos x="0" y="491"/>
                </a:cxn>
                <a:cxn ang="0">
                  <a:pos x="0" y="496"/>
                </a:cxn>
                <a:cxn ang="0">
                  <a:pos x="883" y="496"/>
                </a:cxn>
                <a:cxn ang="0">
                  <a:pos x="155" y="0"/>
                </a:cxn>
                <a:cxn ang="0">
                  <a:pos x="0" y="491"/>
                </a:cxn>
              </a:cxnLst>
              <a:rect l="0" t="0" r="r" b="b"/>
              <a:pathLst>
                <a:path w="883" h="496">
                  <a:moveTo>
                    <a:pt x="0" y="491"/>
                  </a:moveTo>
                  <a:cubicBezTo>
                    <a:pt x="0" y="493"/>
                    <a:pt x="0" y="494"/>
                    <a:pt x="0" y="496"/>
                  </a:cubicBezTo>
                  <a:cubicBezTo>
                    <a:pt x="883" y="496"/>
                    <a:pt x="883" y="496"/>
                    <a:pt x="883" y="49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57" y="141"/>
                    <a:pt x="0" y="310"/>
                    <a:pt x="0" y="491"/>
                  </a:cubicBez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0"/>
            <p:cNvSpPr/>
            <p:nvPr/>
          </p:nvSpPr>
          <p:spPr>
            <a:xfrm>
              <a:off x="3851920" y="3580191"/>
              <a:ext cx="1540749" cy="4016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70658" y="1802500"/>
            <a:ext cx="1841860" cy="2272044"/>
            <a:chOff x="4370657" y="1994717"/>
            <a:chExt cx="1841860" cy="2272044"/>
          </a:xfrm>
        </p:grpSpPr>
        <p:sp>
          <p:nvSpPr>
            <p:cNvPr id="22" name="Freeform 12"/>
            <p:cNvSpPr/>
            <p:nvPr/>
          </p:nvSpPr>
          <p:spPr bwMode="auto">
            <a:xfrm>
              <a:off x="4370657" y="1994717"/>
              <a:ext cx="1841860" cy="2272044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330"/>
                </a:cxn>
                <a:cxn ang="0">
                  <a:pos x="747" y="839"/>
                </a:cxn>
                <a:cxn ang="0">
                  <a:pos x="458" y="0"/>
                </a:cxn>
              </a:cxnLst>
              <a:rect l="0" t="0" r="r" b="b"/>
              <a:pathLst>
                <a:path w="747" h="839">
                  <a:moveTo>
                    <a:pt x="458" y="0"/>
                  </a:moveTo>
                  <a:cubicBezTo>
                    <a:pt x="271" y="63"/>
                    <a:pt x="112" y="180"/>
                    <a:pt x="0" y="330"/>
                  </a:cubicBezTo>
                  <a:cubicBezTo>
                    <a:pt x="747" y="839"/>
                    <a:pt x="747" y="839"/>
                    <a:pt x="747" y="839"/>
                  </a:cubicBezTo>
                  <a:lnTo>
                    <a:pt x="458" y="0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0"/>
            <p:cNvSpPr/>
            <p:nvPr/>
          </p:nvSpPr>
          <p:spPr>
            <a:xfrm>
              <a:off x="4456387" y="2649874"/>
              <a:ext cx="1540749" cy="4016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37170" y="1659454"/>
            <a:ext cx="1540749" cy="2418224"/>
            <a:chOff x="5537169" y="1851670"/>
            <a:chExt cx="1540749" cy="2418224"/>
          </a:xfrm>
        </p:grpSpPr>
        <p:sp>
          <p:nvSpPr>
            <p:cNvPr id="38" name="Freeform 10"/>
            <p:cNvSpPr/>
            <p:nvPr/>
          </p:nvSpPr>
          <p:spPr bwMode="auto">
            <a:xfrm>
              <a:off x="5571417" y="1851670"/>
              <a:ext cx="1442999" cy="2418224"/>
            </a:xfrm>
            <a:custGeom>
              <a:avLst/>
              <a:gdLst/>
              <a:ahLst/>
              <a:cxnLst>
                <a:cxn ang="0">
                  <a:pos x="585" y="43"/>
                </a:cxn>
                <a:cxn ang="0">
                  <a:pos x="293" y="0"/>
                </a:cxn>
                <a:cxn ang="0">
                  <a:pos x="0" y="44"/>
                </a:cxn>
                <a:cxn ang="0">
                  <a:pos x="293" y="893"/>
                </a:cxn>
                <a:cxn ang="0">
                  <a:pos x="585" y="43"/>
                </a:cxn>
              </a:cxnLst>
              <a:rect l="0" t="0" r="r" b="b"/>
              <a:pathLst>
                <a:path w="585" h="893">
                  <a:moveTo>
                    <a:pt x="585" y="43"/>
                  </a:moveTo>
                  <a:cubicBezTo>
                    <a:pt x="493" y="16"/>
                    <a:pt x="395" y="0"/>
                    <a:pt x="293" y="0"/>
                  </a:cubicBezTo>
                  <a:cubicBezTo>
                    <a:pt x="191" y="0"/>
                    <a:pt x="92" y="16"/>
                    <a:pt x="0" y="44"/>
                  </a:cubicBezTo>
                  <a:cubicBezTo>
                    <a:pt x="293" y="893"/>
                    <a:pt x="293" y="893"/>
                    <a:pt x="293" y="893"/>
                  </a:cubicBezTo>
                  <a:lnTo>
                    <a:pt x="585" y="43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20"/>
            <p:cNvSpPr/>
            <p:nvPr/>
          </p:nvSpPr>
          <p:spPr>
            <a:xfrm>
              <a:off x="5537169" y="2283800"/>
              <a:ext cx="1540749" cy="4016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70182" y="1802501"/>
            <a:ext cx="1852302" cy="2285619"/>
            <a:chOff x="6370182" y="1994717"/>
            <a:chExt cx="1852302" cy="2285619"/>
          </a:xfrm>
        </p:grpSpPr>
        <p:sp>
          <p:nvSpPr>
            <p:cNvPr id="41" name="Freeform 11"/>
            <p:cNvSpPr/>
            <p:nvPr/>
          </p:nvSpPr>
          <p:spPr bwMode="auto">
            <a:xfrm>
              <a:off x="6370182" y="1994717"/>
              <a:ext cx="1852302" cy="2285619"/>
            </a:xfrm>
            <a:custGeom>
              <a:avLst/>
              <a:gdLst/>
              <a:ahLst/>
              <a:cxnLst>
                <a:cxn ang="0">
                  <a:pos x="751" y="331"/>
                </a:cxn>
                <a:cxn ang="0">
                  <a:pos x="290" y="0"/>
                </a:cxn>
                <a:cxn ang="0">
                  <a:pos x="0" y="844"/>
                </a:cxn>
                <a:cxn ang="0">
                  <a:pos x="751" y="331"/>
                </a:cxn>
              </a:cxnLst>
              <a:rect l="0" t="0" r="r" b="b"/>
              <a:pathLst>
                <a:path w="751" h="844">
                  <a:moveTo>
                    <a:pt x="751" y="331"/>
                  </a:moveTo>
                  <a:cubicBezTo>
                    <a:pt x="638" y="180"/>
                    <a:pt x="478" y="63"/>
                    <a:pt x="290" y="0"/>
                  </a:cubicBezTo>
                  <a:cubicBezTo>
                    <a:pt x="0" y="844"/>
                    <a:pt x="0" y="844"/>
                    <a:pt x="0" y="844"/>
                  </a:cubicBezTo>
                  <a:lnTo>
                    <a:pt x="751" y="331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20"/>
            <p:cNvSpPr/>
            <p:nvPr/>
          </p:nvSpPr>
          <p:spPr>
            <a:xfrm>
              <a:off x="6617038" y="2649874"/>
              <a:ext cx="1540749" cy="4016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76685" y="2764151"/>
            <a:ext cx="2301004" cy="1340673"/>
            <a:chOff x="6476684" y="2956367"/>
            <a:chExt cx="2301004" cy="1340673"/>
          </a:xfrm>
        </p:grpSpPr>
        <p:sp>
          <p:nvSpPr>
            <p:cNvPr id="44" name="Freeform 13"/>
            <p:cNvSpPr/>
            <p:nvPr/>
          </p:nvSpPr>
          <p:spPr bwMode="auto">
            <a:xfrm>
              <a:off x="6476684" y="2956367"/>
              <a:ext cx="2167631" cy="1340673"/>
            </a:xfrm>
            <a:custGeom>
              <a:avLst/>
              <a:gdLst/>
              <a:ahLst/>
              <a:cxnLst>
                <a:cxn ang="0">
                  <a:pos x="0" y="495"/>
                </a:cxn>
                <a:cxn ang="0">
                  <a:pos x="879" y="495"/>
                </a:cxn>
                <a:cxn ang="0">
                  <a:pos x="879" y="490"/>
                </a:cxn>
                <a:cxn ang="0">
                  <a:pos x="725" y="0"/>
                </a:cxn>
                <a:cxn ang="0">
                  <a:pos x="0" y="495"/>
                </a:cxn>
              </a:cxnLst>
              <a:rect l="0" t="0" r="r" b="b"/>
              <a:pathLst>
                <a:path w="879" h="495">
                  <a:moveTo>
                    <a:pt x="0" y="495"/>
                  </a:moveTo>
                  <a:cubicBezTo>
                    <a:pt x="879" y="495"/>
                    <a:pt x="879" y="495"/>
                    <a:pt x="879" y="495"/>
                  </a:cubicBezTo>
                  <a:cubicBezTo>
                    <a:pt x="879" y="493"/>
                    <a:pt x="879" y="492"/>
                    <a:pt x="879" y="490"/>
                  </a:cubicBezTo>
                  <a:cubicBezTo>
                    <a:pt x="879" y="309"/>
                    <a:pt x="822" y="141"/>
                    <a:pt x="725" y="0"/>
                  </a:cubicBezTo>
                  <a:lnTo>
                    <a:pt x="0" y="495"/>
                  </a:lnTo>
                  <a:close/>
                </a:path>
              </a:pathLst>
            </a:custGeom>
            <a:gradFill flip="none" rotWithShape="1">
              <a:gsLst>
                <a:gs pos="36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3810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000000" scaled="0"/>
              </a:gradFill>
            </a:ln>
            <a:effectLst>
              <a:outerShdw blurRad="177800" dist="228600" dir="882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20"/>
            <p:cNvSpPr/>
            <p:nvPr/>
          </p:nvSpPr>
          <p:spPr>
            <a:xfrm>
              <a:off x="7236939" y="3580191"/>
              <a:ext cx="1540749" cy="401660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46" name="Freeform 14"/>
          <p:cNvSpPr/>
          <p:nvPr/>
        </p:nvSpPr>
        <p:spPr bwMode="auto">
          <a:xfrm>
            <a:off x="5151781" y="3015314"/>
            <a:ext cx="2290328" cy="1200189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noFill/>
            <a:rou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 defTabSz="913765">
              <a:defRPr/>
            </a:pPr>
            <a:endParaRPr lang="en-US" sz="2400" kern="0">
              <a:solidFill>
                <a:srgbClr val="383838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7" name="Rectangle 15"/>
          <p:cNvSpPr/>
          <p:nvPr/>
        </p:nvSpPr>
        <p:spPr>
          <a:xfrm>
            <a:off x="5392670" y="3532018"/>
            <a:ext cx="1844270" cy="46166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微软雅黑" panose="020B0503020204020204" pitchFamily="34" charset="-122"/>
                <a:cs typeface="Arial" panose="020B0604020202020204" pitchFamily="34" charset="0"/>
              </a:rP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6" grpId="0"/>
      <p:bldP spid="17" grpId="0" animBg="1"/>
      <p:bldP spid="46" grpId="0" animBg="1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032332" y="699542"/>
            <a:ext cx="3065456" cy="805318"/>
            <a:chOff x="2330673" y="2010009"/>
            <a:chExt cx="1739454" cy="1412819"/>
          </a:xfrm>
        </p:grpSpPr>
        <p:sp>
          <p:nvSpPr>
            <p:cNvPr id="25" name="圆角矩形 24"/>
            <p:cNvSpPr/>
            <p:nvPr/>
          </p:nvSpPr>
          <p:spPr>
            <a:xfrm>
              <a:off x="23306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508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76200" dir="13500000">
                <a:schemeClr val="tx1">
                  <a:lumMod val="65000"/>
                  <a:lumOff val="35000"/>
                  <a:alpha val="53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372646" y="2149777"/>
              <a:ext cx="1653380" cy="113327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52400" dist="76200" dir="2700000" algn="tl" rotWithShape="0">
                <a:schemeClr val="tx1">
                  <a:lumMod val="65000"/>
                  <a:lumOff val="35000"/>
                  <a:alpha val="55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247501" y="828064"/>
            <a:ext cx="264525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GB" altLang="zh-CN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 bwMode="auto">
          <a:xfrm>
            <a:off x="793418" y="1758027"/>
            <a:ext cx="7557164" cy="7660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</a:t>
            </a:r>
            <a:r>
              <a:rPr lang="en-US" altLang="zh-CN" sz="1200" dirty="0" err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entry.ches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</a:t>
            </a:r>
            <a:r>
              <a:rPr lang="en-US" altLang="zh-CN" sz="1200" dirty="0" err="1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2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content, content to match the title, you can copy and paste directly, to select useful keyword entry.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187841" y="4205329"/>
            <a:ext cx="2768321" cy="539471"/>
            <a:chOff x="4065582" y="4895496"/>
            <a:chExt cx="3691094" cy="719295"/>
          </a:xfrm>
        </p:grpSpPr>
        <p:grpSp>
          <p:nvGrpSpPr>
            <p:cNvPr id="30" name="组合 29"/>
            <p:cNvGrpSpPr/>
            <p:nvPr/>
          </p:nvGrpSpPr>
          <p:grpSpPr>
            <a:xfrm>
              <a:off x="4065582" y="4895496"/>
              <a:ext cx="719295" cy="719295"/>
              <a:chOff x="3237545" y="4561747"/>
              <a:chExt cx="1146960" cy="1146960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54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tx1">
                    <a:lumMod val="65000"/>
                    <a:lumOff val="35000"/>
                    <a:alpha val="4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3351014" y="4675216"/>
                <a:ext cx="920023" cy="9200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056182" y="4895496"/>
              <a:ext cx="719295" cy="719295"/>
              <a:chOff x="3237545" y="4561747"/>
              <a:chExt cx="1146960" cy="1146960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254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tx1">
                    <a:lumMod val="65000"/>
                    <a:lumOff val="35000"/>
                    <a:alpha val="4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3351014" y="4675216"/>
                <a:ext cx="920023" cy="9200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46782" y="4895496"/>
              <a:ext cx="719295" cy="719295"/>
              <a:chOff x="3237545" y="4561747"/>
              <a:chExt cx="1146960" cy="114696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tx1">
                    <a:lumMod val="65000"/>
                    <a:lumOff val="35000"/>
                    <a:alpha val="4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3351014" y="4675216"/>
                <a:ext cx="920023" cy="9200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037381" y="4895496"/>
              <a:ext cx="719295" cy="719295"/>
              <a:chOff x="3237545" y="4561747"/>
              <a:chExt cx="1146960" cy="114696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schemeClr val="tx1">
                    <a:lumMod val="65000"/>
                    <a:lumOff val="35000"/>
                    <a:alpha val="4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3351014" y="4675216"/>
                <a:ext cx="920023" cy="92002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63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378011" y="4376385"/>
            <a:ext cx="151517" cy="184685"/>
            <a:chOff x="3683997" y="856343"/>
            <a:chExt cx="576394" cy="702571"/>
          </a:xfrm>
          <a:solidFill>
            <a:schemeClr val="accent1"/>
          </a:solidFill>
        </p:grpSpPr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3683997" y="856343"/>
              <a:ext cx="576394" cy="702571"/>
            </a:xfrm>
            <a:custGeom>
              <a:avLst/>
              <a:gdLst>
                <a:gd name="T0" fmla="*/ 16 w 667"/>
                <a:gd name="T1" fmla="*/ 176 h 813"/>
                <a:gd name="T2" fmla="*/ 175 w 667"/>
                <a:gd name="T3" fmla="*/ 16 h 813"/>
                <a:gd name="T4" fmla="*/ 214 w 667"/>
                <a:gd name="T5" fmla="*/ 0 h 813"/>
                <a:gd name="T6" fmla="*/ 613 w 667"/>
                <a:gd name="T7" fmla="*/ 0 h 813"/>
                <a:gd name="T8" fmla="*/ 667 w 667"/>
                <a:gd name="T9" fmla="*/ 54 h 813"/>
                <a:gd name="T10" fmla="*/ 667 w 667"/>
                <a:gd name="T11" fmla="*/ 759 h 813"/>
                <a:gd name="T12" fmla="*/ 613 w 667"/>
                <a:gd name="T13" fmla="*/ 813 h 813"/>
                <a:gd name="T14" fmla="*/ 54 w 667"/>
                <a:gd name="T15" fmla="*/ 813 h 813"/>
                <a:gd name="T16" fmla="*/ 0 w 667"/>
                <a:gd name="T17" fmla="*/ 759 h 813"/>
                <a:gd name="T18" fmla="*/ 0 w 667"/>
                <a:gd name="T19" fmla="*/ 214 h 813"/>
                <a:gd name="T20" fmla="*/ 16 w 667"/>
                <a:gd name="T21" fmla="*/ 176 h 813"/>
                <a:gd name="T22" fmla="*/ 194 w 667"/>
                <a:gd name="T23" fmla="*/ 229 h 813"/>
                <a:gd name="T24" fmla="*/ 57 w 667"/>
                <a:gd name="T25" fmla="*/ 229 h 813"/>
                <a:gd name="T26" fmla="*/ 57 w 667"/>
                <a:gd name="T27" fmla="*/ 756 h 813"/>
                <a:gd name="T28" fmla="*/ 610 w 667"/>
                <a:gd name="T29" fmla="*/ 756 h 813"/>
                <a:gd name="T30" fmla="*/ 610 w 667"/>
                <a:gd name="T31" fmla="*/ 57 h 813"/>
                <a:gd name="T32" fmla="*/ 238 w 667"/>
                <a:gd name="T33" fmla="*/ 57 h 813"/>
                <a:gd name="T34" fmla="*/ 238 w 667"/>
                <a:gd name="T35" fmla="*/ 185 h 813"/>
                <a:gd name="T36" fmla="*/ 194 w 667"/>
                <a:gd name="T37" fmla="*/ 229 h 813"/>
                <a:gd name="T38" fmla="*/ 82 w 667"/>
                <a:gd name="T39" fmla="*/ 191 h 813"/>
                <a:gd name="T40" fmla="*/ 194 w 667"/>
                <a:gd name="T41" fmla="*/ 191 h 813"/>
                <a:gd name="T42" fmla="*/ 200 w 667"/>
                <a:gd name="T43" fmla="*/ 185 h 813"/>
                <a:gd name="T44" fmla="*/ 200 w 667"/>
                <a:gd name="T45" fmla="*/ 72 h 813"/>
                <a:gd name="T46" fmla="*/ 82 w 667"/>
                <a:gd name="T47" fmla="*/ 19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7" h="813">
                  <a:moveTo>
                    <a:pt x="16" y="176"/>
                  </a:moveTo>
                  <a:cubicBezTo>
                    <a:pt x="175" y="16"/>
                    <a:pt x="175" y="16"/>
                    <a:pt x="175" y="16"/>
                  </a:cubicBezTo>
                  <a:cubicBezTo>
                    <a:pt x="186" y="6"/>
                    <a:pt x="199" y="0"/>
                    <a:pt x="214" y="0"/>
                  </a:cubicBezTo>
                  <a:cubicBezTo>
                    <a:pt x="613" y="0"/>
                    <a:pt x="613" y="0"/>
                    <a:pt x="613" y="0"/>
                  </a:cubicBezTo>
                  <a:cubicBezTo>
                    <a:pt x="643" y="0"/>
                    <a:pt x="667" y="24"/>
                    <a:pt x="667" y="54"/>
                  </a:cubicBezTo>
                  <a:cubicBezTo>
                    <a:pt x="667" y="759"/>
                    <a:pt x="667" y="759"/>
                    <a:pt x="667" y="759"/>
                  </a:cubicBezTo>
                  <a:cubicBezTo>
                    <a:pt x="667" y="789"/>
                    <a:pt x="643" y="813"/>
                    <a:pt x="613" y="813"/>
                  </a:cubicBezTo>
                  <a:cubicBezTo>
                    <a:pt x="54" y="813"/>
                    <a:pt x="54" y="813"/>
                    <a:pt x="54" y="813"/>
                  </a:cubicBezTo>
                  <a:cubicBezTo>
                    <a:pt x="24" y="813"/>
                    <a:pt x="0" y="789"/>
                    <a:pt x="0" y="759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00"/>
                    <a:pt x="5" y="186"/>
                    <a:pt x="16" y="176"/>
                  </a:cubicBezTo>
                  <a:close/>
                  <a:moveTo>
                    <a:pt x="194" y="229"/>
                  </a:moveTo>
                  <a:cubicBezTo>
                    <a:pt x="57" y="229"/>
                    <a:pt x="57" y="229"/>
                    <a:pt x="57" y="229"/>
                  </a:cubicBezTo>
                  <a:cubicBezTo>
                    <a:pt x="57" y="756"/>
                    <a:pt x="57" y="756"/>
                    <a:pt x="57" y="756"/>
                  </a:cubicBezTo>
                  <a:cubicBezTo>
                    <a:pt x="610" y="756"/>
                    <a:pt x="610" y="756"/>
                    <a:pt x="610" y="756"/>
                  </a:cubicBezTo>
                  <a:cubicBezTo>
                    <a:pt x="610" y="57"/>
                    <a:pt x="610" y="57"/>
                    <a:pt x="610" y="57"/>
                  </a:cubicBezTo>
                  <a:cubicBezTo>
                    <a:pt x="238" y="57"/>
                    <a:pt x="238" y="57"/>
                    <a:pt x="238" y="57"/>
                  </a:cubicBezTo>
                  <a:cubicBezTo>
                    <a:pt x="238" y="185"/>
                    <a:pt x="238" y="185"/>
                    <a:pt x="238" y="185"/>
                  </a:cubicBezTo>
                  <a:cubicBezTo>
                    <a:pt x="238" y="210"/>
                    <a:pt x="218" y="229"/>
                    <a:pt x="194" y="229"/>
                  </a:cubicBezTo>
                  <a:close/>
                  <a:moveTo>
                    <a:pt x="82" y="191"/>
                  </a:moveTo>
                  <a:cubicBezTo>
                    <a:pt x="194" y="191"/>
                    <a:pt x="194" y="191"/>
                    <a:pt x="194" y="191"/>
                  </a:cubicBezTo>
                  <a:cubicBezTo>
                    <a:pt x="197" y="191"/>
                    <a:pt x="200" y="188"/>
                    <a:pt x="200" y="185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82" y="191"/>
                    <a:pt x="82" y="191"/>
                    <a:pt x="82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5" name="Freeform 35"/>
            <p:cNvSpPr>
              <a:spLocks noEditPoints="1"/>
            </p:cNvSpPr>
            <p:nvPr/>
          </p:nvSpPr>
          <p:spPr bwMode="auto">
            <a:xfrm>
              <a:off x="3765921" y="1015436"/>
              <a:ext cx="412546" cy="433758"/>
            </a:xfrm>
            <a:custGeom>
              <a:avLst/>
              <a:gdLst>
                <a:gd name="T0" fmla="*/ 170 w 477"/>
                <a:gd name="T1" fmla="*/ 429 h 502"/>
                <a:gd name="T2" fmla="*/ 86 w 477"/>
                <a:gd name="T3" fmla="*/ 502 h 502"/>
                <a:gd name="T4" fmla="*/ 0 w 477"/>
                <a:gd name="T5" fmla="*/ 416 h 502"/>
                <a:gd name="T6" fmla="*/ 72 w 477"/>
                <a:gd name="T7" fmla="*/ 330 h 502"/>
                <a:gd name="T8" fmla="*/ 63 w 477"/>
                <a:gd name="T9" fmla="*/ 258 h 502"/>
                <a:gd name="T10" fmla="*/ 144 w 477"/>
                <a:gd name="T11" fmla="*/ 143 h 502"/>
                <a:gd name="T12" fmla="*/ 254 w 477"/>
                <a:gd name="T13" fmla="*/ 20 h 502"/>
                <a:gd name="T14" fmla="*/ 458 w 477"/>
                <a:gd name="T15" fmla="*/ 0 h 502"/>
                <a:gd name="T16" fmla="*/ 477 w 477"/>
                <a:gd name="T17" fmla="*/ 153 h 502"/>
                <a:gd name="T18" fmla="*/ 398 w 477"/>
                <a:gd name="T19" fmla="*/ 172 h 502"/>
                <a:gd name="T20" fmla="*/ 438 w 477"/>
                <a:gd name="T21" fmla="*/ 223 h 502"/>
                <a:gd name="T22" fmla="*/ 404 w 477"/>
                <a:gd name="T23" fmla="*/ 245 h 502"/>
                <a:gd name="T24" fmla="*/ 452 w 477"/>
                <a:gd name="T25" fmla="*/ 355 h 502"/>
                <a:gd name="T26" fmla="*/ 452 w 477"/>
                <a:gd name="T27" fmla="*/ 477 h 502"/>
                <a:gd name="T28" fmla="*/ 330 w 477"/>
                <a:gd name="T29" fmla="*/ 477 h 502"/>
                <a:gd name="T30" fmla="*/ 256 w 477"/>
                <a:gd name="T31" fmla="*/ 464 h 502"/>
                <a:gd name="T32" fmla="*/ 235 w 477"/>
                <a:gd name="T33" fmla="*/ 429 h 502"/>
                <a:gd name="T34" fmla="*/ 162 w 477"/>
                <a:gd name="T35" fmla="*/ 160 h 502"/>
                <a:gd name="T36" fmla="*/ 135 w 477"/>
                <a:gd name="T37" fmla="*/ 275 h 502"/>
                <a:gd name="T38" fmla="*/ 101 w 477"/>
                <a:gd name="T39" fmla="*/ 331 h 502"/>
                <a:gd name="T40" fmla="*/ 171 w 477"/>
                <a:gd name="T41" fmla="*/ 404 h 502"/>
                <a:gd name="T42" fmla="*/ 235 w 477"/>
                <a:gd name="T43" fmla="*/ 378 h 502"/>
                <a:gd name="T44" fmla="*/ 306 w 477"/>
                <a:gd name="T45" fmla="*/ 408 h 502"/>
                <a:gd name="T46" fmla="*/ 378 w 477"/>
                <a:gd name="T47" fmla="*/ 330 h 502"/>
                <a:gd name="T48" fmla="*/ 353 w 477"/>
                <a:gd name="T49" fmla="*/ 245 h 502"/>
                <a:gd name="T50" fmla="*/ 382 w 477"/>
                <a:gd name="T51" fmla="*/ 174 h 502"/>
                <a:gd name="T52" fmla="*/ 273 w 477"/>
                <a:gd name="T53" fmla="*/ 172 h 502"/>
                <a:gd name="T54" fmla="*/ 254 w 477"/>
                <a:gd name="T55" fmla="*/ 101 h 502"/>
                <a:gd name="T56" fmla="*/ 292 w 477"/>
                <a:gd name="T57" fmla="*/ 38 h 502"/>
                <a:gd name="T58" fmla="*/ 439 w 477"/>
                <a:gd name="T59" fmla="*/ 134 h 502"/>
                <a:gd name="T60" fmla="*/ 425 w 477"/>
                <a:gd name="T61" fmla="*/ 382 h 502"/>
                <a:gd name="T62" fmla="*/ 357 w 477"/>
                <a:gd name="T63" fmla="*/ 382 h 502"/>
                <a:gd name="T64" fmla="*/ 357 w 477"/>
                <a:gd name="T65" fmla="*/ 450 h 502"/>
                <a:gd name="T66" fmla="*/ 425 w 477"/>
                <a:gd name="T67" fmla="*/ 450 h 502"/>
                <a:gd name="T68" fmla="*/ 425 w 477"/>
                <a:gd name="T69" fmla="*/ 382 h 502"/>
                <a:gd name="T70" fmla="*/ 86 w 477"/>
                <a:gd name="T71" fmla="*/ 367 h 502"/>
                <a:gd name="T72" fmla="*/ 38 w 477"/>
                <a:gd name="T73" fmla="*/ 416 h 502"/>
                <a:gd name="T74" fmla="*/ 86 w 477"/>
                <a:gd name="T75" fmla="*/ 464 h 502"/>
                <a:gd name="T76" fmla="*/ 134 w 477"/>
                <a:gd name="T77" fmla="*/ 41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7" h="502">
                  <a:moveTo>
                    <a:pt x="235" y="429"/>
                  </a:moveTo>
                  <a:cubicBezTo>
                    <a:pt x="170" y="429"/>
                    <a:pt x="170" y="429"/>
                    <a:pt x="170" y="429"/>
                  </a:cubicBezTo>
                  <a:cubicBezTo>
                    <a:pt x="168" y="448"/>
                    <a:pt x="159" y="464"/>
                    <a:pt x="146" y="477"/>
                  </a:cubicBezTo>
                  <a:cubicBezTo>
                    <a:pt x="131" y="493"/>
                    <a:pt x="109" y="502"/>
                    <a:pt x="86" y="502"/>
                  </a:cubicBezTo>
                  <a:cubicBezTo>
                    <a:pt x="62" y="502"/>
                    <a:pt x="41" y="493"/>
                    <a:pt x="25" y="477"/>
                  </a:cubicBezTo>
                  <a:cubicBezTo>
                    <a:pt x="10" y="461"/>
                    <a:pt x="0" y="440"/>
                    <a:pt x="0" y="416"/>
                  </a:cubicBezTo>
                  <a:cubicBezTo>
                    <a:pt x="0" y="392"/>
                    <a:pt x="10" y="370"/>
                    <a:pt x="25" y="355"/>
                  </a:cubicBezTo>
                  <a:cubicBezTo>
                    <a:pt x="38" y="342"/>
                    <a:pt x="54" y="333"/>
                    <a:pt x="72" y="330"/>
                  </a:cubicBezTo>
                  <a:cubicBezTo>
                    <a:pt x="48" y="277"/>
                    <a:pt x="48" y="277"/>
                    <a:pt x="48" y="277"/>
                  </a:cubicBezTo>
                  <a:cubicBezTo>
                    <a:pt x="43" y="269"/>
                    <a:pt x="48" y="255"/>
                    <a:pt x="63" y="258"/>
                  </a:cubicBezTo>
                  <a:cubicBezTo>
                    <a:pt x="84" y="263"/>
                    <a:pt x="84" y="263"/>
                    <a:pt x="84" y="263"/>
                  </a:cubicBezTo>
                  <a:cubicBezTo>
                    <a:pt x="94" y="216"/>
                    <a:pt x="115" y="175"/>
                    <a:pt x="144" y="143"/>
                  </a:cubicBezTo>
                  <a:cubicBezTo>
                    <a:pt x="174" y="108"/>
                    <a:pt x="212" y="84"/>
                    <a:pt x="254" y="75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4" y="9"/>
                    <a:pt x="264" y="0"/>
                    <a:pt x="27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68" y="0"/>
                    <a:pt x="477" y="9"/>
                    <a:pt x="477" y="19"/>
                  </a:cubicBezTo>
                  <a:cubicBezTo>
                    <a:pt x="477" y="153"/>
                    <a:pt x="477" y="153"/>
                    <a:pt x="477" y="153"/>
                  </a:cubicBezTo>
                  <a:cubicBezTo>
                    <a:pt x="477" y="163"/>
                    <a:pt x="468" y="172"/>
                    <a:pt x="458" y="172"/>
                  </a:cubicBezTo>
                  <a:cubicBezTo>
                    <a:pt x="398" y="172"/>
                    <a:pt x="398" y="172"/>
                    <a:pt x="398" y="172"/>
                  </a:cubicBezTo>
                  <a:cubicBezTo>
                    <a:pt x="398" y="172"/>
                    <a:pt x="399" y="173"/>
                    <a:pt x="399" y="174"/>
                  </a:cubicBezTo>
                  <a:cubicBezTo>
                    <a:pt x="438" y="223"/>
                    <a:pt x="438" y="223"/>
                    <a:pt x="438" y="223"/>
                  </a:cubicBezTo>
                  <a:cubicBezTo>
                    <a:pt x="444" y="229"/>
                    <a:pt x="443" y="245"/>
                    <a:pt x="428" y="245"/>
                  </a:cubicBezTo>
                  <a:cubicBezTo>
                    <a:pt x="404" y="245"/>
                    <a:pt x="404" y="245"/>
                    <a:pt x="404" y="245"/>
                  </a:cubicBezTo>
                  <a:cubicBezTo>
                    <a:pt x="404" y="330"/>
                    <a:pt x="404" y="330"/>
                    <a:pt x="404" y="330"/>
                  </a:cubicBezTo>
                  <a:cubicBezTo>
                    <a:pt x="422" y="333"/>
                    <a:pt x="439" y="342"/>
                    <a:pt x="452" y="355"/>
                  </a:cubicBezTo>
                  <a:cubicBezTo>
                    <a:pt x="467" y="370"/>
                    <a:pt x="477" y="392"/>
                    <a:pt x="477" y="416"/>
                  </a:cubicBezTo>
                  <a:cubicBezTo>
                    <a:pt x="477" y="440"/>
                    <a:pt x="467" y="461"/>
                    <a:pt x="452" y="477"/>
                  </a:cubicBezTo>
                  <a:cubicBezTo>
                    <a:pt x="436" y="493"/>
                    <a:pt x="415" y="502"/>
                    <a:pt x="391" y="502"/>
                  </a:cubicBezTo>
                  <a:cubicBezTo>
                    <a:pt x="367" y="502"/>
                    <a:pt x="346" y="493"/>
                    <a:pt x="330" y="477"/>
                  </a:cubicBezTo>
                  <a:cubicBezTo>
                    <a:pt x="317" y="463"/>
                    <a:pt x="308" y="445"/>
                    <a:pt x="306" y="425"/>
                  </a:cubicBezTo>
                  <a:cubicBezTo>
                    <a:pt x="256" y="464"/>
                    <a:pt x="256" y="464"/>
                    <a:pt x="256" y="464"/>
                  </a:cubicBezTo>
                  <a:cubicBezTo>
                    <a:pt x="249" y="470"/>
                    <a:pt x="235" y="469"/>
                    <a:pt x="235" y="453"/>
                  </a:cubicBezTo>
                  <a:cubicBezTo>
                    <a:pt x="235" y="429"/>
                    <a:pt x="235" y="429"/>
                    <a:pt x="235" y="429"/>
                  </a:cubicBezTo>
                  <a:close/>
                  <a:moveTo>
                    <a:pt x="254" y="101"/>
                  </a:moveTo>
                  <a:cubicBezTo>
                    <a:pt x="219" y="110"/>
                    <a:pt x="188" y="131"/>
                    <a:pt x="162" y="160"/>
                  </a:cubicBezTo>
                  <a:cubicBezTo>
                    <a:pt x="137" y="189"/>
                    <a:pt x="118" y="226"/>
                    <a:pt x="109" y="269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48" y="278"/>
                    <a:pt x="147" y="292"/>
                    <a:pt x="140" y="298"/>
                  </a:cubicBezTo>
                  <a:cubicBezTo>
                    <a:pt x="101" y="331"/>
                    <a:pt x="101" y="331"/>
                    <a:pt x="101" y="331"/>
                  </a:cubicBezTo>
                  <a:cubicBezTo>
                    <a:pt x="118" y="334"/>
                    <a:pt x="134" y="342"/>
                    <a:pt x="146" y="355"/>
                  </a:cubicBezTo>
                  <a:cubicBezTo>
                    <a:pt x="159" y="368"/>
                    <a:pt x="168" y="385"/>
                    <a:pt x="171" y="404"/>
                  </a:cubicBezTo>
                  <a:cubicBezTo>
                    <a:pt x="235" y="404"/>
                    <a:pt x="235" y="404"/>
                    <a:pt x="235" y="404"/>
                  </a:cubicBezTo>
                  <a:cubicBezTo>
                    <a:pt x="235" y="378"/>
                    <a:pt x="235" y="378"/>
                    <a:pt x="235" y="378"/>
                  </a:cubicBezTo>
                  <a:cubicBezTo>
                    <a:pt x="235" y="365"/>
                    <a:pt x="248" y="363"/>
                    <a:pt x="256" y="369"/>
                  </a:cubicBezTo>
                  <a:cubicBezTo>
                    <a:pt x="306" y="408"/>
                    <a:pt x="306" y="408"/>
                    <a:pt x="306" y="408"/>
                  </a:cubicBezTo>
                  <a:cubicBezTo>
                    <a:pt x="308" y="387"/>
                    <a:pt x="317" y="368"/>
                    <a:pt x="330" y="355"/>
                  </a:cubicBezTo>
                  <a:cubicBezTo>
                    <a:pt x="343" y="342"/>
                    <a:pt x="360" y="333"/>
                    <a:pt x="378" y="330"/>
                  </a:cubicBezTo>
                  <a:cubicBezTo>
                    <a:pt x="378" y="245"/>
                    <a:pt x="378" y="245"/>
                    <a:pt x="378" y="245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40" y="245"/>
                    <a:pt x="338" y="230"/>
                    <a:pt x="344" y="223"/>
                  </a:cubicBezTo>
                  <a:cubicBezTo>
                    <a:pt x="382" y="174"/>
                    <a:pt x="382" y="174"/>
                    <a:pt x="382" y="174"/>
                  </a:cubicBezTo>
                  <a:cubicBezTo>
                    <a:pt x="383" y="173"/>
                    <a:pt x="383" y="172"/>
                    <a:pt x="384" y="172"/>
                  </a:cubicBezTo>
                  <a:cubicBezTo>
                    <a:pt x="273" y="172"/>
                    <a:pt x="273" y="172"/>
                    <a:pt x="273" y="172"/>
                  </a:cubicBezTo>
                  <a:cubicBezTo>
                    <a:pt x="263" y="172"/>
                    <a:pt x="254" y="164"/>
                    <a:pt x="254" y="153"/>
                  </a:cubicBezTo>
                  <a:cubicBezTo>
                    <a:pt x="254" y="101"/>
                    <a:pt x="254" y="101"/>
                    <a:pt x="254" y="101"/>
                  </a:cubicBezTo>
                  <a:close/>
                  <a:moveTo>
                    <a:pt x="439" y="38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2" y="134"/>
                    <a:pt x="292" y="134"/>
                    <a:pt x="292" y="134"/>
                  </a:cubicBezTo>
                  <a:cubicBezTo>
                    <a:pt x="439" y="134"/>
                    <a:pt x="439" y="134"/>
                    <a:pt x="439" y="134"/>
                  </a:cubicBezTo>
                  <a:cubicBezTo>
                    <a:pt x="439" y="38"/>
                    <a:pt x="439" y="38"/>
                    <a:pt x="439" y="38"/>
                  </a:cubicBezTo>
                  <a:close/>
                  <a:moveTo>
                    <a:pt x="425" y="382"/>
                  </a:moveTo>
                  <a:cubicBezTo>
                    <a:pt x="416" y="373"/>
                    <a:pt x="404" y="367"/>
                    <a:pt x="391" y="367"/>
                  </a:cubicBezTo>
                  <a:cubicBezTo>
                    <a:pt x="378" y="367"/>
                    <a:pt x="366" y="373"/>
                    <a:pt x="357" y="382"/>
                  </a:cubicBezTo>
                  <a:cubicBezTo>
                    <a:pt x="349" y="390"/>
                    <a:pt x="343" y="402"/>
                    <a:pt x="343" y="416"/>
                  </a:cubicBezTo>
                  <a:cubicBezTo>
                    <a:pt x="343" y="429"/>
                    <a:pt x="349" y="441"/>
                    <a:pt x="357" y="450"/>
                  </a:cubicBezTo>
                  <a:cubicBezTo>
                    <a:pt x="366" y="459"/>
                    <a:pt x="378" y="464"/>
                    <a:pt x="391" y="464"/>
                  </a:cubicBezTo>
                  <a:cubicBezTo>
                    <a:pt x="404" y="464"/>
                    <a:pt x="416" y="459"/>
                    <a:pt x="425" y="450"/>
                  </a:cubicBezTo>
                  <a:cubicBezTo>
                    <a:pt x="434" y="441"/>
                    <a:pt x="439" y="429"/>
                    <a:pt x="439" y="416"/>
                  </a:cubicBezTo>
                  <a:cubicBezTo>
                    <a:pt x="439" y="402"/>
                    <a:pt x="434" y="390"/>
                    <a:pt x="425" y="382"/>
                  </a:cubicBezTo>
                  <a:close/>
                  <a:moveTo>
                    <a:pt x="120" y="382"/>
                  </a:moveTo>
                  <a:cubicBezTo>
                    <a:pt x="111" y="373"/>
                    <a:pt x="99" y="367"/>
                    <a:pt x="86" y="367"/>
                  </a:cubicBezTo>
                  <a:cubicBezTo>
                    <a:pt x="73" y="367"/>
                    <a:pt x="61" y="373"/>
                    <a:pt x="52" y="382"/>
                  </a:cubicBezTo>
                  <a:cubicBezTo>
                    <a:pt x="43" y="390"/>
                    <a:pt x="38" y="402"/>
                    <a:pt x="38" y="416"/>
                  </a:cubicBezTo>
                  <a:cubicBezTo>
                    <a:pt x="38" y="429"/>
                    <a:pt x="43" y="441"/>
                    <a:pt x="52" y="450"/>
                  </a:cubicBezTo>
                  <a:cubicBezTo>
                    <a:pt x="61" y="459"/>
                    <a:pt x="73" y="464"/>
                    <a:pt x="86" y="464"/>
                  </a:cubicBezTo>
                  <a:cubicBezTo>
                    <a:pt x="99" y="464"/>
                    <a:pt x="111" y="459"/>
                    <a:pt x="120" y="450"/>
                  </a:cubicBezTo>
                  <a:cubicBezTo>
                    <a:pt x="128" y="441"/>
                    <a:pt x="134" y="429"/>
                    <a:pt x="134" y="416"/>
                  </a:cubicBezTo>
                  <a:cubicBezTo>
                    <a:pt x="134" y="402"/>
                    <a:pt x="128" y="390"/>
                    <a:pt x="120" y="3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107982" y="4386384"/>
            <a:ext cx="177475" cy="164687"/>
            <a:chOff x="7903081" y="894379"/>
            <a:chExt cx="675141" cy="626498"/>
          </a:xfrm>
          <a:solidFill>
            <a:schemeClr val="accent2"/>
          </a:solidFill>
        </p:grpSpPr>
        <p:sp>
          <p:nvSpPr>
            <p:cNvPr id="57" name="Freeform 36"/>
            <p:cNvSpPr>
              <a:spLocks noEditPoints="1"/>
            </p:cNvSpPr>
            <p:nvPr/>
          </p:nvSpPr>
          <p:spPr bwMode="auto">
            <a:xfrm>
              <a:off x="7990491" y="894379"/>
              <a:ext cx="321479" cy="213587"/>
            </a:xfrm>
            <a:custGeom>
              <a:avLst/>
              <a:gdLst>
                <a:gd name="T0" fmla="*/ 133 w 372"/>
                <a:gd name="T1" fmla="*/ 185 h 247"/>
                <a:gd name="T2" fmla="*/ 118 w 372"/>
                <a:gd name="T3" fmla="*/ 152 h 247"/>
                <a:gd name="T4" fmla="*/ 136 w 372"/>
                <a:gd name="T5" fmla="*/ 115 h 247"/>
                <a:gd name="T6" fmla="*/ 180 w 372"/>
                <a:gd name="T7" fmla="*/ 100 h 247"/>
                <a:gd name="T8" fmla="*/ 180 w 372"/>
                <a:gd name="T9" fmla="*/ 84 h 247"/>
                <a:gd name="T10" fmla="*/ 205 w 372"/>
                <a:gd name="T11" fmla="*/ 84 h 247"/>
                <a:gd name="T12" fmla="*/ 205 w 372"/>
                <a:gd name="T13" fmla="*/ 99 h 247"/>
                <a:gd name="T14" fmla="*/ 246 w 372"/>
                <a:gd name="T15" fmla="*/ 114 h 247"/>
                <a:gd name="T16" fmla="*/ 263 w 372"/>
                <a:gd name="T17" fmla="*/ 152 h 247"/>
                <a:gd name="T18" fmla="*/ 221 w 372"/>
                <a:gd name="T19" fmla="*/ 152 h 247"/>
                <a:gd name="T20" fmla="*/ 215 w 372"/>
                <a:gd name="T21" fmla="*/ 136 h 247"/>
                <a:gd name="T22" fmla="*/ 167 w 372"/>
                <a:gd name="T23" fmla="*/ 134 h 247"/>
                <a:gd name="T24" fmla="*/ 167 w 372"/>
                <a:gd name="T25" fmla="*/ 156 h 247"/>
                <a:gd name="T26" fmla="*/ 217 w 372"/>
                <a:gd name="T27" fmla="*/ 171 h 247"/>
                <a:gd name="T28" fmla="*/ 251 w 372"/>
                <a:gd name="T29" fmla="*/ 188 h 247"/>
                <a:gd name="T30" fmla="*/ 266 w 372"/>
                <a:gd name="T31" fmla="*/ 223 h 247"/>
                <a:gd name="T32" fmla="*/ 265 w 372"/>
                <a:gd name="T33" fmla="*/ 234 h 247"/>
                <a:gd name="T34" fmla="*/ 259 w 372"/>
                <a:gd name="T35" fmla="*/ 246 h 247"/>
                <a:gd name="T36" fmla="*/ 222 w 372"/>
                <a:gd name="T37" fmla="*/ 230 h 247"/>
                <a:gd name="T38" fmla="*/ 217 w 372"/>
                <a:gd name="T39" fmla="*/ 217 h 247"/>
                <a:gd name="T40" fmla="*/ 133 w 372"/>
                <a:gd name="T41" fmla="*/ 185 h 247"/>
                <a:gd name="T42" fmla="*/ 191 w 372"/>
                <a:gd name="T43" fmla="*/ 39 h 247"/>
                <a:gd name="T44" fmla="*/ 83 w 372"/>
                <a:gd name="T45" fmla="*/ 83 h 247"/>
                <a:gd name="T46" fmla="*/ 39 w 372"/>
                <a:gd name="T47" fmla="*/ 191 h 247"/>
                <a:gd name="T48" fmla="*/ 44 w 372"/>
                <a:gd name="T49" fmla="*/ 231 h 247"/>
                <a:gd name="T50" fmla="*/ 9 w 372"/>
                <a:gd name="T51" fmla="*/ 247 h 247"/>
                <a:gd name="T52" fmla="*/ 0 w 372"/>
                <a:gd name="T53" fmla="*/ 191 h 247"/>
                <a:gd name="T54" fmla="*/ 56 w 372"/>
                <a:gd name="T55" fmla="*/ 56 h 247"/>
                <a:gd name="T56" fmla="*/ 191 w 372"/>
                <a:gd name="T57" fmla="*/ 0 h 247"/>
                <a:gd name="T58" fmla="*/ 326 w 372"/>
                <a:gd name="T59" fmla="*/ 56 h 247"/>
                <a:gd name="T60" fmla="*/ 372 w 372"/>
                <a:gd name="T61" fmla="*/ 132 h 247"/>
                <a:gd name="T62" fmla="*/ 339 w 372"/>
                <a:gd name="T63" fmla="*/ 152 h 247"/>
                <a:gd name="T64" fmla="*/ 299 w 372"/>
                <a:gd name="T65" fmla="*/ 83 h 247"/>
                <a:gd name="T66" fmla="*/ 191 w 372"/>
                <a:gd name="T67" fmla="*/ 3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2" h="247">
                  <a:moveTo>
                    <a:pt x="133" y="185"/>
                  </a:moveTo>
                  <a:cubicBezTo>
                    <a:pt x="123" y="177"/>
                    <a:pt x="118" y="166"/>
                    <a:pt x="118" y="152"/>
                  </a:cubicBezTo>
                  <a:cubicBezTo>
                    <a:pt x="118" y="136"/>
                    <a:pt x="124" y="124"/>
                    <a:pt x="136" y="115"/>
                  </a:cubicBezTo>
                  <a:cubicBezTo>
                    <a:pt x="147" y="105"/>
                    <a:pt x="160" y="100"/>
                    <a:pt x="180" y="100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24" y="100"/>
                    <a:pt x="235" y="104"/>
                    <a:pt x="246" y="114"/>
                  </a:cubicBezTo>
                  <a:cubicBezTo>
                    <a:pt x="257" y="123"/>
                    <a:pt x="262" y="136"/>
                    <a:pt x="263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0" y="145"/>
                    <a:pt x="218" y="140"/>
                    <a:pt x="215" y="136"/>
                  </a:cubicBezTo>
                  <a:cubicBezTo>
                    <a:pt x="208" y="128"/>
                    <a:pt x="176" y="128"/>
                    <a:pt x="167" y="134"/>
                  </a:cubicBezTo>
                  <a:cubicBezTo>
                    <a:pt x="161" y="139"/>
                    <a:pt x="160" y="151"/>
                    <a:pt x="167" y="156"/>
                  </a:cubicBezTo>
                  <a:cubicBezTo>
                    <a:pt x="175" y="162"/>
                    <a:pt x="205" y="167"/>
                    <a:pt x="217" y="171"/>
                  </a:cubicBezTo>
                  <a:cubicBezTo>
                    <a:pt x="232" y="176"/>
                    <a:pt x="244" y="181"/>
                    <a:pt x="251" y="188"/>
                  </a:cubicBezTo>
                  <a:cubicBezTo>
                    <a:pt x="261" y="197"/>
                    <a:pt x="266" y="208"/>
                    <a:pt x="266" y="223"/>
                  </a:cubicBezTo>
                  <a:cubicBezTo>
                    <a:pt x="266" y="227"/>
                    <a:pt x="266" y="231"/>
                    <a:pt x="265" y="234"/>
                  </a:cubicBezTo>
                  <a:cubicBezTo>
                    <a:pt x="263" y="238"/>
                    <a:pt x="261" y="242"/>
                    <a:pt x="259" y="246"/>
                  </a:cubicBezTo>
                  <a:cubicBezTo>
                    <a:pt x="247" y="240"/>
                    <a:pt x="235" y="235"/>
                    <a:pt x="222" y="230"/>
                  </a:cubicBezTo>
                  <a:cubicBezTo>
                    <a:pt x="223" y="225"/>
                    <a:pt x="221" y="220"/>
                    <a:pt x="217" y="217"/>
                  </a:cubicBezTo>
                  <a:cubicBezTo>
                    <a:pt x="200" y="204"/>
                    <a:pt x="158" y="207"/>
                    <a:pt x="133" y="185"/>
                  </a:cubicBezTo>
                  <a:close/>
                  <a:moveTo>
                    <a:pt x="191" y="39"/>
                  </a:moveTo>
                  <a:cubicBezTo>
                    <a:pt x="149" y="39"/>
                    <a:pt x="111" y="56"/>
                    <a:pt x="83" y="83"/>
                  </a:cubicBezTo>
                  <a:cubicBezTo>
                    <a:pt x="56" y="111"/>
                    <a:pt x="39" y="149"/>
                    <a:pt x="39" y="191"/>
                  </a:cubicBezTo>
                  <a:cubicBezTo>
                    <a:pt x="39" y="205"/>
                    <a:pt x="40" y="219"/>
                    <a:pt x="44" y="231"/>
                  </a:cubicBezTo>
                  <a:cubicBezTo>
                    <a:pt x="32" y="236"/>
                    <a:pt x="20" y="241"/>
                    <a:pt x="9" y="247"/>
                  </a:cubicBezTo>
                  <a:cubicBezTo>
                    <a:pt x="3" y="229"/>
                    <a:pt x="0" y="210"/>
                    <a:pt x="0" y="191"/>
                  </a:cubicBezTo>
                  <a:cubicBezTo>
                    <a:pt x="0" y="138"/>
                    <a:pt x="22" y="91"/>
                    <a:pt x="56" y="56"/>
                  </a:cubicBezTo>
                  <a:cubicBezTo>
                    <a:pt x="91" y="22"/>
                    <a:pt x="138" y="0"/>
                    <a:pt x="191" y="0"/>
                  </a:cubicBezTo>
                  <a:cubicBezTo>
                    <a:pt x="244" y="0"/>
                    <a:pt x="291" y="22"/>
                    <a:pt x="326" y="56"/>
                  </a:cubicBezTo>
                  <a:cubicBezTo>
                    <a:pt x="347" y="77"/>
                    <a:pt x="363" y="103"/>
                    <a:pt x="372" y="132"/>
                  </a:cubicBezTo>
                  <a:cubicBezTo>
                    <a:pt x="361" y="138"/>
                    <a:pt x="349" y="145"/>
                    <a:pt x="339" y="152"/>
                  </a:cubicBezTo>
                  <a:cubicBezTo>
                    <a:pt x="332" y="126"/>
                    <a:pt x="318" y="102"/>
                    <a:pt x="299" y="83"/>
                  </a:cubicBezTo>
                  <a:cubicBezTo>
                    <a:pt x="271" y="56"/>
                    <a:pt x="233" y="39"/>
                    <a:pt x="1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7"/>
            <p:cNvSpPr>
              <a:spLocks noEditPoints="1"/>
            </p:cNvSpPr>
            <p:nvPr/>
          </p:nvSpPr>
          <p:spPr bwMode="auto">
            <a:xfrm>
              <a:off x="8242846" y="1021288"/>
              <a:ext cx="335376" cy="351103"/>
            </a:xfrm>
            <a:custGeom>
              <a:avLst/>
              <a:gdLst>
                <a:gd name="T0" fmla="*/ 41 w 388"/>
                <a:gd name="T1" fmla="*/ 59 h 406"/>
                <a:gd name="T2" fmla="*/ 185 w 388"/>
                <a:gd name="T3" fmla="*/ 0 h 406"/>
                <a:gd name="T4" fmla="*/ 329 w 388"/>
                <a:gd name="T5" fmla="*/ 59 h 406"/>
                <a:gd name="T6" fmla="*/ 388 w 388"/>
                <a:gd name="T7" fmla="*/ 203 h 406"/>
                <a:gd name="T8" fmla="*/ 329 w 388"/>
                <a:gd name="T9" fmla="*/ 347 h 406"/>
                <a:gd name="T10" fmla="*/ 185 w 388"/>
                <a:gd name="T11" fmla="*/ 406 h 406"/>
                <a:gd name="T12" fmla="*/ 111 w 388"/>
                <a:gd name="T13" fmla="*/ 393 h 406"/>
                <a:gd name="T14" fmla="*/ 116 w 388"/>
                <a:gd name="T15" fmla="*/ 342 h 406"/>
                <a:gd name="T16" fmla="*/ 36 w 388"/>
                <a:gd name="T17" fmla="*/ 149 h 406"/>
                <a:gd name="T18" fmla="*/ 0 w 388"/>
                <a:gd name="T19" fmla="*/ 119 h 406"/>
                <a:gd name="T20" fmla="*/ 41 w 388"/>
                <a:gd name="T21" fmla="*/ 59 h 406"/>
                <a:gd name="T22" fmla="*/ 123 w 388"/>
                <a:gd name="T23" fmla="*/ 197 h 406"/>
                <a:gd name="T24" fmla="*/ 107 w 388"/>
                <a:gd name="T25" fmla="*/ 161 h 406"/>
                <a:gd name="T26" fmla="*/ 126 w 388"/>
                <a:gd name="T27" fmla="*/ 121 h 406"/>
                <a:gd name="T28" fmla="*/ 173 w 388"/>
                <a:gd name="T29" fmla="*/ 105 h 406"/>
                <a:gd name="T30" fmla="*/ 173 w 388"/>
                <a:gd name="T31" fmla="*/ 88 h 406"/>
                <a:gd name="T32" fmla="*/ 200 w 388"/>
                <a:gd name="T33" fmla="*/ 88 h 406"/>
                <a:gd name="T34" fmla="*/ 200 w 388"/>
                <a:gd name="T35" fmla="*/ 104 h 406"/>
                <a:gd name="T36" fmla="*/ 244 w 388"/>
                <a:gd name="T37" fmla="*/ 120 h 406"/>
                <a:gd name="T38" fmla="*/ 262 w 388"/>
                <a:gd name="T39" fmla="*/ 161 h 406"/>
                <a:gd name="T40" fmla="*/ 217 w 388"/>
                <a:gd name="T41" fmla="*/ 161 h 406"/>
                <a:gd name="T42" fmla="*/ 211 w 388"/>
                <a:gd name="T43" fmla="*/ 144 h 406"/>
                <a:gd name="T44" fmla="*/ 160 w 388"/>
                <a:gd name="T45" fmla="*/ 142 h 406"/>
                <a:gd name="T46" fmla="*/ 159 w 388"/>
                <a:gd name="T47" fmla="*/ 165 h 406"/>
                <a:gd name="T48" fmla="*/ 213 w 388"/>
                <a:gd name="T49" fmla="*/ 181 h 406"/>
                <a:gd name="T50" fmla="*/ 250 w 388"/>
                <a:gd name="T51" fmla="*/ 200 h 406"/>
                <a:gd name="T52" fmla="*/ 265 w 388"/>
                <a:gd name="T53" fmla="*/ 237 h 406"/>
                <a:gd name="T54" fmla="*/ 248 w 388"/>
                <a:gd name="T55" fmla="*/ 279 h 406"/>
                <a:gd name="T56" fmla="*/ 198 w 388"/>
                <a:gd name="T57" fmla="*/ 296 h 406"/>
                <a:gd name="T58" fmla="*/ 198 w 388"/>
                <a:gd name="T59" fmla="*/ 318 h 406"/>
                <a:gd name="T60" fmla="*/ 172 w 388"/>
                <a:gd name="T61" fmla="*/ 318 h 406"/>
                <a:gd name="T62" fmla="*/ 172 w 388"/>
                <a:gd name="T63" fmla="*/ 296 h 406"/>
                <a:gd name="T64" fmla="*/ 123 w 388"/>
                <a:gd name="T65" fmla="*/ 279 h 406"/>
                <a:gd name="T66" fmla="*/ 105 w 388"/>
                <a:gd name="T67" fmla="*/ 233 h 406"/>
                <a:gd name="T68" fmla="*/ 152 w 388"/>
                <a:gd name="T69" fmla="*/ 233 h 406"/>
                <a:gd name="T70" fmla="*/ 158 w 388"/>
                <a:gd name="T71" fmla="*/ 254 h 406"/>
                <a:gd name="T72" fmla="*/ 212 w 388"/>
                <a:gd name="T73" fmla="*/ 256 h 406"/>
                <a:gd name="T74" fmla="*/ 213 w 388"/>
                <a:gd name="T75" fmla="*/ 231 h 406"/>
                <a:gd name="T76" fmla="*/ 123 w 388"/>
                <a:gd name="T77" fmla="*/ 197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406">
                  <a:moveTo>
                    <a:pt x="41" y="59"/>
                  </a:moveTo>
                  <a:cubicBezTo>
                    <a:pt x="78" y="22"/>
                    <a:pt x="129" y="0"/>
                    <a:pt x="185" y="0"/>
                  </a:cubicBezTo>
                  <a:cubicBezTo>
                    <a:pt x="241" y="0"/>
                    <a:pt x="292" y="22"/>
                    <a:pt x="329" y="59"/>
                  </a:cubicBezTo>
                  <a:cubicBezTo>
                    <a:pt x="366" y="96"/>
                    <a:pt x="388" y="147"/>
                    <a:pt x="388" y="203"/>
                  </a:cubicBezTo>
                  <a:cubicBezTo>
                    <a:pt x="388" y="259"/>
                    <a:pt x="366" y="310"/>
                    <a:pt x="329" y="347"/>
                  </a:cubicBezTo>
                  <a:cubicBezTo>
                    <a:pt x="292" y="384"/>
                    <a:pt x="241" y="406"/>
                    <a:pt x="185" y="406"/>
                  </a:cubicBezTo>
                  <a:cubicBezTo>
                    <a:pt x="159" y="406"/>
                    <a:pt x="134" y="401"/>
                    <a:pt x="111" y="393"/>
                  </a:cubicBezTo>
                  <a:cubicBezTo>
                    <a:pt x="114" y="376"/>
                    <a:pt x="116" y="359"/>
                    <a:pt x="116" y="342"/>
                  </a:cubicBezTo>
                  <a:cubicBezTo>
                    <a:pt x="116" y="270"/>
                    <a:pt x="87" y="200"/>
                    <a:pt x="36" y="149"/>
                  </a:cubicBezTo>
                  <a:cubicBezTo>
                    <a:pt x="25" y="138"/>
                    <a:pt x="13" y="128"/>
                    <a:pt x="0" y="119"/>
                  </a:cubicBezTo>
                  <a:cubicBezTo>
                    <a:pt x="10" y="96"/>
                    <a:pt x="24" y="76"/>
                    <a:pt x="41" y="59"/>
                  </a:cubicBezTo>
                  <a:close/>
                  <a:moveTo>
                    <a:pt x="123" y="197"/>
                  </a:moveTo>
                  <a:cubicBezTo>
                    <a:pt x="112" y="188"/>
                    <a:pt x="107" y="176"/>
                    <a:pt x="107" y="161"/>
                  </a:cubicBezTo>
                  <a:cubicBezTo>
                    <a:pt x="107" y="144"/>
                    <a:pt x="113" y="131"/>
                    <a:pt x="126" y="121"/>
                  </a:cubicBezTo>
                  <a:cubicBezTo>
                    <a:pt x="138" y="111"/>
                    <a:pt x="152" y="105"/>
                    <a:pt x="173" y="105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20" y="105"/>
                    <a:pt x="233" y="110"/>
                    <a:pt x="244" y="120"/>
                  </a:cubicBezTo>
                  <a:cubicBezTo>
                    <a:pt x="255" y="130"/>
                    <a:pt x="261" y="143"/>
                    <a:pt x="262" y="161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6" y="154"/>
                    <a:pt x="214" y="148"/>
                    <a:pt x="211" y="144"/>
                  </a:cubicBezTo>
                  <a:cubicBezTo>
                    <a:pt x="203" y="135"/>
                    <a:pt x="168" y="135"/>
                    <a:pt x="160" y="142"/>
                  </a:cubicBezTo>
                  <a:cubicBezTo>
                    <a:pt x="152" y="147"/>
                    <a:pt x="152" y="160"/>
                    <a:pt x="159" y="165"/>
                  </a:cubicBezTo>
                  <a:cubicBezTo>
                    <a:pt x="168" y="172"/>
                    <a:pt x="200" y="177"/>
                    <a:pt x="213" y="181"/>
                  </a:cubicBezTo>
                  <a:cubicBezTo>
                    <a:pt x="229" y="186"/>
                    <a:pt x="242" y="193"/>
                    <a:pt x="250" y="200"/>
                  </a:cubicBezTo>
                  <a:cubicBezTo>
                    <a:pt x="260" y="209"/>
                    <a:pt x="265" y="221"/>
                    <a:pt x="265" y="237"/>
                  </a:cubicBezTo>
                  <a:cubicBezTo>
                    <a:pt x="265" y="256"/>
                    <a:pt x="260" y="270"/>
                    <a:pt x="248" y="279"/>
                  </a:cubicBezTo>
                  <a:cubicBezTo>
                    <a:pt x="236" y="289"/>
                    <a:pt x="222" y="295"/>
                    <a:pt x="198" y="296"/>
                  </a:cubicBezTo>
                  <a:cubicBezTo>
                    <a:pt x="198" y="318"/>
                    <a:pt x="198" y="318"/>
                    <a:pt x="198" y="318"/>
                  </a:cubicBezTo>
                  <a:cubicBezTo>
                    <a:pt x="172" y="318"/>
                    <a:pt x="172" y="318"/>
                    <a:pt x="172" y="318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50" y="295"/>
                    <a:pt x="136" y="290"/>
                    <a:pt x="123" y="279"/>
                  </a:cubicBezTo>
                  <a:cubicBezTo>
                    <a:pt x="111" y="268"/>
                    <a:pt x="105" y="252"/>
                    <a:pt x="105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3" y="243"/>
                    <a:pt x="155" y="250"/>
                    <a:pt x="158" y="254"/>
                  </a:cubicBezTo>
                  <a:cubicBezTo>
                    <a:pt x="167" y="265"/>
                    <a:pt x="203" y="263"/>
                    <a:pt x="212" y="256"/>
                  </a:cubicBezTo>
                  <a:cubicBezTo>
                    <a:pt x="220" y="251"/>
                    <a:pt x="221" y="237"/>
                    <a:pt x="213" y="231"/>
                  </a:cubicBezTo>
                  <a:cubicBezTo>
                    <a:pt x="195" y="216"/>
                    <a:pt x="150" y="220"/>
                    <a:pt x="123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8"/>
            <p:cNvSpPr>
              <a:spLocks noEditPoints="1"/>
            </p:cNvSpPr>
            <p:nvPr/>
          </p:nvSpPr>
          <p:spPr bwMode="auto">
            <a:xfrm>
              <a:off x="7903081" y="1114915"/>
              <a:ext cx="406328" cy="405962"/>
            </a:xfrm>
            <a:custGeom>
              <a:avLst/>
              <a:gdLst>
                <a:gd name="T0" fmla="*/ 235 w 470"/>
                <a:gd name="T1" fmla="*/ 57 h 470"/>
                <a:gd name="T2" fmla="*/ 109 w 470"/>
                <a:gd name="T3" fmla="*/ 109 h 470"/>
                <a:gd name="T4" fmla="*/ 57 w 470"/>
                <a:gd name="T5" fmla="*/ 235 h 470"/>
                <a:gd name="T6" fmla="*/ 109 w 470"/>
                <a:gd name="T7" fmla="*/ 361 h 470"/>
                <a:gd name="T8" fmla="*/ 235 w 470"/>
                <a:gd name="T9" fmla="*/ 413 h 470"/>
                <a:gd name="T10" fmla="*/ 361 w 470"/>
                <a:gd name="T11" fmla="*/ 361 h 470"/>
                <a:gd name="T12" fmla="*/ 413 w 470"/>
                <a:gd name="T13" fmla="*/ 235 h 470"/>
                <a:gd name="T14" fmla="*/ 361 w 470"/>
                <a:gd name="T15" fmla="*/ 109 h 470"/>
                <a:gd name="T16" fmla="*/ 235 w 470"/>
                <a:gd name="T17" fmla="*/ 57 h 470"/>
                <a:gd name="T18" fmla="*/ 170 w 470"/>
                <a:gd name="T19" fmla="*/ 228 h 470"/>
                <a:gd name="T20" fmla="*/ 154 w 470"/>
                <a:gd name="T21" fmla="*/ 191 h 470"/>
                <a:gd name="T22" fmla="*/ 173 w 470"/>
                <a:gd name="T23" fmla="*/ 149 h 470"/>
                <a:gd name="T24" fmla="*/ 222 w 470"/>
                <a:gd name="T25" fmla="*/ 132 h 470"/>
                <a:gd name="T26" fmla="*/ 222 w 470"/>
                <a:gd name="T27" fmla="*/ 114 h 470"/>
                <a:gd name="T28" fmla="*/ 251 w 470"/>
                <a:gd name="T29" fmla="*/ 114 h 470"/>
                <a:gd name="T30" fmla="*/ 251 w 470"/>
                <a:gd name="T31" fmla="*/ 132 h 470"/>
                <a:gd name="T32" fmla="*/ 296 w 470"/>
                <a:gd name="T33" fmla="*/ 148 h 470"/>
                <a:gd name="T34" fmla="*/ 314 w 470"/>
                <a:gd name="T35" fmla="*/ 190 h 470"/>
                <a:gd name="T36" fmla="*/ 267 w 470"/>
                <a:gd name="T37" fmla="*/ 190 h 470"/>
                <a:gd name="T38" fmla="*/ 262 w 470"/>
                <a:gd name="T39" fmla="*/ 173 h 470"/>
                <a:gd name="T40" fmla="*/ 208 w 470"/>
                <a:gd name="T41" fmla="*/ 171 h 470"/>
                <a:gd name="T42" fmla="*/ 208 w 470"/>
                <a:gd name="T43" fmla="*/ 196 h 470"/>
                <a:gd name="T44" fmla="*/ 264 w 470"/>
                <a:gd name="T45" fmla="*/ 212 h 470"/>
                <a:gd name="T46" fmla="*/ 302 w 470"/>
                <a:gd name="T47" fmla="*/ 231 h 470"/>
                <a:gd name="T48" fmla="*/ 318 w 470"/>
                <a:gd name="T49" fmla="*/ 271 h 470"/>
                <a:gd name="T50" fmla="*/ 300 w 470"/>
                <a:gd name="T51" fmla="*/ 314 h 470"/>
                <a:gd name="T52" fmla="*/ 248 w 470"/>
                <a:gd name="T53" fmla="*/ 333 h 470"/>
                <a:gd name="T54" fmla="*/ 248 w 470"/>
                <a:gd name="T55" fmla="*/ 355 h 470"/>
                <a:gd name="T56" fmla="*/ 219 w 470"/>
                <a:gd name="T57" fmla="*/ 355 h 470"/>
                <a:gd name="T58" fmla="*/ 219 w 470"/>
                <a:gd name="T59" fmla="*/ 333 h 470"/>
                <a:gd name="T60" fmla="*/ 171 w 470"/>
                <a:gd name="T61" fmla="*/ 313 h 470"/>
                <a:gd name="T62" fmla="*/ 151 w 470"/>
                <a:gd name="T63" fmla="*/ 266 h 470"/>
                <a:gd name="T64" fmla="*/ 201 w 470"/>
                <a:gd name="T65" fmla="*/ 266 h 470"/>
                <a:gd name="T66" fmla="*/ 207 w 470"/>
                <a:gd name="T67" fmla="*/ 288 h 470"/>
                <a:gd name="T68" fmla="*/ 263 w 470"/>
                <a:gd name="T69" fmla="*/ 290 h 470"/>
                <a:gd name="T70" fmla="*/ 264 w 470"/>
                <a:gd name="T71" fmla="*/ 264 h 470"/>
                <a:gd name="T72" fmla="*/ 170 w 470"/>
                <a:gd name="T73" fmla="*/ 228 h 470"/>
                <a:gd name="T74" fmla="*/ 69 w 470"/>
                <a:gd name="T75" fmla="*/ 69 h 470"/>
                <a:gd name="T76" fmla="*/ 235 w 470"/>
                <a:gd name="T77" fmla="*/ 0 h 470"/>
                <a:gd name="T78" fmla="*/ 401 w 470"/>
                <a:gd name="T79" fmla="*/ 69 h 470"/>
                <a:gd name="T80" fmla="*/ 470 w 470"/>
                <a:gd name="T81" fmla="*/ 235 h 470"/>
                <a:gd name="T82" fmla="*/ 401 w 470"/>
                <a:gd name="T83" fmla="*/ 401 h 470"/>
                <a:gd name="T84" fmla="*/ 235 w 470"/>
                <a:gd name="T85" fmla="*/ 470 h 470"/>
                <a:gd name="T86" fmla="*/ 69 w 470"/>
                <a:gd name="T87" fmla="*/ 401 h 470"/>
                <a:gd name="T88" fmla="*/ 0 w 470"/>
                <a:gd name="T89" fmla="*/ 235 h 470"/>
                <a:gd name="T90" fmla="*/ 69 w 470"/>
                <a:gd name="T91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0" h="470">
                  <a:moveTo>
                    <a:pt x="235" y="57"/>
                  </a:moveTo>
                  <a:cubicBezTo>
                    <a:pt x="186" y="57"/>
                    <a:pt x="141" y="77"/>
                    <a:pt x="109" y="109"/>
                  </a:cubicBezTo>
                  <a:cubicBezTo>
                    <a:pt x="77" y="141"/>
                    <a:pt x="57" y="186"/>
                    <a:pt x="57" y="235"/>
                  </a:cubicBezTo>
                  <a:cubicBezTo>
                    <a:pt x="57" y="284"/>
                    <a:pt x="77" y="328"/>
                    <a:pt x="109" y="361"/>
                  </a:cubicBezTo>
                  <a:cubicBezTo>
                    <a:pt x="141" y="393"/>
                    <a:pt x="186" y="413"/>
                    <a:pt x="235" y="413"/>
                  </a:cubicBezTo>
                  <a:cubicBezTo>
                    <a:pt x="284" y="413"/>
                    <a:pt x="328" y="393"/>
                    <a:pt x="361" y="361"/>
                  </a:cubicBezTo>
                  <a:cubicBezTo>
                    <a:pt x="393" y="328"/>
                    <a:pt x="413" y="284"/>
                    <a:pt x="413" y="235"/>
                  </a:cubicBezTo>
                  <a:cubicBezTo>
                    <a:pt x="413" y="186"/>
                    <a:pt x="393" y="141"/>
                    <a:pt x="361" y="109"/>
                  </a:cubicBezTo>
                  <a:cubicBezTo>
                    <a:pt x="328" y="77"/>
                    <a:pt x="284" y="57"/>
                    <a:pt x="235" y="57"/>
                  </a:cubicBezTo>
                  <a:close/>
                  <a:moveTo>
                    <a:pt x="170" y="228"/>
                  </a:moveTo>
                  <a:cubicBezTo>
                    <a:pt x="159" y="219"/>
                    <a:pt x="154" y="207"/>
                    <a:pt x="154" y="191"/>
                  </a:cubicBezTo>
                  <a:cubicBezTo>
                    <a:pt x="154" y="174"/>
                    <a:pt x="160" y="160"/>
                    <a:pt x="173" y="149"/>
                  </a:cubicBezTo>
                  <a:cubicBezTo>
                    <a:pt x="186" y="139"/>
                    <a:pt x="200" y="133"/>
                    <a:pt x="222" y="132"/>
                  </a:cubicBezTo>
                  <a:cubicBezTo>
                    <a:pt x="222" y="114"/>
                    <a:pt x="222" y="114"/>
                    <a:pt x="222" y="114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72" y="133"/>
                    <a:pt x="284" y="138"/>
                    <a:pt x="296" y="148"/>
                  </a:cubicBezTo>
                  <a:cubicBezTo>
                    <a:pt x="308" y="158"/>
                    <a:pt x="313" y="172"/>
                    <a:pt x="314" y="190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6" y="182"/>
                    <a:pt x="265" y="177"/>
                    <a:pt x="262" y="173"/>
                  </a:cubicBezTo>
                  <a:cubicBezTo>
                    <a:pt x="254" y="164"/>
                    <a:pt x="218" y="164"/>
                    <a:pt x="208" y="171"/>
                  </a:cubicBezTo>
                  <a:cubicBezTo>
                    <a:pt x="201" y="177"/>
                    <a:pt x="200" y="190"/>
                    <a:pt x="208" y="196"/>
                  </a:cubicBezTo>
                  <a:cubicBezTo>
                    <a:pt x="217" y="203"/>
                    <a:pt x="250" y="208"/>
                    <a:pt x="264" y="212"/>
                  </a:cubicBezTo>
                  <a:cubicBezTo>
                    <a:pt x="281" y="218"/>
                    <a:pt x="294" y="224"/>
                    <a:pt x="302" y="231"/>
                  </a:cubicBezTo>
                  <a:cubicBezTo>
                    <a:pt x="313" y="241"/>
                    <a:pt x="318" y="254"/>
                    <a:pt x="318" y="271"/>
                  </a:cubicBezTo>
                  <a:cubicBezTo>
                    <a:pt x="319" y="290"/>
                    <a:pt x="312" y="304"/>
                    <a:pt x="300" y="314"/>
                  </a:cubicBezTo>
                  <a:cubicBezTo>
                    <a:pt x="288" y="325"/>
                    <a:pt x="272" y="332"/>
                    <a:pt x="248" y="333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19" y="333"/>
                    <a:pt x="219" y="333"/>
                    <a:pt x="219" y="333"/>
                  </a:cubicBezTo>
                  <a:cubicBezTo>
                    <a:pt x="196" y="333"/>
                    <a:pt x="183" y="325"/>
                    <a:pt x="171" y="313"/>
                  </a:cubicBezTo>
                  <a:cubicBezTo>
                    <a:pt x="158" y="302"/>
                    <a:pt x="151" y="286"/>
                    <a:pt x="151" y="266"/>
                  </a:cubicBezTo>
                  <a:cubicBezTo>
                    <a:pt x="201" y="266"/>
                    <a:pt x="201" y="266"/>
                    <a:pt x="201" y="266"/>
                  </a:cubicBezTo>
                  <a:cubicBezTo>
                    <a:pt x="202" y="276"/>
                    <a:pt x="204" y="283"/>
                    <a:pt x="207" y="288"/>
                  </a:cubicBezTo>
                  <a:cubicBezTo>
                    <a:pt x="216" y="299"/>
                    <a:pt x="254" y="297"/>
                    <a:pt x="263" y="290"/>
                  </a:cubicBezTo>
                  <a:cubicBezTo>
                    <a:pt x="272" y="284"/>
                    <a:pt x="272" y="271"/>
                    <a:pt x="264" y="264"/>
                  </a:cubicBezTo>
                  <a:cubicBezTo>
                    <a:pt x="245" y="249"/>
                    <a:pt x="198" y="252"/>
                    <a:pt x="170" y="228"/>
                  </a:cubicBezTo>
                  <a:close/>
                  <a:moveTo>
                    <a:pt x="69" y="69"/>
                  </a:moveTo>
                  <a:cubicBezTo>
                    <a:pt x="111" y="26"/>
                    <a:pt x="170" y="0"/>
                    <a:pt x="235" y="0"/>
                  </a:cubicBezTo>
                  <a:cubicBezTo>
                    <a:pt x="300" y="0"/>
                    <a:pt x="359" y="26"/>
                    <a:pt x="401" y="69"/>
                  </a:cubicBezTo>
                  <a:cubicBezTo>
                    <a:pt x="444" y="111"/>
                    <a:pt x="470" y="170"/>
                    <a:pt x="470" y="235"/>
                  </a:cubicBezTo>
                  <a:cubicBezTo>
                    <a:pt x="470" y="300"/>
                    <a:pt x="444" y="359"/>
                    <a:pt x="401" y="401"/>
                  </a:cubicBezTo>
                  <a:cubicBezTo>
                    <a:pt x="359" y="444"/>
                    <a:pt x="300" y="470"/>
                    <a:pt x="235" y="470"/>
                  </a:cubicBezTo>
                  <a:cubicBezTo>
                    <a:pt x="170" y="470"/>
                    <a:pt x="111" y="444"/>
                    <a:pt x="69" y="401"/>
                  </a:cubicBezTo>
                  <a:cubicBezTo>
                    <a:pt x="26" y="359"/>
                    <a:pt x="0" y="300"/>
                    <a:pt x="0" y="235"/>
                  </a:cubicBezTo>
                  <a:cubicBezTo>
                    <a:pt x="0" y="170"/>
                    <a:pt x="26" y="111"/>
                    <a:pt x="6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847011" y="4367149"/>
            <a:ext cx="206750" cy="203154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62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600128" y="4380711"/>
            <a:ext cx="186416" cy="176033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66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6311" y="2100546"/>
            <a:ext cx="9144000" cy="1605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355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895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57062" y="1137788"/>
            <a:ext cx="1289946" cy="1289946"/>
            <a:chOff x="2026208" y="849756"/>
            <a:chExt cx="1289946" cy="1289946"/>
          </a:xfrm>
        </p:grpSpPr>
        <p:grpSp>
          <p:nvGrpSpPr>
            <p:cNvPr id="4" name="组合 3"/>
            <p:cNvGrpSpPr/>
            <p:nvPr/>
          </p:nvGrpSpPr>
          <p:grpSpPr>
            <a:xfrm>
              <a:off x="202620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" name="同心圆 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353218" y="986898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45994" y="1131590"/>
            <a:ext cx="1289946" cy="1289946"/>
            <a:chOff x="3351228" y="849756"/>
            <a:chExt cx="1289946" cy="1289946"/>
          </a:xfrm>
        </p:grpSpPr>
        <p:grpSp>
          <p:nvGrpSpPr>
            <p:cNvPr id="7" name="组合 6"/>
            <p:cNvGrpSpPr/>
            <p:nvPr/>
          </p:nvGrpSpPr>
          <p:grpSpPr>
            <a:xfrm>
              <a:off x="3351228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678238" y="986898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45994" y="1131590"/>
            <a:ext cx="1289946" cy="1289946"/>
            <a:chOff x="4648417" y="849756"/>
            <a:chExt cx="1289946" cy="1289946"/>
          </a:xfrm>
        </p:grpSpPr>
        <p:grpSp>
          <p:nvGrpSpPr>
            <p:cNvPr id="10" name="组合 9"/>
            <p:cNvGrpSpPr/>
            <p:nvPr/>
          </p:nvGrpSpPr>
          <p:grpSpPr>
            <a:xfrm>
              <a:off x="4648417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975427" y="986898"/>
              <a:ext cx="6359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聆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23517" y="1131590"/>
            <a:ext cx="1534900" cy="1289946"/>
            <a:chOff x="5823873" y="849756"/>
            <a:chExt cx="1534900" cy="1289946"/>
          </a:xfrm>
        </p:grpSpPr>
        <p:grpSp>
          <p:nvGrpSpPr>
            <p:cNvPr id="13" name="组合 12"/>
            <p:cNvGrpSpPr/>
            <p:nvPr/>
          </p:nvGrpSpPr>
          <p:grpSpPr>
            <a:xfrm>
              <a:off x="5946350" y="849756"/>
              <a:ext cx="1289946" cy="128994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2114" y="760414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823873" y="1208539"/>
              <a:ext cx="1534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END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TextBox 7"/>
          <p:cNvSpPr>
            <a:spLocks noChangeArrowheads="1"/>
          </p:cNvSpPr>
          <p:nvPr/>
        </p:nvSpPr>
        <p:spPr bwMode="auto">
          <a:xfrm>
            <a:off x="1404045" y="2625125"/>
            <a:ext cx="6458945" cy="6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65" tIns="45033" rIns="90065" bIns="45033">
            <a:spAutoFit/>
          </a:bodyPr>
          <a:lstStyle/>
          <a:p>
            <a:pPr algn="ctr" defTabSz="900430"/>
            <a:r>
              <a:rPr lang="en-US" altLang="zh-CN" sz="36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 FOR WATCHING !</a:t>
            </a:r>
          </a:p>
        </p:txBody>
      </p:sp>
      <p:pic>
        <p:nvPicPr>
          <p:cNvPr id="38" name="图片 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66014"/>
            <a:ext cx="1148100" cy="45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7216664" y="4659982"/>
            <a:ext cx="311432" cy="311432"/>
            <a:chOff x="3543574" y="4265651"/>
            <a:chExt cx="414516" cy="414516"/>
          </a:xfrm>
          <a:solidFill>
            <a:srgbClr val="C00000"/>
          </a:solidFill>
        </p:grpSpPr>
        <p:sp>
          <p:nvSpPr>
            <p:cNvPr id="70" name="椭圆 69"/>
            <p:cNvSpPr/>
            <p:nvPr/>
          </p:nvSpPr>
          <p:spPr>
            <a:xfrm>
              <a:off x="3543574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3629640" y="4325788"/>
              <a:ext cx="259976" cy="261734"/>
              <a:chOff x="5042691" y="2273922"/>
              <a:chExt cx="702937" cy="707690"/>
            </a:xfrm>
            <a:grpFill/>
          </p:grpSpPr>
          <p:sp>
            <p:nvSpPr>
              <p:cNvPr id="74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13"/>
              <p:cNvSpPr>
                <a:spLocks noEditPoints="1"/>
              </p:cNvSpPr>
              <p:nvPr/>
            </p:nvSpPr>
            <p:spPr bwMode="auto">
              <a:xfrm>
                <a:off x="5042691" y="2273922"/>
                <a:ext cx="529215" cy="655759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6" name="组合 75"/>
          <p:cNvGrpSpPr>
            <a:grpSpLocks noChangeAspect="1"/>
          </p:cNvGrpSpPr>
          <p:nvPr/>
        </p:nvGrpSpPr>
        <p:grpSpPr>
          <a:xfrm>
            <a:off x="7709820" y="4659982"/>
            <a:ext cx="311432" cy="311432"/>
            <a:chOff x="4102125" y="4265651"/>
            <a:chExt cx="414516" cy="414516"/>
          </a:xfrm>
          <a:solidFill>
            <a:srgbClr val="C00000"/>
          </a:solidFill>
        </p:grpSpPr>
        <p:sp>
          <p:nvSpPr>
            <p:cNvPr id="77" name="椭圆 76"/>
            <p:cNvSpPr/>
            <p:nvPr/>
          </p:nvSpPr>
          <p:spPr>
            <a:xfrm>
              <a:off x="4102125" y="4265651"/>
              <a:ext cx="414516" cy="414516"/>
            </a:xfrm>
            <a:prstGeom prst="ellipse">
              <a:avLst/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4199233" y="4358783"/>
              <a:ext cx="238761" cy="198211"/>
              <a:chOff x="3132963" y="3140191"/>
              <a:chExt cx="645573" cy="535933"/>
            </a:xfrm>
            <a:grpFill/>
          </p:grpSpPr>
          <p:sp>
            <p:nvSpPr>
              <p:cNvPr id="79" name="Freeform 226"/>
              <p:cNvSpPr/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227"/>
              <p:cNvSpPr/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228"/>
              <p:cNvSpPr/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229"/>
              <p:cNvSpPr/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230"/>
              <p:cNvSpPr/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231"/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5" name="组合 84"/>
          <p:cNvGrpSpPr>
            <a:grpSpLocks noChangeAspect="1"/>
          </p:cNvGrpSpPr>
          <p:nvPr/>
        </p:nvGrpSpPr>
        <p:grpSpPr>
          <a:xfrm>
            <a:off x="8696132" y="4659982"/>
            <a:ext cx="311432" cy="311432"/>
            <a:chOff x="5181486" y="4265651"/>
            <a:chExt cx="414516" cy="414516"/>
          </a:xfrm>
          <a:solidFill>
            <a:srgbClr val="C00000"/>
          </a:solidFill>
        </p:grpSpPr>
        <p:sp>
          <p:nvSpPr>
            <p:cNvPr id="86" name="椭圆 85"/>
            <p:cNvSpPr/>
            <p:nvPr/>
          </p:nvSpPr>
          <p:spPr>
            <a:xfrm>
              <a:off x="5181486" y="4265651"/>
              <a:ext cx="414516" cy="414516"/>
            </a:xfrm>
            <a:prstGeom prst="ellipse">
              <a:avLst/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5287222" y="4375239"/>
              <a:ext cx="253419" cy="172633"/>
              <a:chOff x="4895160" y="4287159"/>
              <a:chExt cx="571418" cy="389258"/>
            </a:xfrm>
            <a:grpFill/>
          </p:grpSpPr>
          <p:sp>
            <p:nvSpPr>
              <p:cNvPr id="88" name="Freeform 327"/>
              <p:cNvSpPr>
                <a:spLocks noEditPoints="1"/>
              </p:cNvSpPr>
              <p:nvPr/>
            </p:nvSpPr>
            <p:spPr bwMode="auto">
              <a:xfrm>
                <a:off x="4895160" y="4287159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5 w 171"/>
                  <a:gd name="T3" fmla="*/ 0 h 152"/>
                  <a:gd name="T4" fmla="*/ 0 w 171"/>
                  <a:gd name="T5" fmla="*/ 5 h 152"/>
                  <a:gd name="T6" fmla="*/ 0 w 171"/>
                  <a:gd name="T7" fmla="*/ 146 h 152"/>
                  <a:gd name="T8" fmla="*/ 5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6 h 152"/>
                  <a:gd name="T14" fmla="*/ 171 w 171"/>
                  <a:gd name="T15" fmla="*/ 5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49"/>
                      <a:pt x="171" y="146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1" y="2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Rectangle 328"/>
              <p:cNvSpPr>
                <a:spLocks noChangeArrowheads="1"/>
              </p:cNvSpPr>
              <p:nvPr/>
            </p:nvSpPr>
            <p:spPr bwMode="auto">
              <a:xfrm>
                <a:off x="4953712" y="4417273"/>
                <a:ext cx="315527" cy="596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Rectangle 329"/>
              <p:cNvSpPr>
                <a:spLocks noChangeArrowheads="1"/>
              </p:cNvSpPr>
              <p:nvPr/>
            </p:nvSpPr>
            <p:spPr bwMode="auto">
              <a:xfrm>
                <a:off x="4953712" y="4501847"/>
                <a:ext cx="99754" cy="105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Rectangle 330"/>
              <p:cNvSpPr>
                <a:spLocks noChangeArrowheads="1"/>
              </p:cNvSpPr>
              <p:nvPr/>
            </p:nvSpPr>
            <p:spPr bwMode="auto">
              <a:xfrm>
                <a:off x="5071899" y="4505100"/>
                <a:ext cx="107344" cy="13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331"/>
              <p:cNvSpPr>
                <a:spLocks noChangeArrowheads="1"/>
              </p:cNvSpPr>
              <p:nvPr/>
            </p:nvSpPr>
            <p:spPr bwMode="auto">
              <a:xfrm>
                <a:off x="5071899" y="4548471"/>
                <a:ext cx="107344" cy="130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332"/>
              <p:cNvSpPr>
                <a:spLocks noChangeArrowheads="1"/>
              </p:cNvSpPr>
              <p:nvPr/>
            </p:nvSpPr>
            <p:spPr bwMode="auto">
              <a:xfrm>
                <a:off x="5071899" y="4589674"/>
                <a:ext cx="107344" cy="15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333"/>
              <p:cNvSpPr/>
              <p:nvPr/>
            </p:nvSpPr>
            <p:spPr bwMode="auto">
              <a:xfrm>
                <a:off x="5225867" y="4569073"/>
                <a:ext cx="40119" cy="41203"/>
              </a:xfrm>
              <a:custGeom>
                <a:avLst/>
                <a:gdLst>
                  <a:gd name="T0" fmla="*/ 11 w 37"/>
                  <a:gd name="T1" fmla="*/ 0 h 38"/>
                  <a:gd name="T2" fmla="*/ 11 w 37"/>
                  <a:gd name="T3" fmla="*/ 2 h 38"/>
                  <a:gd name="T4" fmla="*/ 0 w 37"/>
                  <a:gd name="T5" fmla="*/ 38 h 38"/>
                  <a:gd name="T6" fmla="*/ 35 w 37"/>
                  <a:gd name="T7" fmla="*/ 26 h 38"/>
                  <a:gd name="T8" fmla="*/ 37 w 37"/>
                  <a:gd name="T9" fmla="*/ 26 h 38"/>
                  <a:gd name="T10" fmla="*/ 11 w 37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8">
                    <a:moveTo>
                      <a:pt x="11" y="0"/>
                    </a:moveTo>
                    <a:lnTo>
                      <a:pt x="11" y="2"/>
                    </a:lnTo>
                    <a:lnTo>
                      <a:pt x="0" y="38"/>
                    </a:lnTo>
                    <a:lnTo>
                      <a:pt x="35" y="26"/>
                    </a:lnTo>
                    <a:lnTo>
                      <a:pt x="37" y="2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334"/>
              <p:cNvSpPr/>
              <p:nvPr/>
            </p:nvSpPr>
            <p:spPr bwMode="auto">
              <a:xfrm>
                <a:off x="5389594" y="4366311"/>
                <a:ext cx="76984" cy="79153"/>
              </a:xfrm>
              <a:custGeom>
                <a:avLst/>
                <a:gdLst>
                  <a:gd name="T0" fmla="*/ 23 w 30"/>
                  <a:gd name="T1" fmla="*/ 31 h 31"/>
                  <a:gd name="T2" fmla="*/ 28 w 30"/>
                  <a:gd name="T3" fmla="*/ 25 h 31"/>
                  <a:gd name="T4" fmla="*/ 28 w 30"/>
                  <a:gd name="T5" fmla="*/ 18 h 31"/>
                  <a:gd name="T6" fmla="*/ 13 w 30"/>
                  <a:gd name="T7" fmla="*/ 2 h 31"/>
                  <a:gd name="T8" fmla="*/ 6 w 30"/>
                  <a:gd name="T9" fmla="*/ 2 h 31"/>
                  <a:gd name="T10" fmla="*/ 0 w 30"/>
                  <a:gd name="T11" fmla="*/ 8 h 31"/>
                  <a:gd name="T12" fmla="*/ 23 w 30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1">
                    <a:moveTo>
                      <a:pt x="23" y="31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3"/>
                      <a:pt x="30" y="20"/>
                      <a:pt x="28" y="1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335"/>
              <p:cNvSpPr/>
              <p:nvPr/>
            </p:nvSpPr>
            <p:spPr bwMode="auto">
              <a:xfrm>
                <a:off x="5258396" y="4394503"/>
                <a:ext cx="182160" cy="182160"/>
              </a:xfrm>
              <a:custGeom>
                <a:avLst/>
                <a:gdLst>
                  <a:gd name="T0" fmla="*/ 49 w 71"/>
                  <a:gd name="T1" fmla="*/ 0 h 71"/>
                  <a:gd name="T2" fmla="*/ 48 w 71"/>
                  <a:gd name="T3" fmla="*/ 0 h 71"/>
                  <a:gd name="T4" fmla="*/ 2 w 71"/>
                  <a:gd name="T5" fmla="*/ 47 h 71"/>
                  <a:gd name="T6" fmla="*/ 2 w 71"/>
                  <a:gd name="T7" fmla="*/ 54 h 71"/>
                  <a:gd name="T8" fmla="*/ 2 w 71"/>
                  <a:gd name="T9" fmla="*/ 55 h 71"/>
                  <a:gd name="T10" fmla="*/ 8 w 71"/>
                  <a:gd name="T11" fmla="*/ 56 h 71"/>
                  <a:gd name="T12" fmla="*/ 9 w 71"/>
                  <a:gd name="T13" fmla="*/ 62 h 71"/>
                  <a:gd name="T14" fmla="*/ 9 w 71"/>
                  <a:gd name="T15" fmla="*/ 62 h 71"/>
                  <a:gd name="T16" fmla="*/ 15 w 71"/>
                  <a:gd name="T17" fmla="*/ 63 h 71"/>
                  <a:gd name="T18" fmla="*/ 16 w 71"/>
                  <a:gd name="T19" fmla="*/ 69 h 71"/>
                  <a:gd name="T20" fmla="*/ 17 w 71"/>
                  <a:gd name="T21" fmla="*/ 69 h 71"/>
                  <a:gd name="T22" fmla="*/ 24 w 71"/>
                  <a:gd name="T23" fmla="*/ 69 h 71"/>
                  <a:gd name="T24" fmla="*/ 71 w 71"/>
                  <a:gd name="T25" fmla="*/ 23 h 71"/>
                  <a:gd name="T26" fmla="*/ 71 w 71"/>
                  <a:gd name="T27" fmla="*/ 22 h 71"/>
                  <a:gd name="T28" fmla="*/ 49 w 71"/>
                  <a:gd name="T2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1">
                    <a:moveTo>
                      <a:pt x="49" y="0"/>
                    </a:moveTo>
                    <a:cubicBezTo>
                      <a:pt x="49" y="0"/>
                      <a:pt x="48" y="0"/>
                      <a:pt x="48" y="0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2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6"/>
                      <a:pt x="6" y="57"/>
                      <a:pt x="8" y="56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3"/>
                    </a:cubicBezTo>
                    <a:cubicBezTo>
                      <a:pt x="14" y="65"/>
                      <a:pt x="15" y="67"/>
                      <a:pt x="16" y="69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9" y="71"/>
                      <a:pt x="22" y="71"/>
                      <a:pt x="24" y="69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2"/>
                      <a:pt x="71" y="22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9" name="组合 128"/>
          <p:cNvGrpSpPr>
            <a:grpSpLocks noChangeAspect="1"/>
          </p:cNvGrpSpPr>
          <p:nvPr/>
        </p:nvGrpSpPr>
        <p:grpSpPr>
          <a:xfrm>
            <a:off x="8202976" y="4659982"/>
            <a:ext cx="311432" cy="311432"/>
            <a:chOff x="4626437" y="4265651"/>
            <a:chExt cx="414516" cy="414516"/>
          </a:xfrm>
          <a:solidFill>
            <a:srgbClr val="C00000"/>
          </a:solidFill>
        </p:grpSpPr>
        <p:sp>
          <p:nvSpPr>
            <p:cNvPr id="130" name="椭圆 129"/>
            <p:cNvSpPr/>
            <p:nvPr/>
          </p:nvSpPr>
          <p:spPr>
            <a:xfrm>
              <a:off x="4626437" y="4265651"/>
              <a:ext cx="414516" cy="414516"/>
            </a:xfrm>
            <a:prstGeom prst="ellipse">
              <a:avLst/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25400" dir="13500000">
                <a:srgbClr val="000000">
                  <a:alpha val="43137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4710891" y="4356960"/>
              <a:ext cx="232896" cy="199705"/>
              <a:chOff x="3546346" y="2339026"/>
              <a:chExt cx="897787" cy="769842"/>
            </a:xfrm>
            <a:grpFill/>
          </p:grpSpPr>
          <p:sp>
            <p:nvSpPr>
              <p:cNvPr id="132" name="Rectangle 227"/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8"/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9"/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30"/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31"/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32"/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33"/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61" name="Rounded Rectangle 7">
            <a:extLst>
              <a:ext uri="{FF2B5EF4-FFF2-40B4-BE49-F238E27FC236}">
                <a16:creationId xmlns:a16="http://schemas.microsoft.com/office/drawing/2014/main" id="{3ED54722-92CA-4ECA-970A-6BFC8FD7AFA0}"/>
              </a:ext>
            </a:extLst>
          </p:cNvPr>
          <p:cNvSpPr/>
          <p:nvPr/>
        </p:nvSpPr>
        <p:spPr>
          <a:xfrm>
            <a:off x="7164289" y="273562"/>
            <a:ext cx="1224136" cy="34859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2" name="TextBox 3">
            <a:hlinkClick r:id="rId4"/>
            <a:extLst>
              <a:ext uri="{FF2B5EF4-FFF2-40B4-BE49-F238E27FC236}">
                <a16:creationId xmlns:a16="http://schemas.microsoft.com/office/drawing/2014/main" id="{D6639E48-EDE6-4AD0-B10C-C197590E331D}"/>
              </a:ext>
            </a:extLst>
          </p:cNvPr>
          <p:cNvSpPr txBox="1"/>
          <p:nvPr/>
        </p:nvSpPr>
        <p:spPr>
          <a:xfrm>
            <a:off x="1973006" y="4897279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45 -3.7037E-7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29895 -3.7037E-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14878 -0.00185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6914E-6 L 0.61563 -0.0055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4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淘宝店chenying0907出品 58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60" name="淘宝店chenying0907出品 128"/>
          <p:cNvSpPr txBox="1"/>
          <p:nvPr/>
        </p:nvSpPr>
        <p:spPr>
          <a:xfrm>
            <a:off x="5007084" y="1053229"/>
            <a:ext cx="10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淘宝店chenying0907出品 129"/>
          <p:cNvSpPr txBox="1"/>
          <p:nvPr/>
        </p:nvSpPr>
        <p:spPr>
          <a:xfrm>
            <a:off x="5011608" y="1310371"/>
            <a:ext cx="373610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淘宝店chenying0907出品 131"/>
          <p:cNvSpPr txBox="1"/>
          <p:nvPr/>
        </p:nvSpPr>
        <p:spPr>
          <a:xfrm>
            <a:off x="5007084" y="1806941"/>
            <a:ext cx="10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淘宝店chenying0907出品 132"/>
          <p:cNvSpPr txBox="1"/>
          <p:nvPr/>
        </p:nvSpPr>
        <p:spPr>
          <a:xfrm>
            <a:off x="5011608" y="2064082"/>
            <a:ext cx="373610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淘宝店chenying0907出品 134"/>
          <p:cNvSpPr txBox="1"/>
          <p:nvPr/>
        </p:nvSpPr>
        <p:spPr>
          <a:xfrm>
            <a:off x="5007084" y="2541322"/>
            <a:ext cx="10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淘宝店chenying0907出品 135"/>
          <p:cNvSpPr txBox="1"/>
          <p:nvPr/>
        </p:nvSpPr>
        <p:spPr>
          <a:xfrm>
            <a:off x="5011608" y="2798464"/>
            <a:ext cx="373610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淘宝店chenying0907出品 137"/>
          <p:cNvSpPr txBox="1"/>
          <p:nvPr/>
        </p:nvSpPr>
        <p:spPr>
          <a:xfrm>
            <a:off x="5007084" y="3295033"/>
            <a:ext cx="10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淘宝店chenying0907出品 138"/>
          <p:cNvSpPr txBox="1"/>
          <p:nvPr/>
        </p:nvSpPr>
        <p:spPr>
          <a:xfrm>
            <a:off x="5011608" y="3552175"/>
            <a:ext cx="373610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淘宝店chenying0907出品 140"/>
          <p:cNvSpPr txBox="1"/>
          <p:nvPr/>
        </p:nvSpPr>
        <p:spPr>
          <a:xfrm>
            <a:off x="5007084" y="4043939"/>
            <a:ext cx="10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淘宝店chenying0907出品 141"/>
          <p:cNvSpPr txBox="1"/>
          <p:nvPr/>
        </p:nvSpPr>
        <p:spPr>
          <a:xfrm>
            <a:off x="5011608" y="4301080"/>
            <a:ext cx="3736105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淘宝店chenying0907出品 122"/>
          <p:cNvGrpSpPr/>
          <p:nvPr/>
        </p:nvGrpSpPr>
        <p:grpSpPr>
          <a:xfrm>
            <a:off x="2341892" y="1333558"/>
            <a:ext cx="2334087" cy="3072425"/>
            <a:chOff x="3122523" y="1778076"/>
            <a:chExt cx="3112116" cy="4096567"/>
          </a:xfrm>
        </p:grpSpPr>
        <p:grpSp>
          <p:nvGrpSpPr>
            <p:cNvPr id="124" name="淘宝店chenying0907出品 12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137" name="淘宝店chenying0907出品 136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淘宝店chenying0907出品 137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淘宝店chenying0907出品 124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135" name="淘宝店chenying0907出品 134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淘宝店chenying0907出品 135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6" name="淘宝店chenying0907出品 125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133" name="淘宝店chenying0907出品 132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淘宝店chenying0907出品 13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淘宝店chenying0907出品 126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131" name="淘宝店chenying0907出品 130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淘宝店chenying0907出品 13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淘宝店chenying0907出品 127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129" name="淘宝店chenying0907出品 128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淘宝店chenying0907出品 1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9" name="淘宝店chenying0907出品 138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140" name="淘宝店chenying0907出品 139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142" name="圆角淘宝店chenying0907出品 14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淘宝店chenying0907出品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圆角淘宝店chenying0907出品 14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淘宝店chenying0907出品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1" name="淘宝店chenying0907出品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淘宝店chenying0907出品 145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147" name="淘宝店chenying0907出品 146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149" name="圆角淘宝店chenying0907出品 14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淘宝店chenying0907出品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圆角淘宝店chenying0907出品 15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淘宝店chenying0907出品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8" name="淘宝店chenying0907出品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05</a:t>
              </a:r>
              <a:endParaRPr lang="zh-CN" altLang="en-US" sz="210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" name="淘宝店chenying0907出品 152"/>
          <p:cNvGrpSpPr/>
          <p:nvPr/>
        </p:nvGrpSpPr>
        <p:grpSpPr>
          <a:xfrm>
            <a:off x="2636182" y="3294916"/>
            <a:ext cx="859981" cy="971444"/>
            <a:chOff x="3122624" y="4408754"/>
            <a:chExt cx="1146492" cy="1295559"/>
          </a:xfrm>
        </p:grpSpPr>
        <p:grpSp>
          <p:nvGrpSpPr>
            <p:cNvPr id="154" name="淘宝店chenying0907出品 153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156" name="圆角淘宝店chenying0907出品 15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淘宝店chenying0907出品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圆角淘宝店chenying0907出品 15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淘宝店chenying0907出品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5" name="淘宝店chenying0907出品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100" dirty="0">
                <a:solidFill>
                  <a:schemeClr val="accent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0" name="淘宝店chenying0907出品 159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161" name="淘宝店chenying0907出品 160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163" name="圆角淘宝店chenying0907出品 16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淘宝店chenying0907出品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圆角淘宝店chenying0907出品 16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淘宝店chenying0907出品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2" name="淘宝店chenying0907出品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2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1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7" name="淘宝店chenying0907出品 166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168" name="淘宝店chenying0907出品 167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70" name="圆角淘宝店chenying0907出品 16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淘宝店chenying0907出品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圆角淘宝店chenying0907出品 17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淘宝店chenying0907出品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9" name="淘宝店chenying0907出品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accent3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100" dirty="0">
                <a:solidFill>
                  <a:schemeClr val="accent3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" name="淘宝店chenying0907出品 173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75" name="淘宝店chenying0907出品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6" name="淘宝店chenying0907出品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7" name="淘宝店chenying0907出品 116"/>
            <p:cNvSpPr txBox="1"/>
            <p:nvPr/>
          </p:nvSpPr>
          <p:spPr>
            <a:xfrm>
              <a:off x="1278815" y="3760218"/>
              <a:ext cx="1795689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b="1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7 L -1.25E-6 -4.44444E-6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3 L -3.75E-6 1.11111E-6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4.16667E-6 -1.85185E-6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7 -0.18611 L 5E-6 1.48148E-6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29167E-6 -1.48148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121" grpId="0"/>
          <p:bldP spid="1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859 0.24167 L -1.25E-6 -4.44444E-6 " pathEditMode="relative" rAng="0" ptsTypes="AA">
                                          <p:cBhvr>
                                            <p:cTn id="23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30" y="-1208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312 0.09583 L -3.75E-6 1.11111E-6 " pathEditMode="relative" rAng="0" ptsTypes="AA">
                                          <p:cBhvr>
                                            <p:cTn id="28" dur="10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5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8828 -0.03611 L -4.16667E-6 -1.85185E-6 " pathEditMode="relative" rAng="0" ptsTypes="AA">
                                          <p:cBhvr>
                                            <p:cTn id="33" dur="10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14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5157 -0.18611 L 5E-6 1.48148E-6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578" y="9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5625 -0.33194 L 2.29167E-6 -1.48148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12" y="1659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59" grpId="0" animBg="1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121" grpId="0"/>
          <p:bldP spid="12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淘宝店chenying0907出品 68"/>
          <p:cNvCxnSpPr/>
          <p:nvPr/>
        </p:nvCxnSpPr>
        <p:spPr>
          <a:xfrm>
            <a:off x="0" y="2872943"/>
            <a:ext cx="9144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工作回顾</a:t>
            </a:r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>
            <a:off x="4031345" y="2722372"/>
            <a:ext cx="312946" cy="314705"/>
          </a:xfrm>
          <a:prstGeom prst="chevron">
            <a:avLst>
              <a:gd name="adj" fmla="val 55472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4778" tIns="32390" rIns="64778" bIns="32390" rtlCol="0" anchor="ctr"/>
          <a:lstStyle/>
          <a:p>
            <a:pPr algn="ctr"/>
            <a:endParaRPr lang="zh-CN" altLang="en-US" sz="15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AutoShape 8"/>
          <p:cNvSpPr>
            <a:spLocks noChangeArrowheads="1"/>
          </p:cNvSpPr>
          <p:nvPr/>
        </p:nvSpPr>
        <p:spPr bwMode="auto">
          <a:xfrm>
            <a:off x="2627189" y="2722372"/>
            <a:ext cx="312946" cy="314705"/>
          </a:xfrm>
          <a:prstGeom prst="chevron">
            <a:avLst>
              <a:gd name="adj" fmla="val 55472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4778" tIns="32390" rIns="64778" bIns="32390" rtlCol="0" anchor="ctr"/>
          <a:lstStyle/>
          <a:p>
            <a:pPr algn="ctr"/>
            <a:endParaRPr lang="zh-CN" altLang="en-US" sz="15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AutoShape 8"/>
          <p:cNvSpPr>
            <a:spLocks noChangeArrowheads="1"/>
          </p:cNvSpPr>
          <p:nvPr/>
        </p:nvSpPr>
        <p:spPr bwMode="auto">
          <a:xfrm>
            <a:off x="1234297" y="2722372"/>
            <a:ext cx="312946" cy="314705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4778" tIns="32390" rIns="64778" bIns="32390" rtlCol="0" anchor="ctr"/>
          <a:lstStyle/>
          <a:p>
            <a:pPr algn="ctr"/>
            <a:endParaRPr lang="zh-CN" altLang="en-US" sz="15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AutoShape 8"/>
          <p:cNvSpPr>
            <a:spLocks noChangeArrowheads="1"/>
          </p:cNvSpPr>
          <p:nvPr/>
        </p:nvSpPr>
        <p:spPr bwMode="auto">
          <a:xfrm>
            <a:off x="5543513" y="2722372"/>
            <a:ext cx="312946" cy="314705"/>
          </a:xfrm>
          <a:prstGeom prst="chevron">
            <a:avLst>
              <a:gd name="adj" fmla="val 55472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64778" tIns="32390" rIns="64778" bIns="32390" rtlCol="0" anchor="ctr"/>
          <a:lstStyle/>
          <a:p>
            <a:pPr algn="ctr"/>
            <a:endParaRPr lang="zh-CN" altLang="en-US" sz="15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4" name="淘宝店chenying0907出品 73"/>
          <p:cNvCxnSpPr/>
          <p:nvPr/>
        </p:nvCxnSpPr>
        <p:spPr>
          <a:xfrm>
            <a:off x="2087129" y="3382781"/>
            <a:ext cx="0" cy="970381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75" name="TextBox 147"/>
          <p:cNvSpPr txBox="1"/>
          <p:nvPr/>
        </p:nvSpPr>
        <p:spPr>
          <a:xfrm>
            <a:off x="179511" y="3808820"/>
            <a:ext cx="1907617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6" name="淘宝店chenying0907出品 75"/>
          <p:cNvCxnSpPr/>
          <p:nvPr/>
        </p:nvCxnSpPr>
        <p:spPr>
          <a:xfrm>
            <a:off x="3503252" y="1433184"/>
            <a:ext cx="0" cy="970381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77" name="TextBox 149"/>
          <p:cNvSpPr txBox="1"/>
          <p:nvPr/>
        </p:nvSpPr>
        <p:spPr>
          <a:xfrm>
            <a:off x="3503252" y="1330315"/>
            <a:ext cx="2413222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8" name="淘宝店chenying0907出品 77"/>
          <p:cNvCxnSpPr/>
          <p:nvPr/>
        </p:nvCxnSpPr>
        <p:spPr>
          <a:xfrm>
            <a:off x="4949447" y="3387320"/>
            <a:ext cx="0" cy="970381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79" name="TextBox 151"/>
          <p:cNvSpPr txBox="1"/>
          <p:nvPr/>
        </p:nvSpPr>
        <p:spPr>
          <a:xfrm>
            <a:off x="2401702" y="3808820"/>
            <a:ext cx="2435687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0" name="淘宝店chenying0907出品 79"/>
          <p:cNvCxnSpPr/>
          <p:nvPr/>
        </p:nvCxnSpPr>
        <p:spPr>
          <a:xfrm>
            <a:off x="6515849" y="1433077"/>
            <a:ext cx="0" cy="923352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81" name="TextBox 153"/>
          <p:cNvSpPr txBox="1"/>
          <p:nvPr/>
        </p:nvSpPr>
        <p:spPr>
          <a:xfrm>
            <a:off x="6515848" y="1330208"/>
            <a:ext cx="2525369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2" name="淘宝店chenying0907出品 81"/>
          <p:cNvGrpSpPr/>
          <p:nvPr/>
        </p:nvGrpSpPr>
        <p:grpSpPr>
          <a:xfrm>
            <a:off x="1744376" y="2558250"/>
            <a:ext cx="657326" cy="657324"/>
            <a:chOff x="1037903" y="3237446"/>
            <a:chExt cx="828233" cy="828233"/>
          </a:xfrm>
        </p:grpSpPr>
        <p:sp>
          <p:nvSpPr>
            <p:cNvPr id="83" name="淘宝店chenying0907出品 82"/>
            <p:cNvSpPr/>
            <p:nvPr/>
          </p:nvSpPr>
          <p:spPr>
            <a:xfrm>
              <a:off x="1037903" y="3237446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4" name="TextBox 156"/>
            <p:cNvSpPr txBox="1"/>
            <p:nvPr/>
          </p:nvSpPr>
          <p:spPr>
            <a:xfrm>
              <a:off x="1157524" y="3479469"/>
              <a:ext cx="588991" cy="344186"/>
            </a:xfrm>
            <a:prstGeom prst="rect">
              <a:avLst/>
            </a:prstGeom>
            <a:noFill/>
          </p:spPr>
          <p:txBody>
            <a:bodyPr wrap="none" lIns="64778" tIns="32390" rIns="64778" bIns="32390" rtlCol="0"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>
                <a:defRPr/>
              </a:pPr>
              <a:r>
                <a:rPr lang="en-US" altLang="zh-CN" sz="1350" i="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2013</a:t>
              </a:r>
              <a:endParaRPr lang="zh-CN" altLang="en-US" sz="1350" i="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淘宝店chenying0907出品 84"/>
          <p:cNvGrpSpPr/>
          <p:nvPr/>
        </p:nvGrpSpPr>
        <p:grpSpPr>
          <a:xfrm>
            <a:off x="3139070" y="2540337"/>
            <a:ext cx="693152" cy="693151"/>
            <a:chOff x="3254223" y="3242885"/>
            <a:chExt cx="828233" cy="828233"/>
          </a:xfrm>
        </p:grpSpPr>
        <p:sp>
          <p:nvSpPr>
            <p:cNvPr id="86" name="淘宝店chenying0907出品 85"/>
            <p:cNvSpPr/>
            <p:nvPr/>
          </p:nvSpPr>
          <p:spPr>
            <a:xfrm>
              <a:off x="3254223" y="3242885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7" name="TextBox 159"/>
            <p:cNvSpPr txBox="1"/>
            <p:nvPr/>
          </p:nvSpPr>
          <p:spPr>
            <a:xfrm>
              <a:off x="3389065" y="3493803"/>
              <a:ext cx="558549" cy="326396"/>
            </a:xfrm>
            <a:prstGeom prst="rect">
              <a:avLst/>
            </a:prstGeom>
            <a:noFill/>
          </p:spPr>
          <p:txBody>
            <a:bodyPr wrap="none" lIns="64778" tIns="32390" rIns="64778" bIns="32390" rtlCol="0"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>
                <a:defRPr/>
              </a:pPr>
              <a:r>
                <a:rPr lang="en-US" altLang="zh-CN" sz="1350" i="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2014</a:t>
              </a:r>
              <a:endParaRPr lang="zh-CN" altLang="en-US" sz="1350" i="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淘宝店chenying0907出品 87"/>
          <p:cNvGrpSpPr/>
          <p:nvPr/>
        </p:nvGrpSpPr>
        <p:grpSpPr>
          <a:xfrm>
            <a:off x="6058579" y="2442478"/>
            <a:ext cx="888869" cy="888869"/>
            <a:chOff x="5470543" y="3213770"/>
            <a:chExt cx="828233" cy="828233"/>
          </a:xfrm>
        </p:grpSpPr>
        <p:sp>
          <p:nvSpPr>
            <p:cNvPr id="89" name="淘宝店chenying0907出品 88"/>
            <p:cNvSpPr/>
            <p:nvPr/>
          </p:nvSpPr>
          <p:spPr>
            <a:xfrm>
              <a:off x="5470543" y="3213770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0" name="TextBox 162"/>
            <p:cNvSpPr txBox="1"/>
            <p:nvPr/>
          </p:nvSpPr>
          <p:spPr>
            <a:xfrm>
              <a:off x="5597574" y="3500622"/>
              <a:ext cx="574170" cy="254528"/>
            </a:xfrm>
            <a:prstGeom prst="rect">
              <a:avLst/>
            </a:prstGeom>
            <a:noFill/>
          </p:spPr>
          <p:txBody>
            <a:bodyPr wrap="square" lIns="64778" tIns="32390" rIns="64778" bIns="32390" rtlCol="0">
              <a:spAutoFit/>
            </a:bodyPr>
            <a:lstStyle/>
            <a:p>
              <a:pPr algn="ctr">
                <a:defRPr/>
              </a:pPr>
              <a:r>
                <a:rPr lang="en-US" altLang="zh-CN" sz="135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2020</a:t>
              </a:r>
              <a:endParaRPr lang="zh-CN" altLang="en-US" sz="135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淘宝店chenying0907出品 90"/>
          <p:cNvGrpSpPr/>
          <p:nvPr/>
        </p:nvGrpSpPr>
        <p:grpSpPr>
          <a:xfrm>
            <a:off x="7684814" y="2391389"/>
            <a:ext cx="991047" cy="991047"/>
            <a:chOff x="7686862" y="3242885"/>
            <a:chExt cx="828233" cy="828233"/>
          </a:xfrm>
        </p:grpSpPr>
        <p:sp>
          <p:nvSpPr>
            <p:cNvPr id="92" name="淘宝店chenying0907出品 91"/>
            <p:cNvSpPr/>
            <p:nvPr/>
          </p:nvSpPr>
          <p:spPr>
            <a:xfrm>
              <a:off x="7686862" y="3242885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3" name="TextBox 165"/>
            <p:cNvSpPr txBox="1"/>
            <p:nvPr/>
          </p:nvSpPr>
          <p:spPr>
            <a:xfrm>
              <a:off x="7803484" y="3533213"/>
              <a:ext cx="594990" cy="247576"/>
            </a:xfrm>
            <a:prstGeom prst="rect">
              <a:avLst/>
            </a:prstGeom>
            <a:noFill/>
          </p:spPr>
          <p:txBody>
            <a:bodyPr wrap="square" lIns="64778" tIns="32390" rIns="64778" bIns="32390" rtlCol="0"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 algn="ctr">
                <a:defRPr/>
              </a:pPr>
              <a:r>
                <a:rPr lang="en-US" altLang="zh-CN" sz="1500" i="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2030</a:t>
              </a:r>
              <a:endParaRPr lang="zh-CN" altLang="en-US" sz="1500" i="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淘宝店chenying0907出品 93"/>
          <p:cNvGrpSpPr/>
          <p:nvPr/>
        </p:nvGrpSpPr>
        <p:grpSpPr>
          <a:xfrm>
            <a:off x="500742" y="2633780"/>
            <a:ext cx="506267" cy="506266"/>
            <a:chOff x="1037903" y="3237446"/>
            <a:chExt cx="828233" cy="828233"/>
          </a:xfrm>
        </p:grpSpPr>
        <p:sp>
          <p:nvSpPr>
            <p:cNvPr id="95" name="淘宝店chenying0907出品 94"/>
            <p:cNvSpPr/>
            <p:nvPr/>
          </p:nvSpPr>
          <p:spPr>
            <a:xfrm>
              <a:off x="1037903" y="3237446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6" name="TextBox 168"/>
            <p:cNvSpPr txBox="1"/>
            <p:nvPr/>
          </p:nvSpPr>
          <p:spPr>
            <a:xfrm>
              <a:off x="1073587" y="3428121"/>
              <a:ext cx="756866" cy="446883"/>
            </a:xfrm>
            <a:prstGeom prst="rect">
              <a:avLst/>
            </a:prstGeom>
            <a:noFill/>
          </p:spPr>
          <p:txBody>
            <a:bodyPr wrap="none" lIns="64778" tIns="32390" rIns="64778" bIns="32390" rtlCol="0"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>
                <a:defRPr/>
              </a:pPr>
              <a:r>
                <a:rPr lang="en-US" altLang="zh-CN" sz="1350" i="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2012</a:t>
              </a:r>
              <a:endParaRPr lang="zh-CN" altLang="en-US" sz="1350" i="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淘宝店chenying0907出品 96"/>
          <p:cNvGrpSpPr/>
          <p:nvPr/>
        </p:nvGrpSpPr>
        <p:grpSpPr>
          <a:xfrm>
            <a:off x="4569589" y="2511101"/>
            <a:ext cx="751622" cy="751622"/>
            <a:chOff x="3254223" y="3242885"/>
            <a:chExt cx="828233" cy="828233"/>
          </a:xfrm>
        </p:grpSpPr>
        <p:sp>
          <p:nvSpPr>
            <p:cNvPr id="98" name="淘宝店chenying0907出品 97"/>
            <p:cNvSpPr/>
            <p:nvPr/>
          </p:nvSpPr>
          <p:spPr>
            <a:xfrm>
              <a:off x="3254223" y="3242885"/>
              <a:ext cx="828233" cy="828233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CECAC8"/>
                </a:gs>
              </a:gsLst>
              <a:lin ang="2700000" scaled="1"/>
              <a:tileRect/>
            </a:gradFill>
            <a:ln w="41275">
              <a:gradFill flip="none" rotWithShape="1">
                <a:gsLst>
                  <a:gs pos="100000">
                    <a:srgbClr val="FFFFFF"/>
                  </a:gs>
                  <a:gs pos="0">
                    <a:srgbClr val="CDCDCD"/>
                  </a:gs>
                </a:gsLst>
                <a:lin ang="13500000" scaled="1"/>
                <a:tileRect/>
              </a:gradFill>
            </a:ln>
            <a:effectLst>
              <a:outerShdw blurRad="292100" dist="152400" dir="2700000" sx="102000" sy="102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9" name="TextBox 171"/>
            <p:cNvSpPr txBox="1"/>
            <p:nvPr/>
          </p:nvSpPr>
          <p:spPr>
            <a:xfrm>
              <a:off x="3409908" y="3506499"/>
              <a:ext cx="516865" cy="301005"/>
            </a:xfrm>
            <a:prstGeom prst="rect">
              <a:avLst/>
            </a:prstGeom>
            <a:noFill/>
          </p:spPr>
          <p:txBody>
            <a:bodyPr wrap="none" lIns="64778" tIns="32390" rIns="64778" bIns="32390" rtlCol="0">
              <a:spAutoFit/>
            </a:bodyPr>
            <a:lstStyle>
              <a:defPPr>
                <a:defRPr lang="zh-CN"/>
              </a:defPPr>
              <a:lvl1pPr>
                <a:defRPr i="1">
                  <a:solidFill>
                    <a:srgbClr val="646464"/>
                  </a:solidFill>
                </a:defRPr>
              </a:lvl1pPr>
            </a:lstStyle>
            <a:p>
              <a:pPr>
                <a:defRPr/>
              </a:pPr>
              <a:r>
                <a:rPr lang="en-US" altLang="zh-CN" sz="1350" i="0" kern="0" dirty="0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2015</a:t>
              </a:r>
              <a:endParaRPr lang="zh-CN" altLang="en-US" sz="1350" i="0" kern="0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7217699" y="2722372"/>
            <a:ext cx="312946" cy="314705"/>
          </a:xfrm>
          <a:prstGeom prst="chevron">
            <a:avLst>
              <a:gd name="adj" fmla="val 55472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4778" tIns="32390" rIns="64778" bIns="32390" rtlCol="0" anchor="ctr"/>
          <a:lstStyle/>
          <a:p>
            <a:pPr algn="ctr"/>
            <a:endParaRPr lang="zh-CN" altLang="en-US" sz="1500" kern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1" name="淘宝店chenying0907出品 100"/>
          <p:cNvCxnSpPr/>
          <p:nvPr/>
        </p:nvCxnSpPr>
        <p:spPr>
          <a:xfrm>
            <a:off x="736979" y="1433076"/>
            <a:ext cx="0" cy="970381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02" name="TextBox 174"/>
          <p:cNvSpPr txBox="1"/>
          <p:nvPr/>
        </p:nvSpPr>
        <p:spPr>
          <a:xfrm>
            <a:off x="736977" y="1330207"/>
            <a:ext cx="2413225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3" name="淘宝店chenying0907出品 102"/>
          <p:cNvCxnSpPr/>
          <p:nvPr/>
        </p:nvCxnSpPr>
        <p:spPr>
          <a:xfrm>
            <a:off x="8180337" y="3455979"/>
            <a:ext cx="0" cy="970381"/>
          </a:xfrm>
          <a:prstGeom prst="line">
            <a:avLst/>
          </a:prstGeom>
          <a:noFill/>
          <a:ln w="9525" cap="flat" cmpd="sng" algn="ctr">
            <a:solidFill>
              <a:srgbClr val="888888"/>
            </a:solidFill>
            <a:prstDash val="solid"/>
            <a:headEnd type="oval" w="med" len="med"/>
            <a:tailEnd type="oval" w="med" len="med"/>
          </a:ln>
          <a:effectLst/>
        </p:spPr>
      </p:cxnSp>
      <p:sp>
        <p:nvSpPr>
          <p:cNvPr id="104" name="TextBox 176"/>
          <p:cNvSpPr txBox="1"/>
          <p:nvPr/>
        </p:nvSpPr>
        <p:spPr>
          <a:xfrm>
            <a:off x="5700116" y="3808820"/>
            <a:ext cx="2435686" cy="761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altLang="zh-CN" sz="1350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Title text </a:t>
            </a:r>
            <a:r>
              <a:rPr lang="en-US" altLang="zh-CN" sz="1350" kern="0" dirty="0" err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text</a:t>
            </a:r>
            <a:endParaRPr lang="en-US" altLang="zh-CN" sz="1350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r">
              <a:lnSpc>
                <a:spcPct val="150000"/>
              </a:lnSpc>
              <a:defRPr/>
            </a:pPr>
            <a:r>
              <a:rPr lang="en-US" altLang="zh-CN" sz="825" kern="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825" kern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 animBg="1"/>
      <p:bldP spid="71" grpId="0" animBg="1"/>
      <p:bldP spid="72" grpId="0" animBg="1"/>
      <p:bldP spid="73" grpId="0" animBg="1"/>
      <p:bldP spid="75" grpId="0"/>
      <p:bldP spid="77" grpId="0"/>
      <p:bldP spid="79" grpId="0"/>
      <p:bldP spid="81" grpId="0"/>
      <p:bldP spid="100" grpId="0" animBg="1"/>
      <p:bldP spid="102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 </a:t>
            </a:r>
            <a:r>
              <a:rPr lang="en-US" altLang="zh-CN" sz="2400" b="1" dirty="0" err="1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7"/>
          <p:cNvSpPr txBox="1"/>
          <p:nvPr/>
        </p:nvSpPr>
        <p:spPr>
          <a:xfrm>
            <a:off x="799343" y="3461940"/>
            <a:ext cx="134194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72"/>
          <p:cNvSpPr txBox="1"/>
          <p:nvPr/>
        </p:nvSpPr>
        <p:spPr>
          <a:xfrm>
            <a:off x="729394" y="3828898"/>
            <a:ext cx="1481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88"/>
          <p:cNvSpPr txBox="1"/>
          <p:nvPr/>
        </p:nvSpPr>
        <p:spPr>
          <a:xfrm>
            <a:off x="2377580" y="3461940"/>
            <a:ext cx="134194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89"/>
          <p:cNvSpPr txBox="1"/>
          <p:nvPr/>
        </p:nvSpPr>
        <p:spPr>
          <a:xfrm>
            <a:off x="2307631" y="3828898"/>
            <a:ext cx="1481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5"/>
          <p:cNvSpPr txBox="1"/>
          <p:nvPr/>
        </p:nvSpPr>
        <p:spPr>
          <a:xfrm>
            <a:off x="3950192" y="3461940"/>
            <a:ext cx="134194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6"/>
          <p:cNvSpPr txBox="1"/>
          <p:nvPr/>
        </p:nvSpPr>
        <p:spPr>
          <a:xfrm>
            <a:off x="3880242" y="3828898"/>
            <a:ext cx="1481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淘宝店chenying0907出品 44"/>
          <p:cNvGrpSpPr/>
          <p:nvPr/>
        </p:nvGrpSpPr>
        <p:grpSpPr>
          <a:xfrm>
            <a:off x="758275" y="2025136"/>
            <a:ext cx="1383011" cy="1273267"/>
            <a:chOff x="1011032" y="2700181"/>
            <a:chExt cx="1844015" cy="1697689"/>
          </a:xfrm>
        </p:grpSpPr>
        <p:grpSp>
          <p:nvGrpSpPr>
            <p:cNvPr id="46" name="淘宝店chenying0907出品 45"/>
            <p:cNvGrpSpPr/>
            <p:nvPr/>
          </p:nvGrpSpPr>
          <p:grpSpPr>
            <a:xfrm>
              <a:off x="1095614" y="2711600"/>
              <a:ext cx="1674856" cy="1674856"/>
              <a:chOff x="372609" y="2524616"/>
              <a:chExt cx="2739344" cy="2739344"/>
            </a:xfrm>
          </p:grpSpPr>
          <p:sp>
            <p:nvSpPr>
              <p:cNvPr id="48" name="淘宝店chenying0907出品 47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淘宝店chenying0907出品 48"/>
              <p:cNvSpPr/>
              <p:nvPr/>
            </p:nvSpPr>
            <p:spPr>
              <a:xfrm>
                <a:off x="399594" y="2551601"/>
                <a:ext cx="2685367" cy="268536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47" name="Chart 71"/>
            <p:cNvGraphicFramePr/>
            <p:nvPr/>
          </p:nvGraphicFramePr>
          <p:xfrm>
            <a:off x="1011032" y="2700181"/>
            <a:ext cx="1844015" cy="1697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0" name="淘宝店chenying0907出品 5"/>
          <p:cNvSpPr/>
          <p:nvPr/>
        </p:nvSpPr>
        <p:spPr bwMode="auto">
          <a:xfrm>
            <a:off x="1054017" y="2474289"/>
            <a:ext cx="844469" cy="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85</a:t>
            </a:r>
            <a:r>
              <a:rPr lang="en-US" sz="16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%</a:t>
            </a:r>
            <a:endParaRPr lang="en-US" sz="1200" spc="-1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grpSp>
        <p:nvGrpSpPr>
          <p:cNvPr id="51" name="淘宝店chenying0907出品 50"/>
          <p:cNvGrpSpPr/>
          <p:nvPr/>
        </p:nvGrpSpPr>
        <p:grpSpPr>
          <a:xfrm>
            <a:off x="2310579" y="2025136"/>
            <a:ext cx="1383011" cy="1273267"/>
            <a:chOff x="3080771" y="2700181"/>
            <a:chExt cx="1844015" cy="1697689"/>
          </a:xfrm>
        </p:grpSpPr>
        <p:grpSp>
          <p:nvGrpSpPr>
            <p:cNvPr id="52" name="淘宝店chenying0907出品 51"/>
            <p:cNvGrpSpPr/>
            <p:nvPr/>
          </p:nvGrpSpPr>
          <p:grpSpPr>
            <a:xfrm>
              <a:off x="3165353" y="2711600"/>
              <a:ext cx="1674856" cy="1674856"/>
              <a:chOff x="372609" y="2524616"/>
              <a:chExt cx="2739344" cy="2739344"/>
            </a:xfrm>
          </p:grpSpPr>
          <p:sp>
            <p:nvSpPr>
              <p:cNvPr id="54" name="淘宝店chenying0907出品 53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淘宝店chenying0907出品 54"/>
              <p:cNvSpPr/>
              <p:nvPr/>
            </p:nvSpPr>
            <p:spPr>
              <a:xfrm>
                <a:off x="399594" y="2551601"/>
                <a:ext cx="2685367" cy="268536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53" name="Chart 71"/>
            <p:cNvGraphicFramePr/>
            <p:nvPr/>
          </p:nvGraphicFramePr>
          <p:xfrm>
            <a:off x="3080771" y="2700181"/>
            <a:ext cx="1844015" cy="1697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6" name="淘宝店chenying0907出品 55"/>
          <p:cNvGrpSpPr/>
          <p:nvPr/>
        </p:nvGrpSpPr>
        <p:grpSpPr>
          <a:xfrm>
            <a:off x="3914168" y="2025136"/>
            <a:ext cx="1383011" cy="1273267"/>
            <a:chOff x="5218890" y="2700181"/>
            <a:chExt cx="1844015" cy="1697689"/>
          </a:xfrm>
        </p:grpSpPr>
        <p:grpSp>
          <p:nvGrpSpPr>
            <p:cNvPr id="57" name="淘宝店chenying0907出品 56"/>
            <p:cNvGrpSpPr/>
            <p:nvPr/>
          </p:nvGrpSpPr>
          <p:grpSpPr>
            <a:xfrm>
              <a:off x="5303472" y="2711600"/>
              <a:ext cx="1674856" cy="1674856"/>
              <a:chOff x="372609" y="2524616"/>
              <a:chExt cx="2739344" cy="2739344"/>
            </a:xfrm>
          </p:grpSpPr>
          <p:sp>
            <p:nvSpPr>
              <p:cNvPr id="60" name="淘宝店chenying0907出品 59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淘宝店chenying0907出品 60"/>
              <p:cNvSpPr/>
              <p:nvPr/>
            </p:nvSpPr>
            <p:spPr>
              <a:xfrm>
                <a:off x="399594" y="2551601"/>
                <a:ext cx="2685367" cy="268536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59" name="Chart 71"/>
            <p:cNvGraphicFramePr/>
            <p:nvPr/>
          </p:nvGraphicFramePr>
          <p:xfrm>
            <a:off x="5218890" y="2700181"/>
            <a:ext cx="1844015" cy="1697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62" name="TextBox 43"/>
          <p:cNvSpPr txBox="1"/>
          <p:nvPr/>
        </p:nvSpPr>
        <p:spPr>
          <a:xfrm>
            <a:off x="5517757" y="3461940"/>
            <a:ext cx="134194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44"/>
          <p:cNvSpPr txBox="1"/>
          <p:nvPr/>
        </p:nvSpPr>
        <p:spPr>
          <a:xfrm>
            <a:off x="5447807" y="3828898"/>
            <a:ext cx="1481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淘宝店chenying0907出品 63"/>
          <p:cNvGrpSpPr/>
          <p:nvPr/>
        </p:nvGrpSpPr>
        <p:grpSpPr>
          <a:xfrm>
            <a:off x="5481733" y="2025136"/>
            <a:ext cx="1383011" cy="1273267"/>
            <a:chOff x="7308977" y="2700181"/>
            <a:chExt cx="1844015" cy="1697689"/>
          </a:xfrm>
        </p:grpSpPr>
        <p:grpSp>
          <p:nvGrpSpPr>
            <p:cNvPr id="65" name="淘宝店chenying0907出品 64"/>
            <p:cNvGrpSpPr/>
            <p:nvPr/>
          </p:nvGrpSpPr>
          <p:grpSpPr>
            <a:xfrm>
              <a:off x="7393559" y="2711600"/>
              <a:ext cx="1674856" cy="1674856"/>
              <a:chOff x="372609" y="2524616"/>
              <a:chExt cx="2739344" cy="2739344"/>
            </a:xfrm>
          </p:grpSpPr>
          <p:sp>
            <p:nvSpPr>
              <p:cNvPr id="67" name="淘宝店chenying0907出品 66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淘宝店chenying0907出品 67"/>
              <p:cNvSpPr/>
              <p:nvPr/>
            </p:nvSpPr>
            <p:spPr>
              <a:xfrm>
                <a:off x="399594" y="2551601"/>
                <a:ext cx="2685367" cy="268536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66" name="Chart 71"/>
            <p:cNvGraphicFramePr/>
            <p:nvPr/>
          </p:nvGraphicFramePr>
          <p:xfrm>
            <a:off x="7308977" y="2700181"/>
            <a:ext cx="1844015" cy="1697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05" name="TextBox 50"/>
          <p:cNvSpPr txBox="1"/>
          <p:nvPr/>
        </p:nvSpPr>
        <p:spPr>
          <a:xfrm>
            <a:off x="7096624" y="3461940"/>
            <a:ext cx="1341942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52"/>
          <p:cNvSpPr txBox="1"/>
          <p:nvPr/>
        </p:nvSpPr>
        <p:spPr>
          <a:xfrm>
            <a:off x="7026674" y="3828898"/>
            <a:ext cx="1481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05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淘宝店chenying0907出品 106"/>
          <p:cNvGrpSpPr/>
          <p:nvPr/>
        </p:nvGrpSpPr>
        <p:grpSpPr>
          <a:xfrm>
            <a:off x="7060600" y="2025136"/>
            <a:ext cx="1383011" cy="1273267"/>
            <a:chOff x="9414133" y="2700181"/>
            <a:chExt cx="1844015" cy="1697689"/>
          </a:xfrm>
        </p:grpSpPr>
        <p:grpSp>
          <p:nvGrpSpPr>
            <p:cNvPr id="108" name="淘宝店chenying0907出品 107"/>
            <p:cNvGrpSpPr/>
            <p:nvPr/>
          </p:nvGrpSpPr>
          <p:grpSpPr>
            <a:xfrm>
              <a:off x="9498715" y="2711600"/>
              <a:ext cx="1674856" cy="1674856"/>
              <a:chOff x="372609" y="2524616"/>
              <a:chExt cx="2739344" cy="2739344"/>
            </a:xfrm>
          </p:grpSpPr>
          <p:sp>
            <p:nvSpPr>
              <p:cNvPr id="110" name="淘宝店chenying0907出品 109"/>
              <p:cNvSpPr/>
              <p:nvPr/>
            </p:nvSpPr>
            <p:spPr>
              <a:xfrm>
                <a:off x="372609" y="2524616"/>
                <a:ext cx="2739344" cy="2739344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淘宝店chenying0907出品 110"/>
              <p:cNvSpPr/>
              <p:nvPr/>
            </p:nvSpPr>
            <p:spPr>
              <a:xfrm>
                <a:off x="399594" y="2551601"/>
                <a:ext cx="2685367" cy="2685367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aphicFrame>
          <p:nvGraphicFramePr>
            <p:cNvPr id="109" name="Chart 71"/>
            <p:cNvGraphicFramePr/>
            <p:nvPr/>
          </p:nvGraphicFramePr>
          <p:xfrm>
            <a:off x="9414133" y="2700181"/>
            <a:ext cx="1844015" cy="16976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12" name="TextBox 59"/>
          <p:cNvSpPr txBox="1"/>
          <p:nvPr/>
        </p:nvSpPr>
        <p:spPr>
          <a:xfrm>
            <a:off x="904122" y="1203598"/>
            <a:ext cx="733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20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淘宝店chenying0907出品 5"/>
          <p:cNvSpPr/>
          <p:nvPr/>
        </p:nvSpPr>
        <p:spPr bwMode="auto">
          <a:xfrm>
            <a:off x="2579851" y="2474289"/>
            <a:ext cx="844469" cy="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65</a:t>
            </a:r>
            <a:r>
              <a:rPr lang="en-US" sz="16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%</a:t>
            </a:r>
            <a:endParaRPr lang="en-US" sz="1200" spc="-1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sp>
        <p:nvSpPr>
          <p:cNvPr id="114" name="淘宝店chenying0907出品 5"/>
          <p:cNvSpPr/>
          <p:nvPr/>
        </p:nvSpPr>
        <p:spPr bwMode="auto">
          <a:xfrm>
            <a:off x="4216311" y="2474289"/>
            <a:ext cx="844469" cy="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80</a:t>
            </a:r>
            <a:r>
              <a:rPr lang="en-US" sz="16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%</a:t>
            </a:r>
            <a:endParaRPr lang="en-US" sz="1200" spc="-1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sp>
        <p:nvSpPr>
          <p:cNvPr id="115" name="淘宝店chenying0907出品 5"/>
          <p:cNvSpPr/>
          <p:nvPr/>
        </p:nvSpPr>
        <p:spPr bwMode="auto">
          <a:xfrm>
            <a:off x="5760132" y="2474289"/>
            <a:ext cx="844469" cy="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75</a:t>
            </a:r>
            <a:r>
              <a:rPr lang="en-US" sz="16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%</a:t>
            </a:r>
            <a:endParaRPr lang="en-US" sz="1200" spc="-1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  <p:sp>
        <p:nvSpPr>
          <p:cNvPr id="116" name="淘宝店chenying0907出品 5"/>
          <p:cNvSpPr/>
          <p:nvPr/>
        </p:nvSpPr>
        <p:spPr bwMode="auto">
          <a:xfrm>
            <a:off x="7326306" y="2474289"/>
            <a:ext cx="844469" cy="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80</a:t>
            </a:r>
            <a:r>
              <a:rPr lang="en-US" sz="1600" b="1" spc="-113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Condensed Light" pitchFamily="34" charset="0"/>
                <a:sym typeface="Open Sans Cond Light" charset="0"/>
              </a:rPr>
              <a:t>%</a:t>
            </a:r>
            <a:endParaRPr lang="en-US" sz="1200" spc="-113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Condensed Light" pitchFamily="34" charset="0"/>
              <a:sym typeface="Open Sans Cond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4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90"/>
                            </p:stCondLst>
                            <p:childTnLst>
                              <p:par>
                                <p:cTn id="4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9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9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3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80"/>
                            </p:stCondLst>
                            <p:childTnLst>
                              <p:par>
                                <p:cTn id="7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8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8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3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3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7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820"/>
                            </p:stCondLst>
                            <p:childTnLst>
                              <p:par>
                                <p:cTn id="10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7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7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61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860"/>
                            </p:stCondLst>
                            <p:childTnLst>
                              <p:par>
                                <p:cTn id="13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36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86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4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9" grpId="0"/>
      <p:bldP spid="40" grpId="0"/>
      <p:bldP spid="41" grpId="0"/>
      <p:bldP spid="42" grpId="0"/>
      <p:bldP spid="43" grpId="0"/>
      <p:bldP spid="44" grpId="0"/>
      <p:bldP spid="50" grpId="0"/>
      <p:bldP spid="62" grpId="0"/>
      <p:bldP spid="63" grpId="0"/>
      <p:bldP spid="105" grpId="0"/>
      <p:bldP spid="106" grpId="0"/>
      <p:bldP spid="112" grpId="0"/>
      <p:bldP spid="113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淘宝店chenying0907出品 68"/>
          <p:cNvSpPr/>
          <p:nvPr/>
        </p:nvSpPr>
        <p:spPr>
          <a:xfrm>
            <a:off x="2132518" y="1862331"/>
            <a:ext cx="5018315" cy="426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1603753" y="1350962"/>
            <a:ext cx="2289179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5444637" y="1350962"/>
            <a:ext cx="2289179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6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淘宝店chenying0907出品 71"/>
          <p:cNvGrpSpPr/>
          <p:nvPr/>
        </p:nvGrpSpPr>
        <p:grpSpPr>
          <a:xfrm>
            <a:off x="3892932" y="1850145"/>
            <a:ext cx="1445236" cy="438337"/>
            <a:chOff x="5162989" y="2466859"/>
            <a:chExt cx="1926981" cy="584449"/>
          </a:xfrm>
        </p:grpSpPr>
        <p:grpSp>
          <p:nvGrpSpPr>
            <p:cNvPr id="73" name="淘宝店chenying0907出品 72"/>
            <p:cNvGrpSpPr/>
            <p:nvPr/>
          </p:nvGrpSpPr>
          <p:grpSpPr>
            <a:xfrm>
              <a:off x="5162989" y="2466859"/>
              <a:ext cx="1926981" cy="584449"/>
              <a:chOff x="4143851" y="532568"/>
              <a:chExt cx="4142700" cy="584449"/>
            </a:xfrm>
          </p:grpSpPr>
          <p:sp>
            <p:nvSpPr>
              <p:cNvPr id="75" name="圆角淘宝店chenying0907出品 74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圆角淘宝店chenying0907出品 75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25"/>
            <p:cNvSpPr txBox="1"/>
            <p:nvPr/>
          </p:nvSpPr>
          <p:spPr>
            <a:xfrm>
              <a:off x="5375920" y="2522994"/>
              <a:ext cx="156190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TextBox 26"/>
          <p:cNvSpPr txBox="1"/>
          <p:nvPr/>
        </p:nvSpPr>
        <p:spPr>
          <a:xfrm>
            <a:off x="2594468" y="1892246"/>
            <a:ext cx="11714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27"/>
          <p:cNvSpPr txBox="1"/>
          <p:nvPr/>
        </p:nvSpPr>
        <p:spPr>
          <a:xfrm>
            <a:off x="5444636" y="1892246"/>
            <a:ext cx="11714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圆角淘宝店chenying0907出品 78"/>
          <p:cNvSpPr/>
          <p:nvPr/>
        </p:nvSpPr>
        <p:spPr>
          <a:xfrm>
            <a:off x="1704017" y="2421252"/>
            <a:ext cx="6252359" cy="426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淘宝店chenying0907出品 79"/>
          <p:cNvGrpSpPr/>
          <p:nvPr/>
        </p:nvGrpSpPr>
        <p:grpSpPr>
          <a:xfrm>
            <a:off x="3892932" y="2409066"/>
            <a:ext cx="1445236" cy="438337"/>
            <a:chOff x="5162989" y="3212087"/>
            <a:chExt cx="1926981" cy="584449"/>
          </a:xfrm>
        </p:grpSpPr>
        <p:grpSp>
          <p:nvGrpSpPr>
            <p:cNvPr id="81" name="淘宝店chenying0907出品 80"/>
            <p:cNvGrpSpPr/>
            <p:nvPr/>
          </p:nvGrpSpPr>
          <p:grpSpPr>
            <a:xfrm>
              <a:off x="5162989" y="3212087"/>
              <a:ext cx="1926981" cy="584449"/>
              <a:chOff x="4143851" y="532568"/>
              <a:chExt cx="4142700" cy="584449"/>
            </a:xfrm>
          </p:grpSpPr>
          <p:sp>
            <p:nvSpPr>
              <p:cNvPr id="83" name="圆角淘宝店chenying0907出品 82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淘宝店chenying0907出品 83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TextBox 36"/>
            <p:cNvSpPr txBox="1"/>
            <p:nvPr/>
          </p:nvSpPr>
          <p:spPr>
            <a:xfrm>
              <a:off x="5375920" y="3268222"/>
              <a:ext cx="156190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TextBox 39"/>
          <p:cNvSpPr txBox="1"/>
          <p:nvPr/>
        </p:nvSpPr>
        <p:spPr>
          <a:xfrm>
            <a:off x="2594468" y="2451167"/>
            <a:ext cx="117143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4000M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40"/>
          <p:cNvSpPr txBox="1"/>
          <p:nvPr/>
        </p:nvSpPr>
        <p:spPr>
          <a:xfrm>
            <a:off x="5444636" y="2451167"/>
            <a:ext cx="117143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5700M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圆角淘宝店chenying0907出品 86"/>
          <p:cNvSpPr/>
          <p:nvPr/>
        </p:nvSpPr>
        <p:spPr>
          <a:xfrm>
            <a:off x="2372005" y="2980763"/>
            <a:ext cx="5148943" cy="426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淘宝店chenying0907出品 87"/>
          <p:cNvGrpSpPr/>
          <p:nvPr/>
        </p:nvGrpSpPr>
        <p:grpSpPr>
          <a:xfrm>
            <a:off x="3892932" y="2968576"/>
            <a:ext cx="1445236" cy="438337"/>
            <a:chOff x="5162989" y="3958101"/>
            <a:chExt cx="1926981" cy="584449"/>
          </a:xfrm>
        </p:grpSpPr>
        <p:grpSp>
          <p:nvGrpSpPr>
            <p:cNvPr id="89" name="淘宝店chenying0907出品 88"/>
            <p:cNvGrpSpPr/>
            <p:nvPr/>
          </p:nvGrpSpPr>
          <p:grpSpPr>
            <a:xfrm>
              <a:off x="5162989" y="3958101"/>
              <a:ext cx="1926981" cy="584449"/>
              <a:chOff x="4143851" y="532568"/>
              <a:chExt cx="4142700" cy="584449"/>
            </a:xfrm>
          </p:grpSpPr>
          <p:sp>
            <p:nvSpPr>
              <p:cNvPr id="91" name="圆角淘宝店chenying0907出品 90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圆角淘宝店chenying0907出品 91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0" name="TextBox 45"/>
            <p:cNvSpPr txBox="1"/>
            <p:nvPr/>
          </p:nvSpPr>
          <p:spPr>
            <a:xfrm>
              <a:off x="5375920" y="4014236"/>
              <a:ext cx="156190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TextBox 46"/>
          <p:cNvSpPr txBox="1"/>
          <p:nvPr/>
        </p:nvSpPr>
        <p:spPr>
          <a:xfrm>
            <a:off x="2594468" y="3010678"/>
            <a:ext cx="117143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2500M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TextBox 47"/>
          <p:cNvSpPr txBox="1"/>
          <p:nvPr/>
        </p:nvSpPr>
        <p:spPr>
          <a:xfrm>
            <a:off x="5444636" y="3010678"/>
            <a:ext cx="117143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4600M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圆角淘宝店chenying0907出品 94"/>
          <p:cNvSpPr/>
          <p:nvPr/>
        </p:nvSpPr>
        <p:spPr>
          <a:xfrm>
            <a:off x="2594468" y="3533607"/>
            <a:ext cx="4195768" cy="4261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6" name="淘宝店chenying0907出品 95"/>
          <p:cNvGrpSpPr/>
          <p:nvPr/>
        </p:nvGrpSpPr>
        <p:grpSpPr>
          <a:xfrm>
            <a:off x="3892932" y="3521421"/>
            <a:ext cx="1445236" cy="438337"/>
            <a:chOff x="5162989" y="4695227"/>
            <a:chExt cx="1926981" cy="584449"/>
          </a:xfrm>
        </p:grpSpPr>
        <p:grpSp>
          <p:nvGrpSpPr>
            <p:cNvPr id="97" name="淘宝店chenying0907出品 96"/>
            <p:cNvGrpSpPr/>
            <p:nvPr/>
          </p:nvGrpSpPr>
          <p:grpSpPr>
            <a:xfrm>
              <a:off x="5162989" y="4695227"/>
              <a:ext cx="1926981" cy="584449"/>
              <a:chOff x="4143851" y="532568"/>
              <a:chExt cx="4142700" cy="584449"/>
            </a:xfrm>
          </p:grpSpPr>
          <p:sp>
            <p:nvSpPr>
              <p:cNvPr id="99" name="圆角淘宝店chenying0907出品 98"/>
              <p:cNvSpPr/>
              <p:nvPr/>
            </p:nvSpPr>
            <p:spPr>
              <a:xfrm>
                <a:off x="4143851" y="532568"/>
                <a:ext cx="4142700" cy="58444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41300" dist="1778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圆角淘宝店chenying0907出品 99"/>
              <p:cNvSpPr/>
              <p:nvPr/>
            </p:nvSpPr>
            <p:spPr>
              <a:xfrm>
                <a:off x="4177197" y="548816"/>
                <a:ext cx="4088103" cy="55195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bg1">
                      <a:lumMod val="89000"/>
                    </a:schemeClr>
                  </a:gs>
                  <a:gs pos="67000">
                    <a:srgbClr val="F9F9F9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8" name="TextBox 53"/>
            <p:cNvSpPr txBox="1"/>
            <p:nvPr/>
          </p:nvSpPr>
          <p:spPr>
            <a:xfrm>
              <a:off x="5375920" y="4751362"/>
              <a:ext cx="1561909" cy="48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500" b="1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TextBox 54"/>
          <p:cNvSpPr txBox="1"/>
          <p:nvPr/>
        </p:nvSpPr>
        <p:spPr>
          <a:xfrm>
            <a:off x="2594468" y="3563522"/>
            <a:ext cx="11714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56"/>
          <p:cNvSpPr txBox="1"/>
          <p:nvPr/>
        </p:nvSpPr>
        <p:spPr>
          <a:xfrm>
            <a:off x="5444636" y="3563522"/>
            <a:ext cx="117143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60"/>
          <p:cNvSpPr txBox="1"/>
          <p:nvPr/>
        </p:nvSpPr>
        <p:spPr>
          <a:xfrm>
            <a:off x="4327759" y="1350962"/>
            <a:ext cx="5798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endParaRPr lang="zh-CN" altLang="en-US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61"/>
          <p:cNvSpPr txBox="1"/>
          <p:nvPr/>
        </p:nvSpPr>
        <p:spPr>
          <a:xfrm>
            <a:off x="1416594" y="4245936"/>
            <a:ext cx="631081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</a:t>
            </a:r>
            <a:r>
              <a:rPr lang="en-US" altLang="zh-CN" sz="1200" dirty="0" err="1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title.Click</a:t>
            </a:r>
            <a:r>
              <a:rPr lang="en-US" altLang="zh-CN" sz="1200" dirty="0">
                <a:solidFill>
                  <a:srgbClr val="8C99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to add content that matches the title.</a:t>
            </a:r>
            <a:endParaRPr lang="zh-CN" altLang="en-US" sz="1200" dirty="0">
              <a:solidFill>
                <a:srgbClr val="8C99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淘宝店chenying0907出品 8"/>
          <p:cNvSpPr>
            <a:spLocks noEditPoints="1"/>
          </p:cNvSpPr>
          <p:nvPr/>
        </p:nvSpPr>
        <p:spPr bwMode="auto">
          <a:xfrm flipH="1">
            <a:off x="711372" y="2810476"/>
            <a:ext cx="615628" cy="1506092"/>
          </a:xfrm>
          <a:custGeom>
            <a:avLst/>
            <a:gdLst>
              <a:gd name="T0" fmla="*/ 326 w 337"/>
              <a:gd name="T1" fmla="*/ 277 h 821"/>
              <a:gd name="T2" fmla="*/ 329 w 337"/>
              <a:gd name="T3" fmla="*/ 212 h 821"/>
              <a:gd name="T4" fmla="*/ 323 w 337"/>
              <a:gd name="T5" fmla="*/ 165 h 821"/>
              <a:gd name="T6" fmla="*/ 284 w 337"/>
              <a:gd name="T7" fmla="*/ 127 h 821"/>
              <a:gd name="T8" fmla="*/ 257 w 337"/>
              <a:gd name="T9" fmla="*/ 113 h 821"/>
              <a:gd name="T10" fmla="*/ 238 w 337"/>
              <a:gd name="T11" fmla="*/ 83 h 821"/>
              <a:gd name="T12" fmla="*/ 237 w 337"/>
              <a:gd name="T13" fmla="*/ 59 h 821"/>
              <a:gd name="T14" fmla="*/ 234 w 337"/>
              <a:gd name="T15" fmla="*/ 14 h 821"/>
              <a:gd name="T16" fmla="*/ 189 w 337"/>
              <a:gd name="T17" fmla="*/ 0 h 821"/>
              <a:gd name="T18" fmla="*/ 168 w 337"/>
              <a:gd name="T19" fmla="*/ 61 h 821"/>
              <a:gd name="T20" fmla="*/ 172 w 337"/>
              <a:gd name="T21" fmla="*/ 85 h 821"/>
              <a:gd name="T22" fmla="*/ 176 w 337"/>
              <a:gd name="T23" fmla="*/ 87 h 821"/>
              <a:gd name="T24" fmla="*/ 178 w 337"/>
              <a:gd name="T25" fmla="*/ 92 h 821"/>
              <a:gd name="T26" fmla="*/ 186 w 337"/>
              <a:gd name="T27" fmla="*/ 106 h 821"/>
              <a:gd name="T28" fmla="*/ 161 w 337"/>
              <a:gd name="T29" fmla="*/ 161 h 821"/>
              <a:gd name="T30" fmla="*/ 144 w 337"/>
              <a:gd name="T31" fmla="*/ 241 h 821"/>
              <a:gd name="T32" fmla="*/ 133 w 337"/>
              <a:gd name="T33" fmla="*/ 244 h 821"/>
              <a:gd name="T34" fmla="*/ 123 w 337"/>
              <a:gd name="T35" fmla="*/ 247 h 821"/>
              <a:gd name="T36" fmla="*/ 96 w 337"/>
              <a:gd name="T37" fmla="*/ 241 h 821"/>
              <a:gd name="T38" fmla="*/ 45 w 337"/>
              <a:gd name="T39" fmla="*/ 214 h 821"/>
              <a:gd name="T40" fmla="*/ 16 w 337"/>
              <a:gd name="T41" fmla="*/ 226 h 821"/>
              <a:gd name="T42" fmla="*/ 45 w 337"/>
              <a:gd name="T43" fmla="*/ 254 h 821"/>
              <a:gd name="T44" fmla="*/ 44 w 337"/>
              <a:gd name="T45" fmla="*/ 268 h 821"/>
              <a:gd name="T46" fmla="*/ 129 w 337"/>
              <a:gd name="T47" fmla="*/ 293 h 821"/>
              <a:gd name="T48" fmla="*/ 166 w 337"/>
              <a:gd name="T49" fmla="*/ 463 h 821"/>
              <a:gd name="T50" fmla="*/ 206 w 337"/>
              <a:gd name="T51" fmla="*/ 612 h 821"/>
              <a:gd name="T52" fmla="*/ 212 w 337"/>
              <a:gd name="T53" fmla="*/ 648 h 821"/>
              <a:gd name="T54" fmla="*/ 209 w 337"/>
              <a:gd name="T55" fmla="*/ 681 h 821"/>
              <a:gd name="T56" fmla="*/ 217 w 337"/>
              <a:gd name="T57" fmla="*/ 715 h 821"/>
              <a:gd name="T58" fmla="*/ 217 w 337"/>
              <a:gd name="T59" fmla="*/ 715 h 821"/>
              <a:gd name="T60" fmla="*/ 209 w 337"/>
              <a:gd name="T61" fmla="*/ 730 h 821"/>
              <a:gd name="T62" fmla="*/ 163 w 337"/>
              <a:gd name="T63" fmla="*/ 774 h 821"/>
              <a:gd name="T64" fmla="*/ 189 w 337"/>
              <a:gd name="T65" fmla="*/ 786 h 821"/>
              <a:gd name="T66" fmla="*/ 246 w 337"/>
              <a:gd name="T67" fmla="*/ 819 h 821"/>
              <a:gd name="T68" fmla="*/ 272 w 337"/>
              <a:gd name="T69" fmla="*/ 773 h 821"/>
              <a:gd name="T70" fmla="*/ 275 w 337"/>
              <a:gd name="T71" fmla="*/ 764 h 821"/>
              <a:gd name="T72" fmla="*/ 278 w 337"/>
              <a:gd name="T73" fmla="*/ 759 h 821"/>
              <a:gd name="T74" fmla="*/ 280 w 337"/>
              <a:gd name="T75" fmla="*/ 753 h 821"/>
              <a:gd name="T76" fmla="*/ 282 w 337"/>
              <a:gd name="T77" fmla="*/ 746 h 821"/>
              <a:gd name="T78" fmla="*/ 283 w 337"/>
              <a:gd name="T79" fmla="*/ 739 h 821"/>
              <a:gd name="T80" fmla="*/ 283 w 337"/>
              <a:gd name="T81" fmla="*/ 732 h 821"/>
              <a:gd name="T82" fmla="*/ 283 w 337"/>
              <a:gd name="T83" fmla="*/ 725 h 821"/>
              <a:gd name="T84" fmla="*/ 283 w 337"/>
              <a:gd name="T85" fmla="*/ 718 h 821"/>
              <a:gd name="T86" fmla="*/ 283 w 337"/>
              <a:gd name="T87" fmla="*/ 713 h 821"/>
              <a:gd name="T88" fmla="*/ 282 w 337"/>
              <a:gd name="T89" fmla="*/ 708 h 821"/>
              <a:gd name="T90" fmla="*/ 282 w 337"/>
              <a:gd name="T91" fmla="*/ 705 h 821"/>
              <a:gd name="T92" fmla="*/ 286 w 337"/>
              <a:gd name="T93" fmla="*/ 680 h 821"/>
              <a:gd name="T94" fmla="*/ 291 w 337"/>
              <a:gd name="T95" fmla="*/ 595 h 821"/>
              <a:gd name="T96" fmla="*/ 291 w 337"/>
              <a:gd name="T97" fmla="*/ 585 h 821"/>
              <a:gd name="T98" fmla="*/ 290 w 337"/>
              <a:gd name="T99" fmla="*/ 576 h 821"/>
              <a:gd name="T100" fmla="*/ 291 w 337"/>
              <a:gd name="T101" fmla="*/ 569 h 821"/>
              <a:gd name="T102" fmla="*/ 291 w 337"/>
              <a:gd name="T103" fmla="*/ 565 h 821"/>
              <a:gd name="T104" fmla="*/ 292 w 337"/>
              <a:gd name="T105" fmla="*/ 560 h 821"/>
              <a:gd name="T106" fmla="*/ 293 w 337"/>
              <a:gd name="T107" fmla="*/ 558 h 821"/>
              <a:gd name="T108" fmla="*/ 292 w 337"/>
              <a:gd name="T109" fmla="*/ 555 h 821"/>
              <a:gd name="T110" fmla="*/ 292 w 337"/>
              <a:gd name="T111" fmla="*/ 552 h 821"/>
              <a:gd name="T112" fmla="*/ 280 w 337"/>
              <a:gd name="T113" fmla="*/ 532 h 821"/>
              <a:gd name="T114" fmla="*/ 296 w 337"/>
              <a:gd name="T115" fmla="*/ 476 h 821"/>
              <a:gd name="T116" fmla="*/ 188 w 337"/>
              <a:gd name="T117" fmla="*/ 14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" h="821">
                <a:moveTo>
                  <a:pt x="296" y="422"/>
                </a:moveTo>
                <a:lnTo>
                  <a:pt x="337" y="410"/>
                </a:lnTo>
                <a:lnTo>
                  <a:pt x="337" y="410"/>
                </a:lnTo>
                <a:lnTo>
                  <a:pt x="329" y="393"/>
                </a:lnTo>
                <a:lnTo>
                  <a:pt x="322" y="375"/>
                </a:lnTo>
                <a:lnTo>
                  <a:pt x="315" y="355"/>
                </a:lnTo>
                <a:lnTo>
                  <a:pt x="310" y="335"/>
                </a:lnTo>
                <a:lnTo>
                  <a:pt x="310" y="335"/>
                </a:lnTo>
                <a:lnTo>
                  <a:pt x="320" y="305"/>
                </a:lnTo>
                <a:lnTo>
                  <a:pt x="320" y="305"/>
                </a:lnTo>
                <a:lnTo>
                  <a:pt x="326" y="277"/>
                </a:lnTo>
                <a:lnTo>
                  <a:pt x="326" y="277"/>
                </a:lnTo>
                <a:lnTo>
                  <a:pt x="327" y="271"/>
                </a:lnTo>
                <a:lnTo>
                  <a:pt x="327" y="261"/>
                </a:lnTo>
                <a:lnTo>
                  <a:pt x="326" y="246"/>
                </a:lnTo>
                <a:lnTo>
                  <a:pt x="326" y="246"/>
                </a:lnTo>
                <a:lnTo>
                  <a:pt x="322" y="223"/>
                </a:lnTo>
                <a:lnTo>
                  <a:pt x="322" y="223"/>
                </a:lnTo>
                <a:lnTo>
                  <a:pt x="324" y="220"/>
                </a:lnTo>
                <a:lnTo>
                  <a:pt x="328" y="215"/>
                </a:lnTo>
                <a:lnTo>
                  <a:pt x="328" y="215"/>
                </a:lnTo>
                <a:lnTo>
                  <a:pt x="329" y="212"/>
                </a:lnTo>
                <a:lnTo>
                  <a:pt x="329" y="208"/>
                </a:lnTo>
                <a:lnTo>
                  <a:pt x="328" y="203"/>
                </a:lnTo>
                <a:lnTo>
                  <a:pt x="328" y="199"/>
                </a:lnTo>
                <a:lnTo>
                  <a:pt x="328" y="199"/>
                </a:lnTo>
                <a:lnTo>
                  <a:pt x="328" y="196"/>
                </a:lnTo>
                <a:lnTo>
                  <a:pt x="326" y="194"/>
                </a:lnTo>
                <a:lnTo>
                  <a:pt x="323" y="193"/>
                </a:lnTo>
                <a:lnTo>
                  <a:pt x="323" y="193"/>
                </a:lnTo>
                <a:lnTo>
                  <a:pt x="323" y="180"/>
                </a:lnTo>
                <a:lnTo>
                  <a:pt x="324" y="170"/>
                </a:lnTo>
                <a:lnTo>
                  <a:pt x="323" y="165"/>
                </a:lnTo>
                <a:lnTo>
                  <a:pt x="323" y="165"/>
                </a:lnTo>
                <a:lnTo>
                  <a:pt x="317" y="151"/>
                </a:lnTo>
                <a:lnTo>
                  <a:pt x="313" y="139"/>
                </a:lnTo>
                <a:lnTo>
                  <a:pt x="313" y="139"/>
                </a:lnTo>
                <a:lnTo>
                  <a:pt x="310" y="137"/>
                </a:lnTo>
                <a:lnTo>
                  <a:pt x="310" y="137"/>
                </a:lnTo>
                <a:lnTo>
                  <a:pt x="304" y="134"/>
                </a:lnTo>
                <a:lnTo>
                  <a:pt x="297" y="130"/>
                </a:lnTo>
                <a:lnTo>
                  <a:pt x="289" y="127"/>
                </a:lnTo>
                <a:lnTo>
                  <a:pt x="289" y="127"/>
                </a:lnTo>
                <a:lnTo>
                  <a:pt x="284" y="127"/>
                </a:lnTo>
                <a:lnTo>
                  <a:pt x="280" y="126"/>
                </a:lnTo>
                <a:lnTo>
                  <a:pt x="280" y="126"/>
                </a:lnTo>
                <a:lnTo>
                  <a:pt x="272" y="124"/>
                </a:lnTo>
                <a:lnTo>
                  <a:pt x="272" y="124"/>
                </a:lnTo>
                <a:lnTo>
                  <a:pt x="272" y="124"/>
                </a:lnTo>
                <a:lnTo>
                  <a:pt x="266" y="120"/>
                </a:lnTo>
                <a:lnTo>
                  <a:pt x="261" y="115"/>
                </a:lnTo>
                <a:lnTo>
                  <a:pt x="261" y="115"/>
                </a:lnTo>
                <a:lnTo>
                  <a:pt x="261" y="115"/>
                </a:lnTo>
                <a:lnTo>
                  <a:pt x="257" y="113"/>
                </a:lnTo>
                <a:lnTo>
                  <a:pt x="257" y="113"/>
                </a:lnTo>
                <a:lnTo>
                  <a:pt x="257" y="113"/>
                </a:lnTo>
                <a:lnTo>
                  <a:pt x="252" y="107"/>
                </a:lnTo>
                <a:lnTo>
                  <a:pt x="252" y="107"/>
                </a:lnTo>
                <a:lnTo>
                  <a:pt x="249" y="110"/>
                </a:lnTo>
                <a:lnTo>
                  <a:pt x="249" y="110"/>
                </a:lnTo>
                <a:lnTo>
                  <a:pt x="240" y="99"/>
                </a:lnTo>
                <a:lnTo>
                  <a:pt x="240" y="99"/>
                </a:lnTo>
                <a:lnTo>
                  <a:pt x="239" y="99"/>
                </a:lnTo>
                <a:lnTo>
                  <a:pt x="239" y="99"/>
                </a:lnTo>
                <a:lnTo>
                  <a:pt x="238" y="83"/>
                </a:lnTo>
                <a:lnTo>
                  <a:pt x="238" y="83"/>
                </a:lnTo>
                <a:lnTo>
                  <a:pt x="241" y="81"/>
                </a:lnTo>
                <a:lnTo>
                  <a:pt x="244" y="79"/>
                </a:lnTo>
                <a:lnTo>
                  <a:pt x="245" y="75"/>
                </a:lnTo>
                <a:lnTo>
                  <a:pt x="246" y="70"/>
                </a:lnTo>
                <a:lnTo>
                  <a:pt x="246" y="63"/>
                </a:lnTo>
                <a:lnTo>
                  <a:pt x="246" y="60"/>
                </a:lnTo>
                <a:lnTo>
                  <a:pt x="246" y="60"/>
                </a:lnTo>
                <a:lnTo>
                  <a:pt x="244" y="57"/>
                </a:lnTo>
                <a:lnTo>
                  <a:pt x="241" y="57"/>
                </a:lnTo>
                <a:lnTo>
                  <a:pt x="237" y="59"/>
                </a:lnTo>
                <a:lnTo>
                  <a:pt x="237" y="59"/>
                </a:lnTo>
                <a:lnTo>
                  <a:pt x="237" y="59"/>
                </a:lnTo>
                <a:lnTo>
                  <a:pt x="239" y="57"/>
                </a:lnTo>
                <a:lnTo>
                  <a:pt x="240" y="57"/>
                </a:lnTo>
                <a:lnTo>
                  <a:pt x="240" y="57"/>
                </a:lnTo>
                <a:lnTo>
                  <a:pt x="241" y="40"/>
                </a:lnTo>
                <a:lnTo>
                  <a:pt x="242" y="30"/>
                </a:lnTo>
                <a:lnTo>
                  <a:pt x="242" y="30"/>
                </a:lnTo>
                <a:lnTo>
                  <a:pt x="241" y="24"/>
                </a:lnTo>
                <a:lnTo>
                  <a:pt x="239" y="19"/>
                </a:lnTo>
                <a:lnTo>
                  <a:pt x="237" y="16"/>
                </a:lnTo>
                <a:lnTo>
                  <a:pt x="234" y="14"/>
                </a:lnTo>
                <a:lnTo>
                  <a:pt x="230" y="10"/>
                </a:lnTo>
                <a:lnTo>
                  <a:pt x="227" y="9"/>
                </a:lnTo>
                <a:lnTo>
                  <a:pt x="227" y="9"/>
                </a:lnTo>
                <a:lnTo>
                  <a:pt x="219" y="4"/>
                </a:lnTo>
                <a:lnTo>
                  <a:pt x="219" y="4"/>
                </a:lnTo>
                <a:lnTo>
                  <a:pt x="216" y="3"/>
                </a:lnTo>
                <a:lnTo>
                  <a:pt x="210" y="3"/>
                </a:lnTo>
                <a:lnTo>
                  <a:pt x="204" y="3"/>
                </a:lnTo>
                <a:lnTo>
                  <a:pt x="204" y="3"/>
                </a:lnTo>
                <a:lnTo>
                  <a:pt x="189" y="0"/>
                </a:lnTo>
                <a:lnTo>
                  <a:pt x="189" y="0"/>
                </a:lnTo>
                <a:lnTo>
                  <a:pt x="181" y="3"/>
                </a:lnTo>
                <a:lnTo>
                  <a:pt x="176" y="8"/>
                </a:lnTo>
                <a:lnTo>
                  <a:pt x="172" y="12"/>
                </a:lnTo>
                <a:lnTo>
                  <a:pt x="168" y="18"/>
                </a:lnTo>
                <a:lnTo>
                  <a:pt x="167" y="22"/>
                </a:lnTo>
                <a:lnTo>
                  <a:pt x="165" y="26"/>
                </a:lnTo>
                <a:lnTo>
                  <a:pt x="165" y="31"/>
                </a:lnTo>
                <a:lnTo>
                  <a:pt x="165" y="31"/>
                </a:lnTo>
                <a:lnTo>
                  <a:pt x="165" y="40"/>
                </a:lnTo>
                <a:lnTo>
                  <a:pt x="165" y="48"/>
                </a:lnTo>
                <a:lnTo>
                  <a:pt x="168" y="61"/>
                </a:lnTo>
                <a:lnTo>
                  <a:pt x="168" y="61"/>
                </a:lnTo>
                <a:lnTo>
                  <a:pt x="170" y="60"/>
                </a:lnTo>
                <a:lnTo>
                  <a:pt x="170" y="60"/>
                </a:lnTo>
                <a:lnTo>
                  <a:pt x="168" y="62"/>
                </a:lnTo>
                <a:lnTo>
                  <a:pt x="167" y="63"/>
                </a:lnTo>
                <a:lnTo>
                  <a:pt x="167" y="67"/>
                </a:lnTo>
                <a:lnTo>
                  <a:pt x="167" y="67"/>
                </a:lnTo>
                <a:lnTo>
                  <a:pt x="167" y="72"/>
                </a:lnTo>
                <a:lnTo>
                  <a:pt x="170" y="79"/>
                </a:lnTo>
                <a:lnTo>
                  <a:pt x="172" y="85"/>
                </a:lnTo>
                <a:lnTo>
                  <a:pt x="172" y="85"/>
                </a:lnTo>
                <a:lnTo>
                  <a:pt x="173" y="86"/>
                </a:lnTo>
                <a:lnTo>
                  <a:pt x="174" y="86"/>
                </a:lnTo>
                <a:lnTo>
                  <a:pt x="176" y="85"/>
                </a:lnTo>
                <a:lnTo>
                  <a:pt x="176" y="85"/>
                </a:lnTo>
                <a:lnTo>
                  <a:pt x="176" y="86"/>
                </a:lnTo>
                <a:lnTo>
                  <a:pt x="176" y="86"/>
                </a:lnTo>
                <a:lnTo>
                  <a:pt x="176" y="86"/>
                </a:lnTo>
                <a:lnTo>
                  <a:pt x="176" y="86"/>
                </a:lnTo>
                <a:lnTo>
                  <a:pt x="176" y="87"/>
                </a:lnTo>
                <a:lnTo>
                  <a:pt x="176" y="87"/>
                </a:lnTo>
                <a:lnTo>
                  <a:pt x="176" y="87"/>
                </a:lnTo>
                <a:lnTo>
                  <a:pt x="176" y="87"/>
                </a:lnTo>
                <a:lnTo>
                  <a:pt x="177" y="89"/>
                </a:lnTo>
                <a:lnTo>
                  <a:pt x="177" y="89"/>
                </a:lnTo>
                <a:lnTo>
                  <a:pt x="177" y="90"/>
                </a:lnTo>
                <a:lnTo>
                  <a:pt x="177" y="90"/>
                </a:lnTo>
                <a:lnTo>
                  <a:pt x="177" y="91"/>
                </a:lnTo>
                <a:lnTo>
                  <a:pt x="177" y="91"/>
                </a:lnTo>
                <a:lnTo>
                  <a:pt x="177" y="91"/>
                </a:lnTo>
                <a:lnTo>
                  <a:pt x="177" y="91"/>
                </a:lnTo>
                <a:lnTo>
                  <a:pt x="178" y="92"/>
                </a:lnTo>
                <a:lnTo>
                  <a:pt x="178" y="92"/>
                </a:lnTo>
                <a:lnTo>
                  <a:pt x="178" y="92"/>
                </a:lnTo>
                <a:lnTo>
                  <a:pt x="178" y="92"/>
                </a:lnTo>
                <a:lnTo>
                  <a:pt x="178" y="93"/>
                </a:lnTo>
                <a:lnTo>
                  <a:pt x="178" y="93"/>
                </a:lnTo>
                <a:lnTo>
                  <a:pt x="178" y="93"/>
                </a:lnTo>
                <a:lnTo>
                  <a:pt x="178" y="93"/>
                </a:lnTo>
                <a:lnTo>
                  <a:pt x="180" y="96"/>
                </a:lnTo>
                <a:lnTo>
                  <a:pt x="180" y="96"/>
                </a:lnTo>
                <a:lnTo>
                  <a:pt x="180" y="96"/>
                </a:lnTo>
                <a:lnTo>
                  <a:pt x="180" y="96"/>
                </a:lnTo>
                <a:lnTo>
                  <a:pt x="186" y="106"/>
                </a:lnTo>
                <a:lnTo>
                  <a:pt x="190" y="112"/>
                </a:lnTo>
                <a:lnTo>
                  <a:pt x="190" y="112"/>
                </a:lnTo>
                <a:lnTo>
                  <a:pt x="191" y="113"/>
                </a:lnTo>
                <a:lnTo>
                  <a:pt x="191" y="113"/>
                </a:lnTo>
                <a:lnTo>
                  <a:pt x="188" y="119"/>
                </a:lnTo>
                <a:lnTo>
                  <a:pt x="187" y="125"/>
                </a:lnTo>
                <a:lnTo>
                  <a:pt x="187" y="131"/>
                </a:lnTo>
                <a:lnTo>
                  <a:pt x="188" y="138"/>
                </a:lnTo>
                <a:lnTo>
                  <a:pt x="165" y="154"/>
                </a:lnTo>
                <a:lnTo>
                  <a:pt x="165" y="154"/>
                </a:lnTo>
                <a:lnTo>
                  <a:pt x="161" y="161"/>
                </a:lnTo>
                <a:lnTo>
                  <a:pt x="157" y="172"/>
                </a:lnTo>
                <a:lnTo>
                  <a:pt x="153" y="183"/>
                </a:lnTo>
                <a:lnTo>
                  <a:pt x="152" y="189"/>
                </a:lnTo>
                <a:lnTo>
                  <a:pt x="152" y="189"/>
                </a:lnTo>
                <a:lnTo>
                  <a:pt x="151" y="213"/>
                </a:lnTo>
                <a:lnTo>
                  <a:pt x="151" y="213"/>
                </a:lnTo>
                <a:lnTo>
                  <a:pt x="149" y="218"/>
                </a:lnTo>
                <a:lnTo>
                  <a:pt x="147" y="223"/>
                </a:lnTo>
                <a:lnTo>
                  <a:pt x="145" y="232"/>
                </a:lnTo>
                <a:lnTo>
                  <a:pt x="144" y="239"/>
                </a:lnTo>
                <a:lnTo>
                  <a:pt x="144" y="241"/>
                </a:lnTo>
                <a:lnTo>
                  <a:pt x="138" y="246"/>
                </a:lnTo>
                <a:lnTo>
                  <a:pt x="138" y="246"/>
                </a:lnTo>
                <a:lnTo>
                  <a:pt x="136" y="245"/>
                </a:lnTo>
                <a:lnTo>
                  <a:pt x="135" y="244"/>
                </a:lnTo>
                <a:lnTo>
                  <a:pt x="135" y="244"/>
                </a:lnTo>
                <a:lnTo>
                  <a:pt x="135" y="244"/>
                </a:lnTo>
                <a:lnTo>
                  <a:pt x="134" y="244"/>
                </a:lnTo>
                <a:lnTo>
                  <a:pt x="134" y="244"/>
                </a:lnTo>
                <a:lnTo>
                  <a:pt x="133" y="244"/>
                </a:lnTo>
                <a:lnTo>
                  <a:pt x="133" y="244"/>
                </a:lnTo>
                <a:lnTo>
                  <a:pt x="133" y="244"/>
                </a:lnTo>
                <a:lnTo>
                  <a:pt x="133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32" y="244"/>
                </a:lnTo>
                <a:lnTo>
                  <a:pt x="125" y="246"/>
                </a:lnTo>
                <a:lnTo>
                  <a:pt x="125" y="246"/>
                </a:lnTo>
                <a:lnTo>
                  <a:pt x="125" y="246"/>
                </a:lnTo>
                <a:lnTo>
                  <a:pt x="125" y="246"/>
                </a:lnTo>
                <a:lnTo>
                  <a:pt x="123" y="247"/>
                </a:lnTo>
                <a:lnTo>
                  <a:pt x="123" y="247"/>
                </a:lnTo>
                <a:lnTo>
                  <a:pt x="123" y="247"/>
                </a:lnTo>
                <a:lnTo>
                  <a:pt x="123" y="247"/>
                </a:lnTo>
                <a:lnTo>
                  <a:pt x="123" y="246"/>
                </a:lnTo>
                <a:lnTo>
                  <a:pt x="123" y="246"/>
                </a:lnTo>
                <a:lnTo>
                  <a:pt x="119" y="246"/>
                </a:lnTo>
                <a:lnTo>
                  <a:pt x="114" y="246"/>
                </a:lnTo>
                <a:lnTo>
                  <a:pt x="106" y="246"/>
                </a:lnTo>
                <a:lnTo>
                  <a:pt x="106" y="246"/>
                </a:lnTo>
                <a:lnTo>
                  <a:pt x="101" y="245"/>
                </a:lnTo>
                <a:lnTo>
                  <a:pt x="98" y="243"/>
                </a:lnTo>
                <a:lnTo>
                  <a:pt x="96" y="241"/>
                </a:lnTo>
                <a:lnTo>
                  <a:pt x="96" y="241"/>
                </a:lnTo>
                <a:lnTo>
                  <a:pt x="93" y="240"/>
                </a:lnTo>
                <a:lnTo>
                  <a:pt x="89" y="238"/>
                </a:lnTo>
                <a:lnTo>
                  <a:pt x="77" y="235"/>
                </a:lnTo>
                <a:lnTo>
                  <a:pt x="60" y="231"/>
                </a:lnTo>
                <a:lnTo>
                  <a:pt x="56" y="228"/>
                </a:lnTo>
                <a:lnTo>
                  <a:pt x="56" y="228"/>
                </a:lnTo>
                <a:lnTo>
                  <a:pt x="52" y="219"/>
                </a:lnTo>
                <a:lnTo>
                  <a:pt x="48" y="214"/>
                </a:lnTo>
                <a:lnTo>
                  <a:pt x="46" y="213"/>
                </a:lnTo>
                <a:lnTo>
                  <a:pt x="45" y="214"/>
                </a:lnTo>
                <a:lnTo>
                  <a:pt x="45" y="214"/>
                </a:lnTo>
                <a:lnTo>
                  <a:pt x="44" y="215"/>
                </a:lnTo>
                <a:lnTo>
                  <a:pt x="44" y="217"/>
                </a:lnTo>
                <a:lnTo>
                  <a:pt x="45" y="220"/>
                </a:lnTo>
                <a:lnTo>
                  <a:pt x="48" y="225"/>
                </a:lnTo>
                <a:lnTo>
                  <a:pt x="43" y="230"/>
                </a:lnTo>
                <a:lnTo>
                  <a:pt x="43" y="230"/>
                </a:lnTo>
                <a:lnTo>
                  <a:pt x="29" y="229"/>
                </a:lnTo>
                <a:lnTo>
                  <a:pt x="18" y="227"/>
                </a:lnTo>
                <a:lnTo>
                  <a:pt x="18" y="227"/>
                </a:lnTo>
                <a:lnTo>
                  <a:pt x="16" y="226"/>
                </a:lnTo>
                <a:lnTo>
                  <a:pt x="14" y="225"/>
                </a:lnTo>
                <a:lnTo>
                  <a:pt x="8" y="225"/>
                </a:lnTo>
                <a:lnTo>
                  <a:pt x="0" y="227"/>
                </a:lnTo>
                <a:lnTo>
                  <a:pt x="0" y="235"/>
                </a:lnTo>
                <a:lnTo>
                  <a:pt x="0" y="235"/>
                </a:lnTo>
                <a:lnTo>
                  <a:pt x="30" y="253"/>
                </a:lnTo>
                <a:lnTo>
                  <a:pt x="30" y="253"/>
                </a:lnTo>
                <a:lnTo>
                  <a:pt x="37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5"/>
                </a:lnTo>
                <a:lnTo>
                  <a:pt x="45" y="255"/>
                </a:lnTo>
                <a:lnTo>
                  <a:pt x="45" y="255"/>
                </a:lnTo>
                <a:lnTo>
                  <a:pt x="45" y="255"/>
                </a:lnTo>
                <a:lnTo>
                  <a:pt x="45" y="257"/>
                </a:lnTo>
                <a:lnTo>
                  <a:pt x="45" y="257"/>
                </a:lnTo>
                <a:lnTo>
                  <a:pt x="45" y="257"/>
                </a:lnTo>
                <a:lnTo>
                  <a:pt x="45" y="257"/>
                </a:lnTo>
                <a:lnTo>
                  <a:pt x="44" y="262"/>
                </a:lnTo>
                <a:lnTo>
                  <a:pt x="44" y="268"/>
                </a:lnTo>
                <a:lnTo>
                  <a:pt x="44" y="272"/>
                </a:lnTo>
                <a:lnTo>
                  <a:pt x="44" y="272"/>
                </a:lnTo>
                <a:lnTo>
                  <a:pt x="48" y="274"/>
                </a:lnTo>
                <a:lnTo>
                  <a:pt x="56" y="276"/>
                </a:lnTo>
                <a:lnTo>
                  <a:pt x="75" y="280"/>
                </a:lnTo>
                <a:lnTo>
                  <a:pt x="95" y="285"/>
                </a:lnTo>
                <a:lnTo>
                  <a:pt x="103" y="287"/>
                </a:lnTo>
                <a:lnTo>
                  <a:pt x="108" y="289"/>
                </a:lnTo>
                <a:lnTo>
                  <a:pt x="108" y="289"/>
                </a:lnTo>
                <a:lnTo>
                  <a:pt x="117" y="291"/>
                </a:lnTo>
                <a:lnTo>
                  <a:pt x="129" y="293"/>
                </a:lnTo>
                <a:lnTo>
                  <a:pt x="150" y="294"/>
                </a:lnTo>
                <a:lnTo>
                  <a:pt x="150" y="294"/>
                </a:lnTo>
                <a:lnTo>
                  <a:pt x="148" y="310"/>
                </a:lnTo>
                <a:lnTo>
                  <a:pt x="145" y="330"/>
                </a:lnTo>
                <a:lnTo>
                  <a:pt x="142" y="375"/>
                </a:lnTo>
                <a:lnTo>
                  <a:pt x="140" y="413"/>
                </a:lnTo>
                <a:lnTo>
                  <a:pt x="138" y="429"/>
                </a:lnTo>
                <a:lnTo>
                  <a:pt x="144" y="433"/>
                </a:lnTo>
                <a:lnTo>
                  <a:pt x="160" y="427"/>
                </a:lnTo>
                <a:lnTo>
                  <a:pt x="160" y="427"/>
                </a:lnTo>
                <a:lnTo>
                  <a:pt x="166" y="463"/>
                </a:lnTo>
                <a:lnTo>
                  <a:pt x="176" y="507"/>
                </a:lnTo>
                <a:lnTo>
                  <a:pt x="189" y="561"/>
                </a:lnTo>
                <a:lnTo>
                  <a:pt x="197" y="578"/>
                </a:lnTo>
                <a:lnTo>
                  <a:pt x="193" y="592"/>
                </a:lnTo>
                <a:lnTo>
                  <a:pt x="204" y="601"/>
                </a:lnTo>
                <a:lnTo>
                  <a:pt x="204" y="601"/>
                </a:lnTo>
                <a:lnTo>
                  <a:pt x="206" y="603"/>
                </a:lnTo>
                <a:lnTo>
                  <a:pt x="206" y="603"/>
                </a:lnTo>
                <a:lnTo>
                  <a:pt x="205" y="606"/>
                </a:lnTo>
                <a:lnTo>
                  <a:pt x="205" y="606"/>
                </a:lnTo>
                <a:lnTo>
                  <a:pt x="206" y="612"/>
                </a:lnTo>
                <a:lnTo>
                  <a:pt x="207" y="619"/>
                </a:lnTo>
                <a:lnTo>
                  <a:pt x="209" y="630"/>
                </a:lnTo>
                <a:lnTo>
                  <a:pt x="209" y="630"/>
                </a:lnTo>
                <a:lnTo>
                  <a:pt x="209" y="630"/>
                </a:lnTo>
                <a:lnTo>
                  <a:pt x="209" y="630"/>
                </a:lnTo>
                <a:lnTo>
                  <a:pt x="209" y="630"/>
                </a:lnTo>
                <a:lnTo>
                  <a:pt x="211" y="645"/>
                </a:lnTo>
                <a:lnTo>
                  <a:pt x="211" y="645"/>
                </a:lnTo>
                <a:lnTo>
                  <a:pt x="211" y="645"/>
                </a:lnTo>
                <a:lnTo>
                  <a:pt x="211" y="645"/>
                </a:lnTo>
                <a:lnTo>
                  <a:pt x="212" y="648"/>
                </a:lnTo>
                <a:lnTo>
                  <a:pt x="212" y="648"/>
                </a:lnTo>
                <a:lnTo>
                  <a:pt x="212" y="648"/>
                </a:lnTo>
                <a:lnTo>
                  <a:pt x="215" y="663"/>
                </a:lnTo>
                <a:lnTo>
                  <a:pt x="215" y="663"/>
                </a:lnTo>
                <a:lnTo>
                  <a:pt x="215" y="666"/>
                </a:lnTo>
                <a:lnTo>
                  <a:pt x="215" y="666"/>
                </a:lnTo>
                <a:lnTo>
                  <a:pt x="215" y="666"/>
                </a:lnTo>
                <a:lnTo>
                  <a:pt x="215" y="666"/>
                </a:lnTo>
                <a:lnTo>
                  <a:pt x="212" y="675"/>
                </a:lnTo>
                <a:lnTo>
                  <a:pt x="209" y="681"/>
                </a:lnTo>
                <a:lnTo>
                  <a:pt x="209" y="681"/>
                </a:lnTo>
                <a:lnTo>
                  <a:pt x="209" y="681"/>
                </a:lnTo>
                <a:lnTo>
                  <a:pt x="209" y="682"/>
                </a:lnTo>
                <a:lnTo>
                  <a:pt x="219" y="691"/>
                </a:lnTo>
                <a:lnTo>
                  <a:pt x="219" y="691"/>
                </a:lnTo>
                <a:lnTo>
                  <a:pt x="213" y="702"/>
                </a:lnTo>
                <a:lnTo>
                  <a:pt x="213" y="702"/>
                </a:lnTo>
                <a:lnTo>
                  <a:pt x="212" y="706"/>
                </a:lnTo>
                <a:lnTo>
                  <a:pt x="213" y="709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5"/>
                </a:lnTo>
                <a:lnTo>
                  <a:pt x="217" y="716"/>
                </a:lnTo>
                <a:lnTo>
                  <a:pt x="217" y="716"/>
                </a:lnTo>
                <a:lnTo>
                  <a:pt x="217" y="716"/>
                </a:lnTo>
                <a:lnTo>
                  <a:pt x="217" y="716"/>
                </a:lnTo>
                <a:lnTo>
                  <a:pt x="217" y="716"/>
                </a:lnTo>
                <a:lnTo>
                  <a:pt x="213" y="721"/>
                </a:lnTo>
                <a:lnTo>
                  <a:pt x="210" y="726"/>
                </a:lnTo>
                <a:lnTo>
                  <a:pt x="210" y="726"/>
                </a:lnTo>
                <a:lnTo>
                  <a:pt x="209" y="730"/>
                </a:lnTo>
                <a:lnTo>
                  <a:pt x="209" y="734"/>
                </a:lnTo>
                <a:lnTo>
                  <a:pt x="210" y="739"/>
                </a:lnTo>
                <a:lnTo>
                  <a:pt x="210" y="739"/>
                </a:lnTo>
                <a:lnTo>
                  <a:pt x="210" y="739"/>
                </a:lnTo>
                <a:lnTo>
                  <a:pt x="206" y="745"/>
                </a:lnTo>
                <a:lnTo>
                  <a:pt x="201" y="751"/>
                </a:lnTo>
                <a:lnTo>
                  <a:pt x="193" y="758"/>
                </a:lnTo>
                <a:lnTo>
                  <a:pt x="186" y="764"/>
                </a:lnTo>
                <a:lnTo>
                  <a:pt x="186" y="764"/>
                </a:lnTo>
                <a:lnTo>
                  <a:pt x="173" y="770"/>
                </a:lnTo>
                <a:lnTo>
                  <a:pt x="163" y="774"/>
                </a:lnTo>
                <a:lnTo>
                  <a:pt x="157" y="775"/>
                </a:lnTo>
                <a:lnTo>
                  <a:pt x="153" y="775"/>
                </a:lnTo>
                <a:lnTo>
                  <a:pt x="153" y="775"/>
                </a:lnTo>
                <a:lnTo>
                  <a:pt x="148" y="776"/>
                </a:lnTo>
                <a:lnTo>
                  <a:pt x="145" y="777"/>
                </a:lnTo>
                <a:lnTo>
                  <a:pt x="143" y="779"/>
                </a:lnTo>
                <a:lnTo>
                  <a:pt x="142" y="781"/>
                </a:lnTo>
                <a:lnTo>
                  <a:pt x="142" y="784"/>
                </a:lnTo>
                <a:lnTo>
                  <a:pt x="143" y="786"/>
                </a:lnTo>
                <a:lnTo>
                  <a:pt x="189" y="786"/>
                </a:lnTo>
                <a:lnTo>
                  <a:pt x="189" y="786"/>
                </a:lnTo>
                <a:lnTo>
                  <a:pt x="195" y="786"/>
                </a:lnTo>
                <a:lnTo>
                  <a:pt x="203" y="784"/>
                </a:lnTo>
                <a:lnTo>
                  <a:pt x="217" y="780"/>
                </a:lnTo>
                <a:lnTo>
                  <a:pt x="217" y="780"/>
                </a:lnTo>
                <a:lnTo>
                  <a:pt x="211" y="788"/>
                </a:lnTo>
                <a:lnTo>
                  <a:pt x="211" y="788"/>
                </a:lnTo>
                <a:lnTo>
                  <a:pt x="197" y="812"/>
                </a:lnTo>
                <a:lnTo>
                  <a:pt x="225" y="821"/>
                </a:lnTo>
                <a:lnTo>
                  <a:pt x="225" y="821"/>
                </a:lnTo>
                <a:lnTo>
                  <a:pt x="237" y="821"/>
                </a:lnTo>
                <a:lnTo>
                  <a:pt x="246" y="819"/>
                </a:lnTo>
                <a:lnTo>
                  <a:pt x="252" y="815"/>
                </a:lnTo>
                <a:lnTo>
                  <a:pt x="256" y="812"/>
                </a:lnTo>
                <a:lnTo>
                  <a:pt x="260" y="808"/>
                </a:lnTo>
                <a:lnTo>
                  <a:pt x="262" y="805"/>
                </a:lnTo>
                <a:lnTo>
                  <a:pt x="263" y="800"/>
                </a:lnTo>
                <a:lnTo>
                  <a:pt x="274" y="800"/>
                </a:lnTo>
                <a:lnTo>
                  <a:pt x="271" y="791"/>
                </a:lnTo>
                <a:lnTo>
                  <a:pt x="271" y="791"/>
                </a:lnTo>
                <a:lnTo>
                  <a:pt x="274" y="785"/>
                </a:lnTo>
                <a:lnTo>
                  <a:pt x="274" y="780"/>
                </a:lnTo>
                <a:lnTo>
                  <a:pt x="272" y="773"/>
                </a:lnTo>
                <a:lnTo>
                  <a:pt x="271" y="766"/>
                </a:lnTo>
                <a:lnTo>
                  <a:pt x="271" y="766"/>
                </a:lnTo>
                <a:lnTo>
                  <a:pt x="272" y="765"/>
                </a:lnTo>
                <a:lnTo>
                  <a:pt x="272" y="765"/>
                </a:lnTo>
                <a:lnTo>
                  <a:pt x="272" y="765"/>
                </a:lnTo>
                <a:lnTo>
                  <a:pt x="272" y="765"/>
                </a:lnTo>
                <a:lnTo>
                  <a:pt x="272" y="765"/>
                </a:lnTo>
                <a:lnTo>
                  <a:pt x="274" y="764"/>
                </a:lnTo>
                <a:lnTo>
                  <a:pt x="274" y="764"/>
                </a:lnTo>
                <a:lnTo>
                  <a:pt x="275" y="764"/>
                </a:lnTo>
                <a:lnTo>
                  <a:pt x="275" y="764"/>
                </a:lnTo>
                <a:lnTo>
                  <a:pt x="275" y="763"/>
                </a:lnTo>
                <a:lnTo>
                  <a:pt x="275" y="763"/>
                </a:lnTo>
                <a:lnTo>
                  <a:pt x="276" y="763"/>
                </a:lnTo>
                <a:lnTo>
                  <a:pt x="276" y="763"/>
                </a:lnTo>
                <a:lnTo>
                  <a:pt x="277" y="762"/>
                </a:lnTo>
                <a:lnTo>
                  <a:pt x="277" y="762"/>
                </a:lnTo>
                <a:lnTo>
                  <a:pt x="277" y="761"/>
                </a:lnTo>
                <a:lnTo>
                  <a:pt x="277" y="761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79" y="758"/>
                </a:lnTo>
                <a:lnTo>
                  <a:pt x="279" y="758"/>
                </a:lnTo>
                <a:lnTo>
                  <a:pt x="279" y="756"/>
                </a:lnTo>
                <a:lnTo>
                  <a:pt x="279" y="756"/>
                </a:lnTo>
                <a:lnTo>
                  <a:pt x="279" y="755"/>
                </a:lnTo>
                <a:lnTo>
                  <a:pt x="279" y="755"/>
                </a:lnTo>
                <a:lnTo>
                  <a:pt x="280" y="754"/>
                </a:lnTo>
                <a:lnTo>
                  <a:pt x="280" y="754"/>
                </a:lnTo>
                <a:lnTo>
                  <a:pt x="280" y="753"/>
                </a:lnTo>
                <a:lnTo>
                  <a:pt x="280" y="753"/>
                </a:lnTo>
                <a:lnTo>
                  <a:pt x="280" y="752"/>
                </a:lnTo>
                <a:lnTo>
                  <a:pt x="280" y="752"/>
                </a:lnTo>
                <a:lnTo>
                  <a:pt x="281" y="751"/>
                </a:lnTo>
                <a:lnTo>
                  <a:pt x="281" y="751"/>
                </a:lnTo>
                <a:lnTo>
                  <a:pt x="281" y="750"/>
                </a:lnTo>
                <a:lnTo>
                  <a:pt x="281" y="750"/>
                </a:lnTo>
                <a:lnTo>
                  <a:pt x="281" y="749"/>
                </a:lnTo>
                <a:lnTo>
                  <a:pt x="281" y="749"/>
                </a:lnTo>
                <a:lnTo>
                  <a:pt x="282" y="748"/>
                </a:lnTo>
                <a:lnTo>
                  <a:pt x="282" y="748"/>
                </a:lnTo>
                <a:lnTo>
                  <a:pt x="282" y="746"/>
                </a:lnTo>
                <a:lnTo>
                  <a:pt x="282" y="746"/>
                </a:lnTo>
                <a:lnTo>
                  <a:pt x="282" y="745"/>
                </a:lnTo>
                <a:lnTo>
                  <a:pt x="282" y="745"/>
                </a:lnTo>
                <a:lnTo>
                  <a:pt x="282" y="744"/>
                </a:lnTo>
                <a:lnTo>
                  <a:pt x="282" y="744"/>
                </a:lnTo>
                <a:lnTo>
                  <a:pt x="282" y="743"/>
                </a:lnTo>
                <a:lnTo>
                  <a:pt x="282" y="743"/>
                </a:lnTo>
                <a:lnTo>
                  <a:pt x="283" y="740"/>
                </a:lnTo>
                <a:lnTo>
                  <a:pt x="283" y="740"/>
                </a:lnTo>
                <a:lnTo>
                  <a:pt x="283" y="739"/>
                </a:lnTo>
                <a:lnTo>
                  <a:pt x="283" y="739"/>
                </a:lnTo>
                <a:lnTo>
                  <a:pt x="283" y="738"/>
                </a:lnTo>
                <a:lnTo>
                  <a:pt x="283" y="738"/>
                </a:lnTo>
                <a:lnTo>
                  <a:pt x="283" y="737"/>
                </a:lnTo>
                <a:lnTo>
                  <a:pt x="283" y="737"/>
                </a:lnTo>
                <a:lnTo>
                  <a:pt x="283" y="735"/>
                </a:lnTo>
                <a:lnTo>
                  <a:pt x="283" y="735"/>
                </a:lnTo>
                <a:lnTo>
                  <a:pt x="283" y="734"/>
                </a:lnTo>
                <a:lnTo>
                  <a:pt x="283" y="734"/>
                </a:lnTo>
                <a:lnTo>
                  <a:pt x="283" y="733"/>
                </a:lnTo>
                <a:lnTo>
                  <a:pt x="283" y="733"/>
                </a:lnTo>
                <a:lnTo>
                  <a:pt x="283" y="732"/>
                </a:lnTo>
                <a:lnTo>
                  <a:pt x="283" y="732"/>
                </a:lnTo>
                <a:lnTo>
                  <a:pt x="283" y="730"/>
                </a:lnTo>
                <a:lnTo>
                  <a:pt x="283" y="730"/>
                </a:lnTo>
                <a:lnTo>
                  <a:pt x="283" y="729"/>
                </a:lnTo>
                <a:lnTo>
                  <a:pt x="283" y="729"/>
                </a:lnTo>
                <a:lnTo>
                  <a:pt x="283" y="728"/>
                </a:lnTo>
                <a:lnTo>
                  <a:pt x="283" y="728"/>
                </a:lnTo>
                <a:lnTo>
                  <a:pt x="283" y="726"/>
                </a:lnTo>
                <a:lnTo>
                  <a:pt x="283" y="726"/>
                </a:lnTo>
                <a:lnTo>
                  <a:pt x="283" y="725"/>
                </a:lnTo>
                <a:lnTo>
                  <a:pt x="283" y="725"/>
                </a:lnTo>
                <a:lnTo>
                  <a:pt x="283" y="724"/>
                </a:lnTo>
                <a:lnTo>
                  <a:pt x="283" y="724"/>
                </a:lnTo>
                <a:lnTo>
                  <a:pt x="283" y="722"/>
                </a:lnTo>
                <a:lnTo>
                  <a:pt x="283" y="722"/>
                </a:lnTo>
                <a:lnTo>
                  <a:pt x="283" y="721"/>
                </a:lnTo>
                <a:lnTo>
                  <a:pt x="283" y="721"/>
                </a:lnTo>
                <a:lnTo>
                  <a:pt x="283" y="720"/>
                </a:lnTo>
                <a:lnTo>
                  <a:pt x="283" y="720"/>
                </a:lnTo>
                <a:lnTo>
                  <a:pt x="283" y="719"/>
                </a:lnTo>
                <a:lnTo>
                  <a:pt x="283" y="719"/>
                </a:lnTo>
                <a:lnTo>
                  <a:pt x="283" y="718"/>
                </a:lnTo>
                <a:lnTo>
                  <a:pt x="283" y="718"/>
                </a:lnTo>
                <a:lnTo>
                  <a:pt x="283" y="717"/>
                </a:lnTo>
                <a:lnTo>
                  <a:pt x="283" y="717"/>
                </a:lnTo>
                <a:lnTo>
                  <a:pt x="283" y="716"/>
                </a:lnTo>
                <a:lnTo>
                  <a:pt x="283" y="716"/>
                </a:lnTo>
                <a:lnTo>
                  <a:pt x="283" y="715"/>
                </a:lnTo>
                <a:lnTo>
                  <a:pt x="283" y="715"/>
                </a:lnTo>
                <a:lnTo>
                  <a:pt x="283" y="714"/>
                </a:lnTo>
                <a:lnTo>
                  <a:pt x="283" y="714"/>
                </a:lnTo>
                <a:lnTo>
                  <a:pt x="283" y="713"/>
                </a:lnTo>
                <a:lnTo>
                  <a:pt x="283" y="713"/>
                </a:lnTo>
                <a:lnTo>
                  <a:pt x="283" y="711"/>
                </a:lnTo>
                <a:lnTo>
                  <a:pt x="283" y="711"/>
                </a:lnTo>
                <a:lnTo>
                  <a:pt x="283" y="711"/>
                </a:lnTo>
                <a:lnTo>
                  <a:pt x="283" y="711"/>
                </a:lnTo>
                <a:lnTo>
                  <a:pt x="282" y="710"/>
                </a:lnTo>
                <a:lnTo>
                  <a:pt x="282" y="710"/>
                </a:lnTo>
                <a:lnTo>
                  <a:pt x="282" y="709"/>
                </a:lnTo>
                <a:lnTo>
                  <a:pt x="282" y="709"/>
                </a:lnTo>
                <a:lnTo>
                  <a:pt x="282" y="708"/>
                </a:lnTo>
                <a:lnTo>
                  <a:pt x="282" y="708"/>
                </a:lnTo>
                <a:lnTo>
                  <a:pt x="282" y="708"/>
                </a:lnTo>
                <a:lnTo>
                  <a:pt x="282" y="708"/>
                </a:lnTo>
                <a:lnTo>
                  <a:pt x="282" y="707"/>
                </a:lnTo>
                <a:lnTo>
                  <a:pt x="282" y="707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5"/>
                </a:lnTo>
                <a:lnTo>
                  <a:pt x="282" y="705"/>
                </a:lnTo>
                <a:lnTo>
                  <a:pt x="282" y="705"/>
                </a:lnTo>
                <a:lnTo>
                  <a:pt x="282" y="705"/>
                </a:lnTo>
                <a:lnTo>
                  <a:pt x="282" y="705"/>
                </a:lnTo>
                <a:lnTo>
                  <a:pt x="282" y="705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2" y="704"/>
                </a:lnTo>
                <a:lnTo>
                  <a:pt x="286" y="680"/>
                </a:lnTo>
                <a:lnTo>
                  <a:pt x="290" y="662"/>
                </a:lnTo>
                <a:lnTo>
                  <a:pt x="293" y="650"/>
                </a:lnTo>
                <a:lnTo>
                  <a:pt x="293" y="650"/>
                </a:lnTo>
                <a:lnTo>
                  <a:pt x="293" y="644"/>
                </a:lnTo>
                <a:lnTo>
                  <a:pt x="293" y="631"/>
                </a:lnTo>
                <a:lnTo>
                  <a:pt x="291" y="598"/>
                </a:lnTo>
                <a:lnTo>
                  <a:pt x="291" y="598"/>
                </a:lnTo>
                <a:lnTo>
                  <a:pt x="291" y="597"/>
                </a:lnTo>
                <a:lnTo>
                  <a:pt x="291" y="597"/>
                </a:lnTo>
                <a:lnTo>
                  <a:pt x="291" y="595"/>
                </a:lnTo>
                <a:lnTo>
                  <a:pt x="291" y="595"/>
                </a:lnTo>
                <a:lnTo>
                  <a:pt x="291" y="592"/>
                </a:lnTo>
                <a:lnTo>
                  <a:pt x="291" y="592"/>
                </a:lnTo>
                <a:lnTo>
                  <a:pt x="291" y="591"/>
                </a:lnTo>
                <a:lnTo>
                  <a:pt x="291" y="591"/>
                </a:lnTo>
                <a:lnTo>
                  <a:pt x="291" y="589"/>
                </a:lnTo>
                <a:lnTo>
                  <a:pt x="291" y="589"/>
                </a:lnTo>
                <a:lnTo>
                  <a:pt x="291" y="588"/>
                </a:lnTo>
                <a:lnTo>
                  <a:pt x="291" y="588"/>
                </a:lnTo>
                <a:lnTo>
                  <a:pt x="291" y="586"/>
                </a:lnTo>
                <a:lnTo>
                  <a:pt x="291" y="586"/>
                </a:lnTo>
                <a:lnTo>
                  <a:pt x="291" y="585"/>
                </a:lnTo>
                <a:lnTo>
                  <a:pt x="291" y="585"/>
                </a:lnTo>
                <a:lnTo>
                  <a:pt x="290" y="583"/>
                </a:lnTo>
                <a:lnTo>
                  <a:pt x="290" y="583"/>
                </a:lnTo>
                <a:lnTo>
                  <a:pt x="290" y="582"/>
                </a:lnTo>
                <a:lnTo>
                  <a:pt x="290" y="582"/>
                </a:lnTo>
                <a:lnTo>
                  <a:pt x="290" y="580"/>
                </a:lnTo>
                <a:lnTo>
                  <a:pt x="290" y="580"/>
                </a:lnTo>
                <a:lnTo>
                  <a:pt x="290" y="578"/>
                </a:lnTo>
                <a:lnTo>
                  <a:pt x="290" y="578"/>
                </a:lnTo>
                <a:lnTo>
                  <a:pt x="290" y="576"/>
                </a:lnTo>
                <a:lnTo>
                  <a:pt x="290" y="576"/>
                </a:lnTo>
                <a:lnTo>
                  <a:pt x="290" y="576"/>
                </a:lnTo>
                <a:lnTo>
                  <a:pt x="290" y="576"/>
                </a:lnTo>
                <a:lnTo>
                  <a:pt x="290" y="574"/>
                </a:lnTo>
                <a:lnTo>
                  <a:pt x="290" y="574"/>
                </a:lnTo>
                <a:lnTo>
                  <a:pt x="290" y="573"/>
                </a:lnTo>
                <a:lnTo>
                  <a:pt x="290" y="573"/>
                </a:lnTo>
                <a:lnTo>
                  <a:pt x="290" y="571"/>
                </a:lnTo>
                <a:lnTo>
                  <a:pt x="290" y="571"/>
                </a:lnTo>
                <a:lnTo>
                  <a:pt x="290" y="571"/>
                </a:lnTo>
                <a:lnTo>
                  <a:pt x="290" y="571"/>
                </a:lnTo>
                <a:lnTo>
                  <a:pt x="291" y="569"/>
                </a:lnTo>
                <a:lnTo>
                  <a:pt x="291" y="569"/>
                </a:lnTo>
                <a:lnTo>
                  <a:pt x="291" y="569"/>
                </a:lnTo>
                <a:lnTo>
                  <a:pt x="291" y="569"/>
                </a:lnTo>
                <a:lnTo>
                  <a:pt x="291" y="567"/>
                </a:lnTo>
                <a:lnTo>
                  <a:pt x="291" y="567"/>
                </a:lnTo>
                <a:lnTo>
                  <a:pt x="291" y="567"/>
                </a:lnTo>
                <a:lnTo>
                  <a:pt x="291" y="567"/>
                </a:lnTo>
                <a:lnTo>
                  <a:pt x="291" y="565"/>
                </a:lnTo>
                <a:lnTo>
                  <a:pt x="291" y="565"/>
                </a:lnTo>
                <a:lnTo>
                  <a:pt x="291" y="565"/>
                </a:lnTo>
                <a:lnTo>
                  <a:pt x="291" y="565"/>
                </a:lnTo>
                <a:lnTo>
                  <a:pt x="291" y="563"/>
                </a:lnTo>
                <a:lnTo>
                  <a:pt x="291" y="563"/>
                </a:lnTo>
                <a:lnTo>
                  <a:pt x="291" y="563"/>
                </a:lnTo>
                <a:lnTo>
                  <a:pt x="291" y="563"/>
                </a:lnTo>
                <a:lnTo>
                  <a:pt x="291" y="562"/>
                </a:lnTo>
                <a:lnTo>
                  <a:pt x="291" y="562"/>
                </a:lnTo>
                <a:lnTo>
                  <a:pt x="291" y="562"/>
                </a:lnTo>
                <a:lnTo>
                  <a:pt x="291" y="562"/>
                </a:lnTo>
                <a:lnTo>
                  <a:pt x="292" y="561"/>
                </a:lnTo>
                <a:lnTo>
                  <a:pt x="292" y="561"/>
                </a:lnTo>
                <a:lnTo>
                  <a:pt x="292" y="560"/>
                </a:lnTo>
                <a:lnTo>
                  <a:pt x="292" y="560"/>
                </a:lnTo>
                <a:lnTo>
                  <a:pt x="292" y="559"/>
                </a:lnTo>
                <a:lnTo>
                  <a:pt x="292" y="559"/>
                </a:lnTo>
                <a:lnTo>
                  <a:pt x="292" y="559"/>
                </a:lnTo>
                <a:lnTo>
                  <a:pt x="292" y="559"/>
                </a:lnTo>
                <a:lnTo>
                  <a:pt x="292" y="559"/>
                </a:lnTo>
                <a:lnTo>
                  <a:pt x="292" y="559"/>
                </a:lnTo>
                <a:lnTo>
                  <a:pt x="292" y="558"/>
                </a:lnTo>
                <a:lnTo>
                  <a:pt x="292" y="558"/>
                </a:lnTo>
                <a:lnTo>
                  <a:pt x="293" y="558"/>
                </a:lnTo>
                <a:lnTo>
                  <a:pt x="293" y="558"/>
                </a:lnTo>
                <a:lnTo>
                  <a:pt x="293" y="557"/>
                </a:lnTo>
                <a:lnTo>
                  <a:pt x="293" y="557"/>
                </a:lnTo>
                <a:lnTo>
                  <a:pt x="293" y="557"/>
                </a:lnTo>
                <a:lnTo>
                  <a:pt x="293" y="557"/>
                </a:lnTo>
                <a:lnTo>
                  <a:pt x="293" y="556"/>
                </a:lnTo>
                <a:lnTo>
                  <a:pt x="293" y="556"/>
                </a:lnTo>
                <a:lnTo>
                  <a:pt x="292" y="556"/>
                </a:lnTo>
                <a:lnTo>
                  <a:pt x="292" y="556"/>
                </a:lnTo>
                <a:lnTo>
                  <a:pt x="292" y="555"/>
                </a:lnTo>
                <a:lnTo>
                  <a:pt x="292" y="555"/>
                </a:lnTo>
                <a:lnTo>
                  <a:pt x="292" y="555"/>
                </a:lnTo>
                <a:lnTo>
                  <a:pt x="292" y="555"/>
                </a:lnTo>
                <a:lnTo>
                  <a:pt x="292" y="554"/>
                </a:lnTo>
                <a:lnTo>
                  <a:pt x="292" y="554"/>
                </a:lnTo>
                <a:lnTo>
                  <a:pt x="292" y="554"/>
                </a:lnTo>
                <a:lnTo>
                  <a:pt x="292" y="554"/>
                </a:lnTo>
                <a:lnTo>
                  <a:pt x="292" y="553"/>
                </a:lnTo>
                <a:lnTo>
                  <a:pt x="292" y="553"/>
                </a:lnTo>
                <a:lnTo>
                  <a:pt x="292" y="553"/>
                </a:lnTo>
                <a:lnTo>
                  <a:pt x="292" y="553"/>
                </a:lnTo>
                <a:lnTo>
                  <a:pt x="292" y="552"/>
                </a:lnTo>
                <a:lnTo>
                  <a:pt x="292" y="552"/>
                </a:lnTo>
                <a:lnTo>
                  <a:pt x="292" y="552"/>
                </a:lnTo>
                <a:lnTo>
                  <a:pt x="292" y="552"/>
                </a:lnTo>
                <a:lnTo>
                  <a:pt x="291" y="551"/>
                </a:lnTo>
                <a:lnTo>
                  <a:pt x="291" y="551"/>
                </a:lnTo>
                <a:lnTo>
                  <a:pt x="291" y="551"/>
                </a:lnTo>
                <a:lnTo>
                  <a:pt x="291" y="551"/>
                </a:lnTo>
                <a:lnTo>
                  <a:pt x="289" y="545"/>
                </a:lnTo>
                <a:lnTo>
                  <a:pt x="285" y="540"/>
                </a:lnTo>
                <a:lnTo>
                  <a:pt x="282" y="536"/>
                </a:lnTo>
                <a:lnTo>
                  <a:pt x="280" y="532"/>
                </a:lnTo>
                <a:lnTo>
                  <a:pt x="280" y="532"/>
                </a:lnTo>
                <a:lnTo>
                  <a:pt x="280" y="531"/>
                </a:lnTo>
                <a:lnTo>
                  <a:pt x="280" y="531"/>
                </a:lnTo>
                <a:lnTo>
                  <a:pt x="281" y="520"/>
                </a:lnTo>
                <a:lnTo>
                  <a:pt x="281" y="520"/>
                </a:lnTo>
                <a:lnTo>
                  <a:pt x="281" y="520"/>
                </a:lnTo>
                <a:lnTo>
                  <a:pt x="282" y="515"/>
                </a:lnTo>
                <a:lnTo>
                  <a:pt x="283" y="510"/>
                </a:lnTo>
                <a:lnTo>
                  <a:pt x="287" y="500"/>
                </a:lnTo>
                <a:lnTo>
                  <a:pt x="293" y="490"/>
                </a:lnTo>
                <a:lnTo>
                  <a:pt x="293" y="490"/>
                </a:lnTo>
                <a:lnTo>
                  <a:pt x="296" y="476"/>
                </a:lnTo>
                <a:lnTo>
                  <a:pt x="297" y="464"/>
                </a:lnTo>
                <a:lnTo>
                  <a:pt x="298" y="459"/>
                </a:lnTo>
                <a:lnTo>
                  <a:pt x="297" y="456"/>
                </a:lnTo>
                <a:lnTo>
                  <a:pt x="297" y="456"/>
                </a:lnTo>
                <a:lnTo>
                  <a:pt x="296" y="450"/>
                </a:lnTo>
                <a:lnTo>
                  <a:pt x="295" y="442"/>
                </a:lnTo>
                <a:lnTo>
                  <a:pt x="296" y="422"/>
                </a:lnTo>
                <a:lnTo>
                  <a:pt x="296" y="422"/>
                </a:lnTo>
                <a:close/>
                <a:moveTo>
                  <a:pt x="189" y="145"/>
                </a:moveTo>
                <a:lnTo>
                  <a:pt x="189" y="145"/>
                </a:lnTo>
                <a:lnTo>
                  <a:pt x="188" y="145"/>
                </a:lnTo>
                <a:lnTo>
                  <a:pt x="188" y="144"/>
                </a:lnTo>
                <a:lnTo>
                  <a:pt x="188" y="144"/>
                </a:lnTo>
                <a:lnTo>
                  <a:pt x="189" y="145"/>
                </a:lnTo>
                <a:lnTo>
                  <a:pt x="189" y="14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6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9" grpId="0" animBg="1"/>
      <p:bldP spid="70" grpId="0"/>
      <p:bldP spid="71" grpId="0"/>
      <p:bldP spid="77" grpId="0"/>
      <p:bldP spid="78" grpId="0"/>
      <p:bldP spid="79" grpId="0" animBg="1"/>
      <p:bldP spid="85" grpId="0"/>
      <p:bldP spid="86" grpId="0"/>
      <p:bldP spid="87" grpId="0" animBg="1"/>
      <p:bldP spid="93" grpId="0"/>
      <p:bldP spid="94" grpId="0"/>
      <p:bldP spid="95" grpId="0" animBg="1"/>
      <p:bldP spid="101" grpId="0"/>
      <p:bldP spid="102" grpId="0"/>
      <p:bldP spid="103" grpId="0"/>
      <p:bldP spid="104" grpId="0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22"/>
          <p:cNvSpPr txBox="1"/>
          <p:nvPr/>
        </p:nvSpPr>
        <p:spPr>
          <a:xfrm>
            <a:off x="2267744" y="24833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3583590" y="2355726"/>
            <a:ext cx="5092866" cy="2001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 algn="just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淘宝店chenying0907出品 40"/>
          <p:cNvSpPr/>
          <p:nvPr/>
        </p:nvSpPr>
        <p:spPr>
          <a:xfrm>
            <a:off x="645881" y="1131590"/>
            <a:ext cx="2625124" cy="349164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2" name="斜纹 41"/>
          <p:cNvSpPr/>
          <p:nvPr/>
        </p:nvSpPr>
        <p:spPr>
          <a:xfrm>
            <a:off x="645881" y="1131857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斜纹 42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4" name="淘宝店chenying0907出品 43"/>
          <p:cNvGrpSpPr/>
          <p:nvPr/>
        </p:nvGrpSpPr>
        <p:grpSpPr>
          <a:xfrm>
            <a:off x="3635896" y="993056"/>
            <a:ext cx="1146646" cy="1146646"/>
            <a:chOff x="3688998" y="918307"/>
            <a:chExt cx="1146646" cy="1146646"/>
          </a:xfrm>
        </p:grpSpPr>
        <p:grpSp>
          <p:nvGrpSpPr>
            <p:cNvPr id="45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47" name="淘宝店chenying0907出品 46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淘宝店chenying0907出品 48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TextBox 1"/>
            <p:cNvSpPr txBox="1"/>
            <p:nvPr/>
          </p:nvSpPr>
          <p:spPr>
            <a:xfrm>
              <a:off x="3779912" y="1256442"/>
              <a:ext cx="943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text</a:t>
              </a:r>
              <a:endParaRPr lang="zh-CN" altLang="en-US" sz="2400" b="1" dirty="0">
                <a:solidFill>
                  <a:schemeClr val="bg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50" name="淘宝店chenying0907出品 49"/>
          <p:cNvGrpSpPr/>
          <p:nvPr/>
        </p:nvGrpSpPr>
        <p:grpSpPr>
          <a:xfrm>
            <a:off x="4929378" y="993056"/>
            <a:ext cx="1146646" cy="1146646"/>
            <a:chOff x="3688998" y="918307"/>
            <a:chExt cx="1146646" cy="1146646"/>
          </a:xfrm>
        </p:grpSpPr>
        <p:grpSp>
          <p:nvGrpSpPr>
            <p:cNvPr id="51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53" name="淘宝店chenying0907出品 52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5" name="淘宝店chenying0907出品 54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2" name="TextBox 58"/>
            <p:cNvSpPr txBox="1"/>
            <p:nvPr/>
          </p:nvSpPr>
          <p:spPr>
            <a:xfrm>
              <a:off x="3779912" y="1256442"/>
              <a:ext cx="943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2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text</a:t>
              </a:r>
              <a:endParaRPr lang="zh-CN" altLang="en-US" sz="2400" b="1" dirty="0">
                <a:solidFill>
                  <a:schemeClr val="bg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56" name="淘宝店chenying0907出品 55"/>
          <p:cNvGrpSpPr/>
          <p:nvPr/>
        </p:nvGrpSpPr>
        <p:grpSpPr>
          <a:xfrm>
            <a:off x="6222860" y="993056"/>
            <a:ext cx="1146646" cy="1146646"/>
            <a:chOff x="3688998" y="918307"/>
            <a:chExt cx="1146646" cy="1146646"/>
          </a:xfrm>
        </p:grpSpPr>
        <p:grpSp>
          <p:nvGrpSpPr>
            <p:cNvPr id="57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60" name="淘宝店chenying0907出品 59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淘宝店chenying0907出品 61"/>
              <p:cNvSpPr/>
              <p:nvPr/>
            </p:nvSpPr>
            <p:spPr>
              <a:xfrm>
                <a:off x="13475990" y="4317243"/>
                <a:ext cx="2175163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9" name="TextBox 64"/>
            <p:cNvSpPr txBox="1"/>
            <p:nvPr/>
          </p:nvSpPr>
          <p:spPr>
            <a:xfrm>
              <a:off x="3790352" y="1287219"/>
              <a:ext cx="9439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2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text</a:t>
              </a:r>
              <a:endParaRPr lang="zh-CN" altLang="en-US" sz="2000" b="1" dirty="0">
                <a:solidFill>
                  <a:schemeClr val="bg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grpSp>
        <p:nvGrpSpPr>
          <p:cNvPr id="63" name="淘宝店chenying0907出品 62"/>
          <p:cNvGrpSpPr/>
          <p:nvPr/>
        </p:nvGrpSpPr>
        <p:grpSpPr>
          <a:xfrm>
            <a:off x="7516341" y="993056"/>
            <a:ext cx="1146646" cy="1146646"/>
            <a:chOff x="3688998" y="918307"/>
            <a:chExt cx="1146646" cy="1146646"/>
          </a:xfrm>
        </p:grpSpPr>
        <p:grpSp>
          <p:nvGrpSpPr>
            <p:cNvPr id="64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66" name="淘宝店chenying0907出品 65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淘宝店chenying0907出品 67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TextBox 70"/>
            <p:cNvSpPr txBox="1"/>
            <p:nvPr/>
          </p:nvSpPr>
          <p:spPr>
            <a:xfrm>
              <a:off x="3806988" y="1277974"/>
              <a:ext cx="943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2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text</a:t>
              </a:r>
              <a:endParaRPr lang="zh-CN" altLang="en-US" b="1" dirty="0">
                <a:solidFill>
                  <a:schemeClr val="bg2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0" grpId="0" build="p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淘宝店chenying0907出品 49"/>
          <p:cNvSpPr/>
          <p:nvPr/>
        </p:nvSpPr>
        <p:spPr>
          <a:xfrm>
            <a:off x="0" y="1347613"/>
            <a:ext cx="9144000" cy="2643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11"/>
          <p:cNvSpPr txBox="1"/>
          <p:nvPr/>
        </p:nvSpPr>
        <p:spPr>
          <a:xfrm>
            <a:off x="4139954" y="1704976"/>
            <a:ext cx="264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淘宝店chenying0907出品 51"/>
          <p:cNvCxnSpPr/>
          <p:nvPr/>
        </p:nvCxnSpPr>
        <p:spPr>
          <a:xfrm flipV="1">
            <a:off x="3923928" y="1707251"/>
            <a:ext cx="0" cy="1924424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3"/>
          <p:cNvSpPr txBox="1"/>
          <p:nvPr/>
        </p:nvSpPr>
        <p:spPr>
          <a:xfrm>
            <a:off x="2447767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9" name="淘宝店chenying0907出品 68"/>
          <p:cNvGrpSpPr/>
          <p:nvPr/>
        </p:nvGrpSpPr>
        <p:grpSpPr>
          <a:xfrm>
            <a:off x="6449530" y="-7788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淘宝店chenying0907出品 7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淘宝店chenying0907出品 71"/>
          <p:cNvGrpSpPr/>
          <p:nvPr/>
        </p:nvGrpSpPr>
        <p:grpSpPr>
          <a:xfrm>
            <a:off x="4922378" y="-283851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淘宝店chenying0907出品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5" name="淘宝店chenying0907出品 74"/>
          <p:cNvGrpSpPr/>
          <p:nvPr/>
        </p:nvGrpSpPr>
        <p:grpSpPr>
          <a:xfrm>
            <a:off x="5601167" y="31264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7" name="淘宝店chenying0907出品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8" name="淘宝店chenying0907出品 77"/>
          <p:cNvGrpSpPr/>
          <p:nvPr/>
        </p:nvGrpSpPr>
        <p:grpSpPr>
          <a:xfrm>
            <a:off x="7923670" y="-158613"/>
            <a:ext cx="685800" cy="6858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淘宝店chenying0907出品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1" name="淘宝店chenying0907出品 80"/>
          <p:cNvGrpSpPr/>
          <p:nvPr/>
        </p:nvGrpSpPr>
        <p:grpSpPr>
          <a:xfrm>
            <a:off x="766572" y="5040488"/>
            <a:ext cx="588857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淘宝店chenying0907出品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4" name="淘宝店chenying0907出品 83"/>
          <p:cNvGrpSpPr/>
          <p:nvPr/>
        </p:nvGrpSpPr>
        <p:grpSpPr>
          <a:xfrm>
            <a:off x="3963194" y="4529852"/>
            <a:ext cx="252491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淘宝店chenying0907出品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淘宝店chenying0907出品 86"/>
          <p:cNvGrpSpPr/>
          <p:nvPr/>
        </p:nvGrpSpPr>
        <p:grpSpPr>
          <a:xfrm>
            <a:off x="3181804" y="4327051"/>
            <a:ext cx="529075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淘宝店chenying0907出品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0" name="淘宝店chenying0907出品 89"/>
          <p:cNvGrpSpPr/>
          <p:nvPr/>
        </p:nvGrpSpPr>
        <p:grpSpPr>
          <a:xfrm>
            <a:off x="8628988" y="-1058832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淘宝店chenying0907出品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3" name="淘宝店chenying0907出品 92"/>
          <p:cNvGrpSpPr/>
          <p:nvPr/>
        </p:nvGrpSpPr>
        <p:grpSpPr>
          <a:xfrm>
            <a:off x="8654726" y="415647"/>
            <a:ext cx="223080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淘宝店chenying0907出品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6" name="淘宝店chenying0907出品 95"/>
          <p:cNvGrpSpPr/>
          <p:nvPr/>
        </p:nvGrpSpPr>
        <p:grpSpPr>
          <a:xfrm>
            <a:off x="1943475" y="4706144"/>
            <a:ext cx="1179281" cy="117928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淘宝店chenying0907出品 97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淘宝店chenying0907出品 98"/>
          <p:cNvGrpSpPr/>
          <p:nvPr/>
        </p:nvGrpSpPr>
        <p:grpSpPr>
          <a:xfrm>
            <a:off x="1275416" y="4606645"/>
            <a:ext cx="52019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淘宝店chenying0907出品 10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淘宝店chenying0907出品 101"/>
          <p:cNvGrpSpPr/>
          <p:nvPr/>
        </p:nvGrpSpPr>
        <p:grpSpPr>
          <a:xfrm>
            <a:off x="291128" y="4921759"/>
            <a:ext cx="316877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淘宝店chenying0907出品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5" name="淘宝店chenying0907出品 104"/>
          <p:cNvGrpSpPr/>
          <p:nvPr/>
        </p:nvGrpSpPr>
        <p:grpSpPr>
          <a:xfrm>
            <a:off x="117164" y="4738452"/>
            <a:ext cx="158438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7" name="淘宝店chenying0907出品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8" name="淘宝店chenying0907出品 107"/>
          <p:cNvGrpSpPr/>
          <p:nvPr/>
        </p:nvGrpSpPr>
        <p:grpSpPr>
          <a:xfrm>
            <a:off x="2376545" y="2067694"/>
            <a:ext cx="1045291" cy="1045291"/>
            <a:chOff x="3688998" y="918307"/>
            <a:chExt cx="1146646" cy="1146646"/>
          </a:xfrm>
        </p:grpSpPr>
        <p:grpSp>
          <p:nvGrpSpPr>
            <p:cNvPr id="109" name="淘宝店chenying0907出品 3"/>
            <p:cNvGrpSpPr/>
            <p:nvPr/>
          </p:nvGrpSpPr>
          <p:grpSpPr bwMode="auto">
            <a:xfrm>
              <a:off x="3688998" y="918307"/>
              <a:ext cx="1146646" cy="1146646"/>
              <a:chOff x="13242434" y="4083685"/>
              <a:chExt cx="2642282" cy="2642282"/>
            </a:xfrm>
          </p:grpSpPr>
          <p:sp>
            <p:nvSpPr>
              <p:cNvPr id="111" name="淘宝店chenying0907出品 110"/>
              <p:cNvSpPr/>
              <p:nvPr/>
            </p:nvSpPr>
            <p:spPr>
              <a:xfrm>
                <a:off x="13242434" y="4083685"/>
                <a:ext cx="2642282" cy="264228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/>
                  </a:gs>
                  <a:gs pos="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2" name="淘宝店chenying0907出品 69"/>
              <p:cNvSpPr>
                <a:spLocks noChangeArrowheads="1"/>
              </p:cNvSpPr>
              <p:nvPr/>
            </p:nvSpPr>
            <p:spPr bwMode="auto">
              <a:xfrm>
                <a:off x="13399325" y="4240576"/>
                <a:ext cx="2328502" cy="23285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微软雅黑" panose="020B0503020204020204" pitchFamily="34" charset="-122"/>
                  </a:defRPr>
                </a:lvl9pPr>
              </a:lstStyle>
              <a:p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淘宝店chenying0907出品 112"/>
              <p:cNvSpPr/>
              <p:nvPr/>
            </p:nvSpPr>
            <p:spPr>
              <a:xfrm>
                <a:off x="13475990" y="4317243"/>
                <a:ext cx="2175164" cy="2175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B8BBBC"/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0" name="TextBox 76"/>
            <p:cNvSpPr txBox="1"/>
            <p:nvPr/>
          </p:nvSpPr>
          <p:spPr>
            <a:xfrm>
              <a:off x="3790353" y="1165389"/>
              <a:ext cx="943935" cy="709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1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2</a:t>
              </a:r>
              <a:endParaRPr lang="zh-CN" altLang="en-US" sz="3600" dirty="0">
                <a:solidFill>
                  <a:schemeClr val="accent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</p:grpSp>
      <p:sp>
        <p:nvSpPr>
          <p:cNvPr id="114" name="淘宝店chenying0907出品 9"/>
          <p:cNvSpPr txBox="1"/>
          <p:nvPr/>
        </p:nvSpPr>
        <p:spPr>
          <a:xfrm>
            <a:off x="4253502" y="271308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淘宝店chenying0907出品 9"/>
          <p:cNvSpPr txBox="1"/>
          <p:nvPr/>
        </p:nvSpPr>
        <p:spPr>
          <a:xfrm>
            <a:off x="4253501" y="303852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淘宝店chenying0907出品 9"/>
          <p:cNvSpPr txBox="1"/>
          <p:nvPr/>
        </p:nvSpPr>
        <p:spPr>
          <a:xfrm>
            <a:off x="4253502" y="3364418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淘宝店chenying0907出品 9"/>
          <p:cNvSpPr txBox="1"/>
          <p:nvPr/>
        </p:nvSpPr>
        <p:spPr>
          <a:xfrm>
            <a:off x="5804419" y="271634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淘宝店chenying0907出品 9"/>
          <p:cNvSpPr txBox="1"/>
          <p:nvPr/>
        </p:nvSpPr>
        <p:spPr>
          <a:xfrm>
            <a:off x="5804420" y="3042236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淘宝店chenying0907出品 9"/>
          <p:cNvSpPr txBox="1"/>
          <p:nvPr/>
        </p:nvSpPr>
        <p:spPr>
          <a:xfrm>
            <a:off x="5804419" y="3363615"/>
            <a:ext cx="20079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68" grpId="0"/>
      <p:bldP spid="114" grpId="0"/>
      <p:bldP spid="115" grpId="0"/>
      <p:bldP spid="116" grpId="0"/>
      <p:bldP spid="118" grpId="0"/>
      <p:bldP spid="119" grpId="0"/>
      <p:bldP spid="1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www.freeppt7.com">
  <a:themeElements>
    <a:clrScheme name="自定义 1879">
      <a:dk1>
        <a:srgbClr val="000000"/>
      </a:dk1>
      <a:lt1>
        <a:srgbClr val="FFFFFF"/>
      </a:lt1>
      <a:dk2>
        <a:srgbClr val="000000"/>
      </a:dk2>
      <a:lt2>
        <a:srgbClr val="7F7F7F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15875">
          <a:noFill/>
        </a:ln>
        <a:effectLst>
          <a:innerShdw blurRad="63500" dist="25400" dir="8100000">
            <a:prstClr val="black">
              <a:alpha val="50000"/>
            </a:prstClr>
          </a:innerShdw>
        </a:effectLst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mbassy Magenta (Light)">
    <a:dk1>
      <a:srgbClr val="000000"/>
    </a:dk1>
    <a:lt1>
      <a:srgbClr val="FFFFFF"/>
    </a:lt1>
    <a:dk2>
      <a:srgbClr val="323232"/>
    </a:dk2>
    <a:lt2>
      <a:srgbClr val="969696"/>
    </a:lt2>
    <a:accent1>
      <a:srgbClr val="C53F3F"/>
    </a:accent1>
    <a:accent2>
      <a:srgbClr val="EA4C4C"/>
    </a:accent2>
    <a:accent3>
      <a:srgbClr val="FF6D6D"/>
    </a:accent3>
    <a:accent4>
      <a:srgbClr val="FF9694"/>
    </a:accent4>
    <a:accent5>
      <a:srgbClr val="4B4B4B"/>
    </a:accent5>
    <a:accent6>
      <a:srgbClr val="7F7F7F"/>
    </a:accent6>
    <a:hlink>
      <a:srgbClr val="B2B2B2"/>
    </a:hlink>
    <a:folHlink>
      <a:srgbClr val="F0F0F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1993</Words>
  <Application>Microsoft Office PowerPoint</Application>
  <PresentationFormat>全屏显示(16:9)</PresentationFormat>
  <Paragraphs>480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Bebas</vt:lpstr>
      <vt:lpstr>GeoSlab703 MdCn BT</vt:lpstr>
      <vt:lpstr>方正兰亭黑_GBK</vt:lpstr>
      <vt:lpstr>方正正大黑简体</vt:lpstr>
      <vt:lpstr>宋体</vt:lpstr>
      <vt:lpstr>微软雅黑</vt:lpstr>
      <vt:lpstr>Agency FB</vt:lpstr>
      <vt:lpstr>Arial</vt:lpstr>
      <vt:lpstr>Calibri</vt:lpstr>
      <vt:lpstr>Helvetica</vt:lpstr>
      <vt:lpstr>Impact</vt:lpstr>
      <vt:lpstr>Wingdings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363</cp:revision>
  <dcterms:created xsi:type="dcterms:W3CDTF">2016-03-09T04:37:00Z</dcterms:created>
  <dcterms:modified xsi:type="dcterms:W3CDTF">2022-02-13T12:15:40Z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2052-10.1.0.7469</vt:lpwstr>
  </property>
</Properties>
</file>