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63" r:id="rId14"/>
    <p:sldId id="272" r:id="rId15"/>
    <p:sldId id="273" r:id="rId16"/>
    <p:sldId id="264" r:id="rId17"/>
    <p:sldId id="274" r:id="rId18"/>
    <p:sldId id="275" r:id="rId19"/>
    <p:sldId id="258" r:id="rId20"/>
  </p:sldIdLst>
  <p:sldSz cx="12192000" cy="6858000"/>
  <p:notesSz cx="6858000" cy="9144000"/>
  <p:embeddedFontLst>
    <p:embeddedFont>
      <p:font typeface="汉仪菱心体简" panose="02010600030101010101" charset="-122"/>
      <p:regular r:id="rId21"/>
    </p:embeddedFont>
    <p:embeddedFont>
      <p:font typeface="Arial Black" panose="020B0A04020102020204" pitchFamily="34" charset="0"/>
      <p:bold r:id="rId22"/>
    </p:embeddedFont>
    <p:embeddedFont>
      <p:font typeface="Arial Rounded MT Bold" panose="020F0704030504030204" pitchFamily="34" charset="0"/>
      <p:regular r:id="rId23"/>
    </p:embeddedFont>
    <p:embeddedFont>
      <p:font typeface="等线" panose="02010600030101010101" pitchFamily="2" charset="-122"/>
      <p:regular r:id="rId24"/>
      <p:bold r:id="rId25"/>
    </p:embeddedFont>
    <p:embeddedFont>
      <p:font typeface="等线 Light" panose="02010600030101010101" pitchFamily="2" charset="-122"/>
      <p:regular r:id="rId2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5">
          <p15:clr>
            <a:srgbClr val="A4A3A4"/>
          </p15:clr>
        </p15:guide>
        <p15:guide id="2" orient="horz" pos="395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50B5"/>
    <a:srgbClr val="77D2FF"/>
    <a:srgbClr val="4472C4"/>
    <a:srgbClr val="3A80CE"/>
    <a:srgbClr val="337BCB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>
        <p:guide pos="415"/>
        <p:guide orient="horz" pos="39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wind"/>
      </p:transition>
    </mc:Choice>
    <mc:Fallback xmlns="">
      <p:transition spd="slow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wind"/>
      </p:transition>
    </mc:Choice>
    <mc:Fallback xmlns="">
      <p:transition spd="slow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7000">
              <a:srgbClr val="3A80CE"/>
            </a:gs>
            <a:gs pos="100000">
              <a:srgbClr val="1F50B5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2CC75-8280-4D50-8556-C2874ADEF926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页面-上"/>
          <p:cNvSpPr/>
          <p:nvPr userDrawn="1"/>
        </p:nvSpPr>
        <p:spPr>
          <a:xfrm>
            <a:off x="5778500" y="-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页面-下"/>
          <p:cNvSpPr/>
          <p:nvPr userDrawn="1"/>
        </p:nvSpPr>
        <p:spPr>
          <a:xfrm>
            <a:off x="5778500" y="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wind"/>
      </p:transition>
    </mc:Choice>
    <mc:Fallback xmlns="">
      <p:transition spd="slow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10" Type="http://schemas.openxmlformats.org/officeDocument/2006/relationships/hyperlink" Target="https://www.freeppt7.com/" TargetMode="External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tags" Target="../tags/tag28.xml"/><Relationship Id="rId7" Type="http://schemas.openxmlformats.org/officeDocument/2006/relationships/image" Target="../media/image14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13.png"/><Relationship Id="rId10" Type="http://schemas.microsoft.com/office/2007/relationships/hdphoto" Target="../media/hdphoto6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13" Type="http://schemas.openxmlformats.org/officeDocument/2006/relationships/tags" Target="../tags/tag41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12" Type="http://schemas.openxmlformats.org/officeDocument/2006/relationships/tags" Target="../tags/tag40.xml"/><Relationship Id="rId17" Type="http://schemas.openxmlformats.org/officeDocument/2006/relationships/image" Target="../media/image17.png"/><Relationship Id="rId2" Type="http://schemas.openxmlformats.org/officeDocument/2006/relationships/tags" Target="../tags/tag30.xml"/><Relationship Id="rId16" Type="http://schemas.openxmlformats.org/officeDocument/2006/relationships/image" Target="../media/image16.png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11" Type="http://schemas.openxmlformats.org/officeDocument/2006/relationships/tags" Target="../tags/tag39.xml"/><Relationship Id="rId5" Type="http://schemas.openxmlformats.org/officeDocument/2006/relationships/tags" Target="../tags/tag33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38.xml"/><Relationship Id="rId4" Type="http://schemas.openxmlformats.org/officeDocument/2006/relationships/tags" Target="../tags/tag32.xml"/><Relationship Id="rId9" Type="http://schemas.openxmlformats.org/officeDocument/2006/relationships/tags" Target="../tags/tag37.xml"/><Relationship Id="rId14" Type="http://schemas.openxmlformats.org/officeDocument/2006/relationships/tags" Target="../tags/tag4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image" Target="../media/image21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tags" Target="../tags/tag48.xml"/><Relationship Id="rId7" Type="http://schemas.openxmlformats.org/officeDocument/2006/relationships/image" Target="../media/image14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13.png"/><Relationship Id="rId10" Type="http://schemas.microsoft.com/office/2007/relationships/hdphoto" Target="../media/hdphoto6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hyperlink" Target="https://www.freeppt7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tags" Target="../tags/tag7.xml"/><Relationship Id="rId7" Type="http://schemas.openxmlformats.org/officeDocument/2006/relationships/image" Target="../media/image14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13.png"/><Relationship Id="rId10" Type="http://schemas.microsoft.com/office/2007/relationships/hdphoto" Target="../media/hdphoto6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10.xml"/><Relationship Id="rId7" Type="http://schemas.openxmlformats.org/officeDocument/2006/relationships/image" Target="../media/image17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.png"/><Relationship Id="rId4" Type="http://schemas.openxmlformats.org/officeDocument/2006/relationships/tags" Target="../tags/tag11.xml"/><Relationship Id="rId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雪地上的风景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9790"/>
            <a:ext cx="12192000" cy="552821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6" name="图片 15" descr="穿着蓝色衣服的人跳起来&#10;&#10;中度可信度描述已自动生成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3098" y="2556545"/>
            <a:ext cx="4723408" cy="3196555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177800" y="6004387"/>
            <a:ext cx="11836400" cy="853613"/>
            <a:chOff x="0" y="6004387"/>
            <a:chExt cx="11836400" cy="853613"/>
          </a:xfrm>
        </p:grpSpPr>
        <p:pic>
          <p:nvPicPr>
            <p:cNvPr id="10" name="图片 9" descr="图片包含 游戏机&#10;&#10;描述已自动生成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04387"/>
              <a:ext cx="5791200" cy="853613"/>
            </a:xfrm>
            <a:prstGeom prst="rect">
              <a:avLst/>
            </a:prstGeom>
          </p:spPr>
        </p:pic>
        <p:pic>
          <p:nvPicPr>
            <p:cNvPr id="17" name="图片 16" descr="图片包含 游戏机&#10;&#10;描述已自动生成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45200" y="6004387"/>
              <a:ext cx="5791200" cy="853613"/>
            </a:xfrm>
            <a:prstGeom prst="rect">
              <a:avLst/>
            </a:prstGeom>
          </p:spPr>
        </p:pic>
      </p:grpSp>
      <p:sp>
        <p:nvSpPr>
          <p:cNvPr id="22" name="矩形 21"/>
          <p:cNvSpPr/>
          <p:nvPr/>
        </p:nvSpPr>
        <p:spPr>
          <a:xfrm>
            <a:off x="5628282" y="3924618"/>
            <a:ext cx="42639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Report </a:t>
            </a:r>
            <a:r>
              <a:rPr lang="zh-CN" altLang="en-US" sz="16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：</a:t>
            </a:r>
            <a:r>
              <a:rPr lang="en-US" altLang="zh-CN" sz="16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freeppt7.com </a:t>
            </a:r>
            <a:r>
              <a:rPr lang="zh-CN" altLang="en-US" sz="16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   </a:t>
            </a:r>
            <a:r>
              <a:rPr lang="en-US" altLang="zh-CN" sz="16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Time</a:t>
            </a:r>
            <a:r>
              <a:rPr lang="zh-CN" altLang="en-US" sz="16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：</a:t>
            </a:r>
            <a:r>
              <a:rPr lang="en-US" altLang="zh-CN" sz="16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20XX.XX</a:t>
            </a:r>
            <a:endParaRPr lang="zh-CN" altLang="en-US" sz="16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3" name="矩形: 圆角 22"/>
          <p:cNvSpPr/>
          <p:nvPr/>
        </p:nvSpPr>
        <p:spPr>
          <a:xfrm>
            <a:off x="1651000" y="-723900"/>
            <a:ext cx="495300" cy="4953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7000">
                <a:srgbClr val="3A80CE"/>
              </a:gs>
              <a:gs pos="100000">
                <a:srgbClr val="1F50B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4" name="216a5e667111a2d05e3a29b1ff0a4a8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73063" y="-1054100"/>
            <a:ext cx="609601" cy="609600"/>
          </a:xfrm>
          <a:prstGeom prst="rect">
            <a:avLst/>
          </a:prstGeom>
        </p:spPr>
      </p:pic>
      <p:sp>
        <p:nvSpPr>
          <p:cNvPr id="19" name="TextBox 7">
            <a:extLst>
              <a:ext uri="{FF2B5EF4-FFF2-40B4-BE49-F238E27FC236}">
                <a16:creationId xmlns:a16="http://schemas.microsoft.com/office/drawing/2014/main" id="{167353CE-AA1A-4A90-AB64-CBBBF28691D0}"/>
              </a:ext>
            </a:extLst>
          </p:cNvPr>
          <p:cNvSpPr txBox="1"/>
          <p:nvPr/>
        </p:nvSpPr>
        <p:spPr>
          <a:xfrm>
            <a:off x="3282766" y="1024723"/>
            <a:ext cx="6921407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Free </a:t>
            </a:r>
          </a:p>
          <a:p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PPT Templates</a:t>
            </a:r>
            <a:endParaRPr lang="ko-KR" alt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8">
            <a:extLst>
              <a:ext uri="{FF2B5EF4-FFF2-40B4-BE49-F238E27FC236}">
                <a16:creationId xmlns:a16="http://schemas.microsoft.com/office/drawing/2014/main" id="{7849FF91-7FE5-4F0A-AB52-DE359313F7A5}"/>
              </a:ext>
            </a:extLst>
          </p:cNvPr>
          <p:cNvSpPr txBox="1"/>
          <p:nvPr/>
        </p:nvSpPr>
        <p:spPr>
          <a:xfrm>
            <a:off x="3491447" y="3083066"/>
            <a:ext cx="6001811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en-US" altLang="ko-KR" sz="20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Insert the Subtitle of Your Presentation</a:t>
            </a:r>
          </a:p>
        </p:txBody>
      </p:sp>
      <p:sp>
        <p:nvSpPr>
          <p:cNvPr id="26" name="TextBox 3">
            <a:hlinkClick r:id="rId10"/>
            <a:extLst>
              <a:ext uri="{FF2B5EF4-FFF2-40B4-BE49-F238E27FC236}">
                <a16:creationId xmlns:a16="http://schemas.microsoft.com/office/drawing/2014/main" id="{B8584BA9-68F6-4FCD-812E-551CEF425829}"/>
              </a:ext>
            </a:extLst>
          </p:cNvPr>
          <p:cNvSpPr txBox="1"/>
          <p:nvPr/>
        </p:nvSpPr>
        <p:spPr>
          <a:xfrm>
            <a:off x="-810671" y="6184972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7" name="Rounded Rectangle 7">
            <a:extLst>
              <a:ext uri="{FF2B5EF4-FFF2-40B4-BE49-F238E27FC236}">
                <a16:creationId xmlns:a16="http://schemas.microsoft.com/office/drawing/2014/main" id="{1D639EC0-8C04-4F2F-B2E6-0A0DBD994A0B}"/>
              </a:ext>
            </a:extLst>
          </p:cNvPr>
          <p:cNvSpPr/>
          <p:nvPr/>
        </p:nvSpPr>
        <p:spPr>
          <a:xfrm>
            <a:off x="9892195" y="458626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00" dirty="0"/>
              <a:t>LOGO</a:t>
            </a:r>
            <a:endParaRPr lang="ko-KR" altLang="en-US" sz="27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/>
          <a:srcRect t="64121"/>
          <a:stretch>
            <a:fillRect/>
          </a:stretch>
        </p:blipFill>
        <p:spPr>
          <a:xfrm>
            <a:off x="-529" y="5930900"/>
            <a:ext cx="12193057" cy="927100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643536" y="551487"/>
            <a:ext cx="4504372" cy="984885"/>
            <a:chOff x="771769" y="449887"/>
            <a:chExt cx="4504372" cy="984885"/>
          </a:xfrm>
        </p:grpSpPr>
        <p:sp>
          <p:nvSpPr>
            <p:cNvPr id="41" name="PA-矩形 4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1593141" y="449887"/>
              <a:ext cx="3683000" cy="984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200" i="1" dirty="0">
                  <a:solidFill>
                    <a:schemeClr val="bg1"/>
                  </a:solidFill>
                  <a:latin typeface="汉仪菱心体简" panose="02010400000101010101" pitchFamily="2" charset="-122"/>
                  <a:ea typeface="汉仪菱心体简" panose="02010400000101010101" pitchFamily="2" charset="-122"/>
                  <a:sym typeface="思源黑体" panose="020B0500000000000000" pitchFamily="34" charset="-122"/>
                </a:rPr>
                <a:t>Add title </a:t>
              </a:r>
              <a:r>
                <a:rPr lang="en-US" altLang="zh-CN" sz="3200" i="1" dirty="0" err="1">
                  <a:solidFill>
                    <a:schemeClr val="bg1"/>
                  </a:solidFill>
                  <a:latin typeface="汉仪菱心体简" panose="02010400000101010101" pitchFamily="2" charset="-122"/>
                  <a:ea typeface="汉仪菱心体简" panose="02010400000101010101" pitchFamily="2" charset="-122"/>
                  <a:sym typeface="思源黑体" panose="020B0500000000000000" pitchFamily="34" charset="-122"/>
                </a:rPr>
                <a:t>textAdd</a:t>
              </a:r>
              <a:r>
                <a:rPr lang="en-US" altLang="zh-CN" sz="3200" i="1" dirty="0">
                  <a:solidFill>
                    <a:schemeClr val="bg1"/>
                  </a:solidFill>
                  <a:latin typeface="汉仪菱心体简" panose="02010400000101010101" pitchFamily="2" charset="-122"/>
                  <a:ea typeface="汉仪菱心体简" panose="02010400000101010101" pitchFamily="2" charset="-122"/>
                  <a:sym typeface="思源黑体" panose="020B0500000000000000" pitchFamily="34" charset="-122"/>
                </a:rPr>
                <a:t> title text</a:t>
              </a:r>
              <a:endParaRPr lang="zh-CN" altLang="en-US" sz="3200" i="1" dirty="0">
                <a:solidFill>
                  <a:schemeClr val="bg1"/>
                </a:solidFill>
                <a:latin typeface="汉仪菱心体简" panose="02010400000101010101" pitchFamily="2" charset="-122"/>
                <a:ea typeface="汉仪菱心体简" panose="02010400000101010101" pitchFamily="2" charset="-122"/>
                <a:sym typeface="思源黑体" panose="020B0500000000000000" pitchFamily="34" charset="-122"/>
              </a:endParaRPr>
            </a:p>
          </p:txBody>
        </p:sp>
        <p:pic>
          <p:nvPicPr>
            <p:cNvPr id="16" name="图片 15" descr="卡通人物&#10;&#10;中度可信度描述已自动生成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69" y="584200"/>
              <a:ext cx="505069" cy="698500"/>
            </a:xfrm>
            <a:prstGeom prst="rect">
              <a:avLst/>
            </a:prstGeom>
          </p:spPr>
        </p:pic>
        <p:sp>
          <p:nvSpPr>
            <p:cNvPr id="17" name="等腰三角形 16"/>
            <p:cNvSpPr/>
            <p:nvPr/>
          </p:nvSpPr>
          <p:spPr>
            <a:xfrm rot="5400000">
              <a:off x="1391773" y="882114"/>
              <a:ext cx="139700" cy="120431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047750" y="2145463"/>
            <a:ext cx="10052050" cy="1401466"/>
            <a:chOff x="1047750" y="2014834"/>
            <a:chExt cx="10052050" cy="1401466"/>
          </a:xfrm>
        </p:grpSpPr>
        <p:sp>
          <p:nvSpPr>
            <p:cNvPr id="11" name="矩形: 圆角 10"/>
            <p:cNvSpPr/>
            <p:nvPr/>
          </p:nvSpPr>
          <p:spPr>
            <a:xfrm>
              <a:off x="1047750" y="2014834"/>
              <a:ext cx="1454150" cy="14014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gradFill>
                    <a:gsLst>
                      <a:gs pos="17000">
                        <a:srgbClr val="3A80CE"/>
                      </a:gs>
                      <a:gs pos="100000">
                        <a:srgbClr val="1F50B5"/>
                      </a:gs>
                    </a:gsLst>
                    <a:lin ang="2700000" scaled="0"/>
                  </a:gra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Title text</a:t>
              </a:r>
              <a:endParaRPr lang="zh-CN" altLang="en-US" sz="2400" dirty="0">
                <a:gradFill>
                  <a:gsLst>
                    <a:gs pos="17000">
                      <a:srgbClr val="3A80CE"/>
                    </a:gs>
                    <a:gs pos="100000">
                      <a:srgbClr val="1F50B5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36" name="矩形: 圆角 35"/>
            <p:cNvSpPr/>
            <p:nvPr/>
          </p:nvSpPr>
          <p:spPr>
            <a:xfrm>
              <a:off x="2813050" y="2014834"/>
              <a:ext cx="1454150" cy="14014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altLang="zh-CN" sz="1600" dirty="0">
                  <a:gradFill>
                    <a:gsLst>
                      <a:gs pos="17000">
                        <a:srgbClr val="3A80CE"/>
                      </a:gs>
                      <a:gs pos="100000">
                        <a:srgbClr val="1F50B5"/>
                      </a:gs>
                    </a:gsLst>
                    <a:lin ang="2700000" scaled="0"/>
                  </a:gra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Fill in the description</a:t>
              </a:r>
            </a:p>
          </p:txBody>
        </p:sp>
        <p:sp>
          <p:nvSpPr>
            <p:cNvPr id="38" name="矩形: 圆角 37"/>
            <p:cNvSpPr/>
            <p:nvPr/>
          </p:nvSpPr>
          <p:spPr>
            <a:xfrm>
              <a:off x="4578350" y="2014834"/>
              <a:ext cx="6521450" cy="1401466"/>
            </a:xfrm>
            <a:prstGeom prst="roundRect">
              <a:avLst/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gradFill>
                  <a:gsLst>
                    <a:gs pos="17000">
                      <a:srgbClr val="3A80CE"/>
                    </a:gs>
                    <a:gs pos="100000">
                      <a:srgbClr val="1F50B5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39" name="PA-矩形 4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5232400" y="2409169"/>
              <a:ext cx="5346700" cy="612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t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lnSpc>
                  <a:spcPct val="150000"/>
                </a:lnSpc>
              </a:pPr>
              <a:r>
                <a:rPr lang="en-US" altLang="zh-CN" sz="1400" dirty="0">
                  <a:solidFill>
                    <a:schemeClr val="bg1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ea"/>
                  <a:sym typeface="思源黑体" panose="020B0500000000000000" pitchFamily="34" charset="-122"/>
                </a:rPr>
                <a:t>Click here to add content, content to match the title, you can copy and paste directly, to select useful keyword entry.</a:t>
              </a:r>
              <a:endParaRPr lang="zh-CN" altLang="en-US" sz="1400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  <a:sym typeface="思源黑体" panose="020B0500000000000000" pitchFamily="3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047750" y="3885363"/>
            <a:ext cx="10052050" cy="1401466"/>
            <a:chOff x="1047750" y="2014834"/>
            <a:chExt cx="10052050" cy="1401466"/>
          </a:xfrm>
        </p:grpSpPr>
        <p:sp>
          <p:nvSpPr>
            <p:cNvPr id="42" name="矩形: 圆角 41"/>
            <p:cNvSpPr/>
            <p:nvPr/>
          </p:nvSpPr>
          <p:spPr>
            <a:xfrm>
              <a:off x="1047750" y="2014834"/>
              <a:ext cx="1454150" cy="14014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gradFill>
                    <a:gsLst>
                      <a:gs pos="17000">
                        <a:srgbClr val="3A80CE"/>
                      </a:gs>
                      <a:gs pos="100000">
                        <a:srgbClr val="1F50B5"/>
                      </a:gs>
                    </a:gsLst>
                    <a:lin ang="2700000" scaled="0"/>
                  </a:gra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Title text</a:t>
              </a:r>
              <a:endParaRPr lang="zh-CN" altLang="en-US" sz="2400" dirty="0">
                <a:gradFill>
                  <a:gsLst>
                    <a:gs pos="17000">
                      <a:srgbClr val="3A80CE"/>
                    </a:gs>
                    <a:gs pos="100000">
                      <a:srgbClr val="1F50B5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44" name="矩形: 圆角 43"/>
            <p:cNvSpPr/>
            <p:nvPr/>
          </p:nvSpPr>
          <p:spPr>
            <a:xfrm>
              <a:off x="2813050" y="2014834"/>
              <a:ext cx="1454150" cy="14014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altLang="zh-CN" sz="1600" dirty="0">
                  <a:gradFill>
                    <a:gsLst>
                      <a:gs pos="17000">
                        <a:srgbClr val="3A80CE"/>
                      </a:gs>
                      <a:gs pos="100000">
                        <a:srgbClr val="1F50B5"/>
                      </a:gs>
                    </a:gsLst>
                    <a:lin ang="2700000" scaled="0"/>
                  </a:gra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Fill in the description</a:t>
              </a:r>
            </a:p>
          </p:txBody>
        </p:sp>
        <p:sp>
          <p:nvSpPr>
            <p:cNvPr id="46" name="矩形: 圆角 45"/>
            <p:cNvSpPr/>
            <p:nvPr/>
          </p:nvSpPr>
          <p:spPr>
            <a:xfrm>
              <a:off x="4578350" y="2014834"/>
              <a:ext cx="6521450" cy="1401466"/>
            </a:xfrm>
            <a:prstGeom prst="roundRect">
              <a:avLst/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gradFill>
                  <a:gsLst>
                    <a:gs pos="17000">
                      <a:srgbClr val="3A80CE"/>
                    </a:gs>
                    <a:gs pos="100000">
                      <a:srgbClr val="1F50B5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48" name="PA-矩形 4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5232400" y="2409169"/>
              <a:ext cx="5346700" cy="612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t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lnSpc>
                  <a:spcPct val="150000"/>
                </a:lnSpc>
              </a:pPr>
              <a:r>
                <a:rPr lang="en-US" altLang="zh-CN" sz="1400" dirty="0">
                  <a:solidFill>
                    <a:schemeClr val="bg1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ea"/>
                  <a:sym typeface="思源黑体" panose="020B0500000000000000" pitchFamily="34" charset="-122"/>
                </a:rPr>
                <a:t>Click here to add content, content to match the title, you can copy and paste directly, to select useful keyword entry.</a:t>
              </a:r>
              <a:endParaRPr lang="zh-CN" altLang="en-US" sz="1400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  <a:sym typeface="思源黑体" panose="020B0500000000000000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wind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/>
          <a:srcRect t="64121"/>
          <a:stretch>
            <a:fillRect/>
          </a:stretch>
        </p:blipFill>
        <p:spPr>
          <a:xfrm>
            <a:off x="-529" y="5930900"/>
            <a:ext cx="12193057" cy="927100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643536" y="551487"/>
            <a:ext cx="4504372" cy="984885"/>
            <a:chOff x="771769" y="449887"/>
            <a:chExt cx="4504372" cy="984885"/>
          </a:xfrm>
        </p:grpSpPr>
        <p:sp>
          <p:nvSpPr>
            <p:cNvPr id="41" name="PA-矩形 4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1593141" y="449887"/>
              <a:ext cx="3683000" cy="984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200" i="1" dirty="0">
                  <a:solidFill>
                    <a:schemeClr val="bg1"/>
                  </a:solidFill>
                  <a:latin typeface="汉仪菱心体简" panose="02010400000101010101" pitchFamily="2" charset="-122"/>
                  <a:ea typeface="汉仪菱心体简" panose="02010400000101010101" pitchFamily="2" charset="-122"/>
                  <a:sym typeface="思源黑体" panose="020B0500000000000000" pitchFamily="34" charset="-122"/>
                </a:rPr>
                <a:t>Add title </a:t>
              </a:r>
              <a:r>
                <a:rPr lang="en-US" altLang="zh-CN" sz="3200" i="1" dirty="0" err="1">
                  <a:solidFill>
                    <a:schemeClr val="bg1"/>
                  </a:solidFill>
                  <a:latin typeface="汉仪菱心体简" panose="02010400000101010101" pitchFamily="2" charset="-122"/>
                  <a:ea typeface="汉仪菱心体简" panose="02010400000101010101" pitchFamily="2" charset="-122"/>
                  <a:sym typeface="思源黑体" panose="020B0500000000000000" pitchFamily="34" charset="-122"/>
                </a:rPr>
                <a:t>textAdd</a:t>
              </a:r>
              <a:r>
                <a:rPr lang="en-US" altLang="zh-CN" sz="3200" i="1" dirty="0">
                  <a:solidFill>
                    <a:schemeClr val="bg1"/>
                  </a:solidFill>
                  <a:latin typeface="汉仪菱心体简" panose="02010400000101010101" pitchFamily="2" charset="-122"/>
                  <a:ea typeface="汉仪菱心体简" panose="02010400000101010101" pitchFamily="2" charset="-122"/>
                  <a:sym typeface="思源黑体" panose="020B0500000000000000" pitchFamily="34" charset="-122"/>
                </a:rPr>
                <a:t> title text</a:t>
              </a:r>
              <a:endParaRPr lang="zh-CN" altLang="en-US" sz="3200" i="1" dirty="0">
                <a:solidFill>
                  <a:schemeClr val="bg1"/>
                </a:solidFill>
                <a:latin typeface="汉仪菱心体简" panose="02010400000101010101" pitchFamily="2" charset="-122"/>
                <a:ea typeface="汉仪菱心体简" panose="02010400000101010101" pitchFamily="2" charset="-122"/>
                <a:sym typeface="思源黑体" panose="020B0500000000000000" pitchFamily="34" charset="-122"/>
              </a:endParaRPr>
            </a:p>
          </p:txBody>
        </p:sp>
        <p:pic>
          <p:nvPicPr>
            <p:cNvPr id="16" name="图片 15" descr="卡通人物&#10;&#10;中度可信度描述已自动生成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69" y="584200"/>
              <a:ext cx="505069" cy="698500"/>
            </a:xfrm>
            <a:prstGeom prst="rect">
              <a:avLst/>
            </a:prstGeom>
          </p:spPr>
        </p:pic>
        <p:sp>
          <p:nvSpPr>
            <p:cNvPr id="17" name="等腰三角形 16"/>
            <p:cNvSpPr/>
            <p:nvPr/>
          </p:nvSpPr>
          <p:spPr>
            <a:xfrm rot="5400000">
              <a:off x="1391773" y="882114"/>
              <a:ext cx="139700" cy="120431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920750" y="2014834"/>
            <a:ext cx="10306050" cy="1401466"/>
            <a:chOff x="1047750" y="2014834"/>
            <a:chExt cx="10052050" cy="1401466"/>
          </a:xfrm>
        </p:grpSpPr>
        <p:sp>
          <p:nvSpPr>
            <p:cNvPr id="11" name="矩形: 圆角 10"/>
            <p:cNvSpPr/>
            <p:nvPr/>
          </p:nvSpPr>
          <p:spPr>
            <a:xfrm>
              <a:off x="1047750" y="2014834"/>
              <a:ext cx="1454150" cy="14014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gradFill>
                    <a:gsLst>
                      <a:gs pos="17000">
                        <a:srgbClr val="3A80CE"/>
                      </a:gs>
                      <a:gs pos="100000">
                        <a:srgbClr val="1F50B5"/>
                      </a:gs>
                    </a:gsLst>
                    <a:lin ang="2700000" scaled="0"/>
                  </a:gra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Title text</a:t>
              </a:r>
              <a:endParaRPr lang="zh-CN" altLang="en-US" sz="2400" dirty="0">
                <a:gradFill>
                  <a:gsLst>
                    <a:gs pos="17000">
                      <a:srgbClr val="3A80CE"/>
                    </a:gs>
                    <a:gs pos="100000">
                      <a:srgbClr val="1F50B5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36" name="矩形: 圆角 35"/>
            <p:cNvSpPr/>
            <p:nvPr/>
          </p:nvSpPr>
          <p:spPr>
            <a:xfrm>
              <a:off x="2756138" y="2014834"/>
              <a:ext cx="1567974" cy="14014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altLang="zh-CN" sz="1600" dirty="0">
                  <a:gradFill>
                    <a:gsLst>
                      <a:gs pos="17000">
                        <a:srgbClr val="3A80CE"/>
                      </a:gs>
                      <a:gs pos="100000">
                        <a:srgbClr val="1F50B5"/>
                      </a:gs>
                    </a:gsLst>
                    <a:lin ang="2700000" scaled="0"/>
                  </a:gra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Fill in the description</a:t>
              </a:r>
              <a:endParaRPr lang="zh-CN" altLang="en-US" sz="1600" dirty="0">
                <a:gradFill>
                  <a:gsLst>
                    <a:gs pos="17000">
                      <a:srgbClr val="3A80CE"/>
                    </a:gs>
                    <a:gs pos="100000">
                      <a:srgbClr val="1F50B5"/>
                    </a:gs>
                  </a:gsLst>
                  <a:lin ang="2700000" scaled="0"/>
                </a:gradFill>
                <a:latin typeface="+mn-ea"/>
              </a:endParaRPr>
            </a:p>
          </p:txBody>
        </p:sp>
        <p:sp>
          <p:nvSpPr>
            <p:cNvPr id="38" name="矩形: 圆角 37"/>
            <p:cNvSpPr/>
            <p:nvPr/>
          </p:nvSpPr>
          <p:spPr>
            <a:xfrm>
              <a:off x="4578350" y="2014834"/>
              <a:ext cx="6521450" cy="1401466"/>
            </a:xfrm>
            <a:prstGeom prst="roundRect">
              <a:avLst/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gradFill>
                  <a:gsLst>
                    <a:gs pos="17000">
                      <a:srgbClr val="3A80CE"/>
                    </a:gs>
                    <a:gs pos="100000">
                      <a:srgbClr val="1F50B5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39" name="PA-矩形 4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5232400" y="2269469"/>
              <a:ext cx="5346700" cy="608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t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lnSpc>
                  <a:spcPct val="150000"/>
                </a:lnSpc>
              </a:pPr>
              <a:r>
                <a:rPr lang="en-US" altLang="zh-CN" sz="1400" dirty="0">
                  <a:solidFill>
                    <a:schemeClr val="bg1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ea"/>
                  <a:sym typeface="思源黑体" panose="020B0500000000000000" pitchFamily="34" charset="-122"/>
                </a:rPr>
                <a:t>Click here to add content, content to match the title, you can copy and paste directly, to select useful keyword entry.</a:t>
              </a:r>
              <a:endParaRPr lang="zh-CN" altLang="en-US" sz="1400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  <a:sym typeface="思源黑体" panose="020B0500000000000000" pitchFamily="3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920750" y="3754734"/>
            <a:ext cx="10306050" cy="1401466"/>
            <a:chOff x="1047750" y="2014834"/>
            <a:chExt cx="10052050" cy="1401466"/>
          </a:xfrm>
        </p:grpSpPr>
        <p:sp>
          <p:nvSpPr>
            <p:cNvPr id="42" name="矩形: 圆角 41"/>
            <p:cNvSpPr/>
            <p:nvPr/>
          </p:nvSpPr>
          <p:spPr>
            <a:xfrm>
              <a:off x="1047750" y="2014834"/>
              <a:ext cx="1454150" cy="14014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gradFill>
                    <a:gsLst>
                      <a:gs pos="17000">
                        <a:srgbClr val="3A80CE"/>
                      </a:gs>
                      <a:gs pos="100000">
                        <a:srgbClr val="1F50B5"/>
                      </a:gs>
                    </a:gsLst>
                    <a:lin ang="2700000" scaled="0"/>
                  </a:gra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Title text</a:t>
              </a:r>
              <a:endParaRPr lang="zh-CN" altLang="en-US" sz="2400" dirty="0">
                <a:gradFill>
                  <a:gsLst>
                    <a:gs pos="17000">
                      <a:srgbClr val="3A80CE"/>
                    </a:gs>
                    <a:gs pos="100000">
                      <a:srgbClr val="1F50B5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44" name="矩形: 圆角 43"/>
            <p:cNvSpPr/>
            <p:nvPr/>
          </p:nvSpPr>
          <p:spPr>
            <a:xfrm>
              <a:off x="2756138" y="2014834"/>
              <a:ext cx="1567974" cy="14014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altLang="zh-CN" sz="1600" dirty="0">
                  <a:gradFill>
                    <a:gsLst>
                      <a:gs pos="17000">
                        <a:srgbClr val="3A80CE"/>
                      </a:gs>
                      <a:gs pos="100000">
                        <a:srgbClr val="1F50B5"/>
                      </a:gs>
                    </a:gsLst>
                    <a:lin ang="2700000" scaled="0"/>
                  </a:gra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Fill in the description</a:t>
              </a:r>
              <a:endParaRPr lang="zh-CN" altLang="en-US" sz="1400" dirty="0">
                <a:gradFill>
                  <a:gsLst>
                    <a:gs pos="17000">
                      <a:srgbClr val="3A80CE"/>
                    </a:gs>
                    <a:gs pos="100000">
                      <a:srgbClr val="1F50B5"/>
                    </a:gs>
                  </a:gsLst>
                  <a:lin ang="2700000" scaled="0"/>
                </a:gradFill>
                <a:latin typeface="+mn-ea"/>
              </a:endParaRPr>
            </a:p>
          </p:txBody>
        </p:sp>
        <p:sp>
          <p:nvSpPr>
            <p:cNvPr id="46" name="矩形: 圆角 45"/>
            <p:cNvSpPr/>
            <p:nvPr/>
          </p:nvSpPr>
          <p:spPr>
            <a:xfrm>
              <a:off x="4578350" y="2014834"/>
              <a:ext cx="6521450" cy="1401466"/>
            </a:xfrm>
            <a:prstGeom prst="roundRect">
              <a:avLst/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gradFill>
                  <a:gsLst>
                    <a:gs pos="17000">
                      <a:srgbClr val="3A80CE"/>
                    </a:gs>
                    <a:gs pos="100000">
                      <a:srgbClr val="1F50B5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48" name="PA-矩形 4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5232400" y="2231369"/>
              <a:ext cx="5346700" cy="608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t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lnSpc>
                  <a:spcPct val="150000"/>
                </a:lnSpc>
              </a:pPr>
              <a:r>
                <a:rPr lang="en-US" altLang="zh-CN" sz="1400" dirty="0">
                  <a:solidFill>
                    <a:schemeClr val="bg1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ea"/>
                  <a:sym typeface="思源黑体" panose="020B0500000000000000" pitchFamily="34" charset="-122"/>
                </a:rPr>
                <a:t>Click here to add content, content to match the title, you can copy and paste directly, to select useful keyword entry.</a:t>
              </a:r>
              <a:endParaRPr lang="zh-CN" altLang="en-US" sz="1400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  <a:sym typeface="思源黑体" panose="020B0500000000000000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wind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/>
          <a:srcRect t="64121"/>
          <a:stretch>
            <a:fillRect/>
          </a:stretch>
        </p:blipFill>
        <p:spPr>
          <a:xfrm>
            <a:off x="-529" y="5930900"/>
            <a:ext cx="12193057" cy="927100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643536" y="551487"/>
            <a:ext cx="4504372" cy="984885"/>
            <a:chOff x="771769" y="449887"/>
            <a:chExt cx="4504372" cy="984885"/>
          </a:xfrm>
        </p:grpSpPr>
        <p:sp>
          <p:nvSpPr>
            <p:cNvPr id="41" name="PA-矩形 4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1593141" y="449887"/>
              <a:ext cx="3683000" cy="984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200" i="1" dirty="0">
                  <a:solidFill>
                    <a:schemeClr val="bg1"/>
                  </a:solidFill>
                  <a:latin typeface="汉仪菱心体简" panose="02010400000101010101" pitchFamily="2" charset="-122"/>
                  <a:ea typeface="汉仪菱心体简" panose="02010400000101010101" pitchFamily="2" charset="-122"/>
                  <a:sym typeface="思源黑体" panose="020B0500000000000000" pitchFamily="34" charset="-122"/>
                </a:rPr>
                <a:t>Add title </a:t>
              </a:r>
              <a:r>
                <a:rPr lang="en-US" altLang="zh-CN" sz="3200" i="1" dirty="0" err="1">
                  <a:solidFill>
                    <a:schemeClr val="bg1"/>
                  </a:solidFill>
                  <a:latin typeface="汉仪菱心体简" panose="02010400000101010101" pitchFamily="2" charset="-122"/>
                  <a:ea typeface="汉仪菱心体简" panose="02010400000101010101" pitchFamily="2" charset="-122"/>
                  <a:sym typeface="思源黑体" panose="020B0500000000000000" pitchFamily="34" charset="-122"/>
                </a:rPr>
                <a:t>textAdd</a:t>
              </a:r>
              <a:r>
                <a:rPr lang="en-US" altLang="zh-CN" sz="3200" i="1" dirty="0">
                  <a:solidFill>
                    <a:schemeClr val="bg1"/>
                  </a:solidFill>
                  <a:latin typeface="汉仪菱心体简" panose="02010400000101010101" pitchFamily="2" charset="-122"/>
                  <a:ea typeface="汉仪菱心体简" panose="02010400000101010101" pitchFamily="2" charset="-122"/>
                  <a:sym typeface="思源黑体" panose="020B0500000000000000" pitchFamily="34" charset="-122"/>
                </a:rPr>
                <a:t> title text</a:t>
              </a:r>
              <a:endParaRPr lang="zh-CN" altLang="en-US" sz="3200" i="1" dirty="0">
                <a:solidFill>
                  <a:schemeClr val="bg1"/>
                </a:solidFill>
                <a:latin typeface="汉仪菱心体简" panose="02010400000101010101" pitchFamily="2" charset="-122"/>
                <a:ea typeface="汉仪菱心体简" panose="02010400000101010101" pitchFamily="2" charset="-122"/>
                <a:sym typeface="思源黑体" panose="020B0500000000000000" pitchFamily="34" charset="-122"/>
              </a:endParaRPr>
            </a:p>
          </p:txBody>
        </p:sp>
        <p:pic>
          <p:nvPicPr>
            <p:cNvPr id="16" name="图片 15" descr="卡通人物&#10;&#10;中度可信度描述已自动生成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69" y="584200"/>
              <a:ext cx="505069" cy="698500"/>
            </a:xfrm>
            <a:prstGeom prst="rect">
              <a:avLst/>
            </a:prstGeom>
          </p:spPr>
        </p:pic>
        <p:sp>
          <p:nvSpPr>
            <p:cNvPr id="17" name="等腰三角形 16"/>
            <p:cNvSpPr/>
            <p:nvPr/>
          </p:nvSpPr>
          <p:spPr>
            <a:xfrm rot="5400000">
              <a:off x="1391773" y="882114"/>
              <a:ext cx="139700" cy="120431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矩形: 圆角 10"/>
          <p:cNvSpPr/>
          <p:nvPr/>
        </p:nvSpPr>
        <p:spPr>
          <a:xfrm>
            <a:off x="882963" y="2232548"/>
            <a:ext cx="1490894" cy="14014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gradFill>
                  <a:gsLst>
                    <a:gs pos="17000">
                      <a:srgbClr val="3A80CE"/>
                    </a:gs>
                    <a:gs pos="100000">
                      <a:srgbClr val="1F50B5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Title text</a:t>
            </a:r>
            <a:endParaRPr lang="zh-CN" altLang="en-US" sz="2400" dirty="0">
              <a:gradFill>
                <a:gsLst>
                  <a:gs pos="17000">
                    <a:srgbClr val="3A80CE"/>
                  </a:gs>
                  <a:gs pos="100000">
                    <a:srgbClr val="1F50B5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6" name="矩形: 圆角 35"/>
          <p:cNvSpPr/>
          <p:nvPr/>
        </p:nvSpPr>
        <p:spPr>
          <a:xfrm>
            <a:off x="2672307" y="2232548"/>
            <a:ext cx="1607594" cy="14014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sz="1600" dirty="0">
                <a:gradFill>
                  <a:gsLst>
                    <a:gs pos="17000">
                      <a:srgbClr val="3A80CE"/>
                    </a:gs>
                    <a:gs pos="100000">
                      <a:srgbClr val="1F50B5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Fill in the description</a:t>
            </a:r>
            <a:endParaRPr lang="zh-CN" altLang="en-US" sz="1600" dirty="0">
              <a:gradFill>
                <a:gsLst>
                  <a:gs pos="17000">
                    <a:srgbClr val="3A80CE"/>
                  </a:gs>
                  <a:gs pos="100000">
                    <a:srgbClr val="1F50B5"/>
                  </a:gs>
                </a:gsLst>
                <a:lin ang="2700000" scaled="0"/>
              </a:gradFill>
              <a:latin typeface="+mn-ea"/>
            </a:endParaRPr>
          </a:p>
        </p:txBody>
      </p:sp>
      <p:sp>
        <p:nvSpPr>
          <p:cNvPr id="38" name="矩形: 圆角 37"/>
          <p:cNvSpPr/>
          <p:nvPr/>
        </p:nvSpPr>
        <p:spPr>
          <a:xfrm>
            <a:off x="882963" y="3959749"/>
            <a:ext cx="6686237" cy="1401466"/>
          </a:xfrm>
          <a:prstGeom prst="roundRect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gradFill>
                <a:gsLst>
                  <a:gs pos="17000">
                    <a:srgbClr val="3A80CE"/>
                  </a:gs>
                  <a:gs pos="100000">
                    <a:srgbClr val="1F50B5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9" name="PA-矩形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85180" y="4192501"/>
            <a:ext cx="5481803" cy="608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  <a:sym typeface="思源黑体" panose="020B0500000000000000" pitchFamily="34" charset="-122"/>
              </a:rPr>
              <a:t>Click here to add content, content to match the title, you can copy and paste directly, to select useful keyword entry.</a:t>
            </a:r>
            <a:endParaRPr lang="zh-CN" altLang="en-US" sz="1400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+mn-ea"/>
              <a:sym typeface="思源黑体" panose="020B0500000000000000" pitchFamily="34" charset="-122"/>
            </a:endParaRPr>
          </a:p>
        </p:txBody>
      </p:sp>
      <p:pic>
        <p:nvPicPr>
          <p:cNvPr id="14" name="图片 13" descr="卡通人物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116" y="1727202"/>
            <a:ext cx="3831772" cy="3831772"/>
          </a:xfrm>
          <a:prstGeom prst="rect">
            <a:avLst/>
          </a:prstGeom>
        </p:spPr>
      </p:pic>
      <p:pic>
        <p:nvPicPr>
          <p:cNvPr id="45" name="图片 44" descr="图片包含 游戏机, 物体, 星星&#10;&#10;描述已自动生成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21"/>
          <a:stretch>
            <a:fillRect/>
          </a:stretch>
        </p:blipFill>
        <p:spPr>
          <a:xfrm>
            <a:off x="5153153" y="0"/>
            <a:ext cx="5943971" cy="3628572"/>
          </a:xfrm>
          <a:custGeom>
            <a:avLst/>
            <a:gdLst>
              <a:gd name="connsiteX0" fmla="*/ 0 w 5943971"/>
              <a:gd name="connsiteY0" fmla="*/ 0 h 3628572"/>
              <a:gd name="connsiteX1" fmla="*/ 5943971 w 5943971"/>
              <a:gd name="connsiteY1" fmla="*/ 0 h 3628572"/>
              <a:gd name="connsiteX2" fmla="*/ 5943971 w 5943971"/>
              <a:gd name="connsiteY2" fmla="*/ 3628572 h 3628572"/>
              <a:gd name="connsiteX3" fmla="*/ 0 w 5943971"/>
              <a:gd name="connsiteY3" fmla="*/ 3628572 h 362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3971" h="3628572">
                <a:moveTo>
                  <a:pt x="0" y="0"/>
                </a:moveTo>
                <a:lnTo>
                  <a:pt x="5943971" y="0"/>
                </a:lnTo>
                <a:lnTo>
                  <a:pt x="5943971" y="3628572"/>
                </a:lnTo>
                <a:lnTo>
                  <a:pt x="0" y="3628572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wind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6" grpId="0" animBg="1"/>
      <p:bldP spid="38" grpId="0" animBg="1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 descr="图片包含 徽标&#10;&#10;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" t="36729" r="366" b="31384"/>
          <a:stretch>
            <a:fillRect/>
          </a:stretch>
        </p:blipFill>
        <p:spPr>
          <a:xfrm>
            <a:off x="0" y="4225748"/>
            <a:ext cx="12192000" cy="2632252"/>
          </a:xfrm>
          <a:custGeom>
            <a:avLst/>
            <a:gdLst>
              <a:gd name="connsiteX0" fmla="*/ 0 w 12192000"/>
              <a:gd name="connsiteY0" fmla="*/ 0 h 2632252"/>
              <a:gd name="connsiteX1" fmla="*/ 12192000 w 12192000"/>
              <a:gd name="connsiteY1" fmla="*/ 0 h 2632252"/>
              <a:gd name="connsiteX2" fmla="*/ 12192000 w 12192000"/>
              <a:gd name="connsiteY2" fmla="*/ 2632252 h 2632252"/>
              <a:gd name="connsiteX3" fmla="*/ 0 w 12192000"/>
              <a:gd name="connsiteY3" fmla="*/ 2632252 h 2632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632252">
                <a:moveTo>
                  <a:pt x="0" y="0"/>
                </a:moveTo>
                <a:lnTo>
                  <a:pt x="12192000" y="0"/>
                </a:lnTo>
                <a:lnTo>
                  <a:pt x="12192000" y="2632252"/>
                </a:lnTo>
                <a:lnTo>
                  <a:pt x="0" y="2632252"/>
                </a:lnTo>
                <a:close/>
              </a:path>
            </a:pathLst>
          </a:custGeom>
        </p:spPr>
      </p:pic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8" name="组合 17"/>
          <p:cNvGrpSpPr/>
          <p:nvPr/>
        </p:nvGrpSpPr>
        <p:grpSpPr>
          <a:xfrm>
            <a:off x="177800" y="6004387"/>
            <a:ext cx="11836400" cy="853613"/>
            <a:chOff x="0" y="6004387"/>
            <a:chExt cx="11836400" cy="853613"/>
          </a:xfrm>
        </p:grpSpPr>
        <p:pic>
          <p:nvPicPr>
            <p:cNvPr id="10" name="图片 9" descr="图片包含 游戏机&#10;&#10;描述已自动生成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04387"/>
              <a:ext cx="5791200" cy="853613"/>
            </a:xfrm>
            <a:prstGeom prst="rect">
              <a:avLst/>
            </a:prstGeom>
          </p:spPr>
        </p:pic>
        <p:pic>
          <p:nvPicPr>
            <p:cNvPr id="17" name="图片 16" descr="图片包含 游戏机&#10;&#10;描述已自动生成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45200" y="6004387"/>
              <a:ext cx="5791200" cy="853613"/>
            </a:xfrm>
            <a:prstGeom prst="rect">
              <a:avLst/>
            </a:prstGeom>
          </p:spPr>
        </p:pic>
      </p:grpSp>
      <p:sp>
        <p:nvSpPr>
          <p:cNvPr id="23" name="矩形: 圆角 22"/>
          <p:cNvSpPr/>
          <p:nvPr/>
        </p:nvSpPr>
        <p:spPr>
          <a:xfrm>
            <a:off x="1651000" y="-723900"/>
            <a:ext cx="495300" cy="4953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7000">
                <a:srgbClr val="3A80CE"/>
              </a:gs>
              <a:gs pos="100000">
                <a:srgbClr val="1F50B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6" name="图片 25" descr="图片包含 桌子, 食物, 蛋糕, 婚礼&#10;&#10;描述已自动生成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7380"/>
          <a:stretch>
            <a:fillRect/>
          </a:stretch>
        </p:blipFill>
        <p:spPr>
          <a:xfrm>
            <a:off x="-19956" y="1498600"/>
            <a:ext cx="3897932" cy="5003800"/>
          </a:xfrm>
          <a:prstGeom prst="rect">
            <a:avLst/>
          </a:prstGeom>
        </p:spPr>
      </p:pic>
      <p:pic>
        <p:nvPicPr>
          <p:cNvPr id="28" name="图片 27" descr="桌子上的玩具蛋糕&#10;&#10;低可信度描述已自动生成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7" t="14723"/>
          <a:stretch>
            <a:fillRect/>
          </a:stretch>
        </p:blipFill>
        <p:spPr>
          <a:xfrm>
            <a:off x="7505700" y="2413000"/>
            <a:ext cx="5283200" cy="4290416"/>
          </a:xfrm>
          <a:prstGeom prst="rect">
            <a:avLst/>
          </a:prstGeom>
        </p:spPr>
      </p:pic>
      <p:sp>
        <p:nvSpPr>
          <p:cNvPr id="30" name="PA-矩形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41700" y="2723706"/>
            <a:ext cx="55626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800" i="1" dirty="0">
                <a:solidFill>
                  <a:schemeClr val="bg1"/>
                </a:solidFill>
                <a:latin typeface="Arial Rounded MT Bold" panose="020F0704030504030204" pitchFamily="34" charset="0"/>
                <a:ea typeface="汉仪菱心体简" panose="02010400000101010101" pitchFamily="2" charset="-122"/>
                <a:sym typeface="思源黑体" panose="020B0500000000000000" pitchFamily="34" charset="-122"/>
              </a:rPr>
              <a:t>Add title text</a:t>
            </a:r>
            <a:endParaRPr lang="zh-CN" altLang="en-US" sz="4800" i="1" dirty="0">
              <a:solidFill>
                <a:schemeClr val="bg1"/>
              </a:solidFill>
              <a:latin typeface="Arial Rounded MT Bold" panose="020F0704030504030204" pitchFamily="34" charset="0"/>
              <a:ea typeface="汉仪菱心体简" panose="02010400000101010101" pitchFamily="2" charset="-122"/>
              <a:sym typeface="思源黑体" panose="020B0500000000000000" pitchFamily="34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4051300" y="3779118"/>
            <a:ext cx="4343400" cy="862861"/>
            <a:chOff x="4029187" y="3410818"/>
            <a:chExt cx="3854226" cy="862861"/>
          </a:xfrm>
        </p:grpSpPr>
        <p:sp>
          <p:nvSpPr>
            <p:cNvPr id="21" name="文本框 20"/>
            <p:cNvSpPr txBox="1"/>
            <p:nvPr/>
          </p:nvSpPr>
          <p:spPr>
            <a:xfrm>
              <a:off x="4029187" y="3743149"/>
              <a:ext cx="3854226" cy="530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1000" dirty="0">
                  <a:solidFill>
                    <a:schemeClr val="bg1"/>
                  </a:solidFill>
                  <a:latin typeface="+mn-ea"/>
                </a:rPr>
                <a:t>we yearn for freedom, the pursuit never stops, for the limit of sports, transcendence is never lacking</a:t>
              </a:r>
              <a:endParaRPr lang="zh-CN" altLang="en-US" sz="10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1" name="PA-文本框 90"/>
            <p:cNvSpPr txBox="1"/>
            <p:nvPr>
              <p:custDataLst>
                <p:tags r:id="rId3"/>
              </p:custDataLst>
            </p:nvPr>
          </p:nvSpPr>
          <p:spPr>
            <a:xfrm>
              <a:off x="4930887" y="3410818"/>
              <a:ext cx="20508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400" dirty="0">
                  <a:solidFill>
                    <a:schemeClr val="bg1"/>
                  </a:solidFill>
                  <a:ea typeface="思源黑体" panose="020B0500000000000000" pitchFamily="34" charset="-122"/>
                  <a:cs typeface="+mn-ea"/>
                  <a:sym typeface="思源黑体" panose="020B0500000000000000" pitchFamily="34" charset="-122"/>
                </a:rPr>
                <a:t>PART</a:t>
              </a:r>
              <a:endParaRPr lang="zh-CN" altLang="en-US" sz="1400" dirty="0">
                <a:solidFill>
                  <a:schemeClr val="bg1"/>
                </a:solidFill>
                <a:ea typeface="思源黑体" panose="020B0500000000000000" pitchFamily="34" charset="-122"/>
                <a:cs typeface="+mn-ea"/>
                <a:sym typeface="思源黑体" panose="020B0500000000000000" pitchFamily="34" charset="-122"/>
              </a:endParaRPr>
            </a:p>
          </p:txBody>
        </p:sp>
      </p:grpSp>
      <p:sp>
        <p:nvSpPr>
          <p:cNvPr id="33" name="PA-矩形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441700" y="1484940"/>
            <a:ext cx="5562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7200" i="1" dirty="0">
                <a:solidFill>
                  <a:schemeClr val="bg1"/>
                </a:solidFill>
                <a:latin typeface="汉仪菱心体简" panose="02010400000101010101" pitchFamily="2" charset="-122"/>
                <a:ea typeface="汉仪菱心体简" panose="02010400000101010101" pitchFamily="2" charset="-122"/>
                <a:sym typeface="思源黑体" panose="020B0500000000000000" pitchFamily="34" charset="-122"/>
              </a:rPr>
              <a:t>02</a:t>
            </a:r>
            <a:endParaRPr lang="zh-CN" altLang="en-US" sz="7200" i="1" dirty="0">
              <a:solidFill>
                <a:schemeClr val="bg1"/>
              </a:solidFill>
              <a:latin typeface="汉仪菱心体简" panose="02010400000101010101" pitchFamily="2" charset="-122"/>
              <a:ea typeface="汉仪菱心体简" panose="02010400000101010101" pitchFamily="2" charset="-122"/>
              <a:sym typeface="思源黑体" panose="020B0500000000000000" pitchFamily="3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-1508125" y="0"/>
            <a:ext cx="15208250" cy="1173162"/>
            <a:chOff x="-1558925" y="0"/>
            <a:chExt cx="15208250" cy="1173162"/>
          </a:xfrm>
        </p:grpSpPr>
        <p:pic>
          <p:nvPicPr>
            <p:cNvPr id="24" name="图片 23" descr="地上有许多星星&#10;&#10;中度可信度描述已自动生成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555"/>
            <a:stretch>
              <a:fillRect/>
            </a:stretch>
          </p:blipFill>
          <p:spPr>
            <a:xfrm>
              <a:off x="7458075" y="0"/>
              <a:ext cx="6191250" cy="1173162"/>
            </a:xfrm>
            <a:custGeom>
              <a:avLst/>
              <a:gdLst>
                <a:gd name="connsiteX0" fmla="*/ 0 w 6191250"/>
                <a:gd name="connsiteY0" fmla="*/ 0 h 1173162"/>
                <a:gd name="connsiteX1" fmla="*/ 6191250 w 6191250"/>
                <a:gd name="connsiteY1" fmla="*/ 0 h 1173162"/>
                <a:gd name="connsiteX2" fmla="*/ 6191250 w 6191250"/>
                <a:gd name="connsiteY2" fmla="*/ 1173162 h 1173162"/>
                <a:gd name="connsiteX3" fmla="*/ 0 w 6191250"/>
                <a:gd name="connsiteY3" fmla="*/ 1173162 h 1173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91250" h="1173162">
                  <a:moveTo>
                    <a:pt x="0" y="0"/>
                  </a:moveTo>
                  <a:lnTo>
                    <a:pt x="6191250" y="0"/>
                  </a:lnTo>
                  <a:lnTo>
                    <a:pt x="6191250" y="1173162"/>
                  </a:lnTo>
                  <a:lnTo>
                    <a:pt x="0" y="1173162"/>
                  </a:lnTo>
                  <a:close/>
                </a:path>
              </a:pathLst>
            </a:custGeom>
          </p:spPr>
        </p:pic>
        <p:pic>
          <p:nvPicPr>
            <p:cNvPr id="27" name="图片 26" descr="地上有许多星星&#10;&#10;中度可信度描述已自动生成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555"/>
            <a:stretch>
              <a:fillRect/>
            </a:stretch>
          </p:blipFill>
          <p:spPr>
            <a:xfrm flipH="1">
              <a:off x="-1558925" y="0"/>
              <a:ext cx="6191250" cy="1173162"/>
            </a:xfrm>
            <a:custGeom>
              <a:avLst/>
              <a:gdLst>
                <a:gd name="connsiteX0" fmla="*/ 0 w 6191250"/>
                <a:gd name="connsiteY0" fmla="*/ 0 h 1173162"/>
                <a:gd name="connsiteX1" fmla="*/ 6191250 w 6191250"/>
                <a:gd name="connsiteY1" fmla="*/ 0 h 1173162"/>
                <a:gd name="connsiteX2" fmla="*/ 6191250 w 6191250"/>
                <a:gd name="connsiteY2" fmla="*/ 1173162 h 1173162"/>
                <a:gd name="connsiteX3" fmla="*/ 0 w 6191250"/>
                <a:gd name="connsiteY3" fmla="*/ 1173162 h 1173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91250" h="1173162">
                  <a:moveTo>
                    <a:pt x="0" y="0"/>
                  </a:moveTo>
                  <a:lnTo>
                    <a:pt x="6191250" y="0"/>
                  </a:lnTo>
                  <a:lnTo>
                    <a:pt x="6191250" y="1173162"/>
                  </a:lnTo>
                  <a:lnTo>
                    <a:pt x="0" y="1173162"/>
                  </a:lnTo>
                  <a:close/>
                </a:path>
              </a:pathLst>
            </a:custGeom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wind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6"/>
          <a:srcRect t="64121"/>
          <a:stretch>
            <a:fillRect/>
          </a:stretch>
        </p:blipFill>
        <p:spPr>
          <a:xfrm>
            <a:off x="-529" y="5930900"/>
            <a:ext cx="12193057" cy="927100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643536" y="551487"/>
            <a:ext cx="4504372" cy="984885"/>
            <a:chOff x="771769" y="449887"/>
            <a:chExt cx="4504372" cy="984885"/>
          </a:xfrm>
        </p:grpSpPr>
        <p:sp>
          <p:nvSpPr>
            <p:cNvPr id="41" name="PA-矩形 4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1593141" y="449887"/>
              <a:ext cx="3683000" cy="984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200" i="1" dirty="0">
                  <a:solidFill>
                    <a:schemeClr val="bg1"/>
                  </a:solidFill>
                  <a:latin typeface="汉仪菱心体简" panose="02010400000101010101" pitchFamily="2" charset="-122"/>
                  <a:ea typeface="汉仪菱心体简" panose="02010400000101010101" pitchFamily="2" charset="-122"/>
                  <a:sym typeface="思源黑体" panose="020B0500000000000000" pitchFamily="34" charset="-122"/>
                </a:rPr>
                <a:t>Add title </a:t>
              </a:r>
              <a:r>
                <a:rPr lang="en-US" altLang="zh-CN" sz="3200" i="1" dirty="0" err="1">
                  <a:solidFill>
                    <a:schemeClr val="bg1"/>
                  </a:solidFill>
                  <a:latin typeface="汉仪菱心体简" panose="02010400000101010101" pitchFamily="2" charset="-122"/>
                  <a:ea typeface="汉仪菱心体简" panose="02010400000101010101" pitchFamily="2" charset="-122"/>
                  <a:sym typeface="思源黑体" panose="020B0500000000000000" pitchFamily="34" charset="-122"/>
                </a:rPr>
                <a:t>textAdd</a:t>
              </a:r>
              <a:r>
                <a:rPr lang="en-US" altLang="zh-CN" sz="3200" i="1" dirty="0">
                  <a:solidFill>
                    <a:schemeClr val="bg1"/>
                  </a:solidFill>
                  <a:latin typeface="汉仪菱心体简" panose="02010400000101010101" pitchFamily="2" charset="-122"/>
                  <a:ea typeface="汉仪菱心体简" panose="02010400000101010101" pitchFamily="2" charset="-122"/>
                  <a:sym typeface="思源黑体" panose="020B0500000000000000" pitchFamily="34" charset="-122"/>
                </a:rPr>
                <a:t> title text</a:t>
              </a:r>
              <a:endParaRPr lang="zh-CN" altLang="en-US" sz="3200" i="1" dirty="0">
                <a:solidFill>
                  <a:schemeClr val="bg1"/>
                </a:solidFill>
                <a:latin typeface="汉仪菱心体简" panose="02010400000101010101" pitchFamily="2" charset="-122"/>
                <a:ea typeface="汉仪菱心体简" panose="02010400000101010101" pitchFamily="2" charset="-122"/>
                <a:sym typeface="思源黑体" panose="020B0500000000000000" pitchFamily="34" charset="-122"/>
              </a:endParaRPr>
            </a:p>
          </p:txBody>
        </p:sp>
        <p:pic>
          <p:nvPicPr>
            <p:cNvPr id="16" name="图片 15" descr="卡通人物&#10;&#10;中度可信度描述已自动生成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69" y="584200"/>
              <a:ext cx="505069" cy="698500"/>
            </a:xfrm>
            <a:prstGeom prst="rect">
              <a:avLst/>
            </a:prstGeom>
          </p:spPr>
        </p:pic>
        <p:sp>
          <p:nvSpPr>
            <p:cNvPr id="17" name="等腰三角形 16"/>
            <p:cNvSpPr/>
            <p:nvPr/>
          </p:nvSpPr>
          <p:spPr>
            <a:xfrm rot="5400000">
              <a:off x="1391773" y="882114"/>
              <a:ext cx="139700" cy="120431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矩形: 圆角 10"/>
          <p:cNvSpPr/>
          <p:nvPr/>
        </p:nvSpPr>
        <p:spPr>
          <a:xfrm>
            <a:off x="3184682" y="1550376"/>
            <a:ext cx="5822637" cy="64128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gradFill>
                  <a:gsLst>
                    <a:gs pos="17000">
                      <a:srgbClr val="3A80CE"/>
                    </a:gs>
                    <a:gs pos="100000">
                      <a:srgbClr val="1F50B5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Add title text</a:t>
            </a:r>
            <a:endParaRPr lang="zh-CN" altLang="en-US" sz="2400" dirty="0">
              <a:gradFill>
                <a:gsLst>
                  <a:gs pos="17000">
                    <a:srgbClr val="3A80CE"/>
                  </a:gs>
                  <a:gs pos="100000">
                    <a:srgbClr val="1F50B5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83" name="组合 82"/>
          <p:cNvGrpSpPr/>
          <p:nvPr/>
        </p:nvGrpSpPr>
        <p:grpSpPr>
          <a:xfrm>
            <a:off x="696685" y="4309755"/>
            <a:ext cx="10711544" cy="1401466"/>
            <a:chOff x="508000" y="4454898"/>
            <a:chExt cx="9579430" cy="1401466"/>
          </a:xfrm>
        </p:grpSpPr>
        <p:sp>
          <p:nvSpPr>
            <p:cNvPr id="38" name="矩形: 圆角 37"/>
            <p:cNvSpPr/>
            <p:nvPr/>
          </p:nvSpPr>
          <p:spPr>
            <a:xfrm>
              <a:off x="2104572" y="4454898"/>
              <a:ext cx="7982858" cy="1401466"/>
            </a:xfrm>
            <a:prstGeom prst="roundRect">
              <a:avLst/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gradFill>
                  <a:gsLst>
                    <a:gs pos="17000">
                      <a:srgbClr val="3A80CE"/>
                    </a:gs>
                    <a:gs pos="100000">
                      <a:srgbClr val="1F50B5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39" name="PA-矩形 4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2394859" y="4687650"/>
              <a:ext cx="7402284" cy="608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t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lnSpc>
                  <a:spcPct val="150000"/>
                </a:lnSpc>
              </a:pPr>
              <a:r>
                <a:rPr lang="en-US" altLang="zh-CN" sz="1400" dirty="0">
                  <a:solidFill>
                    <a:schemeClr val="bg1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ea"/>
                  <a:sym typeface="思源黑体" panose="020B0500000000000000" pitchFamily="34" charset="-122"/>
                </a:rPr>
                <a:t>Click here to add content, content to match the title, you can copy and paste directly, to select useful keyword entry.</a:t>
              </a:r>
              <a:endParaRPr lang="zh-CN" altLang="en-US" sz="1400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  <a:sym typeface="思源黑体" panose="020B0500000000000000" pitchFamily="34" charset="-122"/>
              </a:endParaRPr>
            </a:p>
          </p:txBody>
        </p:sp>
        <p:sp>
          <p:nvSpPr>
            <p:cNvPr id="82" name="矩形: 圆角 81"/>
            <p:cNvSpPr/>
            <p:nvPr/>
          </p:nvSpPr>
          <p:spPr>
            <a:xfrm>
              <a:off x="508000" y="4454898"/>
              <a:ext cx="1393371" cy="14014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gradFill>
                    <a:gsLst>
                      <a:gs pos="17000">
                        <a:srgbClr val="3A80CE"/>
                      </a:gs>
                      <a:gs pos="100000">
                        <a:srgbClr val="1F50B5"/>
                      </a:gs>
                    </a:gsLst>
                    <a:lin ang="2700000" scaled="0"/>
                  </a:gra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keyword</a:t>
              </a:r>
              <a:endParaRPr lang="zh-CN" altLang="en-US" sz="2400" dirty="0">
                <a:gradFill>
                  <a:gsLst>
                    <a:gs pos="17000">
                      <a:srgbClr val="3A80CE"/>
                    </a:gs>
                    <a:gs pos="100000">
                      <a:srgbClr val="1F50B5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478972" y="2466648"/>
            <a:ext cx="11234058" cy="1399847"/>
            <a:chOff x="1060452" y="2597276"/>
            <a:chExt cx="10754177" cy="1399847"/>
          </a:xfrm>
        </p:grpSpPr>
        <p:grpSp>
          <p:nvGrpSpPr>
            <p:cNvPr id="10" name="组合 9"/>
            <p:cNvGrpSpPr/>
            <p:nvPr/>
          </p:nvGrpSpPr>
          <p:grpSpPr>
            <a:xfrm>
              <a:off x="1060452" y="2597276"/>
              <a:ext cx="3943560" cy="369332"/>
              <a:chOff x="1670959" y="2756933"/>
              <a:chExt cx="3943560" cy="369332"/>
            </a:xfrm>
          </p:grpSpPr>
          <p:sp>
            <p:nvSpPr>
              <p:cNvPr id="50" name="PA-矩形 4"/>
              <p:cNvSpPr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2498274" y="2756933"/>
                <a:ext cx="311624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 anchor="ctr" anchorCtr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2400" dirty="0">
                    <a:solidFill>
                      <a:schemeClr val="bg1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  <a:sym typeface="思源黑体" panose="020B0500000000000000" pitchFamily="34" charset="-122"/>
                  </a:rPr>
                  <a:t>Fill in the description</a:t>
                </a:r>
                <a:endParaRPr lang="zh-CN" altLang="en-US" sz="24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思源黑体" panose="020B0500000000000000" pitchFamily="34" charset="-122"/>
                </a:endParaRPr>
              </a:p>
            </p:txBody>
          </p:sp>
          <p:sp>
            <p:nvSpPr>
              <p:cNvPr id="51" name="PA-矩形 4"/>
              <p:cNvSpPr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1670959" y="2756933"/>
                <a:ext cx="92709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 anchor="ctr" anchorCtr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lang="en-US" altLang="zh-CN" sz="2400" dirty="0">
                    <a:solidFill>
                      <a:schemeClr val="bg1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  <a:sym typeface="思源黑体" panose="020B0500000000000000" pitchFamily="34" charset="-122"/>
                  </a:rPr>
                  <a:t>01.</a:t>
                </a:r>
                <a:endParaRPr lang="zh-CN" altLang="en-US" sz="24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思源黑体" panose="020B0500000000000000" pitchFamily="34" charset="-122"/>
                </a:endParaRPr>
              </a:p>
            </p:txBody>
          </p:sp>
        </p:grpSp>
        <p:grpSp>
          <p:nvGrpSpPr>
            <p:cNvPr id="52" name="组合 51"/>
            <p:cNvGrpSpPr/>
            <p:nvPr/>
          </p:nvGrpSpPr>
          <p:grpSpPr>
            <a:xfrm>
              <a:off x="7236280" y="2597276"/>
              <a:ext cx="4578349" cy="369332"/>
              <a:chOff x="1670959" y="2756933"/>
              <a:chExt cx="4578349" cy="369332"/>
            </a:xfrm>
          </p:grpSpPr>
          <p:sp>
            <p:nvSpPr>
              <p:cNvPr id="53" name="PA-矩形 4"/>
              <p:cNvSpPr>
                <a:spLocks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2498274" y="2756933"/>
                <a:ext cx="375103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 anchor="ctr" anchorCtr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2400" dirty="0">
                    <a:solidFill>
                      <a:schemeClr val="bg1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  <a:sym typeface="思源黑体" panose="020B0500000000000000" pitchFamily="34" charset="-122"/>
                  </a:rPr>
                  <a:t>Fill in the description</a:t>
                </a:r>
                <a:endParaRPr lang="zh-CN" altLang="en-US" sz="24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思源黑体" panose="020B0500000000000000" pitchFamily="34" charset="-122"/>
                </a:endParaRPr>
              </a:p>
            </p:txBody>
          </p:sp>
          <p:sp>
            <p:nvSpPr>
              <p:cNvPr id="54" name="PA-矩形 4"/>
              <p:cNvSpPr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1670959" y="2756933"/>
                <a:ext cx="92709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 anchor="ctr" anchorCtr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lang="en-US" altLang="zh-CN" sz="2400" dirty="0">
                    <a:solidFill>
                      <a:schemeClr val="bg1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  <a:sym typeface="思源黑体" panose="020B0500000000000000" pitchFamily="34" charset="-122"/>
                  </a:rPr>
                  <a:t>02.</a:t>
                </a:r>
                <a:endParaRPr lang="zh-CN" altLang="en-US" sz="24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思源黑体" panose="020B0500000000000000" pitchFamily="34" charset="-122"/>
                </a:endParaRPr>
              </a:p>
            </p:txBody>
          </p:sp>
        </p:grpSp>
        <p:grpSp>
          <p:nvGrpSpPr>
            <p:cNvPr id="67" name="组合 66"/>
            <p:cNvGrpSpPr/>
            <p:nvPr/>
          </p:nvGrpSpPr>
          <p:grpSpPr>
            <a:xfrm>
              <a:off x="1060452" y="3090762"/>
              <a:ext cx="4484005" cy="369332"/>
              <a:chOff x="1670959" y="2756933"/>
              <a:chExt cx="4484005" cy="369332"/>
            </a:xfrm>
          </p:grpSpPr>
          <p:sp>
            <p:nvSpPr>
              <p:cNvPr id="68" name="PA-矩形 4"/>
              <p:cNvSpPr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2498273" y="2756933"/>
                <a:ext cx="365669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 anchor="ctr" anchorCtr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2400" dirty="0">
                    <a:solidFill>
                      <a:schemeClr val="bg1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  <a:sym typeface="思源黑体" panose="020B0500000000000000" pitchFamily="34" charset="-122"/>
                  </a:rPr>
                  <a:t>Fill in the description</a:t>
                </a:r>
                <a:endParaRPr lang="zh-CN" altLang="en-US" sz="24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思源黑体" panose="020B0500000000000000" pitchFamily="34" charset="-122"/>
                </a:endParaRPr>
              </a:p>
            </p:txBody>
          </p:sp>
          <p:sp>
            <p:nvSpPr>
              <p:cNvPr id="69" name="PA-矩形 4"/>
              <p:cNvSpPr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1670959" y="2756933"/>
                <a:ext cx="92709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 anchor="ctr" anchorCtr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lang="en-US" altLang="zh-CN" sz="2400" dirty="0">
                    <a:solidFill>
                      <a:schemeClr val="bg1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  <a:sym typeface="思源黑体" panose="020B0500000000000000" pitchFamily="34" charset="-122"/>
                  </a:rPr>
                  <a:t>03.</a:t>
                </a:r>
                <a:endParaRPr lang="zh-CN" altLang="en-US" sz="24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思源黑体" panose="020B0500000000000000" pitchFamily="34" charset="-122"/>
                </a:endParaRPr>
              </a:p>
            </p:txBody>
          </p:sp>
        </p:grpSp>
        <p:grpSp>
          <p:nvGrpSpPr>
            <p:cNvPr id="73" name="组合 72"/>
            <p:cNvGrpSpPr/>
            <p:nvPr/>
          </p:nvGrpSpPr>
          <p:grpSpPr>
            <a:xfrm>
              <a:off x="7236280" y="3090762"/>
              <a:ext cx="4484005" cy="369332"/>
              <a:chOff x="1670959" y="2756933"/>
              <a:chExt cx="4484005" cy="369332"/>
            </a:xfrm>
          </p:grpSpPr>
          <p:sp>
            <p:nvSpPr>
              <p:cNvPr id="74" name="PA-矩形 4"/>
              <p:cNvSpPr>
                <a:spLocks noChangeArrowheads="1"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2498273" y="2756933"/>
                <a:ext cx="365669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 anchor="ctr" anchorCtr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2400" dirty="0">
                    <a:solidFill>
                      <a:schemeClr val="bg1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  <a:sym typeface="思源黑体" panose="020B0500000000000000" pitchFamily="34" charset="-122"/>
                  </a:rPr>
                  <a:t>Fill in the description</a:t>
                </a:r>
                <a:endParaRPr lang="zh-CN" altLang="en-US" sz="24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思源黑体" panose="020B0500000000000000" pitchFamily="34" charset="-122"/>
                </a:endParaRPr>
              </a:p>
            </p:txBody>
          </p:sp>
          <p:sp>
            <p:nvSpPr>
              <p:cNvPr id="75" name="PA-矩形 4"/>
              <p:cNvSpPr>
                <a:spLocks noChangeArrowhead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1670959" y="2756933"/>
                <a:ext cx="92709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 anchor="ctr" anchorCtr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lang="en-US" altLang="zh-CN" sz="2400" dirty="0">
                    <a:solidFill>
                      <a:schemeClr val="bg1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  <a:sym typeface="思源黑体" panose="020B0500000000000000" pitchFamily="34" charset="-122"/>
                  </a:rPr>
                  <a:t>04.</a:t>
                </a:r>
                <a:endParaRPr lang="zh-CN" altLang="en-US" sz="24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思源黑体" panose="020B0500000000000000" pitchFamily="34" charset="-122"/>
                </a:endParaRPr>
              </a:p>
            </p:txBody>
          </p:sp>
        </p:grpSp>
        <p:grpSp>
          <p:nvGrpSpPr>
            <p:cNvPr id="76" name="组合 75"/>
            <p:cNvGrpSpPr/>
            <p:nvPr/>
          </p:nvGrpSpPr>
          <p:grpSpPr>
            <a:xfrm>
              <a:off x="1060452" y="3627791"/>
              <a:ext cx="4484005" cy="369332"/>
              <a:chOff x="1670959" y="2756933"/>
              <a:chExt cx="4484005" cy="369332"/>
            </a:xfrm>
          </p:grpSpPr>
          <p:sp>
            <p:nvSpPr>
              <p:cNvPr id="77" name="PA-矩形 4"/>
              <p:cNvSpPr>
                <a:spLocks noChangeArrowheads="1"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2498273" y="2756933"/>
                <a:ext cx="365669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 anchor="ctr" anchorCtr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2400" dirty="0">
                    <a:solidFill>
                      <a:schemeClr val="bg1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  <a:sym typeface="思源黑体" panose="020B0500000000000000" pitchFamily="34" charset="-122"/>
                  </a:rPr>
                  <a:t>Fill in the description</a:t>
                </a:r>
                <a:endParaRPr lang="zh-CN" altLang="en-US" sz="24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思源黑体" panose="020B0500000000000000" pitchFamily="34" charset="-122"/>
                </a:endParaRPr>
              </a:p>
            </p:txBody>
          </p:sp>
          <p:sp>
            <p:nvSpPr>
              <p:cNvPr id="78" name="PA-矩形 4"/>
              <p:cNvSpPr>
                <a:spLocks noChangeArrowheads="1"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1670959" y="2756933"/>
                <a:ext cx="92709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 anchor="ctr" anchorCtr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lang="en-US" altLang="zh-CN" sz="2400" dirty="0">
                    <a:solidFill>
                      <a:schemeClr val="bg1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  <a:sym typeface="思源黑体" panose="020B0500000000000000" pitchFamily="34" charset="-122"/>
                  </a:rPr>
                  <a:t>05.</a:t>
                </a:r>
                <a:endParaRPr lang="zh-CN" altLang="en-US" sz="24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思源黑体" panose="020B0500000000000000" pitchFamily="34" charset="-122"/>
                </a:endParaRPr>
              </a:p>
            </p:txBody>
          </p:sp>
        </p:grpSp>
        <p:grpSp>
          <p:nvGrpSpPr>
            <p:cNvPr id="79" name="组合 78"/>
            <p:cNvGrpSpPr/>
            <p:nvPr/>
          </p:nvGrpSpPr>
          <p:grpSpPr>
            <a:xfrm>
              <a:off x="7236280" y="3627791"/>
              <a:ext cx="4484005" cy="369332"/>
              <a:chOff x="1670959" y="2756933"/>
              <a:chExt cx="4484005" cy="369332"/>
            </a:xfrm>
          </p:grpSpPr>
          <p:sp>
            <p:nvSpPr>
              <p:cNvPr id="80" name="PA-矩形 4"/>
              <p:cNvSpPr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2498273" y="2756933"/>
                <a:ext cx="365669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 anchor="ctr" anchorCtr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2400" dirty="0">
                    <a:solidFill>
                      <a:schemeClr val="bg1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  <a:sym typeface="思源黑体" panose="020B0500000000000000" pitchFamily="34" charset="-122"/>
                  </a:rPr>
                  <a:t>Fill in the description</a:t>
                </a:r>
                <a:endParaRPr lang="zh-CN" altLang="en-US" sz="24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思源黑体" panose="020B0500000000000000" pitchFamily="34" charset="-122"/>
                </a:endParaRPr>
              </a:p>
            </p:txBody>
          </p:sp>
          <p:sp>
            <p:nvSpPr>
              <p:cNvPr id="81" name="PA-矩形 4"/>
              <p:cNvSpPr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1670959" y="2756933"/>
                <a:ext cx="92709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 anchor="ctr" anchorCtr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lang="en-US" altLang="zh-CN" sz="2400" dirty="0">
                    <a:solidFill>
                      <a:schemeClr val="bg1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  <a:sym typeface="思源黑体" panose="020B0500000000000000" pitchFamily="34" charset="-122"/>
                  </a:rPr>
                  <a:t>06.</a:t>
                </a:r>
                <a:endParaRPr lang="zh-CN" altLang="en-US" sz="24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思源黑体" panose="020B0500000000000000" pitchFamily="34" charset="-122"/>
                </a:endParaRPr>
              </a:p>
            </p:txBody>
          </p:sp>
        </p:grpSp>
      </p:grpSp>
      <p:sp>
        <p:nvSpPr>
          <p:cNvPr id="85" name="椭圆 84"/>
          <p:cNvSpPr/>
          <p:nvPr/>
        </p:nvSpPr>
        <p:spPr>
          <a:xfrm>
            <a:off x="4869336" y="2754624"/>
            <a:ext cx="2106591" cy="8890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gradFill>
                  <a:gsLst>
                    <a:gs pos="17000">
                      <a:srgbClr val="3A80CE"/>
                    </a:gs>
                    <a:gs pos="100000">
                      <a:srgbClr val="1F50B5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keyword</a:t>
            </a:r>
            <a:endParaRPr lang="zh-CN" altLang="en-US" sz="2400" dirty="0">
              <a:gradFill>
                <a:gsLst>
                  <a:gs pos="17000">
                    <a:srgbClr val="3A80CE"/>
                  </a:gs>
                  <a:gs pos="100000">
                    <a:srgbClr val="1F50B5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wind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/>
          <a:srcRect t="64121"/>
          <a:stretch>
            <a:fillRect/>
          </a:stretch>
        </p:blipFill>
        <p:spPr>
          <a:xfrm>
            <a:off x="-529" y="5254171"/>
            <a:ext cx="12193057" cy="1603829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643536" y="551487"/>
            <a:ext cx="4504372" cy="984885"/>
            <a:chOff x="771769" y="449887"/>
            <a:chExt cx="4504372" cy="984885"/>
          </a:xfrm>
        </p:grpSpPr>
        <p:sp>
          <p:nvSpPr>
            <p:cNvPr id="41" name="PA-矩形 4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1593141" y="449887"/>
              <a:ext cx="3683000" cy="984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200" i="1" dirty="0">
                  <a:solidFill>
                    <a:schemeClr val="bg1"/>
                  </a:solidFill>
                  <a:latin typeface="汉仪菱心体简" panose="02010400000101010101" pitchFamily="2" charset="-122"/>
                  <a:ea typeface="汉仪菱心体简" panose="02010400000101010101" pitchFamily="2" charset="-122"/>
                  <a:sym typeface="思源黑体" panose="020B0500000000000000" pitchFamily="34" charset="-122"/>
                </a:rPr>
                <a:t>Add title </a:t>
              </a:r>
              <a:r>
                <a:rPr lang="en-US" altLang="zh-CN" sz="3200" i="1" dirty="0" err="1">
                  <a:solidFill>
                    <a:schemeClr val="bg1"/>
                  </a:solidFill>
                  <a:latin typeface="汉仪菱心体简" panose="02010400000101010101" pitchFamily="2" charset="-122"/>
                  <a:ea typeface="汉仪菱心体简" panose="02010400000101010101" pitchFamily="2" charset="-122"/>
                  <a:sym typeface="思源黑体" panose="020B0500000000000000" pitchFamily="34" charset="-122"/>
                </a:rPr>
                <a:t>textAdd</a:t>
              </a:r>
              <a:r>
                <a:rPr lang="en-US" altLang="zh-CN" sz="3200" i="1" dirty="0">
                  <a:solidFill>
                    <a:schemeClr val="bg1"/>
                  </a:solidFill>
                  <a:latin typeface="汉仪菱心体简" panose="02010400000101010101" pitchFamily="2" charset="-122"/>
                  <a:ea typeface="汉仪菱心体简" panose="02010400000101010101" pitchFamily="2" charset="-122"/>
                  <a:sym typeface="思源黑体" panose="020B0500000000000000" pitchFamily="34" charset="-122"/>
                </a:rPr>
                <a:t> title text</a:t>
              </a:r>
              <a:endParaRPr lang="zh-CN" altLang="en-US" sz="3200" i="1" dirty="0">
                <a:solidFill>
                  <a:schemeClr val="bg1"/>
                </a:solidFill>
                <a:latin typeface="汉仪菱心体简" panose="02010400000101010101" pitchFamily="2" charset="-122"/>
                <a:ea typeface="汉仪菱心体简" panose="02010400000101010101" pitchFamily="2" charset="-122"/>
                <a:sym typeface="思源黑体" panose="020B0500000000000000" pitchFamily="34" charset="-122"/>
              </a:endParaRPr>
            </a:p>
          </p:txBody>
        </p:sp>
        <p:pic>
          <p:nvPicPr>
            <p:cNvPr id="16" name="图片 15" descr="卡通人物&#10;&#10;中度可信度描述已自动生成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69" y="584200"/>
              <a:ext cx="505069" cy="698500"/>
            </a:xfrm>
            <a:prstGeom prst="rect">
              <a:avLst/>
            </a:prstGeom>
          </p:spPr>
        </p:pic>
        <p:sp>
          <p:nvSpPr>
            <p:cNvPr id="17" name="等腰三角形 16"/>
            <p:cNvSpPr/>
            <p:nvPr/>
          </p:nvSpPr>
          <p:spPr>
            <a:xfrm rot="5400000">
              <a:off x="1391773" y="882114"/>
              <a:ext cx="139700" cy="120431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矩形: 圆角 10"/>
          <p:cNvSpPr/>
          <p:nvPr/>
        </p:nvSpPr>
        <p:spPr>
          <a:xfrm>
            <a:off x="4659087" y="1463290"/>
            <a:ext cx="2873828" cy="64128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gradFill>
                  <a:gsLst>
                    <a:gs pos="17000">
                      <a:srgbClr val="3A80CE"/>
                    </a:gs>
                    <a:gs pos="100000">
                      <a:srgbClr val="1F50B5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Add title text</a:t>
            </a:r>
            <a:endParaRPr lang="zh-CN" altLang="en-US" sz="2400" dirty="0">
              <a:gradFill>
                <a:gsLst>
                  <a:gs pos="17000">
                    <a:srgbClr val="3A80CE"/>
                  </a:gs>
                  <a:gs pos="100000">
                    <a:srgbClr val="1F50B5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8" name="矩形: 圆角 37"/>
          <p:cNvSpPr/>
          <p:nvPr/>
        </p:nvSpPr>
        <p:spPr>
          <a:xfrm>
            <a:off x="2481943" y="2437412"/>
            <a:ext cx="6458857" cy="1401466"/>
          </a:xfrm>
          <a:prstGeom prst="roundRect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gradFill>
                <a:gsLst>
                  <a:gs pos="17000">
                    <a:srgbClr val="3A80CE"/>
                  </a:gs>
                  <a:gs pos="100000">
                    <a:srgbClr val="1F50B5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9" name="PA-矩形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06537" y="2993330"/>
            <a:ext cx="5698834" cy="608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  <a:sym typeface="思源黑体" panose="020B0500000000000000" pitchFamily="34" charset="-122"/>
              </a:rPr>
              <a:t>Click here to add content, content to match the title, you can copy and paste directly, to select useful keyword entry.</a:t>
            </a:r>
            <a:endParaRPr lang="zh-CN" altLang="en-US" sz="1400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82" name="矩形: 圆角 81"/>
          <p:cNvSpPr/>
          <p:nvPr/>
        </p:nvSpPr>
        <p:spPr>
          <a:xfrm>
            <a:off x="696685" y="2437412"/>
            <a:ext cx="1558042" cy="14014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gradFill>
                  <a:gsLst>
                    <a:gs pos="17000">
                      <a:srgbClr val="3A80CE"/>
                    </a:gs>
                    <a:gs pos="100000">
                      <a:srgbClr val="1F50B5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keyword</a:t>
            </a:r>
            <a:endParaRPr lang="zh-CN" altLang="en-US" sz="2400" dirty="0">
              <a:gradFill>
                <a:gsLst>
                  <a:gs pos="17000">
                    <a:srgbClr val="3A80CE"/>
                  </a:gs>
                  <a:gs pos="100000">
                    <a:srgbClr val="1F50B5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7" name="矩形: 圆角 46"/>
          <p:cNvSpPr/>
          <p:nvPr/>
        </p:nvSpPr>
        <p:spPr>
          <a:xfrm>
            <a:off x="2481943" y="4150098"/>
            <a:ext cx="6458857" cy="1401466"/>
          </a:xfrm>
          <a:prstGeom prst="roundRect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gradFill>
                <a:gsLst>
                  <a:gs pos="17000">
                    <a:srgbClr val="3A80CE"/>
                  </a:gs>
                  <a:gs pos="100000">
                    <a:srgbClr val="1F50B5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8" name="PA-矩形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806537" y="4382850"/>
            <a:ext cx="5698834" cy="608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  <a:sym typeface="思源黑体" panose="020B0500000000000000" pitchFamily="34" charset="-122"/>
              </a:rPr>
              <a:t>Click here to add content, content to match the title, you can copy and paste directly, to select useful keyword entry.</a:t>
            </a:r>
            <a:endParaRPr lang="zh-CN" altLang="en-US" sz="1400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49" name="矩形: 圆角 48"/>
          <p:cNvSpPr/>
          <p:nvPr/>
        </p:nvSpPr>
        <p:spPr>
          <a:xfrm>
            <a:off x="696685" y="4150098"/>
            <a:ext cx="1558042" cy="14014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gradFill>
                  <a:gsLst>
                    <a:gs pos="17000">
                      <a:srgbClr val="3A80CE"/>
                    </a:gs>
                    <a:gs pos="100000">
                      <a:srgbClr val="1F50B5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keyword</a:t>
            </a:r>
            <a:endParaRPr lang="zh-CN" altLang="en-US" sz="2400" dirty="0">
              <a:gradFill>
                <a:gsLst>
                  <a:gs pos="17000">
                    <a:srgbClr val="3A80CE"/>
                  </a:gs>
                  <a:gs pos="100000">
                    <a:srgbClr val="1F50B5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9" name="图片 18" descr="卡通人物&#10;&#10;中度可信度描述已自动生成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255" y="2641601"/>
            <a:ext cx="2664122" cy="30334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wind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8" grpId="0" animBg="1"/>
      <p:bldP spid="39" grpId="0"/>
      <p:bldP spid="82" grpId="0" animBg="1"/>
      <p:bldP spid="47" grpId="0" animBg="1"/>
      <p:bldP spid="48" grpId="0"/>
      <p:bldP spid="4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 descr="图片包含 徽标&#10;&#10;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" t="36729" r="366" b="31384"/>
          <a:stretch>
            <a:fillRect/>
          </a:stretch>
        </p:blipFill>
        <p:spPr>
          <a:xfrm>
            <a:off x="0" y="4225748"/>
            <a:ext cx="12192000" cy="2632252"/>
          </a:xfrm>
          <a:custGeom>
            <a:avLst/>
            <a:gdLst>
              <a:gd name="connsiteX0" fmla="*/ 0 w 12192000"/>
              <a:gd name="connsiteY0" fmla="*/ 0 h 2632252"/>
              <a:gd name="connsiteX1" fmla="*/ 12192000 w 12192000"/>
              <a:gd name="connsiteY1" fmla="*/ 0 h 2632252"/>
              <a:gd name="connsiteX2" fmla="*/ 12192000 w 12192000"/>
              <a:gd name="connsiteY2" fmla="*/ 2632252 h 2632252"/>
              <a:gd name="connsiteX3" fmla="*/ 0 w 12192000"/>
              <a:gd name="connsiteY3" fmla="*/ 2632252 h 2632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632252">
                <a:moveTo>
                  <a:pt x="0" y="0"/>
                </a:moveTo>
                <a:lnTo>
                  <a:pt x="12192000" y="0"/>
                </a:lnTo>
                <a:lnTo>
                  <a:pt x="12192000" y="2632252"/>
                </a:lnTo>
                <a:lnTo>
                  <a:pt x="0" y="2632252"/>
                </a:lnTo>
                <a:close/>
              </a:path>
            </a:pathLst>
          </a:custGeom>
        </p:spPr>
      </p:pic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8" name="组合 17"/>
          <p:cNvGrpSpPr/>
          <p:nvPr/>
        </p:nvGrpSpPr>
        <p:grpSpPr>
          <a:xfrm>
            <a:off x="177800" y="6004387"/>
            <a:ext cx="11836400" cy="853613"/>
            <a:chOff x="0" y="6004387"/>
            <a:chExt cx="11836400" cy="853613"/>
          </a:xfrm>
        </p:grpSpPr>
        <p:pic>
          <p:nvPicPr>
            <p:cNvPr id="10" name="图片 9" descr="图片包含 游戏机&#10;&#10;描述已自动生成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04387"/>
              <a:ext cx="5791200" cy="853613"/>
            </a:xfrm>
            <a:prstGeom prst="rect">
              <a:avLst/>
            </a:prstGeom>
          </p:spPr>
        </p:pic>
        <p:pic>
          <p:nvPicPr>
            <p:cNvPr id="17" name="图片 16" descr="图片包含 游戏机&#10;&#10;描述已自动生成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45200" y="6004387"/>
              <a:ext cx="5791200" cy="853613"/>
            </a:xfrm>
            <a:prstGeom prst="rect">
              <a:avLst/>
            </a:prstGeom>
          </p:spPr>
        </p:pic>
      </p:grpSp>
      <p:sp>
        <p:nvSpPr>
          <p:cNvPr id="23" name="矩形: 圆角 22"/>
          <p:cNvSpPr/>
          <p:nvPr/>
        </p:nvSpPr>
        <p:spPr>
          <a:xfrm>
            <a:off x="1651000" y="-723900"/>
            <a:ext cx="495300" cy="4953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7000">
                <a:srgbClr val="3A80CE"/>
              </a:gs>
              <a:gs pos="100000">
                <a:srgbClr val="1F50B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6" name="图片 25" descr="图片包含 桌子, 食物, 蛋糕, 婚礼&#10;&#10;描述已自动生成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7380"/>
          <a:stretch>
            <a:fillRect/>
          </a:stretch>
        </p:blipFill>
        <p:spPr>
          <a:xfrm>
            <a:off x="-19956" y="1498600"/>
            <a:ext cx="3897932" cy="5003800"/>
          </a:xfrm>
          <a:prstGeom prst="rect">
            <a:avLst/>
          </a:prstGeom>
        </p:spPr>
      </p:pic>
      <p:pic>
        <p:nvPicPr>
          <p:cNvPr id="28" name="图片 27" descr="桌子上的玩具蛋糕&#10;&#10;低可信度描述已自动生成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7" t="14723"/>
          <a:stretch>
            <a:fillRect/>
          </a:stretch>
        </p:blipFill>
        <p:spPr>
          <a:xfrm>
            <a:off x="7505700" y="2413000"/>
            <a:ext cx="5283200" cy="4290416"/>
          </a:xfrm>
          <a:prstGeom prst="rect">
            <a:avLst/>
          </a:prstGeom>
        </p:spPr>
      </p:pic>
      <p:sp>
        <p:nvSpPr>
          <p:cNvPr id="30" name="PA-矩形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41700" y="2723706"/>
            <a:ext cx="55626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800" i="1" dirty="0">
                <a:solidFill>
                  <a:schemeClr val="bg1"/>
                </a:solidFill>
                <a:latin typeface="Arial Rounded MT Bold" panose="020F0704030504030204" pitchFamily="34" charset="0"/>
                <a:ea typeface="汉仪菱心体简" panose="02010400000101010101" pitchFamily="2" charset="-122"/>
                <a:sym typeface="思源黑体" panose="020B0500000000000000" pitchFamily="34" charset="-122"/>
              </a:rPr>
              <a:t>Add title text</a:t>
            </a:r>
            <a:endParaRPr lang="zh-CN" altLang="en-US" sz="4800" i="1" dirty="0">
              <a:solidFill>
                <a:schemeClr val="bg1"/>
              </a:solidFill>
              <a:latin typeface="Arial Rounded MT Bold" panose="020F0704030504030204" pitchFamily="34" charset="0"/>
              <a:ea typeface="汉仪菱心体简" panose="02010400000101010101" pitchFamily="2" charset="-122"/>
              <a:sym typeface="思源黑体" panose="020B0500000000000000" pitchFamily="34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4051300" y="3779118"/>
            <a:ext cx="4343400" cy="862861"/>
            <a:chOff x="4029187" y="3410818"/>
            <a:chExt cx="3854226" cy="862861"/>
          </a:xfrm>
        </p:grpSpPr>
        <p:sp>
          <p:nvSpPr>
            <p:cNvPr id="21" name="文本框 20"/>
            <p:cNvSpPr txBox="1"/>
            <p:nvPr/>
          </p:nvSpPr>
          <p:spPr>
            <a:xfrm>
              <a:off x="4029187" y="3743149"/>
              <a:ext cx="3854226" cy="530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1000" dirty="0">
                  <a:solidFill>
                    <a:schemeClr val="bg1"/>
                  </a:solidFill>
                  <a:latin typeface="+mn-ea"/>
                </a:rPr>
                <a:t>we yearn for freedom, the pursuit never stops, for the limit of sports, transcendence is never lacking</a:t>
              </a:r>
              <a:endParaRPr lang="zh-CN" altLang="en-US" sz="10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1" name="PA-文本框 90"/>
            <p:cNvSpPr txBox="1"/>
            <p:nvPr>
              <p:custDataLst>
                <p:tags r:id="rId3"/>
              </p:custDataLst>
            </p:nvPr>
          </p:nvSpPr>
          <p:spPr>
            <a:xfrm>
              <a:off x="4930887" y="3410818"/>
              <a:ext cx="20508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400" dirty="0">
                  <a:solidFill>
                    <a:schemeClr val="bg1"/>
                  </a:solidFill>
                  <a:ea typeface="思源黑体" panose="020B0500000000000000" pitchFamily="34" charset="-122"/>
                  <a:cs typeface="+mn-ea"/>
                  <a:sym typeface="思源黑体" panose="020B0500000000000000" pitchFamily="34" charset="-122"/>
                </a:rPr>
                <a:t>PART</a:t>
              </a:r>
              <a:endParaRPr lang="zh-CN" altLang="en-US" sz="1400" dirty="0">
                <a:solidFill>
                  <a:schemeClr val="bg1"/>
                </a:solidFill>
                <a:ea typeface="思源黑体" panose="020B0500000000000000" pitchFamily="34" charset="-122"/>
                <a:cs typeface="+mn-ea"/>
                <a:sym typeface="思源黑体" panose="020B0500000000000000" pitchFamily="34" charset="-122"/>
              </a:endParaRPr>
            </a:p>
          </p:txBody>
        </p:sp>
      </p:grpSp>
      <p:sp>
        <p:nvSpPr>
          <p:cNvPr id="33" name="PA-矩形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441700" y="1484940"/>
            <a:ext cx="5562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7200" i="1" dirty="0">
                <a:solidFill>
                  <a:schemeClr val="bg1"/>
                </a:solidFill>
                <a:latin typeface="汉仪菱心体简" panose="02010400000101010101" pitchFamily="2" charset="-122"/>
                <a:ea typeface="汉仪菱心体简" panose="02010400000101010101" pitchFamily="2" charset="-122"/>
                <a:sym typeface="思源黑体" panose="020B0500000000000000" pitchFamily="34" charset="-122"/>
              </a:rPr>
              <a:t>04</a:t>
            </a:r>
            <a:endParaRPr lang="zh-CN" altLang="en-US" sz="7200" i="1" dirty="0">
              <a:solidFill>
                <a:schemeClr val="bg1"/>
              </a:solidFill>
              <a:latin typeface="汉仪菱心体简" panose="02010400000101010101" pitchFamily="2" charset="-122"/>
              <a:ea typeface="汉仪菱心体简" panose="02010400000101010101" pitchFamily="2" charset="-122"/>
              <a:sym typeface="思源黑体" panose="020B0500000000000000" pitchFamily="3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-1508125" y="0"/>
            <a:ext cx="15208250" cy="1173162"/>
            <a:chOff x="-1558925" y="0"/>
            <a:chExt cx="15208250" cy="1173162"/>
          </a:xfrm>
        </p:grpSpPr>
        <p:pic>
          <p:nvPicPr>
            <p:cNvPr id="24" name="图片 23" descr="地上有许多星星&#10;&#10;中度可信度描述已自动生成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555"/>
            <a:stretch>
              <a:fillRect/>
            </a:stretch>
          </p:blipFill>
          <p:spPr>
            <a:xfrm>
              <a:off x="7458075" y="0"/>
              <a:ext cx="6191250" cy="1173162"/>
            </a:xfrm>
            <a:custGeom>
              <a:avLst/>
              <a:gdLst>
                <a:gd name="connsiteX0" fmla="*/ 0 w 6191250"/>
                <a:gd name="connsiteY0" fmla="*/ 0 h 1173162"/>
                <a:gd name="connsiteX1" fmla="*/ 6191250 w 6191250"/>
                <a:gd name="connsiteY1" fmla="*/ 0 h 1173162"/>
                <a:gd name="connsiteX2" fmla="*/ 6191250 w 6191250"/>
                <a:gd name="connsiteY2" fmla="*/ 1173162 h 1173162"/>
                <a:gd name="connsiteX3" fmla="*/ 0 w 6191250"/>
                <a:gd name="connsiteY3" fmla="*/ 1173162 h 1173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91250" h="1173162">
                  <a:moveTo>
                    <a:pt x="0" y="0"/>
                  </a:moveTo>
                  <a:lnTo>
                    <a:pt x="6191250" y="0"/>
                  </a:lnTo>
                  <a:lnTo>
                    <a:pt x="6191250" y="1173162"/>
                  </a:lnTo>
                  <a:lnTo>
                    <a:pt x="0" y="1173162"/>
                  </a:lnTo>
                  <a:close/>
                </a:path>
              </a:pathLst>
            </a:custGeom>
          </p:spPr>
        </p:pic>
        <p:pic>
          <p:nvPicPr>
            <p:cNvPr id="27" name="图片 26" descr="地上有许多星星&#10;&#10;中度可信度描述已自动生成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555"/>
            <a:stretch>
              <a:fillRect/>
            </a:stretch>
          </p:blipFill>
          <p:spPr>
            <a:xfrm flipH="1">
              <a:off x="-1558925" y="0"/>
              <a:ext cx="6191250" cy="1173162"/>
            </a:xfrm>
            <a:custGeom>
              <a:avLst/>
              <a:gdLst>
                <a:gd name="connsiteX0" fmla="*/ 0 w 6191250"/>
                <a:gd name="connsiteY0" fmla="*/ 0 h 1173162"/>
                <a:gd name="connsiteX1" fmla="*/ 6191250 w 6191250"/>
                <a:gd name="connsiteY1" fmla="*/ 0 h 1173162"/>
                <a:gd name="connsiteX2" fmla="*/ 6191250 w 6191250"/>
                <a:gd name="connsiteY2" fmla="*/ 1173162 h 1173162"/>
                <a:gd name="connsiteX3" fmla="*/ 0 w 6191250"/>
                <a:gd name="connsiteY3" fmla="*/ 1173162 h 1173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91250" h="1173162">
                  <a:moveTo>
                    <a:pt x="0" y="0"/>
                  </a:moveTo>
                  <a:lnTo>
                    <a:pt x="6191250" y="0"/>
                  </a:lnTo>
                  <a:lnTo>
                    <a:pt x="6191250" y="1173162"/>
                  </a:lnTo>
                  <a:lnTo>
                    <a:pt x="0" y="1173162"/>
                  </a:lnTo>
                  <a:close/>
                </a:path>
              </a:pathLst>
            </a:custGeom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wind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/>
          <a:srcRect t="64121"/>
          <a:stretch>
            <a:fillRect/>
          </a:stretch>
        </p:blipFill>
        <p:spPr>
          <a:xfrm flipH="1">
            <a:off x="-530" y="6212114"/>
            <a:ext cx="12193057" cy="645886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643536" y="685800"/>
            <a:ext cx="4504372" cy="698500"/>
            <a:chOff x="771769" y="584200"/>
            <a:chExt cx="4504372" cy="698500"/>
          </a:xfrm>
        </p:grpSpPr>
        <p:sp>
          <p:nvSpPr>
            <p:cNvPr id="41" name="PA-矩形 4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1593141" y="696108"/>
              <a:ext cx="3683000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200" i="1" dirty="0">
                  <a:solidFill>
                    <a:schemeClr val="bg1"/>
                  </a:solidFill>
                  <a:latin typeface="汉仪菱心体简" panose="02010400000101010101" pitchFamily="2" charset="-122"/>
                  <a:ea typeface="汉仪菱心体简" panose="02010400000101010101" pitchFamily="2" charset="-122"/>
                  <a:sym typeface="思源黑体" panose="020B0500000000000000" pitchFamily="34" charset="-122"/>
                </a:rPr>
                <a:t>Add title text</a:t>
              </a:r>
              <a:endParaRPr lang="zh-CN" altLang="en-US" sz="3200" i="1" dirty="0">
                <a:solidFill>
                  <a:schemeClr val="bg1"/>
                </a:solidFill>
                <a:latin typeface="汉仪菱心体简" panose="02010400000101010101" pitchFamily="2" charset="-122"/>
                <a:ea typeface="汉仪菱心体简" panose="02010400000101010101" pitchFamily="2" charset="-122"/>
                <a:sym typeface="思源黑体" panose="020B0500000000000000" pitchFamily="34" charset="-122"/>
              </a:endParaRPr>
            </a:p>
          </p:txBody>
        </p:sp>
        <p:pic>
          <p:nvPicPr>
            <p:cNvPr id="16" name="图片 15" descr="卡通人物&#10;&#10;中度可信度描述已自动生成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69" y="584200"/>
              <a:ext cx="505069" cy="698500"/>
            </a:xfrm>
            <a:prstGeom prst="rect">
              <a:avLst/>
            </a:prstGeom>
          </p:spPr>
        </p:pic>
        <p:sp>
          <p:nvSpPr>
            <p:cNvPr id="17" name="等腰三角形 16"/>
            <p:cNvSpPr/>
            <p:nvPr/>
          </p:nvSpPr>
          <p:spPr>
            <a:xfrm rot="5400000">
              <a:off x="1391773" y="882114"/>
              <a:ext cx="139700" cy="120431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矩形: 圆角 10"/>
          <p:cNvSpPr/>
          <p:nvPr/>
        </p:nvSpPr>
        <p:spPr>
          <a:xfrm>
            <a:off x="1262743" y="1637462"/>
            <a:ext cx="7852228" cy="64128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>
                <a:gradFill>
                  <a:gsLst>
                    <a:gs pos="17000">
                      <a:srgbClr val="3A80CE"/>
                    </a:gs>
                    <a:gs pos="100000">
                      <a:srgbClr val="1F50B5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Click here to add content that matches the title.</a:t>
            </a:r>
            <a:endParaRPr lang="zh-CN" altLang="en-US" sz="2400" dirty="0">
              <a:gradFill>
                <a:gsLst>
                  <a:gs pos="17000">
                    <a:srgbClr val="3A80CE"/>
                  </a:gs>
                  <a:gs pos="100000">
                    <a:srgbClr val="1F50B5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8" name="矩形: 圆角 37"/>
          <p:cNvSpPr/>
          <p:nvPr/>
        </p:nvSpPr>
        <p:spPr>
          <a:xfrm>
            <a:off x="1262743" y="2437412"/>
            <a:ext cx="9666514" cy="1365332"/>
          </a:xfrm>
          <a:prstGeom prst="roundRect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gradFill>
                <a:gsLst>
                  <a:gs pos="17000">
                    <a:srgbClr val="3A80CE"/>
                  </a:gs>
                  <a:gs pos="100000">
                    <a:srgbClr val="1F50B5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9" name="矩形: 圆角 58"/>
          <p:cNvSpPr/>
          <p:nvPr/>
        </p:nvSpPr>
        <p:spPr>
          <a:xfrm>
            <a:off x="9347200" y="1637462"/>
            <a:ext cx="1582057" cy="64128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gradFill>
                  <a:gsLst>
                    <a:gs pos="17000">
                      <a:srgbClr val="3A80CE"/>
                    </a:gs>
                    <a:gs pos="100000">
                      <a:srgbClr val="1F50B5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keyword</a:t>
            </a:r>
            <a:endParaRPr lang="zh-CN" altLang="en-US" sz="2000" dirty="0">
              <a:gradFill>
                <a:gsLst>
                  <a:gs pos="17000">
                    <a:srgbClr val="3A80CE"/>
                  </a:gs>
                  <a:gs pos="100000">
                    <a:srgbClr val="1F50B5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9" name="PA-矩形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61606" y="2772030"/>
            <a:ext cx="906878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en-US" altLang="zh-CN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" panose="020B0500000000000000" pitchFamily="34" charset="-122"/>
              </a:rPr>
              <a:t>Click here to add content, content to match the title, you can copy and paste directly, to select useful keyword entry.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63" name="矩形: 圆角 62"/>
          <p:cNvSpPr/>
          <p:nvPr/>
        </p:nvSpPr>
        <p:spPr>
          <a:xfrm>
            <a:off x="1262743" y="3959748"/>
            <a:ext cx="7852228" cy="64128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>
                <a:gradFill>
                  <a:gsLst>
                    <a:gs pos="17000">
                      <a:srgbClr val="3A80CE"/>
                    </a:gs>
                    <a:gs pos="100000">
                      <a:srgbClr val="1F50B5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Click here to add content that matches the title.</a:t>
            </a:r>
            <a:endParaRPr lang="zh-CN" altLang="en-US" sz="2400" dirty="0">
              <a:gradFill>
                <a:gsLst>
                  <a:gs pos="17000">
                    <a:srgbClr val="3A80CE"/>
                  </a:gs>
                  <a:gs pos="100000">
                    <a:srgbClr val="1F50B5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64" name="矩形: 圆角 63"/>
          <p:cNvSpPr/>
          <p:nvPr/>
        </p:nvSpPr>
        <p:spPr>
          <a:xfrm>
            <a:off x="1262743" y="4759698"/>
            <a:ext cx="9666514" cy="1365332"/>
          </a:xfrm>
          <a:prstGeom prst="roundRect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gradFill>
                <a:gsLst>
                  <a:gs pos="17000">
                    <a:srgbClr val="3A80CE"/>
                  </a:gs>
                  <a:gs pos="100000">
                    <a:srgbClr val="1F50B5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65" name="矩形: 圆角 64"/>
          <p:cNvSpPr/>
          <p:nvPr/>
        </p:nvSpPr>
        <p:spPr>
          <a:xfrm>
            <a:off x="9347200" y="3959748"/>
            <a:ext cx="1582057" cy="64128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gradFill>
                  <a:gsLst>
                    <a:gs pos="17000">
                      <a:srgbClr val="3A80CE"/>
                    </a:gs>
                    <a:gs pos="100000">
                      <a:srgbClr val="1F50B5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keyword</a:t>
            </a:r>
            <a:endParaRPr lang="zh-CN" altLang="en-US" sz="2000" dirty="0">
              <a:gradFill>
                <a:gsLst>
                  <a:gs pos="17000">
                    <a:srgbClr val="3A80CE"/>
                  </a:gs>
                  <a:gs pos="100000">
                    <a:srgbClr val="1F50B5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66" name="PA-矩形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61606" y="5134587"/>
            <a:ext cx="884135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en-US" altLang="zh-CN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" panose="020B0500000000000000" pitchFamily="34" charset="-122"/>
              </a:rPr>
              <a:t>Click here to add content, content to match the title, you can copy and paste directly, to select useful keyword entry.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" panose="020B05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wind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8" grpId="0" animBg="1"/>
      <p:bldP spid="59" grpId="0" animBg="1"/>
      <p:bldP spid="39" grpId="0"/>
      <p:bldP spid="63" grpId="0" animBg="1"/>
      <p:bldP spid="64" grpId="0" animBg="1"/>
      <p:bldP spid="65" grpId="0" animBg="1"/>
      <p:bldP spid="6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/>
          <a:srcRect t="64121"/>
          <a:stretch>
            <a:fillRect/>
          </a:stretch>
        </p:blipFill>
        <p:spPr>
          <a:xfrm flipH="1">
            <a:off x="-530" y="6212114"/>
            <a:ext cx="12193057" cy="645886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643536" y="685800"/>
            <a:ext cx="4504372" cy="698500"/>
            <a:chOff x="771769" y="584200"/>
            <a:chExt cx="4504372" cy="698500"/>
          </a:xfrm>
        </p:grpSpPr>
        <p:sp>
          <p:nvSpPr>
            <p:cNvPr id="41" name="PA-矩形 4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1593141" y="696108"/>
              <a:ext cx="3683000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200" i="1" dirty="0">
                  <a:solidFill>
                    <a:schemeClr val="bg1"/>
                  </a:solidFill>
                  <a:latin typeface="汉仪菱心体简" panose="02010400000101010101" pitchFamily="2" charset="-122"/>
                  <a:ea typeface="汉仪菱心体简" panose="02010400000101010101" pitchFamily="2" charset="-122"/>
                  <a:sym typeface="思源黑体" panose="020B0500000000000000" pitchFamily="34" charset="-122"/>
                </a:rPr>
                <a:t>Add title text</a:t>
              </a:r>
              <a:endParaRPr lang="zh-CN" altLang="en-US" sz="3200" i="1" dirty="0">
                <a:solidFill>
                  <a:schemeClr val="bg1"/>
                </a:solidFill>
                <a:latin typeface="汉仪菱心体简" panose="02010400000101010101" pitchFamily="2" charset="-122"/>
                <a:ea typeface="汉仪菱心体简" panose="02010400000101010101" pitchFamily="2" charset="-122"/>
                <a:sym typeface="思源黑体" panose="020B0500000000000000" pitchFamily="34" charset="-122"/>
              </a:endParaRPr>
            </a:p>
          </p:txBody>
        </p:sp>
        <p:pic>
          <p:nvPicPr>
            <p:cNvPr id="16" name="图片 15" descr="卡通人物&#10;&#10;中度可信度描述已自动生成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69" y="584200"/>
              <a:ext cx="505069" cy="698500"/>
            </a:xfrm>
            <a:prstGeom prst="rect">
              <a:avLst/>
            </a:prstGeom>
          </p:spPr>
        </p:pic>
        <p:sp>
          <p:nvSpPr>
            <p:cNvPr id="17" name="等腰三角形 16"/>
            <p:cNvSpPr/>
            <p:nvPr/>
          </p:nvSpPr>
          <p:spPr>
            <a:xfrm rot="5400000">
              <a:off x="1391773" y="882114"/>
              <a:ext cx="139700" cy="120431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矩形: 圆角 10"/>
          <p:cNvSpPr/>
          <p:nvPr/>
        </p:nvSpPr>
        <p:spPr>
          <a:xfrm>
            <a:off x="1262743" y="1637462"/>
            <a:ext cx="7852228" cy="64128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>
                <a:gradFill>
                  <a:gsLst>
                    <a:gs pos="17000">
                      <a:srgbClr val="3A80CE"/>
                    </a:gs>
                    <a:gs pos="100000">
                      <a:srgbClr val="1F50B5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Click here to add content that matches the title.</a:t>
            </a:r>
            <a:endParaRPr lang="zh-CN" altLang="en-US" sz="2400" dirty="0">
              <a:gradFill>
                <a:gsLst>
                  <a:gs pos="17000">
                    <a:srgbClr val="3A80CE"/>
                  </a:gs>
                  <a:gs pos="100000">
                    <a:srgbClr val="1F50B5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8" name="矩形: 圆角 37"/>
          <p:cNvSpPr/>
          <p:nvPr/>
        </p:nvSpPr>
        <p:spPr>
          <a:xfrm>
            <a:off x="1262743" y="2437412"/>
            <a:ext cx="9666514" cy="1365332"/>
          </a:xfrm>
          <a:prstGeom prst="roundRect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gradFill>
                <a:gsLst>
                  <a:gs pos="17000">
                    <a:srgbClr val="3A80CE"/>
                  </a:gs>
                  <a:gs pos="100000">
                    <a:srgbClr val="1F50B5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9" name="矩形: 圆角 58"/>
          <p:cNvSpPr/>
          <p:nvPr/>
        </p:nvSpPr>
        <p:spPr>
          <a:xfrm>
            <a:off x="9347200" y="1637462"/>
            <a:ext cx="1582057" cy="64128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gradFill>
                  <a:gsLst>
                    <a:gs pos="17000">
                      <a:srgbClr val="3A80CE"/>
                    </a:gs>
                    <a:gs pos="100000">
                      <a:srgbClr val="1F50B5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keyword</a:t>
            </a:r>
            <a:endParaRPr lang="zh-CN" altLang="en-US" sz="2000" dirty="0">
              <a:gradFill>
                <a:gsLst>
                  <a:gs pos="17000">
                    <a:srgbClr val="3A80CE"/>
                  </a:gs>
                  <a:gs pos="100000">
                    <a:srgbClr val="1F50B5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9" name="PA-矩形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61604" y="2772030"/>
            <a:ext cx="906878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en-US" altLang="zh-CN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" panose="020B0500000000000000" pitchFamily="34" charset="-122"/>
              </a:rPr>
              <a:t>Click here to add content, content to match the title, you can copy and paste directly, to select useful keyword entry.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63" name="矩形: 圆角 62"/>
          <p:cNvSpPr/>
          <p:nvPr/>
        </p:nvSpPr>
        <p:spPr>
          <a:xfrm>
            <a:off x="1262743" y="3959748"/>
            <a:ext cx="7852228" cy="64128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>
                <a:gradFill>
                  <a:gsLst>
                    <a:gs pos="17000">
                      <a:srgbClr val="3A80CE"/>
                    </a:gs>
                    <a:gs pos="100000">
                      <a:srgbClr val="1F50B5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Click here to add content that matches the title.</a:t>
            </a:r>
            <a:endParaRPr lang="zh-CN" altLang="en-US" sz="2400" dirty="0">
              <a:gradFill>
                <a:gsLst>
                  <a:gs pos="17000">
                    <a:srgbClr val="3A80CE"/>
                  </a:gs>
                  <a:gs pos="100000">
                    <a:srgbClr val="1F50B5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64" name="矩形: 圆角 63"/>
          <p:cNvSpPr/>
          <p:nvPr/>
        </p:nvSpPr>
        <p:spPr>
          <a:xfrm>
            <a:off x="1262743" y="4759698"/>
            <a:ext cx="9666514" cy="1365332"/>
          </a:xfrm>
          <a:prstGeom prst="roundRect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gradFill>
                <a:gsLst>
                  <a:gs pos="17000">
                    <a:srgbClr val="3A80CE"/>
                  </a:gs>
                  <a:gs pos="100000">
                    <a:srgbClr val="1F50B5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65" name="矩形: 圆角 64"/>
          <p:cNvSpPr/>
          <p:nvPr/>
        </p:nvSpPr>
        <p:spPr>
          <a:xfrm>
            <a:off x="9347200" y="3959748"/>
            <a:ext cx="1582057" cy="64128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gradFill>
                  <a:gsLst>
                    <a:gs pos="17000">
                      <a:srgbClr val="3A80CE"/>
                    </a:gs>
                    <a:gs pos="100000">
                      <a:srgbClr val="1F50B5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keyword</a:t>
            </a:r>
            <a:endParaRPr lang="zh-CN" altLang="en-US" sz="2000" dirty="0">
              <a:gradFill>
                <a:gsLst>
                  <a:gs pos="17000">
                    <a:srgbClr val="3A80CE"/>
                  </a:gs>
                  <a:gs pos="100000">
                    <a:srgbClr val="1F50B5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66" name="PA-矩形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61604" y="5114321"/>
            <a:ext cx="906878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en-US" altLang="zh-CN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" panose="020B0500000000000000" pitchFamily="34" charset="-122"/>
              </a:rPr>
              <a:t>Click here to add content, content to match the title, you can copy and paste directly, to select useful keyword entry.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" panose="020B05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wind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8" grpId="0" animBg="1"/>
      <p:bldP spid="59" grpId="0" animBg="1"/>
      <p:bldP spid="39" grpId="0"/>
      <p:bldP spid="63" grpId="0" animBg="1"/>
      <p:bldP spid="64" grpId="0" animBg="1"/>
      <p:bldP spid="65" grpId="0" animBg="1"/>
      <p:bldP spid="6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雪地上的风景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9790"/>
            <a:ext cx="12192000" cy="552821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6" name="图片 15" descr="穿着蓝色衣服的人跳起来&#10;&#10;中度可信度描述已自动生成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3098" y="2493045"/>
            <a:ext cx="4723408" cy="3196555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177800" y="6004387"/>
            <a:ext cx="11836400" cy="853613"/>
            <a:chOff x="0" y="6004387"/>
            <a:chExt cx="11836400" cy="853613"/>
          </a:xfrm>
        </p:grpSpPr>
        <p:pic>
          <p:nvPicPr>
            <p:cNvPr id="10" name="图片 9" descr="图片包含 游戏机&#10;&#10;描述已自动生成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04387"/>
              <a:ext cx="5791200" cy="853613"/>
            </a:xfrm>
            <a:prstGeom prst="rect">
              <a:avLst/>
            </a:prstGeom>
          </p:spPr>
        </p:pic>
        <p:pic>
          <p:nvPicPr>
            <p:cNvPr id="17" name="图片 16" descr="图片包含 游戏机&#10;&#10;描述已自动生成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45200" y="6004387"/>
              <a:ext cx="5791200" cy="853613"/>
            </a:xfrm>
            <a:prstGeom prst="rect">
              <a:avLst/>
            </a:prstGeom>
          </p:spPr>
        </p:pic>
      </p:grpSp>
      <p:sp>
        <p:nvSpPr>
          <p:cNvPr id="23" name="矩形: 圆角 22"/>
          <p:cNvSpPr/>
          <p:nvPr/>
        </p:nvSpPr>
        <p:spPr>
          <a:xfrm>
            <a:off x="1651000" y="-723900"/>
            <a:ext cx="495300" cy="4953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7000">
                <a:srgbClr val="3A80CE"/>
              </a:gs>
              <a:gs pos="100000">
                <a:srgbClr val="1F50B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86256D8-825F-482E-BB6B-EAC224F3355B}"/>
              </a:ext>
            </a:extLst>
          </p:cNvPr>
          <p:cNvSpPr/>
          <p:nvPr/>
        </p:nvSpPr>
        <p:spPr>
          <a:xfrm>
            <a:off x="5628282" y="3924618"/>
            <a:ext cx="42639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Report </a:t>
            </a:r>
            <a:r>
              <a:rPr lang="zh-CN" altLang="en-US" sz="16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：</a:t>
            </a:r>
            <a:r>
              <a:rPr lang="en-US" altLang="zh-CN" sz="16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freeppt7.com </a:t>
            </a:r>
            <a:r>
              <a:rPr lang="zh-CN" altLang="en-US" sz="16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   </a:t>
            </a:r>
            <a:r>
              <a:rPr lang="en-US" altLang="zh-CN" sz="16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Time</a:t>
            </a:r>
            <a:r>
              <a:rPr lang="zh-CN" altLang="en-US" sz="16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：</a:t>
            </a:r>
            <a:r>
              <a:rPr lang="en-US" altLang="zh-CN" sz="16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20XX.XX</a:t>
            </a:r>
            <a:endParaRPr lang="zh-CN" altLang="en-US" sz="16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0CA0A8E7-1F08-45EE-8976-1668FF1E95ED}"/>
              </a:ext>
            </a:extLst>
          </p:cNvPr>
          <p:cNvSpPr txBox="1"/>
          <p:nvPr/>
        </p:nvSpPr>
        <p:spPr>
          <a:xfrm>
            <a:off x="3073400" y="1885392"/>
            <a:ext cx="6921407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Thank you!</a:t>
            </a:r>
            <a:endParaRPr lang="ko-KR" altLang="en-US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3">
            <a:hlinkClick r:id="rId7"/>
            <a:extLst>
              <a:ext uri="{FF2B5EF4-FFF2-40B4-BE49-F238E27FC236}">
                <a16:creationId xmlns:a16="http://schemas.microsoft.com/office/drawing/2014/main" id="{84A0D9CB-04A6-4C9A-8D72-0BF8D4DC863A}"/>
              </a:ext>
            </a:extLst>
          </p:cNvPr>
          <p:cNvSpPr txBox="1"/>
          <p:nvPr/>
        </p:nvSpPr>
        <p:spPr>
          <a:xfrm>
            <a:off x="-810671" y="6184972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6" name="Rounded Rectangle 7">
            <a:extLst>
              <a:ext uri="{FF2B5EF4-FFF2-40B4-BE49-F238E27FC236}">
                <a16:creationId xmlns:a16="http://schemas.microsoft.com/office/drawing/2014/main" id="{CCB1E000-C4DD-40B9-88C8-68ADE54D8230}"/>
              </a:ext>
            </a:extLst>
          </p:cNvPr>
          <p:cNvSpPr/>
          <p:nvPr/>
        </p:nvSpPr>
        <p:spPr>
          <a:xfrm>
            <a:off x="9892195" y="458626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00" dirty="0"/>
              <a:t>LOGO</a:t>
            </a:r>
            <a:endParaRPr lang="ko-KR" altLang="en-US" sz="27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wind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rgbClr val="3A80CE"/>
              </a:gs>
              <a:gs pos="100000">
                <a:srgbClr val="1F50B5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3" name="图片 32" descr="雪地上的风景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108"/>
          <a:stretch>
            <a:fillRect/>
          </a:stretch>
        </p:blipFill>
        <p:spPr>
          <a:xfrm>
            <a:off x="0" y="2235200"/>
            <a:ext cx="12192000" cy="4622800"/>
          </a:xfrm>
          <a:custGeom>
            <a:avLst/>
            <a:gdLst>
              <a:gd name="connsiteX0" fmla="*/ 0 w 12192000"/>
              <a:gd name="connsiteY0" fmla="*/ 1424023 h 4969410"/>
              <a:gd name="connsiteX1" fmla="*/ 83682 w 12192000"/>
              <a:gd name="connsiteY1" fmla="*/ 1490644 h 4969410"/>
              <a:gd name="connsiteX2" fmla="*/ 6127750 w 12192000"/>
              <a:gd name="connsiteY2" fmla="*/ 2658010 h 4969410"/>
              <a:gd name="connsiteX3" fmla="*/ 12171818 w 12192000"/>
              <a:gd name="connsiteY3" fmla="*/ 1490644 h 4969410"/>
              <a:gd name="connsiteX4" fmla="*/ 12192000 w 12192000"/>
              <a:gd name="connsiteY4" fmla="*/ 1474576 h 4969410"/>
              <a:gd name="connsiteX5" fmla="*/ 12192000 w 12192000"/>
              <a:gd name="connsiteY5" fmla="*/ 4969410 h 4969410"/>
              <a:gd name="connsiteX6" fmla="*/ 0 w 12192000"/>
              <a:gd name="connsiteY6" fmla="*/ 4969410 h 4969410"/>
              <a:gd name="connsiteX7" fmla="*/ 12167393 w 12192000"/>
              <a:gd name="connsiteY7" fmla="*/ 0 h 4969410"/>
              <a:gd name="connsiteX8" fmla="*/ 12192000 w 12192000"/>
              <a:gd name="connsiteY8" fmla="*/ 0 h 4969410"/>
              <a:gd name="connsiteX9" fmla="*/ 12192000 w 12192000"/>
              <a:gd name="connsiteY9" fmla="*/ 18744 h 4969410"/>
              <a:gd name="connsiteX10" fmla="*/ 12171818 w 12192000"/>
              <a:gd name="connsiteY10" fmla="*/ 2677 h 4969410"/>
              <a:gd name="connsiteX11" fmla="*/ 0 w 12192000"/>
              <a:gd name="connsiteY11" fmla="*/ 0 h 4969410"/>
              <a:gd name="connsiteX12" fmla="*/ 88107 w 12192000"/>
              <a:gd name="connsiteY12" fmla="*/ 0 h 4969410"/>
              <a:gd name="connsiteX13" fmla="*/ 83682 w 12192000"/>
              <a:gd name="connsiteY13" fmla="*/ 2677 h 4969410"/>
              <a:gd name="connsiteX14" fmla="*/ 0 w 12192000"/>
              <a:gd name="connsiteY14" fmla="*/ 69298 h 4969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4969410">
                <a:moveTo>
                  <a:pt x="0" y="1424023"/>
                </a:moveTo>
                <a:lnTo>
                  <a:pt x="83682" y="1490644"/>
                </a:lnTo>
                <a:cubicBezTo>
                  <a:pt x="1079476" y="2176656"/>
                  <a:pt x="3410696" y="2658010"/>
                  <a:pt x="6127750" y="2658010"/>
                </a:cubicBezTo>
                <a:cubicBezTo>
                  <a:pt x="8844804" y="2658010"/>
                  <a:pt x="11176024" y="2176656"/>
                  <a:pt x="12171818" y="1490644"/>
                </a:cubicBezTo>
                <a:lnTo>
                  <a:pt x="12192000" y="1474576"/>
                </a:lnTo>
                <a:lnTo>
                  <a:pt x="12192000" y="4969410"/>
                </a:lnTo>
                <a:lnTo>
                  <a:pt x="0" y="4969410"/>
                </a:lnTo>
                <a:close/>
                <a:moveTo>
                  <a:pt x="12167393" y="0"/>
                </a:moveTo>
                <a:lnTo>
                  <a:pt x="12192000" y="0"/>
                </a:lnTo>
                <a:lnTo>
                  <a:pt x="12192000" y="18744"/>
                </a:lnTo>
                <a:lnTo>
                  <a:pt x="12171818" y="2677"/>
                </a:lnTo>
                <a:close/>
                <a:moveTo>
                  <a:pt x="0" y="0"/>
                </a:moveTo>
                <a:lnTo>
                  <a:pt x="88107" y="0"/>
                </a:lnTo>
                <a:lnTo>
                  <a:pt x="83682" y="2677"/>
                </a:lnTo>
                <a:lnTo>
                  <a:pt x="0" y="69298"/>
                </a:lnTo>
                <a:close/>
              </a:path>
            </a:pathLst>
          </a:custGeom>
        </p:spPr>
      </p:pic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3" name="矩形: 圆角 22"/>
          <p:cNvSpPr/>
          <p:nvPr/>
        </p:nvSpPr>
        <p:spPr>
          <a:xfrm>
            <a:off x="1651000" y="-662395"/>
            <a:ext cx="495300" cy="4953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7000">
                <a:srgbClr val="3A80CE"/>
              </a:gs>
              <a:gs pos="100000">
                <a:srgbClr val="1F50B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9" name="矩形: 圆角 18"/>
          <p:cNvSpPr/>
          <p:nvPr/>
        </p:nvSpPr>
        <p:spPr>
          <a:xfrm>
            <a:off x="3797300" y="1879600"/>
            <a:ext cx="6921500" cy="7239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gradFill>
                  <a:gsLst>
                    <a:gs pos="17000">
                      <a:srgbClr val="3A80CE"/>
                    </a:gs>
                    <a:gs pos="100000">
                      <a:srgbClr val="1F50B5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Click here to add content that matches the title.</a:t>
            </a:r>
            <a:endParaRPr lang="zh-CN" altLang="en-US" sz="2000" dirty="0">
              <a:gradFill>
                <a:gsLst>
                  <a:gs pos="17000">
                    <a:srgbClr val="3A80CE"/>
                  </a:gs>
                  <a:gs pos="100000">
                    <a:srgbClr val="1F50B5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5" name="PA-矩形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076700" y="3747670"/>
            <a:ext cx="6623050" cy="608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  <a:sym typeface="思源黑体" panose="020B0500000000000000" pitchFamily="34" charset="-122"/>
              </a:rPr>
              <a:t>Click here to add content, content to match the title, you can copy and paste directly, to select useful keyword entry.</a:t>
            </a:r>
            <a:endParaRPr lang="zh-CN" altLang="en-US" sz="1400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36" name="PA-矩形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025901" y="2931223"/>
            <a:ext cx="7198690" cy="488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" panose="020B0500000000000000" pitchFamily="34" charset="-122"/>
              </a:rPr>
              <a:t>Click here to add content that matches the title.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40" name="图片 39" descr="卡通人物&#10;&#10;中度可信度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887" y="1716196"/>
            <a:ext cx="2303728" cy="3186004"/>
          </a:xfrm>
          <a:prstGeom prst="rect">
            <a:avLst/>
          </a:prstGeom>
        </p:spPr>
      </p:pic>
      <p:pic>
        <p:nvPicPr>
          <p:cNvPr id="47" name="图片 46" descr="地上有许多星星&#10;&#10;中度可信度描述已自动生成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55"/>
          <a:stretch>
            <a:fillRect/>
          </a:stretch>
        </p:blipFill>
        <p:spPr>
          <a:xfrm>
            <a:off x="5921375" y="0"/>
            <a:ext cx="6191250" cy="1173162"/>
          </a:xfrm>
          <a:custGeom>
            <a:avLst/>
            <a:gdLst>
              <a:gd name="connsiteX0" fmla="*/ 0 w 6191250"/>
              <a:gd name="connsiteY0" fmla="*/ 0 h 1173162"/>
              <a:gd name="connsiteX1" fmla="*/ 6191250 w 6191250"/>
              <a:gd name="connsiteY1" fmla="*/ 0 h 1173162"/>
              <a:gd name="connsiteX2" fmla="*/ 6191250 w 6191250"/>
              <a:gd name="connsiteY2" fmla="*/ 1173162 h 1173162"/>
              <a:gd name="connsiteX3" fmla="*/ 0 w 6191250"/>
              <a:gd name="connsiteY3" fmla="*/ 1173162 h 1173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1250" h="1173162">
                <a:moveTo>
                  <a:pt x="0" y="0"/>
                </a:moveTo>
                <a:lnTo>
                  <a:pt x="6191250" y="0"/>
                </a:lnTo>
                <a:lnTo>
                  <a:pt x="6191250" y="1173162"/>
                </a:lnTo>
                <a:lnTo>
                  <a:pt x="0" y="1173162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wind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rgbClr val="3A80CE"/>
              </a:gs>
              <a:gs pos="100000">
                <a:srgbClr val="1F50B5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3" name="图片 32" descr="雪地上的风景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108"/>
          <a:stretch>
            <a:fillRect/>
          </a:stretch>
        </p:blipFill>
        <p:spPr>
          <a:xfrm>
            <a:off x="0" y="2235200"/>
            <a:ext cx="12192000" cy="4622800"/>
          </a:xfrm>
          <a:custGeom>
            <a:avLst/>
            <a:gdLst>
              <a:gd name="connsiteX0" fmla="*/ 0 w 12192000"/>
              <a:gd name="connsiteY0" fmla="*/ 1424023 h 4969410"/>
              <a:gd name="connsiteX1" fmla="*/ 83682 w 12192000"/>
              <a:gd name="connsiteY1" fmla="*/ 1490644 h 4969410"/>
              <a:gd name="connsiteX2" fmla="*/ 6127750 w 12192000"/>
              <a:gd name="connsiteY2" fmla="*/ 2658010 h 4969410"/>
              <a:gd name="connsiteX3" fmla="*/ 12171818 w 12192000"/>
              <a:gd name="connsiteY3" fmla="*/ 1490644 h 4969410"/>
              <a:gd name="connsiteX4" fmla="*/ 12192000 w 12192000"/>
              <a:gd name="connsiteY4" fmla="*/ 1474576 h 4969410"/>
              <a:gd name="connsiteX5" fmla="*/ 12192000 w 12192000"/>
              <a:gd name="connsiteY5" fmla="*/ 4969410 h 4969410"/>
              <a:gd name="connsiteX6" fmla="*/ 0 w 12192000"/>
              <a:gd name="connsiteY6" fmla="*/ 4969410 h 4969410"/>
              <a:gd name="connsiteX7" fmla="*/ 12167393 w 12192000"/>
              <a:gd name="connsiteY7" fmla="*/ 0 h 4969410"/>
              <a:gd name="connsiteX8" fmla="*/ 12192000 w 12192000"/>
              <a:gd name="connsiteY8" fmla="*/ 0 h 4969410"/>
              <a:gd name="connsiteX9" fmla="*/ 12192000 w 12192000"/>
              <a:gd name="connsiteY9" fmla="*/ 18744 h 4969410"/>
              <a:gd name="connsiteX10" fmla="*/ 12171818 w 12192000"/>
              <a:gd name="connsiteY10" fmla="*/ 2677 h 4969410"/>
              <a:gd name="connsiteX11" fmla="*/ 0 w 12192000"/>
              <a:gd name="connsiteY11" fmla="*/ 0 h 4969410"/>
              <a:gd name="connsiteX12" fmla="*/ 88107 w 12192000"/>
              <a:gd name="connsiteY12" fmla="*/ 0 h 4969410"/>
              <a:gd name="connsiteX13" fmla="*/ 83682 w 12192000"/>
              <a:gd name="connsiteY13" fmla="*/ 2677 h 4969410"/>
              <a:gd name="connsiteX14" fmla="*/ 0 w 12192000"/>
              <a:gd name="connsiteY14" fmla="*/ 69298 h 4969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4969410">
                <a:moveTo>
                  <a:pt x="0" y="1424023"/>
                </a:moveTo>
                <a:lnTo>
                  <a:pt x="83682" y="1490644"/>
                </a:lnTo>
                <a:cubicBezTo>
                  <a:pt x="1079476" y="2176656"/>
                  <a:pt x="3410696" y="2658010"/>
                  <a:pt x="6127750" y="2658010"/>
                </a:cubicBezTo>
                <a:cubicBezTo>
                  <a:pt x="8844804" y="2658010"/>
                  <a:pt x="11176024" y="2176656"/>
                  <a:pt x="12171818" y="1490644"/>
                </a:cubicBezTo>
                <a:lnTo>
                  <a:pt x="12192000" y="1474576"/>
                </a:lnTo>
                <a:lnTo>
                  <a:pt x="12192000" y="4969410"/>
                </a:lnTo>
                <a:lnTo>
                  <a:pt x="0" y="4969410"/>
                </a:lnTo>
                <a:close/>
                <a:moveTo>
                  <a:pt x="12167393" y="0"/>
                </a:moveTo>
                <a:lnTo>
                  <a:pt x="12192000" y="0"/>
                </a:lnTo>
                <a:lnTo>
                  <a:pt x="12192000" y="18744"/>
                </a:lnTo>
                <a:lnTo>
                  <a:pt x="12171818" y="2677"/>
                </a:lnTo>
                <a:close/>
                <a:moveTo>
                  <a:pt x="0" y="0"/>
                </a:moveTo>
                <a:lnTo>
                  <a:pt x="88107" y="0"/>
                </a:lnTo>
                <a:lnTo>
                  <a:pt x="83682" y="2677"/>
                </a:lnTo>
                <a:lnTo>
                  <a:pt x="0" y="69298"/>
                </a:lnTo>
                <a:close/>
              </a:path>
            </a:pathLst>
          </a:custGeom>
        </p:spPr>
      </p:pic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3" name="矩形: 圆角 22"/>
          <p:cNvSpPr/>
          <p:nvPr/>
        </p:nvSpPr>
        <p:spPr>
          <a:xfrm>
            <a:off x="1651000" y="-662395"/>
            <a:ext cx="495300" cy="4953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7000">
                <a:srgbClr val="3A80CE"/>
              </a:gs>
              <a:gs pos="100000">
                <a:srgbClr val="1F50B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9" name="矩形: 圆角 18"/>
          <p:cNvSpPr/>
          <p:nvPr/>
        </p:nvSpPr>
        <p:spPr>
          <a:xfrm>
            <a:off x="6845301" y="1333500"/>
            <a:ext cx="2730499" cy="7239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gradFill>
                  <a:gsLst>
                    <a:gs pos="17000">
                      <a:srgbClr val="3A80CE"/>
                    </a:gs>
                    <a:gs pos="100000">
                      <a:srgbClr val="1F50B5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Add title text</a:t>
            </a:r>
            <a:endParaRPr lang="zh-CN" altLang="en-US" sz="2400" dirty="0">
              <a:gradFill>
                <a:gsLst>
                  <a:gs pos="17000">
                    <a:srgbClr val="3A80CE"/>
                  </a:gs>
                  <a:gs pos="100000">
                    <a:srgbClr val="1F50B5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6" name="PA-矩形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949662" y="2887001"/>
            <a:ext cx="3683000" cy="1042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" panose="020B0500000000000000" pitchFamily="34" charset="-122"/>
              </a:rPr>
              <a:t>Click here to add content that matches the title.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5"/>
          <a:srcRect l="6313" b="5086"/>
          <a:stretch>
            <a:fillRect/>
          </a:stretch>
        </p:blipFill>
        <p:spPr>
          <a:xfrm>
            <a:off x="-63501" y="260289"/>
            <a:ext cx="6743701" cy="6826097"/>
          </a:xfrm>
          <a:custGeom>
            <a:avLst/>
            <a:gdLst>
              <a:gd name="connsiteX0" fmla="*/ 0 w 6743701"/>
              <a:gd name="connsiteY0" fmla="*/ 0 h 6826097"/>
              <a:gd name="connsiteX1" fmla="*/ 6743701 w 6743701"/>
              <a:gd name="connsiteY1" fmla="*/ 0 h 6826097"/>
              <a:gd name="connsiteX2" fmla="*/ 6743701 w 6743701"/>
              <a:gd name="connsiteY2" fmla="*/ 6826097 h 6826097"/>
              <a:gd name="connsiteX3" fmla="*/ 0 w 6743701"/>
              <a:gd name="connsiteY3" fmla="*/ 6826097 h 6826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43701" h="6826097">
                <a:moveTo>
                  <a:pt x="0" y="0"/>
                </a:moveTo>
                <a:lnTo>
                  <a:pt x="6743701" y="0"/>
                </a:lnTo>
                <a:lnTo>
                  <a:pt x="6743701" y="6826097"/>
                </a:lnTo>
                <a:lnTo>
                  <a:pt x="0" y="6826097"/>
                </a:lnTo>
                <a:close/>
              </a:path>
            </a:pathLst>
          </a:custGeom>
        </p:spPr>
      </p:pic>
      <p:pic>
        <p:nvPicPr>
          <p:cNvPr id="29" name="图片 28" descr="地上有许多星星&#10;&#10;中度可信度描述已自动生成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55"/>
          <a:stretch>
            <a:fillRect/>
          </a:stretch>
        </p:blipFill>
        <p:spPr>
          <a:xfrm>
            <a:off x="3584575" y="0"/>
            <a:ext cx="6191250" cy="1173162"/>
          </a:xfrm>
          <a:custGeom>
            <a:avLst/>
            <a:gdLst>
              <a:gd name="connsiteX0" fmla="*/ 0 w 6191250"/>
              <a:gd name="connsiteY0" fmla="*/ 0 h 1173162"/>
              <a:gd name="connsiteX1" fmla="*/ 6191250 w 6191250"/>
              <a:gd name="connsiteY1" fmla="*/ 0 h 1173162"/>
              <a:gd name="connsiteX2" fmla="*/ 6191250 w 6191250"/>
              <a:gd name="connsiteY2" fmla="*/ 1173162 h 1173162"/>
              <a:gd name="connsiteX3" fmla="*/ 0 w 6191250"/>
              <a:gd name="connsiteY3" fmla="*/ 1173162 h 1173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1250" h="1173162">
                <a:moveTo>
                  <a:pt x="0" y="0"/>
                </a:moveTo>
                <a:lnTo>
                  <a:pt x="6191250" y="0"/>
                </a:lnTo>
                <a:lnTo>
                  <a:pt x="6191250" y="1173162"/>
                </a:lnTo>
                <a:lnTo>
                  <a:pt x="0" y="1173162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wind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rgbClr val="3A80CE"/>
              </a:gs>
              <a:gs pos="100000">
                <a:srgbClr val="1F50B5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42" name="PA-文本框 90"/>
          <p:cNvSpPr txBox="1"/>
          <p:nvPr>
            <p:custDataLst>
              <p:tags r:id="rId1"/>
            </p:custDataLst>
          </p:nvPr>
        </p:nvSpPr>
        <p:spPr>
          <a:xfrm>
            <a:off x="4684221" y="1213718"/>
            <a:ext cx="28235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000" dirty="0">
                <a:solidFill>
                  <a:schemeClr val="bg1"/>
                </a:solidFill>
                <a:ea typeface="思源黑体" panose="020B0500000000000000" pitchFamily="34" charset="-122"/>
                <a:cs typeface="+mn-ea"/>
                <a:sym typeface="思源黑体" panose="020B0500000000000000" pitchFamily="34" charset="-122"/>
              </a:rPr>
              <a:t>CATALOG</a:t>
            </a:r>
            <a:endParaRPr lang="zh-CN" altLang="en-US" sz="1000" dirty="0">
              <a:solidFill>
                <a:schemeClr val="bg1"/>
              </a:solidFill>
              <a:ea typeface="思源黑体" panose="020B0500000000000000" pitchFamily="34" charset="-122"/>
              <a:cs typeface="+mn-ea"/>
              <a:sym typeface="思源黑体" panose="020B0500000000000000" pitchFamily="34" charset="-122"/>
            </a:endParaRPr>
          </a:p>
        </p:txBody>
      </p:sp>
      <p:pic>
        <p:nvPicPr>
          <p:cNvPr id="47" name="图片 46" descr="图片包含 徽标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66"/>
          <a:stretch>
            <a:fillRect/>
          </a:stretch>
        </p:blipFill>
        <p:spPr>
          <a:xfrm>
            <a:off x="0" y="2844800"/>
            <a:ext cx="12192000" cy="4013200"/>
          </a:xfrm>
          <a:custGeom>
            <a:avLst/>
            <a:gdLst>
              <a:gd name="connsiteX0" fmla="*/ 0 w 12192000"/>
              <a:gd name="connsiteY0" fmla="*/ 0 h 5476823"/>
              <a:gd name="connsiteX1" fmla="*/ 12192000 w 12192000"/>
              <a:gd name="connsiteY1" fmla="*/ 0 h 5476823"/>
              <a:gd name="connsiteX2" fmla="*/ 12192000 w 12192000"/>
              <a:gd name="connsiteY2" fmla="*/ 5476823 h 5476823"/>
              <a:gd name="connsiteX3" fmla="*/ 0 w 12192000"/>
              <a:gd name="connsiteY3" fmla="*/ 5476823 h 5476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476823">
                <a:moveTo>
                  <a:pt x="0" y="0"/>
                </a:moveTo>
                <a:lnTo>
                  <a:pt x="12192000" y="0"/>
                </a:lnTo>
                <a:lnTo>
                  <a:pt x="12192000" y="5476823"/>
                </a:lnTo>
                <a:lnTo>
                  <a:pt x="0" y="5476823"/>
                </a:lnTo>
                <a:close/>
              </a:path>
            </a:pathLst>
          </a:custGeom>
        </p:spPr>
      </p:pic>
      <p:sp>
        <p:nvSpPr>
          <p:cNvPr id="11" name="椭圆 10"/>
          <p:cNvSpPr/>
          <p:nvPr/>
        </p:nvSpPr>
        <p:spPr>
          <a:xfrm>
            <a:off x="1784350" y="2197100"/>
            <a:ext cx="2032000" cy="203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gradFill>
                  <a:gsLst>
                    <a:gs pos="17000">
                      <a:srgbClr val="3A80CE"/>
                    </a:gs>
                    <a:gs pos="100000">
                      <a:srgbClr val="1F50B5"/>
                    </a:gs>
                  </a:gsLst>
                  <a:lin ang="2700000" scaled="0"/>
                </a:gradFill>
                <a:latin typeface="Arial Rounded MT Bold" panose="020F0704030504030204" pitchFamily="34" charset="0"/>
                <a:ea typeface="汉仪菱心体简" panose="02010400000101010101" pitchFamily="2" charset="-122"/>
              </a:rPr>
              <a:t>Add title text</a:t>
            </a:r>
            <a:endParaRPr lang="zh-CN" altLang="en-US" sz="3200" dirty="0">
              <a:gradFill>
                <a:gsLst>
                  <a:gs pos="17000">
                    <a:srgbClr val="3A80CE"/>
                  </a:gs>
                  <a:gs pos="100000">
                    <a:srgbClr val="1F50B5"/>
                  </a:gs>
                </a:gsLst>
                <a:lin ang="2700000" scaled="0"/>
              </a:gradFill>
              <a:latin typeface="Arial Rounded MT Bold" panose="020F0704030504030204" pitchFamily="34" charset="0"/>
              <a:ea typeface="汉仪菱心体简" panose="02010400000101010101" pitchFamily="2" charset="-122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4766157" y="2276957"/>
            <a:ext cx="2659686" cy="26596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dirty="0">
                <a:gradFill>
                  <a:gsLst>
                    <a:gs pos="17000">
                      <a:srgbClr val="3A80CE"/>
                    </a:gs>
                    <a:gs pos="100000">
                      <a:srgbClr val="1F50B5"/>
                    </a:gs>
                  </a:gsLst>
                  <a:lin ang="2700000" scaled="0"/>
                </a:gradFill>
                <a:latin typeface="Arial Rounded MT Bold" panose="020F0704030504030204" pitchFamily="34" charset="0"/>
                <a:ea typeface="汉仪菱心体简" panose="02010400000101010101" pitchFamily="2" charset="-122"/>
              </a:rPr>
              <a:t>Add title text</a:t>
            </a:r>
          </a:p>
        </p:txBody>
      </p:sp>
      <p:sp>
        <p:nvSpPr>
          <p:cNvPr id="31" name="椭圆 30"/>
          <p:cNvSpPr/>
          <p:nvPr/>
        </p:nvSpPr>
        <p:spPr>
          <a:xfrm>
            <a:off x="8375650" y="2197100"/>
            <a:ext cx="2032000" cy="203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gradFill>
                  <a:gsLst>
                    <a:gs pos="17000">
                      <a:srgbClr val="3A80CE"/>
                    </a:gs>
                    <a:gs pos="100000">
                      <a:srgbClr val="1F50B5"/>
                    </a:gs>
                  </a:gsLst>
                  <a:lin ang="2700000" scaled="0"/>
                </a:gradFill>
                <a:latin typeface="Arial Rounded MT Bold" panose="020F0704030504030204" pitchFamily="34" charset="0"/>
                <a:ea typeface="汉仪菱心体简" panose="02010400000101010101" pitchFamily="2" charset="-122"/>
              </a:rPr>
              <a:t>Add title text</a:t>
            </a:r>
            <a:endParaRPr lang="zh-CN" altLang="en-US" sz="3200" dirty="0">
              <a:gradFill>
                <a:gsLst>
                  <a:gs pos="17000">
                    <a:srgbClr val="3A80CE"/>
                  </a:gs>
                  <a:gs pos="100000">
                    <a:srgbClr val="1F50B5"/>
                  </a:gs>
                </a:gsLst>
                <a:lin ang="2700000" scaled="0"/>
              </a:gradFill>
              <a:latin typeface="Arial Rounded MT Bold" panose="020F0704030504030204" pitchFamily="34" charset="0"/>
              <a:ea typeface="汉仪菱心体简" panose="02010400000101010101" pitchFamily="2" charset="-122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1587500" y="2000250"/>
            <a:ext cx="2425700" cy="2425700"/>
          </a:xfrm>
          <a:prstGeom prst="ellipse">
            <a:avLst/>
          </a:prstGeom>
          <a:noFill/>
          <a:ln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9" name="椭圆 38"/>
          <p:cNvSpPr/>
          <p:nvPr/>
        </p:nvSpPr>
        <p:spPr>
          <a:xfrm>
            <a:off x="4508500" y="2019300"/>
            <a:ext cx="3175000" cy="3175000"/>
          </a:xfrm>
          <a:prstGeom prst="ellipse">
            <a:avLst/>
          </a:prstGeom>
          <a:noFill/>
          <a:ln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0" name="椭圆 39"/>
          <p:cNvSpPr/>
          <p:nvPr/>
        </p:nvSpPr>
        <p:spPr>
          <a:xfrm>
            <a:off x="8178800" y="2000250"/>
            <a:ext cx="2425700" cy="2425700"/>
          </a:xfrm>
          <a:prstGeom prst="ellipse">
            <a:avLst/>
          </a:prstGeom>
          <a:noFill/>
          <a:ln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3" name="矩形: 圆角 22"/>
          <p:cNvSpPr/>
          <p:nvPr/>
        </p:nvSpPr>
        <p:spPr>
          <a:xfrm>
            <a:off x="2457450" y="1769655"/>
            <a:ext cx="685800" cy="6858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7000">
                <a:srgbClr val="3A80CE"/>
              </a:gs>
              <a:gs pos="100000">
                <a:srgbClr val="1F50B5"/>
              </a:gs>
            </a:gsLst>
            <a:lin ang="54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01</a:t>
            </a:r>
            <a:endParaRPr lang="zh-CN" altLang="en-US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2" name="矩形: 圆角 31"/>
          <p:cNvSpPr/>
          <p:nvPr/>
        </p:nvSpPr>
        <p:spPr>
          <a:xfrm>
            <a:off x="5753100" y="4639855"/>
            <a:ext cx="685800" cy="6858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7000">
                <a:srgbClr val="3A80CE"/>
              </a:gs>
              <a:gs pos="100000">
                <a:srgbClr val="1F50B5"/>
              </a:gs>
            </a:gsLst>
            <a:lin ang="54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02</a:t>
            </a:r>
            <a:endParaRPr lang="zh-CN" altLang="en-US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4" name="矩形: 圆角 33"/>
          <p:cNvSpPr/>
          <p:nvPr/>
        </p:nvSpPr>
        <p:spPr>
          <a:xfrm>
            <a:off x="9048750" y="1769655"/>
            <a:ext cx="685800" cy="6858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7000">
                <a:srgbClr val="3A80CE"/>
              </a:gs>
              <a:gs pos="100000">
                <a:srgbClr val="1F50B5"/>
              </a:gs>
            </a:gsLst>
            <a:lin ang="54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03</a:t>
            </a:r>
            <a:endParaRPr lang="zh-CN" altLang="en-US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49" name="图片 48" descr="卡通人物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4229100"/>
            <a:ext cx="2514600" cy="2514600"/>
          </a:xfrm>
          <a:prstGeom prst="rect">
            <a:avLst/>
          </a:prstGeom>
        </p:spPr>
      </p:pic>
      <p:grpSp>
        <p:nvGrpSpPr>
          <p:cNvPr id="53" name="组合 52"/>
          <p:cNvGrpSpPr/>
          <p:nvPr/>
        </p:nvGrpSpPr>
        <p:grpSpPr>
          <a:xfrm>
            <a:off x="9099819" y="4765047"/>
            <a:ext cx="1542781" cy="1178246"/>
            <a:chOff x="8198119" y="4765047"/>
            <a:chExt cx="1542781" cy="1178246"/>
          </a:xfrm>
        </p:grpSpPr>
        <p:pic>
          <p:nvPicPr>
            <p:cNvPr id="51" name="图片 50" descr="卡通人物&#10;&#10;中度可信度描述已自动生成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8119" y="4765047"/>
              <a:ext cx="1034781" cy="1178246"/>
            </a:xfrm>
            <a:prstGeom prst="rect">
              <a:avLst/>
            </a:prstGeom>
          </p:spPr>
        </p:pic>
        <p:pic>
          <p:nvPicPr>
            <p:cNvPr id="52" name="图片 51" descr="卡通人物&#10;&#10;中度可信度描述已自动生成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2519" y="5227791"/>
              <a:ext cx="628381" cy="715502"/>
            </a:xfrm>
            <a:prstGeom prst="rect">
              <a:avLst/>
            </a:prstGeom>
          </p:spPr>
        </p:pic>
      </p:grpSp>
      <p:grpSp>
        <p:nvGrpSpPr>
          <p:cNvPr id="59" name="组合 58"/>
          <p:cNvGrpSpPr/>
          <p:nvPr/>
        </p:nvGrpSpPr>
        <p:grpSpPr>
          <a:xfrm>
            <a:off x="-1508125" y="0"/>
            <a:ext cx="15208250" cy="1173162"/>
            <a:chOff x="-1558925" y="0"/>
            <a:chExt cx="15208250" cy="1173162"/>
          </a:xfrm>
        </p:grpSpPr>
        <p:pic>
          <p:nvPicPr>
            <p:cNvPr id="57" name="图片 56" descr="地上有许多星星&#10;&#10;中度可信度描述已自动生成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555"/>
            <a:stretch>
              <a:fillRect/>
            </a:stretch>
          </p:blipFill>
          <p:spPr>
            <a:xfrm>
              <a:off x="7458075" y="0"/>
              <a:ext cx="6191250" cy="1173162"/>
            </a:xfrm>
            <a:custGeom>
              <a:avLst/>
              <a:gdLst>
                <a:gd name="connsiteX0" fmla="*/ 0 w 6191250"/>
                <a:gd name="connsiteY0" fmla="*/ 0 h 1173162"/>
                <a:gd name="connsiteX1" fmla="*/ 6191250 w 6191250"/>
                <a:gd name="connsiteY1" fmla="*/ 0 h 1173162"/>
                <a:gd name="connsiteX2" fmla="*/ 6191250 w 6191250"/>
                <a:gd name="connsiteY2" fmla="*/ 1173162 h 1173162"/>
                <a:gd name="connsiteX3" fmla="*/ 0 w 6191250"/>
                <a:gd name="connsiteY3" fmla="*/ 1173162 h 1173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91250" h="1173162">
                  <a:moveTo>
                    <a:pt x="0" y="0"/>
                  </a:moveTo>
                  <a:lnTo>
                    <a:pt x="6191250" y="0"/>
                  </a:lnTo>
                  <a:lnTo>
                    <a:pt x="6191250" y="1173162"/>
                  </a:lnTo>
                  <a:lnTo>
                    <a:pt x="0" y="1173162"/>
                  </a:lnTo>
                  <a:close/>
                </a:path>
              </a:pathLst>
            </a:custGeom>
          </p:spPr>
        </p:pic>
        <p:pic>
          <p:nvPicPr>
            <p:cNvPr id="58" name="图片 57" descr="地上有许多星星&#10;&#10;中度可信度描述已自动生成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555"/>
            <a:stretch>
              <a:fillRect/>
            </a:stretch>
          </p:blipFill>
          <p:spPr>
            <a:xfrm flipH="1">
              <a:off x="-1558925" y="0"/>
              <a:ext cx="6191250" cy="1173162"/>
            </a:xfrm>
            <a:custGeom>
              <a:avLst/>
              <a:gdLst>
                <a:gd name="connsiteX0" fmla="*/ 0 w 6191250"/>
                <a:gd name="connsiteY0" fmla="*/ 0 h 1173162"/>
                <a:gd name="connsiteX1" fmla="*/ 6191250 w 6191250"/>
                <a:gd name="connsiteY1" fmla="*/ 0 h 1173162"/>
                <a:gd name="connsiteX2" fmla="*/ 6191250 w 6191250"/>
                <a:gd name="connsiteY2" fmla="*/ 1173162 h 1173162"/>
                <a:gd name="connsiteX3" fmla="*/ 0 w 6191250"/>
                <a:gd name="connsiteY3" fmla="*/ 1173162 h 1173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91250" h="1173162">
                  <a:moveTo>
                    <a:pt x="0" y="0"/>
                  </a:moveTo>
                  <a:lnTo>
                    <a:pt x="6191250" y="0"/>
                  </a:lnTo>
                  <a:lnTo>
                    <a:pt x="6191250" y="1173162"/>
                  </a:lnTo>
                  <a:lnTo>
                    <a:pt x="0" y="1173162"/>
                  </a:lnTo>
                  <a:close/>
                </a:path>
              </a:pathLst>
            </a:custGeom>
          </p:spPr>
        </p:pic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8D5413AC-13D1-4056-9B46-24048055BB6D}"/>
              </a:ext>
            </a:extLst>
          </p:cNvPr>
          <p:cNvSpPr txBox="1"/>
          <p:nvPr/>
        </p:nvSpPr>
        <p:spPr>
          <a:xfrm>
            <a:off x="4361761" y="470993"/>
            <a:ext cx="36589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CONTENTS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wind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0" grpId="0" animBg="1"/>
      <p:bldP spid="31" grpId="0" animBg="1"/>
      <p:bldP spid="38" grpId="0" animBg="1"/>
      <p:bldP spid="39" grpId="0" animBg="1"/>
      <p:bldP spid="40" grpId="0" animBg="1"/>
      <p:bldP spid="23" grpId="0" animBg="1"/>
      <p:bldP spid="32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 descr="图片包含 徽标&#10;&#10;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" t="36729" r="366" b="31384"/>
          <a:stretch>
            <a:fillRect/>
          </a:stretch>
        </p:blipFill>
        <p:spPr>
          <a:xfrm>
            <a:off x="0" y="4225748"/>
            <a:ext cx="12192000" cy="2632252"/>
          </a:xfrm>
          <a:custGeom>
            <a:avLst/>
            <a:gdLst>
              <a:gd name="connsiteX0" fmla="*/ 0 w 12192000"/>
              <a:gd name="connsiteY0" fmla="*/ 0 h 2632252"/>
              <a:gd name="connsiteX1" fmla="*/ 12192000 w 12192000"/>
              <a:gd name="connsiteY1" fmla="*/ 0 h 2632252"/>
              <a:gd name="connsiteX2" fmla="*/ 12192000 w 12192000"/>
              <a:gd name="connsiteY2" fmla="*/ 2632252 h 2632252"/>
              <a:gd name="connsiteX3" fmla="*/ 0 w 12192000"/>
              <a:gd name="connsiteY3" fmla="*/ 2632252 h 2632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632252">
                <a:moveTo>
                  <a:pt x="0" y="0"/>
                </a:moveTo>
                <a:lnTo>
                  <a:pt x="12192000" y="0"/>
                </a:lnTo>
                <a:lnTo>
                  <a:pt x="12192000" y="2632252"/>
                </a:lnTo>
                <a:lnTo>
                  <a:pt x="0" y="2632252"/>
                </a:lnTo>
                <a:close/>
              </a:path>
            </a:pathLst>
          </a:custGeom>
        </p:spPr>
      </p:pic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8" name="组合 17"/>
          <p:cNvGrpSpPr/>
          <p:nvPr/>
        </p:nvGrpSpPr>
        <p:grpSpPr>
          <a:xfrm>
            <a:off x="177800" y="6004387"/>
            <a:ext cx="11836400" cy="853613"/>
            <a:chOff x="0" y="6004387"/>
            <a:chExt cx="11836400" cy="853613"/>
          </a:xfrm>
        </p:grpSpPr>
        <p:pic>
          <p:nvPicPr>
            <p:cNvPr id="10" name="图片 9" descr="图片包含 游戏机&#10;&#10;描述已自动生成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04387"/>
              <a:ext cx="5791200" cy="853613"/>
            </a:xfrm>
            <a:prstGeom prst="rect">
              <a:avLst/>
            </a:prstGeom>
          </p:spPr>
        </p:pic>
        <p:pic>
          <p:nvPicPr>
            <p:cNvPr id="17" name="图片 16" descr="图片包含 游戏机&#10;&#10;描述已自动生成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45200" y="6004387"/>
              <a:ext cx="5791200" cy="853613"/>
            </a:xfrm>
            <a:prstGeom prst="rect">
              <a:avLst/>
            </a:prstGeom>
          </p:spPr>
        </p:pic>
      </p:grpSp>
      <p:sp>
        <p:nvSpPr>
          <p:cNvPr id="23" name="矩形: 圆角 22"/>
          <p:cNvSpPr/>
          <p:nvPr/>
        </p:nvSpPr>
        <p:spPr>
          <a:xfrm>
            <a:off x="1651000" y="-723900"/>
            <a:ext cx="495300" cy="4953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7000">
                <a:srgbClr val="3A80CE"/>
              </a:gs>
              <a:gs pos="100000">
                <a:srgbClr val="1F50B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6" name="图片 25" descr="图片包含 桌子, 食物, 蛋糕, 婚礼&#10;&#10;描述已自动生成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7380"/>
          <a:stretch>
            <a:fillRect/>
          </a:stretch>
        </p:blipFill>
        <p:spPr>
          <a:xfrm>
            <a:off x="-19956" y="1498600"/>
            <a:ext cx="3897932" cy="5003800"/>
          </a:xfrm>
          <a:prstGeom prst="rect">
            <a:avLst/>
          </a:prstGeom>
        </p:spPr>
      </p:pic>
      <p:pic>
        <p:nvPicPr>
          <p:cNvPr id="28" name="图片 27" descr="桌子上的玩具蛋糕&#10;&#10;低可信度描述已自动生成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7" t="14723"/>
          <a:stretch>
            <a:fillRect/>
          </a:stretch>
        </p:blipFill>
        <p:spPr>
          <a:xfrm>
            <a:off x="7505700" y="2413000"/>
            <a:ext cx="5283200" cy="4290416"/>
          </a:xfrm>
          <a:prstGeom prst="rect">
            <a:avLst/>
          </a:prstGeom>
        </p:spPr>
      </p:pic>
      <p:sp>
        <p:nvSpPr>
          <p:cNvPr id="30" name="PA-矩形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950338" y="2413000"/>
            <a:ext cx="5562600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800" i="1" dirty="0">
                <a:solidFill>
                  <a:schemeClr val="bg1"/>
                </a:solidFill>
                <a:latin typeface="Arial Rounded MT Bold" panose="020F0704030504030204" pitchFamily="34" charset="0"/>
                <a:ea typeface="汉仪菱心体简" panose="02010400000101010101" pitchFamily="2" charset="-122"/>
                <a:sym typeface="思源黑体" panose="020B0500000000000000" pitchFamily="34" charset="-122"/>
              </a:rPr>
              <a:t>Add title </a:t>
            </a:r>
            <a:r>
              <a:rPr lang="en-US" altLang="zh-CN" sz="4800" i="1" dirty="0" err="1">
                <a:solidFill>
                  <a:schemeClr val="bg1"/>
                </a:solidFill>
                <a:latin typeface="Arial Rounded MT Bold" panose="020F0704030504030204" pitchFamily="34" charset="0"/>
                <a:ea typeface="汉仪菱心体简" panose="02010400000101010101" pitchFamily="2" charset="-122"/>
                <a:sym typeface="思源黑体" panose="020B0500000000000000" pitchFamily="34" charset="-122"/>
              </a:rPr>
              <a:t>text</a:t>
            </a:r>
            <a:r>
              <a:rPr lang="en-US" altLang="zh-CN" sz="7200" i="1" dirty="0" err="1">
                <a:solidFill>
                  <a:schemeClr val="bg1"/>
                </a:solidFill>
                <a:latin typeface="汉仪菱心体简" panose="02010400000101010101" pitchFamily="2" charset="-122"/>
                <a:ea typeface="汉仪菱心体简" panose="02010400000101010101" pitchFamily="2" charset="-122"/>
                <a:sym typeface="思源黑体" panose="020B0500000000000000" pitchFamily="34" charset="-122"/>
              </a:rPr>
              <a:t>Add</a:t>
            </a:r>
            <a:r>
              <a:rPr lang="en-US" altLang="zh-CN" sz="7200" i="1" dirty="0">
                <a:solidFill>
                  <a:schemeClr val="bg1"/>
                </a:solidFill>
                <a:latin typeface="汉仪菱心体简" panose="02010400000101010101" pitchFamily="2" charset="-122"/>
                <a:ea typeface="汉仪菱心体简" panose="02010400000101010101" pitchFamily="2" charset="-122"/>
                <a:sym typeface="思源黑体" panose="020B0500000000000000" pitchFamily="34" charset="-122"/>
              </a:rPr>
              <a:t> title text</a:t>
            </a:r>
            <a:endParaRPr lang="zh-CN" altLang="en-US" sz="7200" i="1" dirty="0">
              <a:solidFill>
                <a:schemeClr val="bg1"/>
              </a:solidFill>
              <a:latin typeface="汉仪菱心体简" panose="02010400000101010101" pitchFamily="2" charset="-122"/>
              <a:ea typeface="汉仪菱心体简" panose="02010400000101010101" pitchFamily="2" charset="-122"/>
              <a:sym typeface="思源黑体" panose="020B0500000000000000" pitchFamily="34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4051300" y="3779118"/>
            <a:ext cx="4343400" cy="862861"/>
            <a:chOff x="4029187" y="3410818"/>
            <a:chExt cx="3854226" cy="862861"/>
          </a:xfrm>
        </p:grpSpPr>
        <p:sp>
          <p:nvSpPr>
            <p:cNvPr id="21" name="文本框 20"/>
            <p:cNvSpPr txBox="1"/>
            <p:nvPr/>
          </p:nvSpPr>
          <p:spPr>
            <a:xfrm>
              <a:off x="4029187" y="3743149"/>
              <a:ext cx="3854226" cy="530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1000" dirty="0">
                  <a:solidFill>
                    <a:schemeClr val="bg1"/>
                  </a:solidFill>
                  <a:latin typeface="+mn-ea"/>
                </a:rPr>
                <a:t>we yearn for freedom, the pursuit never stops, for the limit of sports, transcendence is never lacking</a:t>
              </a:r>
              <a:endParaRPr lang="zh-CN" altLang="en-US" sz="10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1" name="PA-文本框 90"/>
            <p:cNvSpPr txBox="1"/>
            <p:nvPr>
              <p:custDataLst>
                <p:tags r:id="rId3"/>
              </p:custDataLst>
            </p:nvPr>
          </p:nvSpPr>
          <p:spPr>
            <a:xfrm>
              <a:off x="4930887" y="3410818"/>
              <a:ext cx="20508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400" dirty="0">
                  <a:solidFill>
                    <a:schemeClr val="bg1"/>
                  </a:solidFill>
                  <a:ea typeface="思源黑体" panose="020B0500000000000000" pitchFamily="34" charset="-122"/>
                  <a:cs typeface="+mn-ea"/>
                  <a:sym typeface="思源黑体" panose="020B0500000000000000" pitchFamily="34" charset="-122"/>
                </a:rPr>
                <a:t>PART</a:t>
              </a:r>
              <a:endParaRPr lang="zh-CN" altLang="en-US" sz="1400" dirty="0">
                <a:solidFill>
                  <a:schemeClr val="bg1"/>
                </a:solidFill>
                <a:ea typeface="思源黑体" panose="020B0500000000000000" pitchFamily="34" charset="-122"/>
                <a:cs typeface="+mn-ea"/>
                <a:sym typeface="思源黑体" panose="020B0500000000000000" pitchFamily="34" charset="-122"/>
              </a:endParaRPr>
            </a:p>
          </p:txBody>
        </p:sp>
      </p:grpSp>
      <p:sp>
        <p:nvSpPr>
          <p:cNvPr id="33" name="PA-矩形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441700" y="1484940"/>
            <a:ext cx="5562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7200" i="1" dirty="0">
                <a:solidFill>
                  <a:schemeClr val="bg1"/>
                </a:solidFill>
                <a:latin typeface="汉仪菱心体简" panose="02010400000101010101" pitchFamily="2" charset="-122"/>
                <a:ea typeface="汉仪菱心体简" panose="02010400000101010101" pitchFamily="2" charset="-122"/>
                <a:sym typeface="思源黑体" panose="020B0500000000000000" pitchFamily="34" charset="-122"/>
              </a:rPr>
              <a:t>01</a:t>
            </a:r>
            <a:endParaRPr lang="zh-CN" altLang="en-US" sz="7200" i="1" dirty="0">
              <a:solidFill>
                <a:schemeClr val="bg1"/>
              </a:solidFill>
              <a:latin typeface="汉仪菱心体简" panose="02010400000101010101" pitchFamily="2" charset="-122"/>
              <a:ea typeface="汉仪菱心体简" panose="02010400000101010101" pitchFamily="2" charset="-122"/>
              <a:sym typeface="思源黑体" panose="020B0500000000000000" pitchFamily="34" charset="-122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-1508125" y="0"/>
            <a:ext cx="15208250" cy="1173162"/>
            <a:chOff x="-1558925" y="0"/>
            <a:chExt cx="15208250" cy="1173162"/>
          </a:xfrm>
        </p:grpSpPr>
        <p:pic>
          <p:nvPicPr>
            <p:cNvPr id="35" name="图片 34" descr="地上有许多星星&#10;&#10;中度可信度描述已自动生成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555"/>
            <a:stretch>
              <a:fillRect/>
            </a:stretch>
          </p:blipFill>
          <p:spPr>
            <a:xfrm>
              <a:off x="7458075" y="0"/>
              <a:ext cx="6191250" cy="1173162"/>
            </a:xfrm>
            <a:custGeom>
              <a:avLst/>
              <a:gdLst>
                <a:gd name="connsiteX0" fmla="*/ 0 w 6191250"/>
                <a:gd name="connsiteY0" fmla="*/ 0 h 1173162"/>
                <a:gd name="connsiteX1" fmla="*/ 6191250 w 6191250"/>
                <a:gd name="connsiteY1" fmla="*/ 0 h 1173162"/>
                <a:gd name="connsiteX2" fmla="*/ 6191250 w 6191250"/>
                <a:gd name="connsiteY2" fmla="*/ 1173162 h 1173162"/>
                <a:gd name="connsiteX3" fmla="*/ 0 w 6191250"/>
                <a:gd name="connsiteY3" fmla="*/ 1173162 h 1173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91250" h="1173162">
                  <a:moveTo>
                    <a:pt x="0" y="0"/>
                  </a:moveTo>
                  <a:lnTo>
                    <a:pt x="6191250" y="0"/>
                  </a:lnTo>
                  <a:lnTo>
                    <a:pt x="6191250" y="1173162"/>
                  </a:lnTo>
                  <a:lnTo>
                    <a:pt x="0" y="1173162"/>
                  </a:lnTo>
                  <a:close/>
                </a:path>
              </a:pathLst>
            </a:custGeom>
          </p:spPr>
        </p:pic>
        <p:pic>
          <p:nvPicPr>
            <p:cNvPr id="36" name="图片 35" descr="地上有许多星星&#10;&#10;中度可信度描述已自动生成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555"/>
            <a:stretch>
              <a:fillRect/>
            </a:stretch>
          </p:blipFill>
          <p:spPr>
            <a:xfrm flipH="1">
              <a:off x="-1558925" y="0"/>
              <a:ext cx="6191250" cy="1173162"/>
            </a:xfrm>
            <a:custGeom>
              <a:avLst/>
              <a:gdLst>
                <a:gd name="connsiteX0" fmla="*/ 0 w 6191250"/>
                <a:gd name="connsiteY0" fmla="*/ 0 h 1173162"/>
                <a:gd name="connsiteX1" fmla="*/ 6191250 w 6191250"/>
                <a:gd name="connsiteY1" fmla="*/ 0 h 1173162"/>
                <a:gd name="connsiteX2" fmla="*/ 6191250 w 6191250"/>
                <a:gd name="connsiteY2" fmla="*/ 1173162 h 1173162"/>
                <a:gd name="connsiteX3" fmla="*/ 0 w 6191250"/>
                <a:gd name="connsiteY3" fmla="*/ 1173162 h 1173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91250" h="1173162">
                  <a:moveTo>
                    <a:pt x="0" y="0"/>
                  </a:moveTo>
                  <a:lnTo>
                    <a:pt x="6191250" y="0"/>
                  </a:lnTo>
                  <a:lnTo>
                    <a:pt x="6191250" y="1173162"/>
                  </a:lnTo>
                  <a:lnTo>
                    <a:pt x="0" y="1173162"/>
                  </a:lnTo>
                  <a:close/>
                </a:path>
              </a:pathLst>
            </a:custGeom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wind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/>
          <a:srcRect t="64121"/>
          <a:stretch>
            <a:fillRect/>
          </a:stretch>
        </p:blipFill>
        <p:spPr>
          <a:xfrm>
            <a:off x="-529" y="5930900"/>
            <a:ext cx="12193057" cy="927100"/>
          </a:xfrm>
          <a:prstGeom prst="rect">
            <a:avLst/>
          </a:prstGeom>
        </p:spPr>
      </p:pic>
      <p:sp>
        <p:nvSpPr>
          <p:cNvPr id="37" name="矩形: 圆角 36"/>
          <p:cNvSpPr/>
          <p:nvPr/>
        </p:nvSpPr>
        <p:spPr>
          <a:xfrm>
            <a:off x="673100" y="2945620"/>
            <a:ext cx="2603500" cy="4191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gradFill>
                  <a:gsLst>
                    <a:gs pos="17000">
                      <a:srgbClr val="3A80CE"/>
                    </a:gs>
                    <a:gs pos="100000">
                      <a:srgbClr val="1F50B5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Add title text</a:t>
            </a:r>
            <a:endParaRPr lang="zh-CN" altLang="en-US" sz="2400" dirty="0">
              <a:gradFill>
                <a:gsLst>
                  <a:gs pos="17000">
                    <a:srgbClr val="3A80CE"/>
                  </a:gs>
                  <a:gs pos="100000">
                    <a:srgbClr val="1F50B5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4" name="PA-矩形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41701" y="2945620"/>
            <a:ext cx="39497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en-US" altLang="zh-CN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" panose="020B0500000000000000" pitchFamily="34" charset="-122"/>
              </a:rPr>
              <a:t>Fill in the description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" panose="020B0500000000000000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643536" y="551487"/>
            <a:ext cx="4504372" cy="984885"/>
            <a:chOff x="771769" y="449887"/>
            <a:chExt cx="4504372" cy="984885"/>
          </a:xfrm>
        </p:grpSpPr>
        <p:sp>
          <p:nvSpPr>
            <p:cNvPr id="41" name="PA-矩形 4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1593141" y="449887"/>
              <a:ext cx="3683000" cy="984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200" i="1" dirty="0">
                  <a:solidFill>
                    <a:schemeClr val="bg1"/>
                  </a:solidFill>
                  <a:latin typeface="汉仪菱心体简" panose="02010400000101010101" pitchFamily="2" charset="-122"/>
                  <a:ea typeface="汉仪菱心体简" panose="02010400000101010101" pitchFamily="2" charset="-122"/>
                  <a:sym typeface="思源黑体" panose="020B0500000000000000" pitchFamily="34" charset="-122"/>
                </a:rPr>
                <a:t>Add title </a:t>
              </a:r>
              <a:r>
                <a:rPr lang="en-US" altLang="zh-CN" sz="3200" i="1" dirty="0" err="1">
                  <a:solidFill>
                    <a:schemeClr val="bg1"/>
                  </a:solidFill>
                  <a:latin typeface="汉仪菱心体简" panose="02010400000101010101" pitchFamily="2" charset="-122"/>
                  <a:ea typeface="汉仪菱心体简" panose="02010400000101010101" pitchFamily="2" charset="-122"/>
                  <a:sym typeface="思源黑体" panose="020B0500000000000000" pitchFamily="34" charset="-122"/>
                </a:rPr>
                <a:t>textAdd</a:t>
              </a:r>
              <a:r>
                <a:rPr lang="en-US" altLang="zh-CN" sz="3200" i="1" dirty="0">
                  <a:solidFill>
                    <a:schemeClr val="bg1"/>
                  </a:solidFill>
                  <a:latin typeface="汉仪菱心体简" panose="02010400000101010101" pitchFamily="2" charset="-122"/>
                  <a:ea typeface="汉仪菱心体简" panose="02010400000101010101" pitchFamily="2" charset="-122"/>
                  <a:sym typeface="思源黑体" panose="020B0500000000000000" pitchFamily="34" charset="-122"/>
                </a:rPr>
                <a:t> title text</a:t>
              </a:r>
              <a:endParaRPr lang="zh-CN" altLang="en-US" sz="3200" i="1" dirty="0">
                <a:solidFill>
                  <a:schemeClr val="bg1"/>
                </a:solidFill>
                <a:latin typeface="汉仪菱心体简" panose="02010400000101010101" pitchFamily="2" charset="-122"/>
                <a:ea typeface="汉仪菱心体简" panose="02010400000101010101" pitchFamily="2" charset="-122"/>
                <a:sym typeface="思源黑体" panose="020B0500000000000000" pitchFamily="34" charset="-122"/>
              </a:endParaRPr>
            </a:p>
          </p:txBody>
        </p:sp>
        <p:pic>
          <p:nvPicPr>
            <p:cNvPr id="16" name="图片 15" descr="卡通人物&#10;&#10;中度可信度描述已自动生成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69" y="584200"/>
              <a:ext cx="505069" cy="698500"/>
            </a:xfrm>
            <a:prstGeom prst="rect">
              <a:avLst/>
            </a:prstGeom>
          </p:spPr>
        </p:pic>
        <p:sp>
          <p:nvSpPr>
            <p:cNvPr id="17" name="等腰三角形 16"/>
            <p:cNvSpPr/>
            <p:nvPr/>
          </p:nvSpPr>
          <p:spPr>
            <a:xfrm rot="5400000">
              <a:off x="1391773" y="882114"/>
              <a:ext cx="139700" cy="120431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6" name="PA-矩形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85800" y="3627927"/>
            <a:ext cx="6540500" cy="612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  <a:sym typeface="思源黑体" panose="020B0500000000000000" pitchFamily="34" charset="-122"/>
              </a:rPr>
              <a:t>Click here to add content, content to match the title, you can copy and paste directly, to select useful keyword entry.</a:t>
            </a:r>
            <a:endParaRPr lang="zh-CN" altLang="en-US" sz="1400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48" name="PA-矩形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5800" y="4514680"/>
            <a:ext cx="6540500" cy="612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  <a:sym typeface="思源黑体" panose="020B0500000000000000" pitchFamily="34" charset="-122"/>
              </a:rPr>
              <a:t>Click here to add content, content to match the title, you can copy and paste directly, to select useful keyword entry.</a:t>
            </a:r>
            <a:endParaRPr lang="zh-CN" altLang="en-US" sz="1400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+mn-ea"/>
              <a:sym typeface="思源黑体" panose="020B0500000000000000" pitchFamily="34" charset="-122"/>
            </a:endParaRPr>
          </a:p>
        </p:txBody>
      </p:sp>
      <p:pic>
        <p:nvPicPr>
          <p:cNvPr id="20" name="图片 19" descr="人手里拿着球拍&#10;&#10;低可信度描述已自动生成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66"/>
          <a:stretch>
            <a:fillRect/>
          </a:stretch>
        </p:blipFill>
        <p:spPr>
          <a:xfrm>
            <a:off x="7579356" y="2017486"/>
            <a:ext cx="4612643" cy="4840513"/>
          </a:xfrm>
          <a:prstGeom prst="rect">
            <a:avLst/>
          </a:prstGeom>
        </p:spPr>
      </p:pic>
      <p:pic>
        <p:nvPicPr>
          <p:cNvPr id="54" name="图片 53" descr="地上有许多星星&#10;&#10;中度可信度描述已自动生成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55" r="16281"/>
          <a:stretch>
            <a:fillRect/>
          </a:stretch>
        </p:blipFill>
        <p:spPr>
          <a:xfrm>
            <a:off x="5651048" y="0"/>
            <a:ext cx="6540953" cy="1480456"/>
          </a:xfrm>
          <a:custGeom>
            <a:avLst/>
            <a:gdLst>
              <a:gd name="connsiteX0" fmla="*/ 0 w 6540953"/>
              <a:gd name="connsiteY0" fmla="*/ 0 h 1480456"/>
              <a:gd name="connsiteX1" fmla="*/ 6540953 w 6540953"/>
              <a:gd name="connsiteY1" fmla="*/ 0 h 1480456"/>
              <a:gd name="connsiteX2" fmla="*/ 6540953 w 6540953"/>
              <a:gd name="connsiteY2" fmla="*/ 1480456 h 1480456"/>
              <a:gd name="connsiteX3" fmla="*/ 0 w 6540953"/>
              <a:gd name="connsiteY3" fmla="*/ 1480456 h 1480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40953" h="1480456">
                <a:moveTo>
                  <a:pt x="0" y="0"/>
                </a:moveTo>
                <a:lnTo>
                  <a:pt x="6540953" y="0"/>
                </a:lnTo>
                <a:lnTo>
                  <a:pt x="6540953" y="1480456"/>
                </a:lnTo>
                <a:lnTo>
                  <a:pt x="0" y="1480456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wind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4" grpId="0"/>
      <p:bldP spid="46" grpId="0"/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/>
          <a:srcRect t="64121"/>
          <a:stretch>
            <a:fillRect/>
          </a:stretch>
        </p:blipFill>
        <p:spPr>
          <a:xfrm>
            <a:off x="-529" y="5930900"/>
            <a:ext cx="12193057" cy="927100"/>
          </a:xfrm>
          <a:prstGeom prst="rect">
            <a:avLst/>
          </a:prstGeom>
        </p:spPr>
      </p:pic>
      <p:sp>
        <p:nvSpPr>
          <p:cNvPr id="37" name="矩形: 圆角 36"/>
          <p:cNvSpPr/>
          <p:nvPr/>
        </p:nvSpPr>
        <p:spPr>
          <a:xfrm>
            <a:off x="673100" y="2365048"/>
            <a:ext cx="2476500" cy="4191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gradFill>
                  <a:gsLst>
                    <a:gs pos="17000">
                      <a:srgbClr val="3A80CE"/>
                    </a:gs>
                    <a:gs pos="100000">
                      <a:srgbClr val="1F50B5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Add title text</a:t>
            </a:r>
            <a:endParaRPr lang="zh-CN" altLang="en-US" sz="2400" dirty="0">
              <a:gradFill>
                <a:gsLst>
                  <a:gs pos="17000">
                    <a:srgbClr val="3A80CE"/>
                  </a:gs>
                  <a:gs pos="100000">
                    <a:srgbClr val="1F50B5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4" name="PA-矩形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770007" y="2452134"/>
            <a:ext cx="39497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" panose="020B0500000000000000" pitchFamily="34" charset="-122"/>
              </a:rPr>
              <a:t>Add title text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" panose="020B0500000000000000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643536" y="551487"/>
            <a:ext cx="4504372" cy="984885"/>
            <a:chOff x="771769" y="449887"/>
            <a:chExt cx="4504372" cy="984885"/>
          </a:xfrm>
        </p:grpSpPr>
        <p:sp>
          <p:nvSpPr>
            <p:cNvPr id="41" name="PA-矩形 4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1593141" y="449887"/>
              <a:ext cx="3683000" cy="984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200" i="1" dirty="0">
                  <a:solidFill>
                    <a:schemeClr val="bg1"/>
                  </a:solidFill>
                  <a:latin typeface="汉仪菱心体简" panose="02010400000101010101" pitchFamily="2" charset="-122"/>
                  <a:ea typeface="汉仪菱心体简" panose="02010400000101010101" pitchFamily="2" charset="-122"/>
                  <a:sym typeface="思源黑体" panose="020B0500000000000000" pitchFamily="34" charset="-122"/>
                </a:rPr>
                <a:t>Add title </a:t>
              </a:r>
              <a:r>
                <a:rPr lang="en-US" altLang="zh-CN" sz="3200" i="1" dirty="0" err="1">
                  <a:solidFill>
                    <a:schemeClr val="bg1"/>
                  </a:solidFill>
                  <a:latin typeface="汉仪菱心体简" panose="02010400000101010101" pitchFamily="2" charset="-122"/>
                  <a:ea typeface="汉仪菱心体简" panose="02010400000101010101" pitchFamily="2" charset="-122"/>
                  <a:sym typeface="思源黑体" panose="020B0500000000000000" pitchFamily="34" charset="-122"/>
                </a:rPr>
                <a:t>textAdd</a:t>
              </a:r>
              <a:r>
                <a:rPr lang="en-US" altLang="zh-CN" sz="3200" i="1" dirty="0">
                  <a:solidFill>
                    <a:schemeClr val="bg1"/>
                  </a:solidFill>
                  <a:latin typeface="汉仪菱心体简" panose="02010400000101010101" pitchFamily="2" charset="-122"/>
                  <a:ea typeface="汉仪菱心体简" panose="02010400000101010101" pitchFamily="2" charset="-122"/>
                  <a:sym typeface="思源黑体" panose="020B0500000000000000" pitchFamily="34" charset="-122"/>
                </a:rPr>
                <a:t> title text</a:t>
              </a:r>
              <a:endParaRPr lang="zh-CN" altLang="en-US" sz="3200" i="1" dirty="0">
                <a:solidFill>
                  <a:schemeClr val="bg1"/>
                </a:solidFill>
                <a:latin typeface="汉仪菱心体简" panose="02010400000101010101" pitchFamily="2" charset="-122"/>
                <a:ea typeface="汉仪菱心体简" panose="02010400000101010101" pitchFamily="2" charset="-122"/>
                <a:sym typeface="思源黑体" panose="020B0500000000000000" pitchFamily="34" charset="-122"/>
              </a:endParaRPr>
            </a:p>
          </p:txBody>
        </p:sp>
        <p:pic>
          <p:nvPicPr>
            <p:cNvPr id="16" name="图片 15" descr="卡通人物&#10;&#10;中度可信度描述已自动生成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69" y="584200"/>
              <a:ext cx="505069" cy="698500"/>
            </a:xfrm>
            <a:prstGeom prst="rect">
              <a:avLst/>
            </a:prstGeom>
          </p:spPr>
        </p:pic>
        <p:sp>
          <p:nvSpPr>
            <p:cNvPr id="17" name="等腰三角形 16"/>
            <p:cNvSpPr/>
            <p:nvPr/>
          </p:nvSpPr>
          <p:spPr>
            <a:xfrm rot="5400000">
              <a:off x="1391773" y="882114"/>
              <a:ext cx="139700" cy="120431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6" name="PA-矩形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85799" y="3150770"/>
            <a:ext cx="4960257" cy="1900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42900" indent="-342900" algn="just" eaLnBrk="1" hangingPunct="1">
              <a:lnSpc>
                <a:spcPct val="150000"/>
              </a:lnSpc>
              <a:buFont typeface="+mj-lt"/>
              <a:buAutoNum type="arabicPeriod"/>
            </a:pPr>
            <a:r>
              <a:rPr lang="en-US" altLang="zh-CN" sz="1400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  <a:sym typeface="思源黑体" panose="020B0500000000000000" pitchFamily="34" charset="-122"/>
              </a:rPr>
              <a:t>Click here to add content, content to match the title, you can copy and paste directly, to select useful keyword entry.</a:t>
            </a:r>
          </a:p>
          <a:p>
            <a:pPr marL="342900" indent="-342900" algn="just" eaLnBrk="1" hangingPunct="1">
              <a:lnSpc>
                <a:spcPct val="150000"/>
              </a:lnSpc>
              <a:buFont typeface="+mj-lt"/>
              <a:buAutoNum type="arabicPeriod"/>
            </a:pPr>
            <a:r>
              <a:rPr lang="en-US" altLang="zh-CN" sz="1400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  <a:sym typeface="思源黑体" panose="020B0500000000000000" pitchFamily="34" charset="-122"/>
              </a:rPr>
              <a:t>Click here to add content, content to match the title, you can copy and paste directly, to select useful keyword entry.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6226628" y="3063677"/>
            <a:ext cx="5036459" cy="2526138"/>
            <a:chOff x="6270171" y="2976591"/>
            <a:chExt cx="5036459" cy="2526138"/>
          </a:xfrm>
        </p:grpSpPr>
        <p:grpSp>
          <p:nvGrpSpPr>
            <p:cNvPr id="29" name="组合 28"/>
            <p:cNvGrpSpPr/>
            <p:nvPr/>
          </p:nvGrpSpPr>
          <p:grpSpPr>
            <a:xfrm>
              <a:off x="6270171" y="2976591"/>
              <a:ext cx="2444036" cy="2488038"/>
              <a:chOff x="6357257" y="2976591"/>
              <a:chExt cx="2269863" cy="2488038"/>
            </a:xfrm>
          </p:grpSpPr>
          <p:sp>
            <p:nvSpPr>
              <p:cNvPr id="27" name="矩形: 圆角 26"/>
              <p:cNvSpPr/>
              <p:nvPr/>
            </p:nvSpPr>
            <p:spPr>
              <a:xfrm>
                <a:off x="6730188" y="4946777"/>
                <a:ext cx="1524000" cy="5178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dirty="0">
                    <a:gradFill>
                      <a:gsLst>
                        <a:gs pos="17000">
                          <a:srgbClr val="3A80CE"/>
                        </a:gs>
                        <a:gs pos="100000">
                          <a:srgbClr val="1F50B5"/>
                        </a:gs>
                      </a:gsLst>
                      <a:lin ang="2700000" scaled="0"/>
                    </a:gra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Title text</a:t>
                </a:r>
                <a:endParaRPr lang="zh-CN" altLang="en-US" sz="2400" dirty="0">
                  <a:gradFill>
                    <a:gsLst>
                      <a:gs pos="17000">
                        <a:srgbClr val="3A80CE"/>
                      </a:gs>
                      <a:gs pos="100000">
                        <a:srgbClr val="1F50B5"/>
                      </a:gs>
                    </a:gsLst>
                    <a:lin ang="2700000" scaled="0"/>
                  </a:gra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6357257" y="2976591"/>
                <a:ext cx="2269863" cy="17115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dirty="0">
                    <a:gradFill>
                      <a:gsLst>
                        <a:gs pos="17000">
                          <a:srgbClr val="3A80CE"/>
                        </a:gs>
                        <a:gs pos="100000">
                          <a:srgbClr val="1F50B5"/>
                        </a:gs>
                      </a:gsLst>
                      <a:lin ang="2700000" scaled="0"/>
                    </a:gra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Insert picture</a:t>
                </a:r>
                <a:endParaRPr lang="zh-CN" altLang="en-US" sz="2400" dirty="0">
                  <a:gradFill>
                    <a:gsLst>
                      <a:gs pos="17000">
                        <a:srgbClr val="3A80CE"/>
                      </a:gs>
                      <a:gs pos="100000">
                        <a:srgbClr val="1F50B5"/>
                      </a:gs>
                    </a:gsLst>
                    <a:lin ang="2700000" scaled="0"/>
                  </a:gra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8862594" y="2976591"/>
              <a:ext cx="2444036" cy="2526138"/>
              <a:chOff x="8949680" y="2976591"/>
              <a:chExt cx="2269863" cy="2526138"/>
            </a:xfrm>
          </p:grpSpPr>
          <p:sp>
            <p:nvSpPr>
              <p:cNvPr id="28" name="矩形: 圆角 27"/>
              <p:cNvSpPr/>
              <p:nvPr/>
            </p:nvSpPr>
            <p:spPr>
              <a:xfrm>
                <a:off x="9322611" y="4984877"/>
                <a:ext cx="1524000" cy="5178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dirty="0">
                    <a:gradFill>
                      <a:gsLst>
                        <a:gs pos="17000">
                          <a:srgbClr val="3A80CE"/>
                        </a:gs>
                        <a:gs pos="100000">
                          <a:srgbClr val="1F50B5"/>
                        </a:gs>
                      </a:gsLst>
                      <a:lin ang="2700000" scaled="0"/>
                    </a:gra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Title text</a:t>
                </a:r>
                <a:endParaRPr lang="zh-CN" altLang="en-US" sz="2400" dirty="0">
                  <a:gradFill>
                    <a:gsLst>
                      <a:gs pos="17000">
                        <a:srgbClr val="3A80CE"/>
                      </a:gs>
                      <a:gs pos="100000">
                        <a:srgbClr val="1F50B5"/>
                      </a:gs>
                    </a:gsLst>
                    <a:lin ang="2700000" scaled="0"/>
                  </a:gra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34" name="矩形 33"/>
              <p:cNvSpPr/>
              <p:nvPr/>
            </p:nvSpPr>
            <p:spPr>
              <a:xfrm>
                <a:off x="8949680" y="2976591"/>
                <a:ext cx="2269863" cy="17115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dirty="0">
                    <a:gradFill>
                      <a:gsLst>
                        <a:gs pos="17000">
                          <a:srgbClr val="3A80CE"/>
                        </a:gs>
                        <a:gs pos="100000">
                          <a:srgbClr val="1F50B5"/>
                        </a:gs>
                      </a:gsLst>
                      <a:lin ang="2700000" scaled="0"/>
                    </a:gra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Insert picture</a:t>
                </a:r>
                <a:endParaRPr lang="zh-CN" altLang="en-US" sz="2400" dirty="0">
                  <a:gradFill>
                    <a:gsLst>
                      <a:gs pos="17000">
                        <a:srgbClr val="3A80CE"/>
                      </a:gs>
                      <a:gs pos="100000">
                        <a:srgbClr val="1F50B5"/>
                      </a:gs>
                    </a:gsLst>
                    <a:lin ang="2700000" scaled="0"/>
                  </a:gra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wind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4" grpId="0"/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/>
          <a:srcRect t="64121"/>
          <a:stretch>
            <a:fillRect/>
          </a:stretch>
        </p:blipFill>
        <p:spPr>
          <a:xfrm>
            <a:off x="-529" y="5930900"/>
            <a:ext cx="12193057" cy="927100"/>
          </a:xfrm>
          <a:prstGeom prst="rect">
            <a:avLst/>
          </a:prstGeom>
        </p:spPr>
      </p:pic>
      <p:sp>
        <p:nvSpPr>
          <p:cNvPr id="37" name="矩形: 圆角 36"/>
          <p:cNvSpPr/>
          <p:nvPr/>
        </p:nvSpPr>
        <p:spPr>
          <a:xfrm>
            <a:off x="2952750" y="1717348"/>
            <a:ext cx="6286500" cy="60493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gradFill>
                  <a:gsLst>
                    <a:gs pos="17000">
                      <a:srgbClr val="3A80CE"/>
                    </a:gs>
                    <a:gs pos="100000">
                      <a:srgbClr val="1F50B5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Click here to add content that matches the title.</a:t>
            </a:r>
            <a:endParaRPr lang="zh-CN" altLang="en-US" sz="2000" dirty="0">
              <a:gradFill>
                <a:gsLst>
                  <a:gs pos="17000">
                    <a:srgbClr val="3A80CE"/>
                  </a:gs>
                  <a:gs pos="100000">
                    <a:srgbClr val="1F50B5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643536" y="551487"/>
            <a:ext cx="4504372" cy="984885"/>
            <a:chOff x="771769" y="449887"/>
            <a:chExt cx="4504372" cy="984885"/>
          </a:xfrm>
        </p:grpSpPr>
        <p:sp>
          <p:nvSpPr>
            <p:cNvPr id="41" name="PA-矩形 4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1593141" y="449887"/>
              <a:ext cx="3683000" cy="984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200" i="1" dirty="0">
                  <a:solidFill>
                    <a:schemeClr val="bg1"/>
                  </a:solidFill>
                  <a:latin typeface="汉仪菱心体简" panose="02010400000101010101" pitchFamily="2" charset="-122"/>
                  <a:ea typeface="汉仪菱心体简" panose="02010400000101010101" pitchFamily="2" charset="-122"/>
                  <a:sym typeface="思源黑体" panose="020B0500000000000000" pitchFamily="34" charset="-122"/>
                </a:rPr>
                <a:t>Add title </a:t>
              </a:r>
              <a:r>
                <a:rPr lang="en-US" altLang="zh-CN" sz="3200" i="1" dirty="0" err="1">
                  <a:solidFill>
                    <a:schemeClr val="bg1"/>
                  </a:solidFill>
                  <a:latin typeface="汉仪菱心体简" panose="02010400000101010101" pitchFamily="2" charset="-122"/>
                  <a:ea typeface="汉仪菱心体简" panose="02010400000101010101" pitchFamily="2" charset="-122"/>
                  <a:sym typeface="思源黑体" panose="020B0500000000000000" pitchFamily="34" charset="-122"/>
                </a:rPr>
                <a:t>textAdd</a:t>
              </a:r>
              <a:r>
                <a:rPr lang="en-US" altLang="zh-CN" sz="3200" i="1" dirty="0">
                  <a:solidFill>
                    <a:schemeClr val="bg1"/>
                  </a:solidFill>
                  <a:latin typeface="汉仪菱心体简" panose="02010400000101010101" pitchFamily="2" charset="-122"/>
                  <a:ea typeface="汉仪菱心体简" panose="02010400000101010101" pitchFamily="2" charset="-122"/>
                  <a:sym typeface="思源黑体" panose="020B0500000000000000" pitchFamily="34" charset="-122"/>
                </a:rPr>
                <a:t> title text</a:t>
              </a:r>
              <a:endParaRPr lang="zh-CN" altLang="en-US" sz="3200" i="1" dirty="0">
                <a:solidFill>
                  <a:schemeClr val="bg1"/>
                </a:solidFill>
                <a:latin typeface="汉仪菱心体简" panose="02010400000101010101" pitchFamily="2" charset="-122"/>
                <a:ea typeface="汉仪菱心体简" panose="02010400000101010101" pitchFamily="2" charset="-122"/>
                <a:sym typeface="思源黑体" panose="020B0500000000000000" pitchFamily="34" charset="-122"/>
              </a:endParaRPr>
            </a:p>
          </p:txBody>
        </p:sp>
        <p:pic>
          <p:nvPicPr>
            <p:cNvPr id="16" name="图片 15" descr="卡通人物&#10;&#10;中度可信度描述已自动生成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69" y="584200"/>
              <a:ext cx="505069" cy="698500"/>
            </a:xfrm>
            <a:prstGeom prst="rect">
              <a:avLst/>
            </a:prstGeom>
          </p:spPr>
        </p:pic>
        <p:sp>
          <p:nvSpPr>
            <p:cNvPr id="17" name="等腰三角形 16"/>
            <p:cNvSpPr/>
            <p:nvPr/>
          </p:nvSpPr>
          <p:spPr>
            <a:xfrm rot="5400000">
              <a:off x="1391773" y="882114"/>
              <a:ext cx="139700" cy="120431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矩形: 圆角 10"/>
          <p:cNvSpPr/>
          <p:nvPr/>
        </p:nvSpPr>
        <p:spPr>
          <a:xfrm>
            <a:off x="1047750" y="2709705"/>
            <a:ext cx="2094320" cy="8629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gradFill>
                  <a:gsLst>
                    <a:gs pos="17000">
                      <a:srgbClr val="3A80CE"/>
                    </a:gs>
                    <a:gs pos="100000">
                      <a:srgbClr val="1F50B5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keyword</a:t>
            </a:r>
            <a:endParaRPr lang="zh-CN" altLang="en-US" sz="2400" dirty="0">
              <a:gradFill>
                <a:gsLst>
                  <a:gs pos="17000">
                    <a:srgbClr val="3A80CE"/>
                  </a:gs>
                  <a:gs pos="100000">
                    <a:srgbClr val="1F50B5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3" name="矩形: 圆角 42"/>
          <p:cNvSpPr/>
          <p:nvPr/>
        </p:nvSpPr>
        <p:spPr>
          <a:xfrm>
            <a:off x="3715144" y="2709705"/>
            <a:ext cx="2094320" cy="8629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gradFill>
                  <a:gsLst>
                    <a:gs pos="17000">
                      <a:srgbClr val="3A80CE"/>
                    </a:gs>
                    <a:gs pos="100000">
                      <a:srgbClr val="1F50B5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keyword</a:t>
            </a:r>
            <a:endParaRPr lang="zh-CN" altLang="en-US" sz="2400" dirty="0">
              <a:gradFill>
                <a:gsLst>
                  <a:gs pos="17000">
                    <a:srgbClr val="3A80CE"/>
                  </a:gs>
                  <a:gs pos="100000">
                    <a:srgbClr val="1F50B5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5" name="矩形: 圆角 44"/>
          <p:cNvSpPr/>
          <p:nvPr/>
        </p:nvSpPr>
        <p:spPr>
          <a:xfrm>
            <a:off x="6382537" y="2709705"/>
            <a:ext cx="2094320" cy="8629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gradFill>
                  <a:gsLst>
                    <a:gs pos="17000">
                      <a:srgbClr val="3A80CE"/>
                    </a:gs>
                    <a:gs pos="100000">
                      <a:srgbClr val="1F50B5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keyword</a:t>
            </a:r>
            <a:endParaRPr lang="zh-CN" altLang="en-US" sz="2400" dirty="0">
              <a:gradFill>
                <a:gsLst>
                  <a:gs pos="17000">
                    <a:srgbClr val="3A80CE"/>
                  </a:gs>
                  <a:gs pos="100000">
                    <a:srgbClr val="1F50B5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7" name="矩形: 圆角 46"/>
          <p:cNvSpPr/>
          <p:nvPr/>
        </p:nvSpPr>
        <p:spPr>
          <a:xfrm>
            <a:off x="9049930" y="2709705"/>
            <a:ext cx="2094320" cy="8629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gradFill>
                  <a:gsLst>
                    <a:gs pos="17000">
                      <a:srgbClr val="3A80CE"/>
                    </a:gs>
                    <a:gs pos="100000">
                      <a:srgbClr val="1F50B5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keyword</a:t>
            </a:r>
            <a:endParaRPr lang="zh-CN" altLang="en-US" sz="2400" dirty="0">
              <a:gradFill>
                <a:gsLst>
                  <a:gs pos="17000">
                    <a:srgbClr val="3A80CE"/>
                  </a:gs>
                  <a:gs pos="100000">
                    <a:srgbClr val="1F50B5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9" name="矩形: 圆角 48"/>
          <p:cNvSpPr/>
          <p:nvPr/>
        </p:nvSpPr>
        <p:spPr>
          <a:xfrm>
            <a:off x="1047750" y="3848903"/>
            <a:ext cx="2094320" cy="8629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gradFill>
                  <a:gsLst>
                    <a:gs pos="17000">
                      <a:srgbClr val="3A80CE"/>
                    </a:gs>
                    <a:gs pos="100000">
                      <a:srgbClr val="1F50B5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keyword</a:t>
            </a:r>
            <a:endParaRPr lang="zh-CN" altLang="en-US" sz="2400" dirty="0">
              <a:gradFill>
                <a:gsLst>
                  <a:gs pos="17000">
                    <a:srgbClr val="3A80CE"/>
                  </a:gs>
                  <a:gs pos="100000">
                    <a:srgbClr val="1F50B5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0" name="矩形: 圆角 49"/>
          <p:cNvSpPr/>
          <p:nvPr/>
        </p:nvSpPr>
        <p:spPr>
          <a:xfrm>
            <a:off x="3715144" y="3848903"/>
            <a:ext cx="2094320" cy="8629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gradFill>
                  <a:gsLst>
                    <a:gs pos="17000">
                      <a:srgbClr val="3A80CE"/>
                    </a:gs>
                    <a:gs pos="100000">
                      <a:srgbClr val="1F50B5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keyword</a:t>
            </a:r>
            <a:endParaRPr lang="zh-CN" altLang="en-US" sz="2400" dirty="0">
              <a:gradFill>
                <a:gsLst>
                  <a:gs pos="17000">
                    <a:srgbClr val="3A80CE"/>
                  </a:gs>
                  <a:gs pos="100000">
                    <a:srgbClr val="1F50B5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1" name="矩形: 圆角 50"/>
          <p:cNvSpPr/>
          <p:nvPr/>
        </p:nvSpPr>
        <p:spPr>
          <a:xfrm>
            <a:off x="6382537" y="3848903"/>
            <a:ext cx="2094320" cy="8629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gradFill>
                  <a:gsLst>
                    <a:gs pos="17000">
                      <a:srgbClr val="3A80CE"/>
                    </a:gs>
                    <a:gs pos="100000">
                      <a:srgbClr val="1F50B5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keyword</a:t>
            </a:r>
            <a:endParaRPr lang="zh-CN" altLang="en-US" sz="2400" dirty="0">
              <a:gradFill>
                <a:gsLst>
                  <a:gs pos="17000">
                    <a:srgbClr val="3A80CE"/>
                  </a:gs>
                  <a:gs pos="100000">
                    <a:srgbClr val="1F50B5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2" name="矩形: 圆角 51"/>
          <p:cNvSpPr/>
          <p:nvPr/>
        </p:nvSpPr>
        <p:spPr>
          <a:xfrm>
            <a:off x="9049930" y="3848903"/>
            <a:ext cx="2094320" cy="8629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gradFill>
                  <a:gsLst>
                    <a:gs pos="17000">
                      <a:srgbClr val="3A80CE"/>
                    </a:gs>
                    <a:gs pos="100000">
                      <a:srgbClr val="1F50B5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keyword</a:t>
            </a:r>
            <a:endParaRPr lang="zh-CN" altLang="en-US" sz="2400" dirty="0">
              <a:gradFill>
                <a:gsLst>
                  <a:gs pos="17000">
                    <a:srgbClr val="3A80CE"/>
                  </a:gs>
                  <a:gs pos="100000">
                    <a:srgbClr val="1F50B5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4" name="矩形: 圆角 53"/>
          <p:cNvSpPr/>
          <p:nvPr/>
        </p:nvSpPr>
        <p:spPr>
          <a:xfrm>
            <a:off x="1047750" y="4988101"/>
            <a:ext cx="2094320" cy="8629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gradFill>
                  <a:gsLst>
                    <a:gs pos="17000">
                      <a:srgbClr val="3A80CE"/>
                    </a:gs>
                    <a:gs pos="100000">
                      <a:srgbClr val="1F50B5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keyword</a:t>
            </a:r>
            <a:endParaRPr lang="zh-CN" altLang="en-US" sz="2400" dirty="0">
              <a:gradFill>
                <a:gsLst>
                  <a:gs pos="17000">
                    <a:srgbClr val="3A80CE"/>
                  </a:gs>
                  <a:gs pos="100000">
                    <a:srgbClr val="1F50B5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5" name="矩形: 圆角 54"/>
          <p:cNvSpPr/>
          <p:nvPr/>
        </p:nvSpPr>
        <p:spPr>
          <a:xfrm>
            <a:off x="3715144" y="4988101"/>
            <a:ext cx="2094320" cy="8629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gradFill>
                  <a:gsLst>
                    <a:gs pos="17000">
                      <a:srgbClr val="3A80CE"/>
                    </a:gs>
                    <a:gs pos="100000">
                      <a:srgbClr val="1F50B5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keyword</a:t>
            </a:r>
            <a:endParaRPr lang="zh-CN" altLang="en-US" sz="2400" dirty="0">
              <a:gradFill>
                <a:gsLst>
                  <a:gs pos="17000">
                    <a:srgbClr val="3A80CE"/>
                  </a:gs>
                  <a:gs pos="100000">
                    <a:srgbClr val="1F50B5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6" name="矩形: 圆角 55"/>
          <p:cNvSpPr/>
          <p:nvPr/>
        </p:nvSpPr>
        <p:spPr>
          <a:xfrm>
            <a:off x="6382537" y="4988101"/>
            <a:ext cx="2094320" cy="8629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gradFill>
                  <a:gsLst>
                    <a:gs pos="17000">
                      <a:srgbClr val="3A80CE"/>
                    </a:gs>
                    <a:gs pos="100000">
                      <a:srgbClr val="1F50B5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keyword</a:t>
            </a:r>
            <a:endParaRPr lang="zh-CN" altLang="en-US" sz="2400" dirty="0">
              <a:gradFill>
                <a:gsLst>
                  <a:gs pos="17000">
                    <a:srgbClr val="3A80CE"/>
                  </a:gs>
                  <a:gs pos="100000">
                    <a:srgbClr val="1F50B5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7" name="矩形: 圆角 56"/>
          <p:cNvSpPr/>
          <p:nvPr/>
        </p:nvSpPr>
        <p:spPr>
          <a:xfrm>
            <a:off x="9049930" y="4988101"/>
            <a:ext cx="2094320" cy="8629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gradFill>
                  <a:gsLst>
                    <a:gs pos="17000">
                      <a:srgbClr val="3A80CE"/>
                    </a:gs>
                    <a:gs pos="100000">
                      <a:srgbClr val="1F50B5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keyword</a:t>
            </a:r>
            <a:endParaRPr lang="zh-CN" altLang="en-US" sz="2400" dirty="0">
              <a:gradFill>
                <a:gsLst>
                  <a:gs pos="17000">
                    <a:srgbClr val="3A80CE"/>
                  </a:gs>
                  <a:gs pos="100000">
                    <a:srgbClr val="1F50B5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wind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0"/>
                            </p:stCondLst>
                            <p:childTnLst>
                              <p:par>
                                <p:cTn id="7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1000"/>
                            </p:stCondLst>
                            <p:childTnLst>
                              <p:par>
                                <p:cTn id="8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0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1" grpId="0" animBg="1"/>
      <p:bldP spid="43" grpId="0" animBg="1"/>
      <p:bldP spid="45" grpId="0" animBg="1"/>
      <p:bldP spid="47" grpId="0" animBg="1"/>
      <p:bldP spid="49" grpId="0" animBg="1"/>
      <p:bldP spid="50" grpId="0" animBg="1"/>
      <p:bldP spid="51" grpId="0" animBg="1"/>
      <p:bldP spid="52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/>
          <a:srcRect t="64121"/>
          <a:stretch>
            <a:fillRect/>
          </a:stretch>
        </p:blipFill>
        <p:spPr>
          <a:xfrm>
            <a:off x="-529" y="5930900"/>
            <a:ext cx="12193057" cy="927100"/>
          </a:xfrm>
          <a:prstGeom prst="rect">
            <a:avLst/>
          </a:prstGeom>
        </p:spPr>
      </p:pic>
      <p:sp>
        <p:nvSpPr>
          <p:cNvPr id="37" name="矩形: 圆角 36"/>
          <p:cNvSpPr/>
          <p:nvPr/>
        </p:nvSpPr>
        <p:spPr>
          <a:xfrm>
            <a:off x="2952750" y="1984048"/>
            <a:ext cx="6286500" cy="49245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gradFill>
                  <a:gsLst>
                    <a:gs pos="17000">
                      <a:srgbClr val="3A80CE"/>
                    </a:gs>
                    <a:gs pos="100000">
                      <a:srgbClr val="1F50B5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Click here to add content that matches the title.</a:t>
            </a:r>
            <a:endParaRPr lang="zh-CN" altLang="en-US" sz="2000" dirty="0">
              <a:gradFill>
                <a:gsLst>
                  <a:gs pos="17000">
                    <a:srgbClr val="3A80CE"/>
                  </a:gs>
                  <a:gs pos="100000">
                    <a:srgbClr val="1F50B5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643536" y="551487"/>
            <a:ext cx="4504372" cy="984885"/>
            <a:chOff x="771769" y="449887"/>
            <a:chExt cx="4504372" cy="984885"/>
          </a:xfrm>
        </p:grpSpPr>
        <p:sp>
          <p:nvSpPr>
            <p:cNvPr id="41" name="PA-矩形 4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1593141" y="449887"/>
              <a:ext cx="3683000" cy="984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200" i="1" dirty="0">
                  <a:solidFill>
                    <a:schemeClr val="bg1"/>
                  </a:solidFill>
                  <a:latin typeface="汉仪菱心体简" panose="02010400000101010101" pitchFamily="2" charset="-122"/>
                  <a:ea typeface="汉仪菱心体简" panose="02010400000101010101" pitchFamily="2" charset="-122"/>
                  <a:sym typeface="思源黑体" panose="020B0500000000000000" pitchFamily="34" charset="-122"/>
                </a:rPr>
                <a:t>Add title </a:t>
              </a:r>
              <a:r>
                <a:rPr lang="en-US" altLang="zh-CN" sz="3200" i="1" dirty="0" err="1">
                  <a:solidFill>
                    <a:schemeClr val="bg1"/>
                  </a:solidFill>
                  <a:latin typeface="汉仪菱心体简" panose="02010400000101010101" pitchFamily="2" charset="-122"/>
                  <a:ea typeface="汉仪菱心体简" panose="02010400000101010101" pitchFamily="2" charset="-122"/>
                  <a:sym typeface="思源黑体" panose="020B0500000000000000" pitchFamily="34" charset="-122"/>
                </a:rPr>
                <a:t>textAdd</a:t>
              </a:r>
              <a:r>
                <a:rPr lang="en-US" altLang="zh-CN" sz="3200" i="1" dirty="0">
                  <a:solidFill>
                    <a:schemeClr val="bg1"/>
                  </a:solidFill>
                  <a:latin typeface="汉仪菱心体简" panose="02010400000101010101" pitchFamily="2" charset="-122"/>
                  <a:ea typeface="汉仪菱心体简" panose="02010400000101010101" pitchFamily="2" charset="-122"/>
                  <a:sym typeface="思源黑体" panose="020B0500000000000000" pitchFamily="34" charset="-122"/>
                </a:rPr>
                <a:t> title text</a:t>
              </a:r>
              <a:endParaRPr lang="zh-CN" altLang="en-US" sz="3200" i="1" dirty="0">
                <a:solidFill>
                  <a:schemeClr val="bg1"/>
                </a:solidFill>
                <a:latin typeface="汉仪菱心体简" panose="02010400000101010101" pitchFamily="2" charset="-122"/>
                <a:ea typeface="汉仪菱心体简" panose="02010400000101010101" pitchFamily="2" charset="-122"/>
                <a:sym typeface="思源黑体" panose="020B0500000000000000" pitchFamily="34" charset="-122"/>
              </a:endParaRPr>
            </a:p>
          </p:txBody>
        </p:sp>
        <p:pic>
          <p:nvPicPr>
            <p:cNvPr id="16" name="图片 15" descr="卡通人物&#10;&#10;中度可信度描述已自动生成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69" y="584200"/>
              <a:ext cx="505069" cy="698500"/>
            </a:xfrm>
            <a:prstGeom prst="rect">
              <a:avLst/>
            </a:prstGeom>
          </p:spPr>
        </p:pic>
        <p:sp>
          <p:nvSpPr>
            <p:cNvPr id="17" name="等腰三角形 16"/>
            <p:cNvSpPr/>
            <p:nvPr/>
          </p:nvSpPr>
          <p:spPr>
            <a:xfrm rot="5400000">
              <a:off x="1391773" y="882114"/>
              <a:ext cx="139700" cy="120431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矩形: 圆角 10"/>
          <p:cNvSpPr/>
          <p:nvPr/>
        </p:nvSpPr>
        <p:spPr>
          <a:xfrm>
            <a:off x="1047750" y="2961891"/>
            <a:ext cx="2094320" cy="8629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gradFill>
                  <a:gsLst>
                    <a:gs pos="17000">
                      <a:srgbClr val="3A80CE"/>
                    </a:gs>
                    <a:gs pos="100000">
                      <a:srgbClr val="1F50B5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keyword</a:t>
            </a:r>
            <a:endParaRPr lang="zh-CN" altLang="en-US" sz="2400" dirty="0">
              <a:gradFill>
                <a:gsLst>
                  <a:gs pos="17000">
                    <a:srgbClr val="3A80CE"/>
                  </a:gs>
                  <a:gs pos="100000">
                    <a:srgbClr val="1F50B5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3" name="矩形: 圆角 42"/>
          <p:cNvSpPr/>
          <p:nvPr/>
        </p:nvSpPr>
        <p:spPr>
          <a:xfrm>
            <a:off x="3715144" y="2961891"/>
            <a:ext cx="2094320" cy="8629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gradFill>
                  <a:gsLst>
                    <a:gs pos="17000">
                      <a:srgbClr val="3A80CE"/>
                    </a:gs>
                    <a:gs pos="100000">
                      <a:srgbClr val="1F50B5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keyword</a:t>
            </a:r>
            <a:endParaRPr lang="zh-CN" altLang="en-US" sz="2400" dirty="0">
              <a:gradFill>
                <a:gsLst>
                  <a:gs pos="17000">
                    <a:srgbClr val="3A80CE"/>
                  </a:gs>
                  <a:gs pos="100000">
                    <a:srgbClr val="1F50B5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5" name="矩形: 圆角 44"/>
          <p:cNvSpPr/>
          <p:nvPr/>
        </p:nvSpPr>
        <p:spPr>
          <a:xfrm>
            <a:off x="6382537" y="2961891"/>
            <a:ext cx="2094320" cy="8629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gradFill>
                  <a:gsLst>
                    <a:gs pos="17000">
                      <a:srgbClr val="3A80CE"/>
                    </a:gs>
                    <a:gs pos="100000">
                      <a:srgbClr val="1F50B5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keyword</a:t>
            </a:r>
            <a:endParaRPr lang="zh-CN" altLang="en-US" sz="2400" dirty="0">
              <a:gradFill>
                <a:gsLst>
                  <a:gs pos="17000">
                    <a:srgbClr val="3A80CE"/>
                  </a:gs>
                  <a:gs pos="100000">
                    <a:srgbClr val="1F50B5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7" name="矩形: 圆角 46"/>
          <p:cNvSpPr/>
          <p:nvPr/>
        </p:nvSpPr>
        <p:spPr>
          <a:xfrm>
            <a:off x="9049930" y="2961891"/>
            <a:ext cx="2094320" cy="8629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gradFill>
                  <a:gsLst>
                    <a:gs pos="17000">
                      <a:srgbClr val="3A80CE"/>
                    </a:gs>
                    <a:gs pos="100000">
                      <a:srgbClr val="1F50B5"/>
                    </a:gs>
                  </a:gsLst>
                  <a:lin ang="27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keyword</a:t>
            </a:r>
            <a:endParaRPr lang="zh-CN" altLang="en-US" sz="2400" dirty="0">
              <a:gradFill>
                <a:gsLst>
                  <a:gs pos="17000">
                    <a:srgbClr val="3A80CE"/>
                  </a:gs>
                  <a:gs pos="100000">
                    <a:srgbClr val="1F50B5"/>
                  </a:gs>
                </a:gsLst>
                <a:lin ang="270000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5" name="PA-矩形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64908" y="4511810"/>
            <a:ext cx="9679342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6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" panose="020B0500000000000000" pitchFamily="34" charset="-122"/>
              </a:rPr>
              <a:t>Click here to add content, content to match the title, you can copy and paste directly, to select useful keyword entry.</a:t>
            </a:r>
            <a:endParaRPr lang="zh-CN" altLang="en-US" sz="26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" panose="020B05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wind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1" grpId="0" animBg="1"/>
      <p:bldP spid="43" grpId="0" animBg="1"/>
      <p:bldP spid="45" grpId="0" animBg="1"/>
      <p:bldP spid="47" grpId="0" animBg="1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heme/theme1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850</Words>
  <Application>Microsoft Office PowerPoint</Application>
  <PresentationFormat>宽屏</PresentationFormat>
  <Paragraphs>125</Paragraphs>
  <Slides>19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8" baseType="lpstr">
      <vt:lpstr>等线</vt:lpstr>
      <vt:lpstr>Arial</vt:lpstr>
      <vt:lpstr>思源黑体 CN Bold</vt:lpstr>
      <vt:lpstr>思源黑体 CN Regular</vt:lpstr>
      <vt:lpstr>Arial Black</vt:lpstr>
      <vt:lpstr>汉仪菱心体简</vt:lpstr>
      <vt:lpstr>等线 Light</vt:lpstr>
      <vt:lpstr>Arial Rounded MT Bold</vt:lpstr>
      <vt:lpstr>www.freeppt7.com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www.freeppt7.com</dc:creator>
  <cp:keywords>www.freeppt7.com</cp:keywords>
  <dc:description>www.freeppt7.com</dc:description>
  <cp:lastModifiedBy>之灵</cp:lastModifiedBy>
  <cp:revision>37</cp:revision>
  <dcterms:created xsi:type="dcterms:W3CDTF">2018-04-18T06:17:00Z</dcterms:created>
  <dcterms:modified xsi:type="dcterms:W3CDTF">2022-02-18T06:46:56Z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9CB71794F964478AAE1E5C53024E41D2</vt:lpwstr>
  </property>
  <property fmtid="{D5CDD505-2E9C-101B-9397-08002B2CF9AE}" pid="3" name="KSOProductBuildVer">
    <vt:lpwstr>2052-11.1.0.10578</vt:lpwstr>
  </property>
</Properties>
</file>